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</p:sldMasterIdLst>
  <p:sldIdLst>
    <p:sldId id="260" r:id="rId12"/>
    <p:sldId id="263" r:id="rId13"/>
    <p:sldId id="264" r:id="rId14"/>
    <p:sldId id="265" r:id="rId15"/>
    <p:sldId id="266" r:id="rId16"/>
    <p:sldId id="273" r:id="rId17"/>
    <p:sldId id="274" r:id="rId18"/>
    <p:sldId id="272" r:id="rId19"/>
    <p:sldId id="275" r:id="rId20"/>
    <p:sldId id="271" r:id="rId21"/>
    <p:sldId id="270" r:id="rId22"/>
    <p:sldId id="269" r:id="rId23"/>
    <p:sldId id="268" r:id="rId24"/>
    <p:sldId id="267" r:id="rId25"/>
  </p:sldIdLst>
  <p:sldSz cx="9144000" cy="6858000" type="screen4x3"/>
  <p:notesSz cx="6858000" cy="9144000"/>
  <p:defaultTextStyle>
    <a:defPPr>
      <a:defRPr lang="ko-KR"/>
    </a:defPPr>
    <a:lvl1pPr algn="r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1pPr>
    <a:lvl2pPr marL="457200" algn="r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2pPr>
    <a:lvl3pPr marL="914400" algn="r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3pPr>
    <a:lvl4pPr marL="1371600" algn="r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4pPr>
    <a:lvl5pPr marL="1828800" algn="r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5pPr>
    <a:lvl6pPr marL="2286000" algn="l" defTabSz="914400" rtl="0" eaLnBrk="1" latinLnBrk="0" hangingPunct="1">
      <a:defRPr kumimoji="1" kern="1200" baseline="-250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6pPr>
    <a:lvl7pPr marL="2743200" algn="l" defTabSz="914400" rtl="0" eaLnBrk="1" latinLnBrk="0" hangingPunct="1">
      <a:defRPr kumimoji="1" kern="1200" baseline="-250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7pPr>
    <a:lvl8pPr marL="3200400" algn="l" defTabSz="914400" rtl="0" eaLnBrk="1" latinLnBrk="0" hangingPunct="1">
      <a:defRPr kumimoji="1" kern="1200" baseline="-250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8pPr>
    <a:lvl9pPr marL="3657600" algn="l" defTabSz="914400" rtl="0" eaLnBrk="1" latinLnBrk="0" hangingPunct="1">
      <a:defRPr kumimoji="1" kern="1200" baseline="-250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4FF"/>
    <a:srgbClr val="01D5FF"/>
    <a:srgbClr val="CEB68C"/>
    <a:srgbClr val="D9CFC1"/>
    <a:srgbClr val="B09A7C"/>
    <a:srgbClr val="2F2F2F"/>
    <a:srgbClr val="139AFF"/>
    <a:srgbClr val="FDB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9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75227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33021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3442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292700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9575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74842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394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13455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072518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002593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89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12203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53508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71406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755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827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266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3934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071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983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818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350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881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5668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637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961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8867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9399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1107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95067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193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5790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310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14995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42695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41590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134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7714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7395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9586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52289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951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2189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7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5287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899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185605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7100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82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7261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217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0880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67021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45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9065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54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80444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984618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4598601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350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21997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7360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078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6287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685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3220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2111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40398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606989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72303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0527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6425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50620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66501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9009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10599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027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6500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21918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00683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82851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59060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353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3541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24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62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875196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42018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78578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52221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72790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74149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4912839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1705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95354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0911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94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38011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81620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9552571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59699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23382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04231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22055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730246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008980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0084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3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 rot="1800000">
            <a:off x="-828675" y="-1900238"/>
            <a:ext cx="10729913" cy="10296526"/>
            <a:chOff x="-522" y="-516"/>
            <a:chExt cx="6759" cy="6486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-522" y="-516"/>
              <a:ext cx="6759" cy="5398"/>
              <a:chOff x="-295" y="-199"/>
              <a:chExt cx="6759" cy="5398"/>
            </a:xfrm>
          </p:grpSpPr>
          <p:sp>
            <p:nvSpPr>
              <p:cNvPr id="1034" name="AutoShape 4"/>
              <p:cNvSpPr>
                <a:spLocks noChangeArrowheads="1"/>
              </p:cNvSpPr>
              <p:nvPr/>
            </p:nvSpPr>
            <p:spPr bwMode="auto">
              <a:xfrm>
                <a:off x="-295" y="-199"/>
                <a:ext cx="1089" cy="1043"/>
              </a:xfrm>
              <a:prstGeom prst="roundRect">
                <a:avLst>
                  <a:gd name="adj" fmla="val 13315"/>
                </a:avLst>
              </a:prstGeom>
              <a:solidFill>
                <a:srgbClr val="808080">
                  <a:alpha val="10196"/>
                </a:srgbClr>
              </a:solidFill>
              <a:ln w="19050" cap="rnd" algn="ctr">
                <a:solidFill>
                  <a:srgbClr val="333333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l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AutoShape 5"/>
              <p:cNvSpPr>
                <a:spLocks noChangeArrowheads="1"/>
              </p:cNvSpPr>
              <p:nvPr/>
            </p:nvSpPr>
            <p:spPr bwMode="auto">
              <a:xfrm>
                <a:off x="839" y="-199"/>
                <a:ext cx="1089" cy="1043"/>
              </a:xfrm>
              <a:prstGeom prst="roundRect">
                <a:avLst>
                  <a:gd name="adj" fmla="val 13315"/>
                </a:avLst>
              </a:prstGeom>
              <a:solidFill>
                <a:srgbClr val="808080">
                  <a:alpha val="10196"/>
                </a:srgbClr>
              </a:solidFill>
              <a:ln w="19050" cap="rnd" algn="ctr">
                <a:solidFill>
                  <a:srgbClr val="333333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l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6" name="AutoShape 6"/>
              <p:cNvSpPr>
                <a:spLocks noChangeArrowheads="1"/>
              </p:cNvSpPr>
              <p:nvPr/>
            </p:nvSpPr>
            <p:spPr bwMode="auto">
              <a:xfrm>
                <a:off x="839" y="890"/>
                <a:ext cx="1089" cy="1043"/>
              </a:xfrm>
              <a:prstGeom prst="roundRect">
                <a:avLst>
                  <a:gd name="adj" fmla="val 13315"/>
                </a:avLst>
              </a:prstGeom>
              <a:solidFill>
                <a:srgbClr val="808080">
                  <a:alpha val="10196"/>
                </a:srgbClr>
              </a:solidFill>
              <a:ln w="19050" cap="rnd" algn="ctr">
                <a:solidFill>
                  <a:srgbClr val="333333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l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AutoShape 7"/>
              <p:cNvSpPr>
                <a:spLocks noChangeArrowheads="1"/>
              </p:cNvSpPr>
              <p:nvPr/>
            </p:nvSpPr>
            <p:spPr bwMode="auto">
              <a:xfrm>
                <a:off x="-295" y="890"/>
                <a:ext cx="1089" cy="1043"/>
              </a:xfrm>
              <a:prstGeom prst="roundRect">
                <a:avLst>
                  <a:gd name="adj" fmla="val 13315"/>
                </a:avLst>
              </a:prstGeom>
              <a:solidFill>
                <a:srgbClr val="808080">
                  <a:alpha val="10196"/>
                </a:srgbClr>
              </a:solidFill>
              <a:ln w="19050" cap="rnd" algn="ctr">
                <a:solidFill>
                  <a:srgbClr val="333333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l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AutoShape 8"/>
              <p:cNvSpPr>
                <a:spLocks noChangeArrowheads="1"/>
              </p:cNvSpPr>
              <p:nvPr/>
            </p:nvSpPr>
            <p:spPr bwMode="auto">
              <a:xfrm>
                <a:off x="1973" y="-199"/>
                <a:ext cx="1089" cy="1043"/>
              </a:xfrm>
              <a:prstGeom prst="roundRect">
                <a:avLst>
                  <a:gd name="adj" fmla="val 13315"/>
                </a:avLst>
              </a:prstGeom>
              <a:solidFill>
                <a:srgbClr val="808080">
                  <a:alpha val="10196"/>
                </a:srgbClr>
              </a:solidFill>
              <a:ln w="19050" cap="rnd" algn="ctr">
                <a:solidFill>
                  <a:srgbClr val="333333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l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AutoShape 9"/>
              <p:cNvSpPr>
                <a:spLocks noChangeArrowheads="1"/>
              </p:cNvSpPr>
              <p:nvPr/>
            </p:nvSpPr>
            <p:spPr bwMode="auto">
              <a:xfrm>
                <a:off x="3107" y="-199"/>
                <a:ext cx="1089" cy="1043"/>
              </a:xfrm>
              <a:prstGeom prst="roundRect">
                <a:avLst>
                  <a:gd name="adj" fmla="val 13315"/>
                </a:avLst>
              </a:prstGeom>
              <a:solidFill>
                <a:srgbClr val="808080">
                  <a:alpha val="10196"/>
                </a:srgbClr>
              </a:solidFill>
              <a:ln w="19050" cap="rnd" algn="ctr">
                <a:solidFill>
                  <a:srgbClr val="333333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l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AutoShape 10"/>
              <p:cNvSpPr>
                <a:spLocks noChangeArrowheads="1"/>
              </p:cNvSpPr>
              <p:nvPr/>
            </p:nvSpPr>
            <p:spPr bwMode="auto">
              <a:xfrm>
                <a:off x="3107" y="890"/>
                <a:ext cx="1089" cy="1043"/>
              </a:xfrm>
              <a:prstGeom prst="roundRect">
                <a:avLst>
                  <a:gd name="adj" fmla="val 13315"/>
                </a:avLst>
              </a:prstGeom>
              <a:solidFill>
                <a:srgbClr val="808080">
                  <a:alpha val="10196"/>
                </a:srgbClr>
              </a:solidFill>
              <a:ln w="19050" cap="rnd" algn="ctr">
                <a:solidFill>
                  <a:srgbClr val="333333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l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AutoShape 11"/>
              <p:cNvSpPr>
                <a:spLocks noChangeArrowheads="1"/>
              </p:cNvSpPr>
              <p:nvPr/>
            </p:nvSpPr>
            <p:spPr bwMode="auto">
              <a:xfrm>
                <a:off x="1973" y="890"/>
                <a:ext cx="1089" cy="1043"/>
              </a:xfrm>
              <a:prstGeom prst="roundRect">
                <a:avLst>
                  <a:gd name="adj" fmla="val 13315"/>
                </a:avLst>
              </a:prstGeom>
              <a:solidFill>
                <a:srgbClr val="808080">
                  <a:alpha val="10196"/>
                </a:srgbClr>
              </a:solidFill>
              <a:ln w="19050" cap="rnd" algn="ctr">
                <a:solidFill>
                  <a:srgbClr val="333333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l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AutoShape 12"/>
              <p:cNvSpPr>
                <a:spLocks noChangeArrowheads="1"/>
              </p:cNvSpPr>
              <p:nvPr/>
            </p:nvSpPr>
            <p:spPr bwMode="auto">
              <a:xfrm>
                <a:off x="4241" y="-199"/>
                <a:ext cx="1089" cy="1043"/>
              </a:xfrm>
              <a:prstGeom prst="roundRect">
                <a:avLst>
                  <a:gd name="adj" fmla="val 13315"/>
                </a:avLst>
              </a:prstGeom>
              <a:solidFill>
                <a:srgbClr val="808080">
                  <a:alpha val="10196"/>
                </a:srgbClr>
              </a:solidFill>
              <a:ln w="19050" cap="rnd" algn="ctr">
                <a:solidFill>
                  <a:srgbClr val="333333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l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3" name="AutoShape 13"/>
              <p:cNvSpPr>
                <a:spLocks noChangeArrowheads="1"/>
              </p:cNvSpPr>
              <p:nvPr/>
            </p:nvSpPr>
            <p:spPr bwMode="auto">
              <a:xfrm>
                <a:off x="5375" y="-199"/>
                <a:ext cx="1089" cy="1043"/>
              </a:xfrm>
              <a:prstGeom prst="roundRect">
                <a:avLst>
                  <a:gd name="adj" fmla="val 13315"/>
                </a:avLst>
              </a:prstGeom>
              <a:solidFill>
                <a:srgbClr val="808080">
                  <a:alpha val="10196"/>
                </a:srgbClr>
              </a:solidFill>
              <a:ln w="19050" cap="rnd" algn="ctr">
                <a:solidFill>
                  <a:srgbClr val="333333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l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4" name="AutoShape 14"/>
              <p:cNvSpPr>
                <a:spLocks noChangeArrowheads="1"/>
              </p:cNvSpPr>
              <p:nvPr/>
            </p:nvSpPr>
            <p:spPr bwMode="auto">
              <a:xfrm>
                <a:off x="5375" y="890"/>
                <a:ext cx="1089" cy="1043"/>
              </a:xfrm>
              <a:prstGeom prst="roundRect">
                <a:avLst>
                  <a:gd name="adj" fmla="val 13315"/>
                </a:avLst>
              </a:prstGeom>
              <a:solidFill>
                <a:srgbClr val="808080">
                  <a:alpha val="10196"/>
                </a:srgbClr>
              </a:solidFill>
              <a:ln w="19050" cap="rnd" algn="ctr">
                <a:solidFill>
                  <a:srgbClr val="333333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l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AutoShape 15"/>
              <p:cNvSpPr>
                <a:spLocks noChangeArrowheads="1"/>
              </p:cNvSpPr>
              <p:nvPr/>
            </p:nvSpPr>
            <p:spPr bwMode="auto">
              <a:xfrm>
                <a:off x="4241" y="890"/>
                <a:ext cx="1089" cy="1043"/>
              </a:xfrm>
              <a:prstGeom prst="roundRect">
                <a:avLst>
                  <a:gd name="adj" fmla="val 13315"/>
                </a:avLst>
              </a:prstGeom>
              <a:solidFill>
                <a:srgbClr val="808080">
                  <a:alpha val="10196"/>
                </a:srgbClr>
              </a:solidFill>
              <a:ln w="19050" cap="rnd" algn="ctr">
                <a:solidFill>
                  <a:srgbClr val="333333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l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" name="AutoShape 16"/>
              <p:cNvSpPr>
                <a:spLocks noChangeArrowheads="1"/>
              </p:cNvSpPr>
              <p:nvPr/>
            </p:nvSpPr>
            <p:spPr bwMode="auto">
              <a:xfrm>
                <a:off x="-295" y="1979"/>
                <a:ext cx="1089" cy="1043"/>
              </a:xfrm>
              <a:prstGeom prst="roundRect">
                <a:avLst>
                  <a:gd name="adj" fmla="val 13315"/>
                </a:avLst>
              </a:prstGeom>
              <a:solidFill>
                <a:srgbClr val="808080">
                  <a:alpha val="10196"/>
                </a:srgbClr>
              </a:solidFill>
              <a:ln w="19050" cap="rnd" algn="ctr">
                <a:solidFill>
                  <a:srgbClr val="333333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l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" name="AutoShape 17"/>
              <p:cNvSpPr>
                <a:spLocks noChangeArrowheads="1"/>
              </p:cNvSpPr>
              <p:nvPr/>
            </p:nvSpPr>
            <p:spPr bwMode="auto">
              <a:xfrm>
                <a:off x="839" y="1979"/>
                <a:ext cx="1089" cy="1043"/>
              </a:xfrm>
              <a:prstGeom prst="roundRect">
                <a:avLst>
                  <a:gd name="adj" fmla="val 13315"/>
                </a:avLst>
              </a:prstGeom>
              <a:solidFill>
                <a:srgbClr val="808080">
                  <a:alpha val="10196"/>
                </a:srgbClr>
              </a:solidFill>
              <a:ln w="19050" cap="rnd" algn="ctr">
                <a:solidFill>
                  <a:srgbClr val="333333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l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" name="AutoShape 18"/>
              <p:cNvSpPr>
                <a:spLocks noChangeArrowheads="1"/>
              </p:cNvSpPr>
              <p:nvPr/>
            </p:nvSpPr>
            <p:spPr bwMode="auto">
              <a:xfrm>
                <a:off x="839" y="3068"/>
                <a:ext cx="1089" cy="1043"/>
              </a:xfrm>
              <a:prstGeom prst="roundRect">
                <a:avLst>
                  <a:gd name="adj" fmla="val 13315"/>
                </a:avLst>
              </a:prstGeom>
              <a:solidFill>
                <a:srgbClr val="808080">
                  <a:alpha val="10196"/>
                </a:srgbClr>
              </a:solidFill>
              <a:ln w="19050" cap="rnd" algn="ctr">
                <a:solidFill>
                  <a:srgbClr val="333333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l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" name="AutoShape 19"/>
              <p:cNvSpPr>
                <a:spLocks noChangeArrowheads="1"/>
              </p:cNvSpPr>
              <p:nvPr/>
            </p:nvSpPr>
            <p:spPr bwMode="auto">
              <a:xfrm>
                <a:off x="-295" y="3068"/>
                <a:ext cx="1089" cy="1043"/>
              </a:xfrm>
              <a:prstGeom prst="roundRect">
                <a:avLst>
                  <a:gd name="adj" fmla="val 13315"/>
                </a:avLst>
              </a:prstGeom>
              <a:solidFill>
                <a:srgbClr val="808080">
                  <a:alpha val="10196"/>
                </a:srgbClr>
              </a:solidFill>
              <a:ln w="19050" cap="rnd" algn="ctr">
                <a:solidFill>
                  <a:srgbClr val="333333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l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0" name="AutoShape 20"/>
              <p:cNvSpPr>
                <a:spLocks noChangeArrowheads="1"/>
              </p:cNvSpPr>
              <p:nvPr/>
            </p:nvSpPr>
            <p:spPr bwMode="auto">
              <a:xfrm>
                <a:off x="1973" y="1979"/>
                <a:ext cx="1089" cy="1043"/>
              </a:xfrm>
              <a:prstGeom prst="roundRect">
                <a:avLst>
                  <a:gd name="adj" fmla="val 13315"/>
                </a:avLst>
              </a:prstGeom>
              <a:solidFill>
                <a:srgbClr val="808080">
                  <a:alpha val="10196"/>
                </a:srgbClr>
              </a:solidFill>
              <a:ln w="19050" cap="rnd" algn="ctr">
                <a:solidFill>
                  <a:srgbClr val="333333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l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1" name="AutoShape 21"/>
              <p:cNvSpPr>
                <a:spLocks noChangeArrowheads="1"/>
              </p:cNvSpPr>
              <p:nvPr/>
            </p:nvSpPr>
            <p:spPr bwMode="auto">
              <a:xfrm>
                <a:off x="3107" y="1979"/>
                <a:ext cx="1089" cy="1043"/>
              </a:xfrm>
              <a:prstGeom prst="roundRect">
                <a:avLst>
                  <a:gd name="adj" fmla="val 13315"/>
                </a:avLst>
              </a:prstGeom>
              <a:solidFill>
                <a:srgbClr val="808080">
                  <a:alpha val="10196"/>
                </a:srgbClr>
              </a:solidFill>
              <a:ln w="19050" cap="rnd" algn="ctr">
                <a:solidFill>
                  <a:srgbClr val="333333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l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2" name="AutoShape 22"/>
              <p:cNvSpPr>
                <a:spLocks noChangeArrowheads="1"/>
              </p:cNvSpPr>
              <p:nvPr/>
            </p:nvSpPr>
            <p:spPr bwMode="auto">
              <a:xfrm>
                <a:off x="3107" y="3068"/>
                <a:ext cx="1089" cy="1043"/>
              </a:xfrm>
              <a:prstGeom prst="roundRect">
                <a:avLst>
                  <a:gd name="adj" fmla="val 13315"/>
                </a:avLst>
              </a:prstGeom>
              <a:solidFill>
                <a:srgbClr val="808080">
                  <a:alpha val="10196"/>
                </a:srgbClr>
              </a:solidFill>
              <a:ln w="19050" cap="rnd" algn="ctr">
                <a:solidFill>
                  <a:srgbClr val="333333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l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3" name="AutoShape 23"/>
              <p:cNvSpPr>
                <a:spLocks noChangeArrowheads="1"/>
              </p:cNvSpPr>
              <p:nvPr/>
            </p:nvSpPr>
            <p:spPr bwMode="auto">
              <a:xfrm>
                <a:off x="1973" y="3068"/>
                <a:ext cx="1089" cy="1043"/>
              </a:xfrm>
              <a:prstGeom prst="roundRect">
                <a:avLst>
                  <a:gd name="adj" fmla="val 13315"/>
                </a:avLst>
              </a:prstGeom>
              <a:solidFill>
                <a:srgbClr val="808080">
                  <a:alpha val="10196"/>
                </a:srgbClr>
              </a:solidFill>
              <a:ln w="19050" cap="rnd" algn="ctr">
                <a:solidFill>
                  <a:srgbClr val="333333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l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4" name="AutoShape 24"/>
              <p:cNvSpPr>
                <a:spLocks noChangeArrowheads="1"/>
              </p:cNvSpPr>
              <p:nvPr/>
            </p:nvSpPr>
            <p:spPr bwMode="auto">
              <a:xfrm>
                <a:off x="4241" y="1979"/>
                <a:ext cx="1089" cy="1043"/>
              </a:xfrm>
              <a:prstGeom prst="roundRect">
                <a:avLst>
                  <a:gd name="adj" fmla="val 13315"/>
                </a:avLst>
              </a:prstGeom>
              <a:solidFill>
                <a:srgbClr val="808080">
                  <a:alpha val="10196"/>
                </a:srgbClr>
              </a:solidFill>
              <a:ln w="19050" cap="rnd" algn="ctr">
                <a:solidFill>
                  <a:srgbClr val="333333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l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AutoShape 25"/>
              <p:cNvSpPr>
                <a:spLocks noChangeArrowheads="1"/>
              </p:cNvSpPr>
              <p:nvPr/>
            </p:nvSpPr>
            <p:spPr bwMode="auto">
              <a:xfrm>
                <a:off x="5375" y="1979"/>
                <a:ext cx="1089" cy="1043"/>
              </a:xfrm>
              <a:prstGeom prst="roundRect">
                <a:avLst>
                  <a:gd name="adj" fmla="val 13315"/>
                </a:avLst>
              </a:prstGeom>
              <a:solidFill>
                <a:srgbClr val="808080">
                  <a:alpha val="10196"/>
                </a:srgbClr>
              </a:solidFill>
              <a:ln w="19050" cap="rnd" algn="ctr">
                <a:solidFill>
                  <a:srgbClr val="333333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l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AutoShape 26"/>
              <p:cNvSpPr>
                <a:spLocks noChangeArrowheads="1"/>
              </p:cNvSpPr>
              <p:nvPr/>
            </p:nvSpPr>
            <p:spPr bwMode="auto">
              <a:xfrm>
                <a:off x="5375" y="3068"/>
                <a:ext cx="1089" cy="1043"/>
              </a:xfrm>
              <a:prstGeom prst="roundRect">
                <a:avLst>
                  <a:gd name="adj" fmla="val 13315"/>
                </a:avLst>
              </a:prstGeom>
              <a:solidFill>
                <a:srgbClr val="808080">
                  <a:alpha val="10196"/>
                </a:srgbClr>
              </a:solidFill>
              <a:ln w="19050" cap="rnd" algn="ctr">
                <a:solidFill>
                  <a:srgbClr val="333333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l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AutoShape 27"/>
              <p:cNvSpPr>
                <a:spLocks noChangeArrowheads="1"/>
              </p:cNvSpPr>
              <p:nvPr/>
            </p:nvSpPr>
            <p:spPr bwMode="auto">
              <a:xfrm>
                <a:off x="4241" y="3068"/>
                <a:ext cx="1089" cy="1043"/>
              </a:xfrm>
              <a:prstGeom prst="roundRect">
                <a:avLst>
                  <a:gd name="adj" fmla="val 13315"/>
                </a:avLst>
              </a:prstGeom>
              <a:solidFill>
                <a:srgbClr val="808080">
                  <a:alpha val="10196"/>
                </a:srgbClr>
              </a:solidFill>
              <a:ln w="19050" cap="rnd" algn="ctr">
                <a:solidFill>
                  <a:srgbClr val="333333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l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AutoShape 28"/>
              <p:cNvSpPr>
                <a:spLocks noChangeArrowheads="1"/>
              </p:cNvSpPr>
              <p:nvPr/>
            </p:nvSpPr>
            <p:spPr bwMode="auto">
              <a:xfrm>
                <a:off x="-295" y="4156"/>
                <a:ext cx="1089" cy="1043"/>
              </a:xfrm>
              <a:prstGeom prst="roundRect">
                <a:avLst>
                  <a:gd name="adj" fmla="val 13315"/>
                </a:avLst>
              </a:prstGeom>
              <a:solidFill>
                <a:srgbClr val="808080">
                  <a:alpha val="10196"/>
                </a:srgbClr>
              </a:solidFill>
              <a:ln w="19050" cap="rnd" algn="ctr">
                <a:solidFill>
                  <a:srgbClr val="333333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l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AutoShape 29"/>
              <p:cNvSpPr>
                <a:spLocks noChangeArrowheads="1"/>
              </p:cNvSpPr>
              <p:nvPr/>
            </p:nvSpPr>
            <p:spPr bwMode="auto">
              <a:xfrm>
                <a:off x="839" y="4156"/>
                <a:ext cx="1089" cy="1043"/>
              </a:xfrm>
              <a:prstGeom prst="roundRect">
                <a:avLst>
                  <a:gd name="adj" fmla="val 13315"/>
                </a:avLst>
              </a:prstGeom>
              <a:solidFill>
                <a:srgbClr val="808080">
                  <a:alpha val="10196"/>
                </a:srgbClr>
              </a:solidFill>
              <a:ln w="19050" cap="rnd" algn="ctr">
                <a:solidFill>
                  <a:srgbClr val="333333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l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AutoShape 30"/>
              <p:cNvSpPr>
                <a:spLocks noChangeArrowheads="1"/>
              </p:cNvSpPr>
              <p:nvPr/>
            </p:nvSpPr>
            <p:spPr bwMode="auto">
              <a:xfrm>
                <a:off x="1973" y="4156"/>
                <a:ext cx="1089" cy="1043"/>
              </a:xfrm>
              <a:prstGeom prst="roundRect">
                <a:avLst>
                  <a:gd name="adj" fmla="val 13315"/>
                </a:avLst>
              </a:prstGeom>
              <a:solidFill>
                <a:srgbClr val="808080">
                  <a:alpha val="10196"/>
                </a:srgbClr>
              </a:solidFill>
              <a:ln w="19050" cap="rnd" algn="ctr">
                <a:solidFill>
                  <a:srgbClr val="333333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l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AutoShape 31"/>
              <p:cNvSpPr>
                <a:spLocks noChangeArrowheads="1"/>
              </p:cNvSpPr>
              <p:nvPr/>
            </p:nvSpPr>
            <p:spPr bwMode="auto">
              <a:xfrm>
                <a:off x="3107" y="4156"/>
                <a:ext cx="1089" cy="1043"/>
              </a:xfrm>
              <a:prstGeom prst="roundRect">
                <a:avLst>
                  <a:gd name="adj" fmla="val 13315"/>
                </a:avLst>
              </a:prstGeom>
              <a:solidFill>
                <a:srgbClr val="808080">
                  <a:alpha val="10196"/>
                </a:srgbClr>
              </a:solidFill>
              <a:ln w="19050" cap="rnd" algn="ctr">
                <a:solidFill>
                  <a:srgbClr val="333333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l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2" name="AutoShape 32"/>
              <p:cNvSpPr>
                <a:spLocks noChangeArrowheads="1"/>
              </p:cNvSpPr>
              <p:nvPr/>
            </p:nvSpPr>
            <p:spPr bwMode="auto">
              <a:xfrm>
                <a:off x="4241" y="4156"/>
                <a:ext cx="1089" cy="1043"/>
              </a:xfrm>
              <a:prstGeom prst="roundRect">
                <a:avLst>
                  <a:gd name="adj" fmla="val 13315"/>
                </a:avLst>
              </a:prstGeom>
              <a:solidFill>
                <a:srgbClr val="808080">
                  <a:alpha val="10196"/>
                </a:srgbClr>
              </a:solidFill>
              <a:ln w="19050" cap="rnd" algn="ctr">
                <a:solidFill>
                  <a:srgbClr val="333333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l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3" name="AutoShape 33"/>
              <p:cNvSpPr>
                <a:spLocks noChangeArrowheads="1"/>
              </p:cNvSpPr>
              <p:nvPr/>
            </p:nvSpPr>
            <p:spPr bwMode="auto">
              <a:xfrm>
                <a:off x="5375" y="4156"/>
                <a:ext cx="1089" cy="1043"/>
              </a:xfrm>
              <a:prstGeom prst="roundRect">
                <a:avLst>
                  <a:gd name="adj" fmla="val 13315"/>
                </a:avLst>
              </a:prstGeom>
              <a:solidFill>
                <a:srgbClr val="808080">
                  <a:alpha val="10196"/>
                </a:srgbClr>
              </a:solidFill>
              <a:ln w="19050" cap="rnd" algn="ctr">
                <a:solidFill>
                  <a:srgbClr val="333333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l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28" name="AutoShape 34"/>
            <p:cNvSpPr>
              <a:spLocks noChangeArrowheads="1"/>
            </p:cNvSpPr>
            <p:nvPr/>
          </p:nvSpPr>
          <p:spPr bwMode="auto">
            <a:xfrm>
              <a:off x="-522" y="4927"/>
              <a:ext cx="1089" cy="1043"/>
            </a:xfrm>
            <a:prstGeom prst="roundRect">
              <a:avLst>
                <a:gd name="adj" fmla="val 13315"/>
              </a:avLst>
            </a:prstGeom>
            <a:solidFill>
              <a:srgbClr val="808080">
                <a:alpha val="10196"/>
              </a:srgbClr>
            </a:solidFill>
            <a:ln w="19050" cap="rnd" algn="ctr">
              <a:solidFill>
                <a:srgbClr val="333333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l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  <p:sp>
          <p:nvSpPr>
            <p:cNvPr id="1029" name="AutoShape 35"/>
            <p:cNvSpPr>
              <a:spLocks noChangeArrowheads="1"/>
            </p:cNvSpPr>
            <p:nvPr/>
          </p:nvSpPr>
          <p:spPr bwMode="auto">
            <a:xfrm>
              <a:off x="612" y="4927"/>
              <a:ext cx="1089" cy="1043"/>
            </a:xfrm>
            <a:prstGeom prst="roundRect">
              <a:avLst>
                <a:gd name="adj" fmla="val 13315"/>
              </a:avLst>
            </a:prstGeom>
            <a:solidFill>
              <a:srgbClr val="808080">
                <a:alpha val="10196"/>
              </a:srgbClr>
            </a:solidFill>
            <a:ln w="19050" cap="rnd" algn="ctr">
              <a:solidFill>
                <a:srgbClr val="333333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l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  <p:sp>
          <p:nvSpPr>
            <p:cNvPr id="1030" name="AutoShape 36"/>
            <p:cNvSpPr>
              <a:spLocks noChangeArrowheads="1"/>
            </p:cNvSpPr>
            <p:nvPr/>
          </p:nvSpPr>
          <p:spPr bwMode="auto">
            <a:xfrm>
              <a:off x="1746" y="4927"/>
              <a:ext cx="1089" cy="1043"/>
            </a:xfrm>
            <a:prstGeom prst="roundRect">
              <a:avLst>
                <a:gd name="adj" fmla="val 13315"/>
              </a:avLst>
            </a:prstGeom>
            <a:solidFill>
              <a:srgbClr val="808080">
                <a:alpha val="10196"/>
              </a:srgbClr>
            </a:solidFill>
            <a:ln w="19050" cap="rnd" algn="ctr">
              <a:solidFill>
                <a:srgbClr val="333333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l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  <p:sp>
          <p:nvSpPr>
            <p:cNvPr id="1031" name="AutoShape 37"/>
            <p:cNvSpPr>
              <a:spLocks noChangeArrowheads="1"/>
            </p:cNvSpPr>
            <p:nvPr/>
          </p:nvSpPr>
          <p:spPr bwMode="auto">
            <a:xfrm>
              <a:off x="2880" y="4927"/>
              <a:ext cx="1089" cy="1043"/>
            </a:xfrm>
            <a:prstGeom prst="roundRect">
              <a:avLst>
                <a:gd name="adj" fmla="val 13315"/>
              </a:avLst>
            </a:prstGeom>
            <a:solidFill>
              <a:srgbClr val="808080">
                <a:alpha val="10196"/>
              </a:srgbClr>
            </a:solidFill>
            <a:ln w="19050" cap="rnd" algn="ctr">
              <a:solidFill>
                <a:srgbClr val="333333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l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  <p:sp>
          <p:nvSpPr>
            <p:cNvPr id="1032" name="AutoShape 38"/>
            <p:cNvSpPr>
              <a:spLocks noChangeArrowheads="1"/>
            </p:cNvSpPr>
            <p:nvPr/>
          </p:nvSpPr>
          <p:spPr bwMode="auto">
            <a:xfrm>
              <a:off x="4014" y="4927"/>
              <a:ext cx="1089" cy="1043"/>
            </a:xfrm>
            <a:prstGeom prst="roundRect">
              <a:avLst>
                <a:gd name="adj" fmla="val 13315"/>
              </a:avLst>
            </a:prstGeom>
            <a:solidFill>
              <a:srgbClr val="808080">
                <a:alpha val="10196"/>
              </a:srgbClr>
            </a:solidFill>
            <a:ln w="19050" cap="rnd" algn="ctr">
              <a:solidFill>
                <a:srgbClr val="333333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l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  <p:sp>
          <p:nvSpPr>
            <p:cNvPr id="1033" name="AutoShape 39"/>
            <p:cNvSpPr>
              <a:spLocks noChangeArrowheads="1"/>
            </p:cNvSpPr>
            <p:nvPr/>
          </p:nvSpPr>
          <p:spPr bwMode="auto">
            <a:xfrm>
              <a:off x="5148" y="4927"/>
              <a:ext cx="1089" cy="1043"/>
            </a:xfrm>
            <a:prstGeom prst="roundRect">
              <a:avLst>
                <a:gd name="adj" fmla="val 13315"/>
              </a:avLst>
            </a:prstGeom>
            <a:solidFill>
              <a:srgbClr val="808080">
                <a:alpha val="10196"/>
              </a:srgbClr>
            </a:solidFill>
            <a:ln w="19050" cap="rnd" algn="ctr">
              <a:solidFill>
                <a:srgbClr val="333333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l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宋体" charset="-122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宋体" charset="-122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宋体" charset="-122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宋体" charset="-122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宋体" charset="-122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宋体" charset="-122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宋体" charset="-122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宋体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bbs.cn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bbs.cn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bbs.cn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bbs.cn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pidbbs.cn/" TargetMode="External"/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bbs.cn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pidbbs.cn/" TargetMode="Externa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pidbbs.cn/" TargetMode="Externa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pidbbs.cn/" TargetMode="Externa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pidbbs.cn/" TargetMode="External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bbs.cn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pidbbs.cn/" TargetMode="Externa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pidbbs.cn/" TargetMode="External"/><Relationship Id="rId1" Type="http://schemas.openxmlformats.org/officeDocument/2006/relationships/slideLayout" Target="../slideLayouts/slideLayout10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pidbbs.cn/" TargetMode="External"/><Relationship Id="rId1" Type="http://schemas.openxmlformats.org/officeDocument/2006/relationships/slideLayout" Target="../slideLayouts/slideLayout1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22"/>
          <p:cNvSpPr>
            <a:spLocks/>
          </p:cNvSpPr>
          <p:nvPr/>
        </p:nvSpPr>
        <p:spPr bwMode="auto">
          <a:xfrm>
            <a:off x="1604963" y="3959225"/>
            <a:ext cx="5875337" cy="1225550"/>
          </a:xfrm>
          <a:custGeom>
            <a:avLst/>
            <a:gdLst>
              <a:gd name="T0" fmla="*/ 5154612 w 3701"/>
              <a:gd name="T1" fmla="*/ 9525 h 772"/>
              <a:gd name="T2" fmla="*/ 4889500 w 3701"/>
              <a:gd name="T3" fmla="*/ 36513 h 772"/>
              <a:gd name="T4" fmla="*/ 4735512 w 3701"/>
              <a:gd name="T5" fmla="*/ 1588 h 772"/>
              <a:gd name="T6" fmla="*/ 4598987 w 3701"/>
              <a:gd name="T7" fmla="*/ 6350 h 772"/>
              <a:gd name="T8" fmla="*/ 4308475 w 3701"/>
              <a:gd name="T9" fmla="*/ 36513 h 772"/>
              <a:gd name="T10" fmla="*/ 4181475 w 3701"/>
              <a:gd name="T11" fmla="*/ 6350 h 772"/>
              <a:gd name="T12" fmla="*/ 4044950 w 3701"/>
              <a:gd name="T13" fmla="*/ 1588 h 772"/>
              <a:gd name="T14" fmla="*/ 3892550 w 3701"/>
              <a:gd name="T15" fmla="*/ 36513 h 772"/>
              <a:gd name="T16" fmla="*/ 3625850 w 3701"/>
              <a:gd name="T17" fmla="*/ 9525 h 772"/>
              <a:gd name="T18" fmla="*/ 3492500 w 3701"/>
              <a:gd name="T19" fmla="*/ 0 h 772"/>
              <a:gd name="T20" fmla="*/ 3335337 w 3701"/>
              <a:gd name="T21" fmla="*/ 26988 h 772"/>
              <a:gd name="T22" fmla="*/ 3070225 w 3701"/>
              <a:gd name="T23" fmla="*/ 14288 h 772"/>
              <a:gd name="T24" fmla="*/ 2938462 w 3701"/>
              <a:gd name="T25" fmla="*/ 0 h 772"/>
              <a:gd name="T26" fmla="*/ 2779712 w 3701"/>
              <a:gd name="T27" fmla="*/ 20638 h 772"/>
              <a:gd name="T28" fmla="*/ 2514600 w 3701"/>
              <a:gd name="T29" fmla="*/ 20638 h 772"/>
              <a:gd name="T30" fmla="*/ 2355850 w 3701"/>
              <a:gd name="T31" fmla="*/ 0 h 772"/>
              <a:gd name="T32" fmla="*/ 2222500 w 3701"/>
              <a:gd name="T33" fmla="*/ 14288 h 772"/>
              <a:gd name="T34" fmla="*/ 1958975 w 3701"/>
              <a:gd name="T35" fmla="*/ 26988 h 772"/>
              <a:gd name="T36" fmla="*/ 1803400 w 3701"/>
              <a:gd name="T37" fmla="*/ 0 h 772"/>
              <a:gd name="T38" fmla="*/ 1668462 w 3701"/>
              <a:gd name="T39" fmla="*/ 9525 h 772"/>
              <a:gd name="T40" fmla="*/ 1401762 w 3701"/>
              <a:gd name="T41" fmla="*/ 36513 h 772"/>
              <a:gd name="T42" fmla="*/ 1249362 w 3701"/>
              <a:gd name="T43" fmla="*/ 1588 h 772"/>
              <a:gd name="T44" fmla="*/ 1112837 w 3701"/>
              <a:gd name="T45" fmla="*/ 6350 h 772"/>
              <a:gd name="T46" fmla="*/ 822325 w 3701"/>
              <a:gd name="T47" fmla="*/ 36513 h 772"/>
              <a:gd name="T48" fmla="*/ 693737 w 3701"/>
              <a:gd name="T49" fmla="*/ 6350 h 772"/>
              <a:gd name="T50" fmla="*/ 550862 w 3701"/>
              <a:gd name="T51" fmla="*/ 3175 h 772"/>
              <a:gd name="T52" fmla="*/ 374650 w 3701"/>
              <a:gd name="T53" fmla="*/ 47625 h 772"/>
              <a:gd name="T54" fmla="*/ 223837 w 3701"/>
              <a:gd name="T55" fmla="*/ 139700 h 772"/>
              <a:gd name="T56" fmla="*/ 103187 w 3701"/>
              <a:gd name="T57" fmla="*/ 271463 h 772"/>
              <a:gd name="T58" fmla="*/ 26987 w 3701"/>
              <a:gd name="T59" fmla="*/ 430213 h 772"/>
              <a:gd name="T60" fmla="*/ 0 w 3701"/>
              <a:gd name="T61" fmla="*/ 612775 h 772"/>
              <a:gd name="T62" fmla="*/ 19050 w 3701"/>
              <a:gd name="T63" fmla="*/ 765175 h 772"/>
              <a:gd name="T64" fmla="*/ 88900 w 3701"/>
              <a:gd name="T65" fmla="*/ 930275 h 772"/>
              <a:gd name="T66" fmla="*/ 200025 w 3701"/>
              <a:gd name="T67" fmla="*/ 1066800 h 772"/>
              <a:gd name="T68" fmla="*/ 347662 w 3701"/>
              <a:gd name="T69" fmla="*/ 1165225 h 772"/>
              <a:gd name="T70" fmla="*/ 520700 w 3701"/>
              <a:gd name="T71" fmla="*/ 1219200 h 772"/>
              <a:gd name="T72" fmla="*/ 704850 w 3701"/>
              <a:gd name="T73" fmla="*/ 1219200 h 772"/>
              <a:gd name="T74" fmla="*/ 1101725 w 3701"/>
              <a:gd name="T75" fmla="*/ 1219200 h 772"/>
              <a:gd name="T76" fmla="*/ 1331912 w 3701"/>
              <a:gd name="T77" fmla="*/ 1211263 h 772"/>
              <a:gd name="T78" fmla="*/ 1728787 w 3701"/>
              <a:gd name="T79" fmla="*/ 1223963 h 772"/>
              <a:gd name="T80" fmla="*/ 1957387 w 3701"/>
              <a:gd name="T81" fmla="*/ 1198563 h 772"/>
              <a:gd name="T82" fmla="*/ 2355850 w 3701"/>
              <a:gd name="T83" fmla="*/ 1225550 h 772"/>
              <a:gd name="T84" fmla="*/ 2755900 w 3701"/>
              <a:gd name="T85" fmla="*/ 1198563 h 772"/>
              <a:gd name="T86" fmla="*/ 2938462 w 3701"/>
              <a:gd name="T87" fmla="*/ 1225550 h 772"/>
              <a:gd name="T88" fmla="*/ 3335337 w 3701"/>
              <a:gd name="T89" fmla="*/ 1198563 h 772"/>
              <a:gd name="T90" fmla="*/ 3567112 w 3701"/>
              <a:gd name="T91" fmla="*/ 1223963 h 772"/>
              <a:gd name="T92" fmla="*/ 3960812 w 3701"/>
              <a:gd name="T93" fmla="*/ 1211263 h 772"/>
              <a:gd name="T94" fmla="*/ 4194175 w 3701"/>
              <a:gd name="T95" fmla="*/ 1219200 h 772"/>
              <a:gd name="T96" fmla="*/ 4587875 w 3701"/>
              <a:gd name="T97" fmla="*/ 1219200 h 772"/>
              <a:gd name="T98" fmla="*/ 4819650 w 3701"/>
              <a:gd name="T99" fmla="*/ 1211263 h 772"/>
              <a:gd name="T100" fmla="*/ 5214937 w 3701"/>
              <a:gd name="T101" fmla="*/ 1223963 h 772"/>
              <a:gd name="T102" fmla="*/ 5386387 w 3701"/>
              <a:gd name="T103" fmla="*/ 1214438 h 772"/>
              <a:gd name="T104" fmla="*/ 5553075 w 3701"/>
              <a:gd name="T105" fmla="*/ 1152525 h 772"/>
              <a:gd name="T106" fmla="*/ 5695950 w 3701"/>
              <a:gd name="T107" fmla="*/ 1047750 h 772"/>
              <a:gd name="T108" fmla="*/ 5800725 w 3701"/>
              <a:gd name="T109" fmla="*/ 904875 h 772"/>
              <a:gd name="T110" fmla="*/ 5862637 w 3701"/>
              <a:gd name="T111" fmla="*/ 736600 h 772"/>
              <a:gd name="T112" fmla="*/ 5875337 w 3701"/>
              <a:gd name="T113" fmla="*/ 582613 h 772"/>
              <a:gd name="T114" fmla="*/ 5837237 w 3701"/>
              <a:gd name="T115" fmla="*/ 401638 h 772"/>
              <a:gd name="T116" fmla="*/ 5753100 w 3701"/>
              <a:gd name="T117" fmla="*/ 246063 h 772"/>
              <a:gd name="T118" fmla="*/ 5627687 w 3701"/>
              <a:gd name="T119" fmla="*/ 122238 h 772"/>
              <a:gd name="T120" fmla="*/ 5473700 w 3701"/>
              <a:gd name="T121" fmla="*/ 36513 h 772"/>
              <a:gd name="T122" fmla="*/ 5294312 w 3701"/>
              <a:gd name="T123" fmla="*/ 0 h 77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701" h="772">
                <a:moveTo>
                  <a:pt x="3315" y="0"/>
                </a:moveTo>
                <a:lnTo>
                  <a:pt x="3315" y="0"/>
                </a:lnTo>
                <a:lnTo>
                  <a:pt x="3298" y="0"/>
                </a:lnTo>
                <a:lnTo>
                  <a:pt x="3281" y="1"/>
                </a:lnTo>
                <a:lnTo>
                  <a:pt x="3264" y="4"/>
                </a:lnTo>
                <a:lnTo>
                  <a:pt x="3247" y="6"/>
                </a:lnTo>
                <a:lnTo>
                  <a:pt x="3230" y="9"/>
                </a:lnTo>
                <a:lnTo>
                  <a:pt x="3214" y="13"/>
                </a:lnTo>
                <a:lnTo>
                  <a:pt x="3199" y="17"/>
                </a:lnTo>
                <a:lnTo>
                  <a:pt x="3183" y="23"/>
                </a:lnTo>
                <a:lnTo>
                  <a:pt x="3080" y="23"/>
                </a:lnTo>
                <a:lnTo>
                  <a:pt x="3064" y="17"/>
                </a:lnTo>
                <a:lnTo>
                  <a:pt x="3048" y="13"/>
                </a:lnTo>
                <a:lnTo>
                  <a:pt x="3032" y="9"/>
                </a:lnTo>
                <a:lnTo>
                  <a:pt x="3016" y="6"/>
                </a:lnTo>
                <a:lnTo>
                  <a:pt x="2999" y="4"/>
                </a:lnTo>
                <a:lnTo>
                  <a:pt x="2983" y="1"/>
                </a:lnTo>
                <a:lnTo>
                  <a:pt x="2966" y="0"/>
                </a:lnTo>
                <a:lnTo>
                  <a:pt x="2949" y="0"/>
                </a:lnTo>
                <a:lnTo>
                  <a:pt x="2931" y="0"/>
                </a:lnTo>
                <a:lnTo>
                  <a:pt x="2914" y="1"/>
                </a:lnTo>
                <a:lnTo>
                  <a:pt x="2897" y="4"/>
                </a:lnTo>
                <a:lnTo>
                  <a:pt x="2881" y="6"/>
                </a:lnTo>
                <a:lnTo>
                  <a:pt x="2865" y="9"/>
                </a:lnTo>
                <a:lnTo>
                  <a:pt x="2849" y="13"/>
                </a:lnTo>
                <a:lnTo>
                  <a:pt x="2833" y="17"/>
                </a:lnTo>
                <a:lnTo>
                  <a:pt x="2817" y="23"/>
                </a:lnTo>
                <a:lnTo>
                  <a:pt x="2714" y="23"/>
                </a:lnTo>
                <a:lnTo>
                  <a:pt x="2698" y="17"/>
                </a:lnTo>
                <a:lnTo>
                  <a:pt x="2683" y="13"/>
                </a:lnTo>
                <a:lnTo>
                  <a:pt x="2666" y="9"/>
                </a:lnTo>
                <a:lnTo>
                  <a:pt x="2650" y="6"/>
                </a:lnTo>
                <a:lnTo>
                  <a:pt x="2634" y="4"/>
                </a:lnTo>
                <a:lnTo>
                  <a:pt x="2617" y="1"/>
                </a:lnTo>
                <a:lnTo>
                  <a:pt x="2599" y="0"/>
                </a:lnTo>
                <a:lnTo>
                  <a:pt x="2582" y="0"/>
                </a:lnTo>
                <a:lnTo>
                  <a:pt x="2565" y="0"/>
                </a:lnTo>
                <a:lnTo>
                  <a:pt x="2548" y="1"/>
                </a:lnTo>
                <a:lnTo>
                  <a:pt x="2532" y="4"/>
                </a:lnTo>
                <a:lnTo>
                  <a:pt x="2515" y="6"/>
                </a:lnTo>
                <a:lnTo>
                  <a:pt x="2499" y="9"/>
                </a:lnTo>
                <a:lnTo>
                  <a:pt x="2483" y="13"/>
                </a:lnTo>
                <a:lnTo>
                  <a:pt x="2467" y="17"/>
                </a:lnTo>
                <a:lnTo>
                  <a:pt x="2452" y="23"/>
                </a:lnTo>
                <a:lnTo>
                  <a:pt x="2347" y="23"/>
                </a:lnTo>
                <a:lnTo>
                  <a:pt x="2333" y="17"/>
                </a:lnTo>
                <a:lnTo>
                  <a:pt x="2317" y="13"/>
                </a:lnTo>
                <a:lnTo>
                  <a:pt x="2301" y="9"/>
                </a:lnTo>
                <a:lnTo>
                  <a:pt x="2284" y="6"/>
                </a:lnTo>
                <a:lnTo>
                  <a:pt x="2267" y="4"/>
                </a:lnTo>
                <a:lnTo>
                  <a:pt x="2250" y="1"/>
                </a:lnTo>
                <a:lnTo>
                  <a:pt x="2234" y="0"/>
                </a:lnTo>
                <a:lnTo>
                  <a:pt x="2217" y="0"/>
                </a:lnTo>
                <a:lnTo>
                  <a:pt x="2200" y="0"/>
                </a:lnTo>
                <a:lnTo>
                  <a:pt x="2183" y="1"/>
                </a:lnTo>
                <a:lnTo>
                  <a:pt x="2165" y="4"/>
                </a:lnTo>
                <a:lnTo>
                  <a:pt x="2149" y="6"/>
                </a:lnTo>
                <a:lnTo>
                  <a:pt x="2132" y="9"/>
                </a:lnTo>
                <a:lnTo>
                  <a:pt x="2116" y="13"/>
                </a:lnTo>
                <a:lnTo>
                  <a:pt x="2101" y="17"/>
                </a:lnTo>
                <a:lnTo>
                  <a:pt x="2085" y="23"/>
                </a:lnTo>
                <a:lnTo>
                  <a:pt x="1982" y="23"/>
                </a:lnTo>
                <a:lnTo>
                  <a:pt x="1966" y="17"/>
                </a:lnTo>
                <a:lnTo>
                  <a:pt x="1950" y="13"/>
                </a:lnTo>
                <a:lnTo>
                  <a:pt x="1934" y="9"/>
                </a:lnTo>
                <a:lnTo>
                  <a:pt x="1918" y="6"/>
                </a:lnTo>
                <a:lnTo>
                  <a:pt x="1901" y="4"/>
                </a:lnTo>
                <a:lnTo>
                  <a:pt x="1885" y="1"/>
                </a:lnTo>
                <a:lnTo>
                  <a:pt x="1868" y="0"/>
                </a:lnTo>
                <a:lnTo>
                  <a:pt x="1851" y="0"/>
                </a:lnTo>
                <a:lnTo>
                  <a:pt x="1833" y="0"/>
                </a:lnTo>
                <a:lnTo>
                  <a:pt x="1816" y="1"/>
                </a:lnTo>
                <a:lnTo>
                  <a:pt x="1799" y="4"/>
                </a:lnTo>
                <a:lnTo>
                  <a:pt x="1783" y="6"/>
                </a:lnTo>
                <a:lnTo>
                  <a:pt x="1767" y="9"/>
                </a:lnTo>
                <a:lnTo>
                  <a:pt x="1751" y="13"/>
                </a:lnTo>
                <a:lnTo>
                  <a:pt x="1735" y="17"/>
                </a:lnTo>
                <a:lnTo>
                  <a:pt x="1719" y="23"/>
                </a:lnTo>
                <a:lnTo>
                  <a:pt x="1616" y="23"/>
                </a:lnTo>
                <a:lnTo>
                  <a:pt x="1600" y="17"/>
                </a:lnTo>
                <a:lnTo>
                  <a:pt x="1584" y="13"/>
                </a:lnTo>
                <a:lnTo>
                  <a:pt x="1568" y="9"/>
                </a:lnTo>
                <a:lnTo>
                  <a:pt x="1552" y="6"/>
                </a:lnTo>
                <a:lnTo>
                  <a:pt x="1536" y="4"/>
                </a:lnTo>
                <a:lnTo>
                  <a:pt x="1518" y="1"/>
                </a:lnTo>
                <a:lnTo>
                  <a:pt x="1501" y="0"/>
                </a:lnTo>
                <a:lnTo>
                  <a:pt x="1484" y="0"/>
                </a:lnTo>
                <a:lnTo>
                  <a:pt x="1467" y="0"/>
                </a:lnTo>
                <a:lnTo>
                  <a:pt x="1450" y="1"/>
                </a:lnTo>
                <a:lnTo>
                  <a:pt x="1434" y="4"/>
                </a:lnTo>
                <a:lnTo>
                  <a:pt x="1417" y="6"/>
                </a:lnTo>
                <a:lnTo>
                  <a:pt x="1400" y="9"/>
                </a:lnTo>
                <a:lnTo>
                  <a:pt x="1384" y="13"/>
                </a:lnTo>
                <a:lnTo>
                  <a:pt x="1368" y="17"/>
                </a:lnTo>
                <a:lnTo>
                  <a:pt x="1354" y="23"/>
                </a:lnTo>
                <a:lnTo>
                  <a:pt x="1249" y="23"/>
                </a:lnTo>
                <a:lnTo>
                  <a:pt x="1234" y="17"/>
                </a:lnTo>
                <a:lnTo>
                  <a:pt x="1218" y="13"/>
                </a:lnTo>
                <a:lnTo>
                  <a:pt x="1202" y="9"/>
                </a:lnTo>
                <a:lnTo>
                  <a:pt x="1186" y="6"/>
                </a:lnTo>
                <a:lnTo>
                  <a:pt x="1169" y="4"/>
                </a:lnTo>
                <a:lnTo>
                  <a:pt x="1152" y="1"/>
                </a:lnTo>
                <a:lnTo>
                  <a:pt x="1136" y="0"/>
                </a:lnTo>
                <a:lnTo>
                  <a:pt x="1119" y="0"/>
                </a:lnTo>
                <a:lnTo>
                  <a:pt x="1102" y="0"/>
                </a:lnTo>
                <a:lnTo>
                  <a:pt x="1084" y="1"/>
                </a:lnTo>
                <a:lnTo>
                  <a:pt x="1067" y="4"/>
                </a:lnTo>
                <a:lnTo>
                  <a:pt x="1051" y="6"/>
                </a:lnTo>
                <a:lnTo>
                  <a:pt x="1034" y="9"/>
                </a:lnTo>
                <a:lnTo>
                  <a:pt x="1018" y="13"/>
                </a:lnTo>
                <a:lnTo>
                  <a:pt x="1003" y="17"/>
                </a:lnTo>
                <a:lnTo>
                  <a:pt x="987" y="23"/>
                </a:lnTo>
                <a:lnTo>
                  <a:pt x="883" y="23"/>
                </a:lnTo>
                <a:lnTo>
                  <a:pt x="868" y="17"/>
                </a:lnTo>
                <a:lnTo>
                  <a:pt x="852" y="13"/>
                </a:lnTo>
                <a:lnTo>
                  <a:pt x="836" y="9"/>
                </a:lnTo>
                <a:lnTo>
                  <a:pt x="820" y="6"/>
                </a:lnTo>
                <a:lnTo>
                  <a:pt x="803" y="4"/>
                </a:lnTo>
                <a:lnTo>
                  <a:pt x="787" y="1"/>
                </a:lnTo>
                <a:lnTo>
                  <a:pt x="770" y="0"/>
                </a:lnTo>
                <a:lnTo>
                  <a:pt x="752" y="0"/>
                </a:lnTo>
                <a:lnTo>
                  <a:pt x="735" y="0"/>
                </a:lnTo>
                <a:lnTo>
                  <a:pt x="718" y="1"/>
                </a:lnTo>
                <a:lnTo>
                  <a:pt x="701" y="4"/>
                </a:lnTo>
                <a:lnTo>
                  <a:pt x="685" y="6"/>
                </a:lnTo>
                <a:lnTo>
                  <a:pt x="669" y="9"/>
                </a:lnTo>
                <a:lnTo>
                  <a:pt x="653" y="13"/>
                </a:lnTo>
                <a:lnTo>
                  <a:pt x="637" y="17"/>
                </a:lnTo>
                <a:lnTo>
                  <a:pt x="621" y="23"/>
                </a:lnTo>
                <a:lnTo>
                  <a:pt x="518" y="23"/>
                </a:lnTo>
                <a:lnTo>
                  <a:pt x="502" y="17"/>
                </a:lnTo>
                <a:lnTo>
                  <a:pt x="486" y="13"/>
                </a:lnTo>
                <a:lnTo>
                  <a:pt x="470" y="9"/>
                </a:lnTo>
                <a:lnTo>
                  <a:pt x="454" y="6"/>
                </a:lnTo>
                <a:lnTo>
                  <a:pt x="437" y="4"/>
                </a:lnTo>
                <a:lnTo>
                  <a:pt x="420" y="1"/>
                </a:lnTo>
                <a:lnTo>
                  <a:pt x="403" y="0"/>
                </a:lnTo>
                <a:lnTo>
                  <a:pt x="386" y="0"/>
                </a:lnTo>
                <a:lnTo>
                  <a:pt x="366" y="0"/>
                </a:lnTo>
                <a:lnTo>
                  <a:pt x="347" y="2"/>
                </a:lnTo>
                <a:lnTo>
                  <a:pt x="328" y="5"/>
                </a:lnTo>
                <a:lnTo>
                  <a:pt x="308" y="8"/>
                </a:lnTo>
                <a:lnTo>
                  <a:pt x="290" y="12"/>
                </a:lnTo>
                <a:lnTo>
                  <a:pt x="271" y="17"/>
                </a:lnTo>
                <a:lnTo>
                  <a:pt x="253" y="23"/>
                </a:lnTo>
                <a:lnTo>
                  <a:pt x="236" y="30"/>
                </a:lnTo>
                <a:lnTo>
                  <a:pt x="219" y="38"/>
                </a:lnTo>
                <a:lnTo>
                  <a:pt x="202" y="47"/>
                </a:lnTo>
                <a:lnTo>
                  <a:pt x="186" y="56"/>
                </a:lnTo>
                <a:lnTo>
                  <a:pt x="171" y="65"/>
                </a:lnTo>
                <a:lnTo>
                  <a:pt x="155" y="77"/>
                </a:lnTo>
                <a:lnTo>
                  <a:pt x="141" y="88"/>
                </a:lnTo>
                <a:lnTo>
                  <a:pt x="126" y="100"/>
                </a:lnTo>
                <a:lnTo>
                  <a:pt x="113" y="113"/>
                </a:lnTo>
                <a:lnTo>
                  <a:pt x="100" y="126"/>
                </a:lnTo>
                <a:lnTo>
                  <a:pt x="88" y="141"/>
                </a:lnTo>
                <a:lnTo>
                  <a:pt x="77" y="155"/>
                </a:lnTo>
                <a:lnTo>
                  <a:pt x="65" y="171"/>
                </a:lnTo>
                <a:lnTo>
                  <a:pt x="56" y="186"/>
                </a:lnTo>
                <a:lnTo>
                  <a:pt x="47" y="202"/>
                </a:lnTo>
                <a:lnTo>
                  <a:pt x="38" y="219"/>
                </a:lnTo>
                <a:lnTo>
                  <a:pt x="30" y="236"/>
                </a:lnTo>
                <a:lnTo>
                  <a:pt x="23" y="253"/>
                </a:lnTo>
                <a:lnTo>
                  <a:pt x="17" y="271"/>
                </a:lnTo>
                <a:lnTo>
                  <a:pt x="12" y="290"/>
                </a:lnTo>
                <a:lnTo>
                  <a:pt x="8" y="308"/>
                </a:lnTo>
                <a:lnTo>
                  <a:pt x="5" y="328"/>
                </a:lnTo>
                <a:lnTo>
                  <a:pt x="2" y="347"/>
                </a:lnTo>
                <a:lnTo>
                  <a:pt x="0" y="367"/>
                </a:lnTo>
                <a:lnTo>
                  <a:pt x="0" y="386"/>
                </a:lnTo>
                <a:lnTo>
                  <a:pt x="0" y="407"/>
                </a:lnTo>
                <a:lnTo>
                  <a:pt x="2" y="426"/>
                </a:lnTo>
                <a:lnTo>
                  <a:pt x="5" y="446"/>
                </a:lnTo>
                <a:lnTo>
                  <a:pt x="8" y="464"/>
                </a:lnTo>
                <a:lnTo>
                  <a:pt x="12" y="482"/>
                </a:lnTo>
                <a:lnTo>
                  <a:pt x="17" y="501"/>
                </a:lnTo>
                <a:lnTo>
                  <a:pt x="23" y="519"/>
                </a:lnTo>
                <a:lnTo>
                  <a:pt x="30" y="536"/>
                </a:lnTo>
                <a:lnTo>
                  <a:pt x="38" y="553"/>
                </a:lnTo>
                <a:lnTo>
                  <a:pt x="47" y="570"/>
                </a:lnTo>
                <a:lnTo>
                  <a:pt x="56" y="586"/>
                </a:lnTo>
                <a:lnTo>
                  <a:pt x="65" y="602"/>
                </a:lnTo>
                <a:lnTo>
                  <a:pt x="77" y="617"/>
                </a:lnTo>
                <a:lnTo>
                  <a:pt x="88" y="632"/>
                </a:lnTo>
                <a:lnTo>
                  <a:pt x="100" y="646"/>
                </a:lnTo>
                <a:lnTo>
                  <a:pt x="113" y="660"/>
                </a:lnTo>
                <a:lnTo>
                  <a:pt x="126" y="672"/>
                </a:lnTo>
                <a:lnTo>
                  <a:pt x="141" y="684"/>
                </a:lnTo>
                <a:lnTo>
                  <a:pt x="155" y="695"/>
                </a:lnTo>
                <a:lnTo>
                  <a:pt x="171" y="707"/>
                </a:lnTo>
                <a:lnTo>
                  <a:pt x="186" y="717"/>
                </a:lnTo>
                <a:lnTo>
                  <a:pt x="202" y="726"/>
                </a:lnTo>
                <a:lnTo>
                  <a:pt x="219" y="734"/>
                </a:lnTo>
                <a:lnTo>
                  <a:pt x="236" y="742"/>
                </a:lnTo>
                <a:lnTo>
                  <a:pt x="253" y="749"/>
                </a:lnTo>
                <a:lnTo>
                  <a:pt x="271" y="755"/>
                </a:lnTo>
                <a:lnTo>
                  <a:pt x="290" y="760"/>
                </a:lnTo>
                <a:lnTo>
                  <a:pt x="308" y="765"/>
                </a:lnTo>
                <a:lnTo>
                  <a:pt x="328" y="768"/>
                </a:lnTo>
                <a:lnTo>
                  <a:pt x="347" y="771"/>
                </a:lnTo>
                <a:lnTo>
                  <a:pt x="366" y="772"/>
                </a:lnTo>
                <a:lnTo>
                  <a:pt x="386" y="772"/>
                </a:lnTo>
                <a:lnTo>
                  <a:pt x="416" y="771"/>
                </a:lnTo>
                <a:lnTo>
                  <a:pt x="444" y="768"/>
                </a:lnTo>
                <a:lnTo>
                  <a:pt x="473" y="763"/>
                </a:lnTo>
                <a:lnTo>
                  <a:pt x="500" y="755"/>
                </a:lnTo>
                <a:lnTo>
                  <a:pt x="638" y="755"/>
                </a:lnTo>
                <a:lnTo>
                  <a:pt x="665" y="763"/>
                </a:lnTo>
                <a:lnTo>
                  <a:pt x="694" y="768"/>
                </a:lnTo>
                <a:lnTo>
                  <a:pt x="723" y="771"/>
                </a:lnTo>
                <a:lnTo>
                  <a:pt x="752" y="772"/>
                </a:lnTo>
                <a:lnTo>
                  <a:pt x="782" y="771"/>
                </a:lnTo>
                <a:lnTo>
                  <a:pt x="811" y="768"/>
                </a:lnTo>
                <a:lnTo>
                  <a:pt x="839" y="763"/>
                </a:lnTo>
                <a:lnTo>
                  <a:pt x="867" y="755"/>
                </a:lnTo>
                <a:lnTo>
                  <a:pt x="1003" y="755"/>
                </a:lnTo>
                <a:lnTo>
                  <a:pt x="1032" y="763"/>
                </a:lnTo>
                <a:lnTo>
                  <a:pt x="1059" y="768"/>
                </a:lnTo>
                <a:lnTo>
                  <a:pt x="1089" y="771"/>
                </a:lnTo>
                <a:lnTo>
                  <a:pt x="1119" y="772"/>
                </a:lnTo>
                <a:lnTo>
                  <a:pt x="1147" y="771"/>
                </a:lnTo>
                <a:lnTo>
                  <a:pt x="1177" y="768"/>
                </a:lnTo>
                <a:lnTo>
                  <a:pt x="1206" y="763"/>
                </a:lnTo>
                <a:lnTo>
                  <a:pt x="1233" y="755"/>
                </a:lnTo>
                <a:lnTo>
                  <a:pt x="1370" y="755"/>
                </a:lnTo>
                <a:lnTo>
                  <a:pt x="1397" y="763"/>
                </a:lnTo>
                <a:lnTo>
                  <a:pt x="1426" y="768"/>
                </a:lnTo>
                <a:lnTo>
                  <a:pt x="1454" y="771"/>
                </a:lnTo>
                <a:lnTo>
                  <a:pt x="1484" y="772"/>
                </a:lnTo>
                <a:lnTo>
                  <a:pt x="1514" y="771"/>
                </a:lnTo>
                <a:lnTo>
                  <a:pt x="1544" y="768"/>
                </a:lnTo>
                <a:lnTo>
                  <a:pt x="1571" y="763"/>
                </a:lnTo>
                <a:lnTo>
                  <a:pt x="1599" y="755"/>
                </a:lnTo>
                <a:lnTo>
                  <a:pt x="1736" y="755"/>
                </a:lnTo>
                <a:lnTo>
                  <a:pt x="1763" y="763"/>
                </a:lnTo>
                <a:lnTo>
                  <a:pt x="1792" y="768"/>
                </a:lnTo>
                <a:lnTo>
                  <a:pt x="1821" y="771"/>
                </a:lnTo>
                <a:lnTo>
                  <a:pt x="1851" y="772"/>
                </a:lnTo>
                <a:lnTo>
                  <a:pt x="1880" y="771"/>
                </a:lnTo>
                <a:lnTo>
                  <a:pt x="1909" y="768"/>
                </a:lnTo>
                <a:lnTo>
                  <a:pt x="1938" y="763"/>
                </a:lnTo>
                <a:lnTo>
                  <a:pt x="1965" y="755"/>
                </a:lnTo>
                <a:lnTo>
                  <a:pt x="2101" y="755"/>
                </a:lnTo>
                <a:lnTo>
                  <a:pt x="2130" y="763"/>
                </a:lnTo>
                <a:lnTo>
                  <a:pt x="2157" y="768"/>
                </a:lnTo>
                <a:lnTo>
                  <a:pt x="2187" y="771"/>
                </a:lnTo>
                <a:lnTo>
                  <a:pt x="2217" y="772"/>
                </a:lnTo>
                <a:lnTo>
                  <a:pt x="2247" y="771"/>
                </a:lnTo>
                <a:lnTo>
                  <a:pt x="2275" y="768"/>
                </a:lnTo>
                <a:lnTo>
                  <a:pt x="2304" y="763"/>
                </a:lnTo>
                <a:lnTo>
                  <a:pt x="2331" y="755"/>
                </a:lnTo>
                <a:lnTo>
                  <a:pt x="2468" y="755"/>
                </a:lnTo>
                <a:lnTo>
                  <a:pt x="2495" y="763"/>
                </a:lnTo>
                <a:lnTo>
                  <a:pt x="2524" y="768"/>
                </a:lnTo>
                <a:lnTo>
                  <a:pt x="2552" y="771"/>
                </a:lnTo>
                <a:lnTo>
                  <a:pt x="2582" y="772"/>
                </a:lnTo>
                <a:lnTo>
                  <a:pt x="2612" y="771"/>
                </a:lnTo>
                <a:lnTo>
                  <a:pt x="2642" y="768"/>
                </a:lnTo>
                <a:lnTo>
                  <a:pt x="2669" y="763"/>
                </a:lnTo>
                <a:lnTo>
                  <a:pt x="2697" y="755"/>
                </a:lnTo>
                <a:lnTo>
                  <a:pt x="2834" y="755"/>
                </a:lnTo>
                <a:lnTo>
                  <a:pt x="2862" y="763"/>
                </a:lnTo>
                <a:lnTo>
                  <a:pt x="2890" y="768"/>
                </a:lnTo>
                <a:lnTo>
                  <a:pt x="2919" y="771"/>
                </a:lnTo>
                <a:lnTo>
                  <a:pt x="2949" y="772"/>
                </a:lnTo>
                <a:lnTo>
                  <a:pt x="2978" y="771"/>
                </a:lnTo>
                <a:lnTo>
                  <a:pt x="3007" y="768"/>
                </a:lnTo>
                <a:lnTo>
                  <a:pt x="3036" y="763"/>
                </a:lnTo>
                <a:lnTo>
                  <a:pt x="3063" y="755"/>
                </a:lnTo>
                <a:lnTo>
                  <a:pt x="3201" y="755"/>
                </a:lnTo>
                <a:lnTo>
                  <a:pt x="3228" y="763"/>
                </a:lnTo>
                <a:lnTo>
                  <a:pt x="3256" y="768"/>
                </a:lnTo>
                <a:lnTo>
                  <a:pt x="3285" y="771"/>
                </a:lnTo>
                <a:lnTo>
                  <a:pt x="3315" y="772"/>
                </a:lnTo>
                <a:lnTo>
                  <a:pt x="3335" y="772"/>
                </a:lnTo>
                <a:lnTo>
                  <a:pt x="3354" y="771"/>
                </a:lnTo>
                <a:lnTo>
                  <a:pt x="3373" y="768"/>
                </a:lnTo>
                <a:lnTo>
                  <a:pt x="3393" y="765"/>
                </a:lnTo>
                <a:lnTo>
                  <a:pt x="3411" y="760"/>
                </a:lnTo>
                <a:lnTo>
                  <a:pt x="3430" y="755"/>
                </a:lnTo>
                <a:lnTo>
                  <a:pt x="3448" y="749"/>
                </a:lnTo>
                <a:lnTo>
                  <a:pt x="3465" y="742"/>
                </a:lnTo>
                <a:lnTo>
                  <a:pt x="3482" y="734"/>
                </a:lnTo>
                <a:lnTo>
                  <a:pt x="3498" y="726"/>
                </a:lnTo>
                <a:lnTo>
                  <a:pt x="3515" y="717"/>
                </a:lnTo>
                <a:lnTo>
                  <a:pt x="3530" y="707"/>
                </a:lnTo>
                <a:lnTo>
                  <a:pt x="3545" y="695"/>
                </a:lnTo>
                <a:lnTo>
                  <a:pt x="3560" y="684"/>
                </a:lnTo>
                <a:lnTo>
                  <a:pt x="3574" y="672"/>
                </a:lnTo>
                <a:lnTo>
                  <a:pt x="3588" y="660"/>
                </a:lnTo>
                <a:lnTo>
                  <a:pt x="3600" y="646"/>
                </a:lnTo>
                <a:lnTo>
                  <a:pt x="3613" y="632"/>
                </a:lnTo>
                <a:lnTo>
                  <a:pt x="3624" y="617"/>
                </a:lnTo>
                <a:lnTo>
                  <a:pt x="3635" y="602"/>
                </a:lnTo>
                <a:lnTo>
                  <a:pt x="3645" y="586"/>
                </a:lnTo>
                <a:lnTo>
                  <a:pt x="3654" y="570"/>
                </a:lnTo>
                <a:lnTo>
                  <a:pt x="3663" y="553"/>
                </a:lnTo>
                <a:lnTo>
                  <a:pt x="3670" y="536"/>
                </a:lnTo>
                <a:lnTo>
                  <a:pt x="3677" y="519"/>
                </a:lnTo>
                <a:lnTo>
                  <a:pt x="3684" y="501"/>
                </a:lnTo>
                <a:lnTo>
                  <a:pt x="3688" y="482"/>
                </a:lnTo>
                <a:lnTo>
                  <a:pt x="3693" y="464"/>
                </a:lnTo>
                <a:lnTo>
                  <a:pt x="3696" y="446"/>
                </a:lnTo>
                <a:lnTo>
                  <a:pt x="3699" y="426"/>
                </a:lnTo>
                <a:lnTo>
                  <a:pt x="3701" y="407"/>
                </a:lnTo>
                <a:lnTo>
                  <a:pt x="3701" y="386"/>
                </a:lnTo>
                <a:lnTo>
                  <a:pt x="3701" y="367"/>
                </a:lnTo>
                <a:lnTo>
                  <a:pt x="3699" y="347"/>
                </a:lnTo>
                <a:lnTo>
                  <a:pt x="3696" y="328"/>
                </a:lnTo>
                <a:lnTo>
                  <a:pt x="3693" y="308"/>
                </a:lnTo>
                <a:lnTo>
                  <a:pt x="3688" y="290"/>
                </a:lnTo>
                <a:lnTo>
                  <a:pt x="3684" y="271"/>
                </a:lnTo>
                <a:lnTo>
                  <a:pt x="3677" y="253"/>
                </a:lnTo>
                <a:lnTo>
                  <a:pt x="3670" y="236"/>
                </a:lnTo>
                <a:lnTo>
                  <a:pt x="3663" y="219"/>
                </a:lnTo>
                <a:lnTo>
                  <a:pt x="3654" y="202"/>
                </a:lnTo>
                <a:lnTo>
                  <a:pt x="3645" y="186"/>
                </a:lnTo>
                <a:lnTo>
                  <a:pt x="3635" y="171"/>
                </a:lnTo>
                <a:lnTo>
                  <a:pt x="3624" y="155"/>
                </a:lnTo>
                <a:lnTo>
                  <a:pt x="3613" y="141"/>
                </a:lnTo>
                <a:lnTo>
                  <a:pt x="3600" y="126"/>
                </a:lnTo>
                <a:lnTo>
                  <a:pt x="3588" y="113"/>
                </a:lnTo>
                <a:lnTo>
                  <a:pt x="3574" y="100"/>
                </a:lnTo>
                <a:lnTo>
                  <a:pt x="3560" y="88"/>
                </a:lnTo>
                <a:lnTo>
                  <a:pt x="3545" y="77"/>
                </a:lnTo>
                <a:lnTo>
                  <a:pt x="3530" y="65"/>
                </a:lnTo>
                <a:lnTo>
                  <a:pt x="3515" y="56"/>
                </a:lnTo>
                <a:lnTo>
                  <a:pt x="3498" y="47"/>
                </a:lnTo>
                <a:lnTo>
                  <a:pt x="3482" y="38"/>
                </a:lnTo>
                <a:lnTo>
                  <a:pt x="3465" y="30"/>
                </a:lnTo>
                <a:lnTo>
                  <a:pt x="3448" y="23"/>
                </a:lnTo>
                <a:lnTo>
                  <a:pt x="3430" y="17"/>
                </a:lnTo>
                <a:lnTo>
                  <a:pt x="3411" y="12"/>
                </a:lnTo>
                <a:lnTo>
                  <a:pt x="3393" y="8"/>
                </a:lnTo>
                <a:lnTo>
                  <a:pt x="3373" y="5"/>
                </a:lnTo>
                <a:lnTo>
                  <a:pt x="3354" y="2"/>
                </a:lnTo>
                <a:lnTo>
                  <a:pt x="3335" y="0"/>
                </a:lnTo>
                <a:lnTo>
                  <a:pt x="3315" y="0"/>
                </a:lnTo>
                <a:close/>
              </a:path>
            </a:pathLst>
          </a:custGeom>
          <a:solidFill>
            <a:schemeClr val="bg1">
              <a:alpha val="10196"/>
            </a:schemeClr>
          </a:solidFill>
          <a:ln w="1016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Oval 114"/>
          <p:cNvSpPr>
            <a:spLocks noChangeArrowheads="1"/>
          </p:cNvSpPr>
          <p:nvPr/>
        </p:nvSpPr>
        <p:spPr bwMode="auto">
          <a:xfrm>
            <a:off x="522288" y="2816225"/>
            <a:ext cx="1228725" cy="1228725"/>
          </a:xfrm>
          <a:prstGeom prst="ellipse">
            <a:avLst/>
          </a:prstGeom>
          <a:solidFill>
            <a:schemeClr val="bg1">
              <a:alpha val="20000"/>
            </a:schemeClr>
          </a:solidFill>
          <a:ln w="1016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2" name="WordArt 14"/>
          <p:cNvSpPr>
            <a:spLocks noChangeArrowheads="1" noChangeShapeType="1" noTextEdit="1"/>
          </p:cNvSpPr>
          <p:nvPr/>
        </p:nvSpPr>
        <p:spPr bwMode="auto">
          <a:xfrm>
            <a:off x="1908175" y="441325"/>
            <a:ext cx="5327650" cy="2873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b="1" kern="10" spc="-9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Times New Roman"/>
                <a:cs typeface="Times New Roman"/>
              </a:rPr>
              <a:t>CLICK TO TYPE SLIDE TITLE</a:t>
            </a:r>
            <a:endParaRPr lang="zh-CN" altLang="en-US" b="1" kern="10" spc="-90">
              <a:solidFill>
                <a:schemeClr val="bg1"/>
              </a:solidFill>
              <a:effectLst>
                <a:outerShdw dist="28398" dir="3806097" algn="ctr" rotWithShape="0">
                  <a:schemeClr val="tx1">
                    <a:alpha val="50000"/>
                  </a:scheme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053" name="Freeform 106"/>
          <p:cNvSpPr>
            <a:spLocks/>
          </p:cNvSpPr>
          <p:nvPr/>
        </p:nvSpPr>
        <p:spPr bwMode="auto">
          <a:xfrm>
            <a:off x="1614488" y="1671638"/>
            <a:ext cx="5875337" cy="1225550"/>
          </a:xfrm>
          <a:custGeom>
            <a:avLst/>
            <a:gdLst>
              <a:gd name="T0" fmla="*/ 5154612 w 3701"/>
              <a:gd name="T1" fmla="*/ 9525 h 772"/>
              <a:gd name="T2" fmla="*/ 4889500 w 3701"/>
              <a:gd name="T3" fmla="*/ 36513 h 772"/>
              <a:gd name="T4" fmla="*/ 4735512 w 3701"/>
              <a:gd name="T5" fmla="*/ 1588 h 772"/>
              <a:gd name="T6" fmla="*/ 4598987 w 3701"/>
              <a:gd name="T7" fmla="*/ 6350 h 772"/>
              <a:gd name="T8" fmla="*/ 4308475 w 3701"/>
              <a:gd name="T9" fmla="*/ 36513 h 772"/>
              <a:gd name="T10" fmla="*/ 4181475 w 3701"/>
              <a:gd name="T11" fmla="*/ 6350 h 772"/>
              <a:gd name="T12" fmla="*/ 4044950 w 3701"/>
              <a:gd name="T13" fmla="*/ 1588 h 772"/>
              <a:gd name="T14" fmla="*/ 3892550 w 3701"/>
              <a:gd name="T15" fmla="*/ 36513 h 772"/>
              <a:gd name="T16" fmla="*/ 3625850 w 3701"/>
              <a:gd name="T17" fmla="*/ 9525 h 772"/>
              <a:gd name="T18" fmla="*/ 3492500 w 3701"/>
              <a:gd name="T19" fmla="*/ 0 h 772"/>
              <a:gd name="T20" fmla="*/ 3335337 w 3701"/>
              <a:gd name="T21" fmla="*/ 26988 h 772"/>
              <a:gd name="T22" fmla="*/ 3070225 w 3701"/>
              <a:gd name="T23" fmla="*/ 14288 h 772"/>
              <a:gd name="T24" fmla="*/ 2938462 w 3701"/>
              <a:gd name="T25" fmla="*/ 0 h 772"/>
              <a:gd name="T26" fmla="*/ 2779712 w 3701"/>
              <a:gd name="T27" fmla="*/ 20638 h 772"/>
              <a:gd name="T28" fmla="*/ 2514600 w 3701"/>
              <a:gd name="T29" fmla="*/ 20638 h 772"/>
              <a:gd name="T30" fmla="*/ 2355850 w 3701"/>
              <a:gd name="T31" fmla="*/ 0 h 772"/>
              <a:gd name="T32" fmla="*/ 2222500 w 3701"/>
              <a:gd name="T33" fmla="*/ 14288 h 772"/>
              <a:gd name="T34" fmla="*/ 1958975 w 3701"/>
              <a:gd name="T35" fmla="*/ 26988 h 772"/>
              <a:gd name="T36" fmla="*/ 1803400 w 3701"/>
              <a:gd name="T37" fmla="*/ 0 h 772"/>
              <a:gd name="T38" fmla="*/ 1668462 w 3701"/>
              <a:gd name="T39" fmla="*/ 9525 h 772"/>
              <a:gd name="T40" fmla="*/ 1401762 w 3701"/>
              <a:gd name="T41" fmla="*/ 36513 h 772"/>
              <a:gd name="T42" fmla="*/ 1249362 w 3701"/>
              <a:gd name="T43" fmla="*/ 1588 h 772"/>
              <a:gd name="T44" fmla="*/ 1112837 w 3701"/>
              <a:gd name="T45" fmla="*/ 6350 h 772"/>
              <a:gd name="T46" fmla="*/ 822325 w 3701"/>
              <a:gd name="T47" fmla="*/ 36513 h 772"/>
              <a:gd name="T48" fmla="*/ 693737 w 3701"/>
              <a:gd name="T49" fmla="*/ 6350 h 772"/>
              <a:gd name="T50" fmla="*/ 550862 w 3701"/>
              <a:gd name="T51" fmla="*/ 3175 h 772"/>
              <a:gd name="T52" fmla="*/ 374650 w 3701"/>
              <a:gd name="T53" fmla="*/ 47625 h 772"/>
              <a:gd name="T54" fmla="*/ 223837 w 3701"/>
              <a:gd name="T55" fmla="*/ 139700 h 772"/>
              <a:gd name="T56" fmla="*/ 103187 w 3701"/>
              <a:gd name="T57" fmla="*/ 271463 h 772"/>
              <a:gd name="T58" fmla="*/ 26987 w 3701"/>
              <a:gd name="T59" fmla="*/ 430213 h 772"/>
              <a:gd name="T60" fmla="*/ 0 w 3701"/>
              <a:gd name="T61" fmla="*/ 612775 h 772"/>
              <a:gd name="T62" fmla="*/ 19050 w 3701"/>
              <a:gd name="T63" fmla="*/ 765175 h 772"/>
              <a:gd name="T64" fmla="*/ 88900 w 3701"/>
              <a:gd name="T65" fmla="*/ 930275 h 772"/>
              <a:gd name="T66" fmla="*/ 200025 w 3701"/>
              <a:gd name="T67" fmla="*/ 1066800 h 772"/>
              <a:gd name="T68" fmla="*/ 347662 w 3701"/>
              <a:gd name="T69" fmla="*/ 1165225 h 772"/>
              <a:gd name="T70" fmla="*/ 520700 w 3701"/>
              <a:gd name="T71" fmla="*/ 1219200 h 772"/>
              <a:gd name="T72" fmla="*/ 704850 w 3701"/>
              <a:gd name="T73" fmla="*/ 1219200 h 772"/>
              <a:gd name="T74" fmla="*/ 1101725 w 3701"/>
              <a:gd name="T75" fmla="*/ 1219200 h 772"/>
              <a:gd name="T76" fmla="*/ 1331912 w 3701"/>
              <a:gd name="T77" fmla="*/ 1211263 h 772"/>
              <a:gd name="T78" fmla="*/ 1728787 w 3701"/>
              <a:gd name="T79" fmla="*/ 1223963 h 772"/>
              <a:gd name="T80" fmla="*/ 1957387 w 3701"/>
              <a:gd name="T81" fmla="*/ 1198563 h 772"/>
              <a:gd name="T82" fmla="*/ 2355850 w 3701"/>
              <a:gd name="T83" fmla="*/ 1225550 h 772"/>
              <a:gd name="T84" fmla="*/ 2755900 w 3701"/>
              <a:gd name="T85" fmla="*/ 1198563 h 772"/>
              <a:gd name="T86" fmla="*/ 2938462 w 3701"/>
              <a:gd name="T87" fmla="*/ 1225550 h 772"/>
              <a:gd name="T88" fmla="*/ 3335337 w 3701"/>
              <a:gd name="T89" fmla="*/ 1198563 h 772"/>
              <a:gd name="T90" fmla="*/ 3567112 w 3701"/>
              <a:gd name="T91" fmla="*/ 1223963 h 772"/>
              <a:gd name="T92" fmla="*/ 3960812 w 3701"/>
              <a:gd name="T93" fmla="*/ 1211263 h 772"/>
              <a:gd name="T94" fmla="*/ 4194175 w 3701"/>
              <a:gd name="T95" fmla="*/ 1219200 h 772"/>
              <a:gd name="T96" fmla="*/ 4587875 w 3701"/>
              <a:gd name="T97" fmla="*/ 1219200 h 772"/>
              <a:gd name="T98" fmla="*/ 4819650 w 3701"/>
              <a:gd name="T99" fmla="*/ 1211263 h 772"/>
              <a:gd name="T100" fmla="*/ 5214937 w 3701"/>
              <a:gd name="T101" fmla="*/ 1223963 h 772"/>
              <a:gd name="T102" fmla="*/ 5386387 w 3701"/>
              <a:gd name="T103" fmla="*/ 1214438 h 772"/>
              <a:gd name="T104" fmla="*/ 5553075 w 3701"/>
              <a:gd name="T105" fmla="*/ 1152525 h 772"/>
              <a:gd name="T106" fmla="*/ 5695950 w 3701"/>
              <a:gd name="T107" fmla="*/ 1047750 h 772"/>
              <a:gd name="T108" fmla="*/ 5800725 w 3701"/>
              <a:gd name="T109" fmla="*/ 904875 h 772"/>
              <a:gd name="T110" fmla="*/ 5862637 w 3701"/>
              <a:gd name="T111" fmla="*/ 736600 h 772"/>
              <a:gd name="T112" fmla="*/ 5875337 w 3701"/>
              <a:gd name="T113" fmla="*/ 582613 h 772"/>
              <a:gd name="T114" fmla="*/ 5837237 w 3701"/>
              <a:gd name="T115" fmla="*/ 401638 h 772"/>
              <a:gd name="T116" fmla="*/ 5753100 w 3701"/>
              <a:gd name="T117" fmla="*/ 246063 h 772"/>
              <a:gd name="T118" fmla="*/ 5627687 w 3701"/>
              <a:gd name="T119" fmla="*/ 122238 h 772"/>
              <a:gd name="T120" fmla="*/ 5473700 w 3701"/>
              <a:gd name="T121" fmla="*/ 36513 h 772"/>
              <a:gd name="T122" fmla="*/ 5294312 w 3701"/>
              <a:gd name="T123" fmla="*/ 0 h 77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701" h="772">
                <a:moveTo>
                  <a:pt x="3315" y="0"/>
                </a:moveTo>
                <a:lnTo>
                  <a:pt x="3315" y="0"/>
                </a:lnTo>
                <a:lnTo>
                  <a:pt x="3298" y="0"/>
                </a:lnTo>
                <a:lnTo>
                  <a:pt x="3281" y="1"/>
                </a:lnTo>
                <a:lnTo>
                  <a:pt x="3264" y="4"/>
                </a:lnTo>
                <a:lnTo>
                  <a:pt x="3247" y="6"/>
                </a:lnTo>
                <a:lnTo>
                  <a:pt x="3230" y="9"/>
                </a:lnTo>
                <a:lnTo>
                  <a:pt x="3214" y="13"/>
                </a:lnTo>
                <a:lnTo>
                  <a:pt x="3199" y="17"/>
                </a:lnTo>
                <a:lnTo>
                  <a:pt x="3183" y="23"/>
                </a:lnTo>
                <a:lnTo>
                  <a:pt x="3080" y="23"/>
                </a:lnTo>
                <a:lnTo>
                  <a:pt x="3064" y="17"/>
                </a:lnTo>
                <a:lnTo>
                  <a:pt x="3048" y="13"/>
                </a:lnTo>
                <a:lnTo>
                  <a:pt x="3032" y="9"/>
                </a:lnTo>
                <a:lnTo>
                  <a:pt x="3016" y="6"/>
                </a:lnTo>
                <a:lnTo>
                  <a:pt x="2999" y="4"/>
                </a:lnTo>
                <a:lnTo>
                  <a:pt x="2983" y="1"/>
                </a:lnTo>
                <a:lnTo>
                  <a:pt x="2966" y="0"/>
                </a:lnTo>
                <a:lnTo>
                  <a:pt x="2949" y="0"/>
                </a:lnTo>
                <a:lnTo>
                  <a:pt x="2931" y="0"/>
                </a:lnTo>
                <a:lnTo>
                  <a:pt x="2914" y="1"/>
                </a:lnTo>
                <a:lnTo>
                  <a:pt x="2897" y="4"/>
                </a:lnTo>
                <a:lnTo>
                  <a:pt x="2881" y="6"/>
                </a:lnTo>
                <a:lnTo>
                  <a:pt x="2865" y="9"/>
                </a:lnTo>
                <a:lnTo>
                  <a:pt x="2849" y="13"/>
                </a:lnTo>
                <a:lnTo>
                  <a:pt x="2833" y="17"/>
                </a:lnTo>
                <a:lnTo>
                  <a:pt x="2817" y="23"/>
                </a:lnTo>
                <a:lnTo>
                  <a:pt x="2714" y="23"/>
                </a:lnTo>
                <a:lnTo>
                  <a:pt x="2698" y="17"/>
                </a:lnTo>
                <a:lnTo>
                  <a:pt x="2683" y="13"/>
                </a:lnTo>
                <a:lnTo>
                  <a:pt x="2666" y="9"/>
                </a:lnTo>
                <a:lnTo>
                  <a:pt x="2650" y="6"/>
                </a:lnTo>
                <a:lnTo>
                  <a:pt x="2634" y="4"/>
                </a:lnTo>
                <a:lnTo>
                  <a:pt x="2617" y="1"/>
                </a:lnTo>
                <a:lnTo>
                  <a:pt x="2599" y="0"/>
                </a:lnTo>
                <a:lnTo>
                  <a:pt x="2582" y="0"/>
                </a:lnTo>
                <a:lnTo>
                  <a:pt x="2565" y="0"/>
                </a:lnTo>
                <a:lnTo>
                  <a:pt x="2548" y="1"/>
                </a:lnTo>
                <a:lnTo>
                  <a:pt x="2532" y="4"/>
                </a:lnTo>
                <a:lnTo>
                  <a:pt x="2515" y="6"/>
                </a:lnTo>
                <a:lnTo>
                  <a:pt x="2499" y="9"/>
                </a:lnTo>
                <a:lnTo>
                  <a:pt x="2483" y="13"/>
                </a:lnTo>
                <a:lnTo>
                  <a:pt x="2467" y="17"/>
                </a:lnTo>
                <a:lnTo>
                  <a:pt x="2452" y="23"/>
                </a:lnTo>
                <a:lnTo>
                  <a:pt x="2347" y="23"/>
                </a:lnTo>
                <a:lnTo>
                  <a:pt x="2333" y="17"/>
                </a:lnTo>
                <a:lnTo>
                  <a:pt x="2317" y="13"/>
                </a:lnTo>
                <a:lnTo>
                  <a:pt x="2301" y="9"/>
                </a:lnTo>
                <a:lnTo>
                  <a:pt x="2284" y="6"/>
                </a:lnTo>
                <a:lnTo>
                  <a:pt x="2267" y="4"/>
                </a:lnTo>
                <a:lnTo>
                  <a:pt x="2250" y="1"/>
                </a:lnTo>
                <a:lnTo>
                  <a:pt x="2234" y="0"/>
                </a:lnTo>
                <a:lnTo>
                  <a:pt x="2217" y="0"/>
                </a:lnTo>
                <a:lnTo>
                  <a:pt x="2200" y="0"/>
                </a:lnTo>
                <a:lnTo>
                  <a:pt x="2183" y="1"/>
                </a:lnTo>
                <a:lnTo>
                  <a:pt x="2165" y="4"/>
                </a:lnTo>
                <a:lnTo>
                  <a:pt x="2149" y="6"/>
                </a:lnTo>
                <a:lnTo>
                  <a:pt x="2132" y="9"/>
                </a:lnTo>
                <a:lnTo>
                  <a:pt x="2116" y="13"/>
                </a:lnTo>
                <a:lnTo>
                  <a:pt x="2101" y="17"/>
                </a:lnTo>
                <a:lnTo>
                  <a:pt x="2085" y="23"/>
                </a:lnTo>
                <a:lnTo>
                  <a:pt x="1982" y="23"/>
                </a:lnTo>
                <a:lnTo>
                  <a:pt x="1966" y="17"/>
                </a:lnTo>
                <a:lnTo>
                  <a:pt x="1950" y="13"/>
                </a:lnTo>
                <a:lnTo>
                  <a:pt x="1934" y="9"/>
                </a:lnTo>
                <a:lnTo>
                  <a:pt x="1918" y="6"/>
                </a:lnTo>
                <a:lnTo>
                  <a:pt x="1901" y="4"/>
                </a:lnTo>
                <a:lnTo>
                  <a:pt x="1885" y="1"/>
                </a:lnTo>
                <a:lnTo>
                  <a:pt x="1868" y="0"/>
                </a:lnTo>
                <a:lnTo>
                  <a:pt x="1851" y="0"/>
                </a:lnTo>
                <a:lnTo>
                  <a:pt x="1833" y="0"/>
                </a:lnTo>
                <a:lnTo>
                  <a:pt x="1816" y="1"/>
                </a:lnTo>
                <a:lnTo>
                  <a:pt x="1799" y="4"/>
                </a:lnTo>
                <a:lnTo>
                  <a:pt x="1783" y="6"/>
                </a:lnTo>
                <a:lnTo>
                  <a:pt x="1767" y="9"/>
                </a:lnTo>
                <a:lnTo>
                  <a:pt x="1751" y="13"/>
                </a:lnTo>
                <a:lnTo>
                  <a:pt x="1735" y="17"/>
                </a:lnTo>
                <a:lnTo>
                  <a:pt x="1719" y="23"/>
                </a:lnTo>
                <a:lnTo>
                  <a:pt x="1616" y="23"/>
                </a:lnTo>
                <a:lnTo>
                  <a:pt x="1600" y="17"/>
                </a:lnTo>
                <a:lnTo>
                  <a:pt x="1584" y="13"/>
                </a:lnTo>
                <a:lnTo>
                  <a:pt x="1568" y="9"/>
                </a:lnTo>
                <a:lnTo>
                  <a:pt x="1552" y="6"/>
                </a:lnTo>
                <a:lnTo>
                  <a:pt x="1536" y="4"/>
                </a:lnTo>
                <a:lnTo>
                  <a:pt x="1518" y="1"/>
                </a:lnTo>
                <a:lnTo>
                  <a:pt x="1501" y="0"/>
                </a:lnTo>
                <a:lnTo>
                  <a:pt x="1484" y="0"/>
                </a:lnTo>
                <a:lnTo>
                  <a:pt x="1467" y="0"/>
                </a:lnTo>
                <a:lnTo>
                  <a:pt x="1450" y="1"/>
                </a:lnTo>
                <a:lnTo>
                  <a:pt x="1434" y="4"/>
                </a:lnTo>
                <a:lnTo>
                  <a:pt x="1417" y="6"/>
                </a:lnTo>
                <a:lnTo>
                  <a:pt x="1400" y="9"/>
                </a:lnTo>
                <a:lnTo>
                  <a:pt x="1384" y="13"/>
                </a:lnTo>
                <a:lnTo>
                  <a:pt x="1368" y="17"/>
                </a:lnTo>
                <a:lnTo>
                  <a:pt x="1354" y="23"/>
                </a:lnTo>
                <a:lnTo>
                  <a:pt x="1249" y="23"/>
                </a:lnTo>
                <a:lnTo>
                  <a:pt x="1234" y="17"/>
                </a:lnTo>
                <a:lnTo>
                  <a:pt x="1218" y="13"/>
                </a:lnTo>
                <a:lnTo>
                  <a:pt x="1202" y="9"/>
                </a:lnTo>
                <a:lnTo>
                  <a:pt x="1186" y="6"/>
                </a:lnTo>
                <a:lnTo>
                  <a:pt x="1169" y="4"/>
                </a:lnTo>
                <a:lnTo>
                  <a:pt x="1152" y="1"/>
                </a:lnTo>
                <a:lnTo>
                  <a:pt x="1136" y="0"/>
                </a:lnTo>
                <a:lnTo>
                  <a:pt x="1119" y="0"/>
                </a:lnTo>
                <a:lnTo>
                  <a:pt x="1102" y="0"/>
                </a:lnTo>
                <a:lnTo>
                  <a:pt x="1084" y="1"/>
                </a:lnTo>
                <a:lnTo>
                  <a:pt x="1067" y="4"/>
                </a:lnTo>
                <a:lnTo>
                  <a:pt x="1051" y="6"/>
                </a:lnTo>
                <a:lnTo>
                  <a:pt x="1034" y="9"/>
                </a:lnTo>
                <a:lnTo>
                  <a:pt x="1018" y="13"/>
                </a:lnTo>
                <a:lnTo>
                  <a:pt x="1003" y="17"/>
                </a:lnTo>
                <a:lnTo>
                  <a:pt x="987" y="23"/>
                </a:lnTo>
                <a:lnTo>
                  <a:pt x="883" y="23"/>
                </a:lnTo>
                <a:lnTo>
                  <a:pt x="868" y="17"/>
                </a:lnTo>
                <a:lnTo>
                  <a:pt x="852" y="13"/>
                </a:lnTo>
                <a:lnTo>
                  <a:pt x="836" y="9"/>
                </a:lnTo>
                <a:lnTo>
                  <a:pt x="820" y="6"/>
                </a:lnTo>
                <a:lnTo>
                  <a:pt x="803" y="4"/>
                </a:lnTo>
                <a:lnTo>
                  <a:pt x="787" y="1"/>
                </a:lnTo>
                <a:lnTo>
                  <a:pt x="770" y="0"/>
                </a:lnTo>
                <a:lnTo>
                  <a:pt x="752" y="0"/>
                </a:lnTo>
                <a:lnTo>
                  <a:pt x="735" y="0"/>
                </a:lnTo>
                <a:lnTo>
                  <a:pt x="718" y="1"/>
                </a:lnTo>
                <a:lnTo>
                  <a:pt x="701" y="4"/>
                </a:lnTo>
                <a:lnTo>
                  <a:pt x="685" y="6"/>
                </a:lnTo>
                <a:lnTo>
                  <a:pt x="669" y="9"/>
                </a:lnTo>
                <a:lnTo>
                  <a:pt x="653" y="13"/>
                </a:lnTo>
                <a:lnTo>
                  <a:pt x="637" y="17"/>
                </a:lnTo>
                <a:lnTo>
                  <a:pt x="621" y="23"/>
                </a:lnTo>
                <a:lnTo>
                  <a:pt x="518" y="23"/>
                </a:lnTo>
                <a:lnTo>
                  <a:pt x="502" y="17"/>
                </a:lnTo>
                <a:lnTo>
                  <a:pt x="486" y="13"/>
                </a:lnTo>
                <a:lnTo>
                  <a:pt x="470" y="9"/>
                </a:lnTo>
                <a:lnTo>
                  <a:pt x="454" y="6"/>
                </a:lnTo>
                <a:lnTo>
                  <a:pt x="437" y="4"/>
                </a:lnTo>
                <a:lnTo>
                  <a:pt x="420" y="1"/>
                </a:lnTo>
                <a:lnTo>
                  <a:pt x="403" y="0"/>
                </a:lnTo>
                <a:lnTo>
                  <a:pt x="386" y="0"/>
                </a:lnTo>
                <a:lnTo>
                  <a:pt x="366" y="0"/>
                </a:lnTo>
                <a:lnTo>
                  <a:pt x="347" y="2"/>
                </a:lnTo>
                <a:lnTo>
                  <a:pt x="328" y="5"/>
                </a:lnTo>
                <a:lnTo>
                  <a:pt x="308" y="8"/>
                </a:lnTo>
                <a:lnTo>
                  <a:pt x="290" y="12"/>
                </a:lnTo>
                <a:lnTo>
                  <a:pt x="271" y="17"/>
                </a:lnTo>
                <a:lnTo>
                  <a:pt x="253" y="23"/>
                </a:lnTo>
                <a:lnTo>
                  <a:pt x="236" y="30"/>
                </a:lnTo>
                <a:lnTo>
                  <a:pt x="219" y="38"/>
                </a:lnTo>
                <a:lnTo>
                  <a:pt x="202" y="47"/>
                </a:lnTo>
                <a:lnTo>
                  <a:pt x="186" y="56"/>
                </a:lnTo>
                <a:lnTo>
                  <a:pt x="171" y="65"/>
                </a:lnTo>
                <a:lnTo>
                  <a:pt x="155" y="77"/>
                </a:lnTo>
                <a:lnTo>
                  <a:pt x="141" y="88"/>
                </a:lnTo>
                <a:lnTo>
                  <a:pt x="126" y="100"/>
                </a:lnTo>
                <a:lnTo>
                  <a:pt x="113" y="113"/>
                </a:lnTo>
                <a:lnTo>
                  <a:pt x="100" y="126"/>
                </a:lnTo>
                <a:lnTo>
                  <a:pt x="88" y="141"/>
                </a:lnTo>
                <a:lnTo>
                  <a:pt x="77" y="155"/>
                </a:lnTo>
                <a:lnTo>
                  <a:pt x="65" y="171"/>
                </a:lnTo>
                <a:lnTo>
                  <a:pt x="56" y="186"/>
                </a:lnTo>
                <a:lnTo>
                  <a:pt x="47" y="202"/>
                </a:lnTo>
                <a:lnTo>
                  <a:pt x="38" y="219"/>
                </a:lnTo>
                <a:lnTo>
                  <a:pt x="30" y="236"/>
                </a:lnTo>
                <a:lnTo>
                  <a:pt x="23" y="253"/>
                </a:lnTo>
                <a:lnTo>
                  <a:pt x="17" y="271"/>
                </a:lnTo>
                <a:lnTo>
                  <a:pt x="12" y="290"/>
                </a:lnTo>
                <a:lnTo>
                  <a:pt x="8" y="308"/>
                </a:lnTo>
                <a:lnTo>
                  <a:pt x="5" y="328"/>
                </a:lnTo>
                <a:lnTo>
                  <a:pt x="2" y="347"/>
                </a:lnTo>
                <a:lnTo>
                  <a:pt x="0" y="367"/>
                </a:lnTo>
                <a:lnTo>
                  <a:pt x="0" y="386"/>
                </a:lnTo>
                <a:lnTo>
                  <a:pt x="0" y="407"/>
                </a:lnTo>
                <a:lnTo>
                  <a:pt x="2" y="426"/>
                </a:lnTo>
                <a:lnTo>
                  <a:pt x="5" y="446"/>
                </a:lnTo>
                <a:lnTo>
                  <a:pt x="8" y="464"/>
                </a:lnTo>
                <a:lnTo>
                  <a:pt x="12" y="482"/>
                </a:lnTo>
                <a:lnTo>
                  <a:pt x="17" y="501"/>
                </a:lnTo>
                <a:lnTo>
                  <a:pt x="23" y="519"/>
                </a:lnTo>
                <a:lnTo>
                  <a:pt x="30" y="536"/>
                </a:lnTo>
                <a:lnTo>
                  <a:pt x="38" y="553"/>
                </a:lnTo>
                <a:lnTo>
                  <a:pt x="47" y="570"/>
                </a:lnTo>
                <a:lnTo>
                  <a:pt x="56" y="586"/>
                </a:lnTo>
                <a:lnTo>
                  <a:pt x="65" y="602"/>
                </a:lnTo>
                <a:lnTo>
                  <a:pt x="77" y="617"/>
                </a:lnTo>
                <a:lnTo>
                  <a:pt x="88" y="632"/>
                </a:lnTo>
                <a:lnTo>
                  <a:pt x="100" y="646"/>
                </a:lnTo>
                <a:lnTo>
                  <a:pt x="113" y="660"/>
                </a:lnTo>
                <a:lnTo>
                  <a:pt x="126" y="672"/>
                </a:lnTo>
                <a:lnTo>
                  <a:pt x="141" y="684"/>
                </a:lnTo>
                <a:lnTo>
                  <a:pt x="155" y="695"/>
                </a:lnTo>
                <a:lnTo>
                  <a:pt x="171" y="707"/>
                </a:lnTo>
                <a:lnTo>
                  <a:pt x="186" y="717"/>
                </a:lnTo>
                <a:lnTo>
                  <a:pt x="202" y="726"/>
                </a:lnTo>
                <a:lnTo>
                  <a:pt x="219" y="734"/>
                </a:lnTo>
                <a:lnTo>
                  <a:pt x="236" y="742"/>
                </a:lnTo>
                <a:lnTo>
                  <a:pt x="253" y="749"/>
                </a:lnTo>
                <a:lnTo>
                  <a:pt x="271" y="755"/>
                </a:lnTo>
                <a:lnTo>
                  <a:pt x="290" y="760"/>
                </a:lnTo>
                <a:lnTo>
                  <a:pt x="308" y="765"/>
                </a:lnTo>
                <a:lnTo>
                  <a:pt x="328" y="768"/>
                </a:lnTo>
                <a:lnTo>
                  <a:pt x="347" y="771"/>
                </a:lnTo>
                <a:lnTo>
                  <a:pt x="366" y="772"/>
                </a:lnTo>
                <a:lnTo>
                  <a:pt x="386" y="772"/>
                </a:lnTo>
                <a:lnTo>
                  <a:pt x="416" y="771"/>
                </a:lnTo>
                <a:lnTo>
                  <a:pt x="444" y="768"/>
                </a:lnTo>
                <a:lnTo>
                  <a:pt x="473" y="763"/>
                </a:lnTo>
                <a:lnTo>
                  <a:pt x="500" y="755"/>
                </a:lnTo>
                <a:lnTo>
                  <a:pt x="638" y="755"/>
                </a:lnTo>
                <a:lnTo>
                  <a:pt x="665" y="763"/>
                </a:lnTo>
                <a:lnTo>
                  <a:pt x="694" y="768"/>
                </a:lnTo>
                <a:lnTo>
                  <a:pt x="723" y="771"/>
                </a:lnTo>
                <a:lnTo>
                  <a:pt x="752" y="772"/>
                </a:lnTo>
                <a:lnTo>
                  <a:pt x="782" y="771"/>
                </a:lnTo>
                <a:lnTo>
                  <a:pt x="811" y="768"/>
                </a:lnTo>
                <a:lnTo>
                  <a:pt x="839" y="763"/>
                </a:lnTo>
                <a:lnTo>
                  <a:pt x="867" y="755"/>
                </a:lnTo>
                <a:lnTo>
                  <a:pt x="1003" y="755"/>
                </a:lnTo>
                <a:lnTo>
                  <a:pt x="1032" y="763"/>
                </a:lnTo>
                <a:lnTo>
                  <a:pt x="1059" y="768"/>
                </a:lnTo>
                <a:lnTo>
                  <a:pt x="1089" y="771"/>
                </a:lnTo>
                <a:lnTo>
                  <a:pt x="1119" y="772"/>
                </a:lnTo>
                <a:lnTo>
                  <a:pt x="1147" y="771"/>
                </a:lnTo>
                <a:lnTo>
                  <a:pt x="1177" y="768"/>
                </a:lnTo>
                <a:lnTo>
                  <a:pt x="1206" y="763"/>
                </a:lnTo>
                <a:lnTo>
                  <a:pt x="1233" y="755"/>
                </a:lnTo>
                <a:lnTo>
                  <a:pt x="1370" y="755"/>
                </a:lnTo>
                <a:lnTo>
                  <a:pt x="1397" y="763"/>
                </a:lnTo>
                <a:lnTo>
                  <a:pt x="1426" y="768"/>
                </a:lnTo>
                <a:lnTo>
                  <a:pt x="1454" y="771"/>
                </a:lnTo>
                <a:lnTo>
                  <a:pt x="1484" y="772"/>
                </a:lnTo>
                <a:lnTo>
                  <a:pt x="1514" y="771"/>
                </a:lnTo>
                <a:lnTo>
                  <a:pt x="1544" y="768"/>
                </a:lnTo>
                <a:lnTo>
                  <a:pt x="1571" y="763"/>
                </a:lnTo>
                <a:lnTo>
                  <a:pt x="1599" y="755"/>
                </a:lnTo>
                <a:lnTo>
                  <a:pt x="1736" y="755"/>
                </a:lnTo>
                <a:lnTo>
                  <a:pt x="1763" y="763"/>
                </a:lnTo>
                <a:lnTo>
                  <a:pt x="1792" y="768"/>
                </a:lnTo>
                <a:lnTo>
                  <a:pt x="1821" y="771"/>
                </a:lnTo>
                <a:lnTo>
                  <a:pt x="1851" y="772"/>
                </a:lnTo>
                <a:lnTo>
                  <a:pt x="1880" y="771"/>
                </a:lnTo>
                <a:lnTo>
                  <a:pt x="1909" y="768"/>
                </a:lnTo>
                <a:lnTo>
                  <a:pt x="1938" y="763"/>
                </a:lnTo>
                <a:lnTo>
                  <a:pt x="1965" y="755"/>
                </a:lnTo>
                <a:lnTo>
                  <a:pt x="2101" y="755"/>
                </a:lnTo>
                <a:lnTo>
                  <a:pt x="2130" y="763"/>
                </a:lnTo>
                <a:lnTo>
                  <a:pt x="2157" y="768"/>
                </a:lnTo>
                <a:lnTo>
                  <a:pt x="2187" y="771"/>
                </a:lnTo>
                <a:lnTo>
                  <a:pt x="2217" y="772"/>
                </a:lnTo>
                <a:lnTo>
                  <a:pt x="2247" y="771"/>
                </a:lnTo>
                <a:lnTo>
                  <a:pt x="2275" y="768"/>
                </a:lnTo>
                <a:lnTo>
                  <a:pt x="2304" y="763"/>
                </a:lnTo>
                <a:lnTo>
                  <a:pt x="2331" y="755"/>
                </a:lnTo>
                <a:lnTo>
                  <a:pt x="2468" y="755"/>
                </a:lnTo>
                <a:lnTo>
                  <a:pt x="2495" y="763"/>
                </a:lnTo>
                <a:lnTo>
                  <a:pt x="2524" y="768"/>
                </a:lnTo>
                <a:lnTo>
                  <a:pt x="2552" y="771"/>
                </a:lnTo>
                <a:lnTo>
                  <a:pt x="2582" y="772"/>
                </a:lnTo>
                <a:lnTo>
                  <a:pt x="2612" y="771"/>
                </a:lnTo>
                <a:lnTo>
                  <a:pt x="2642" y="768"/>
                </a:lnTo>
                <a:lnTo>
                  <a:pt x="2669" y="763"/>
                </a:lnTo>
                <a:lnTo>
                  <a:pt x="2697" y="755"/>
                </a:lnTo>
                <a:lnTo>
                  <a:pt x="2834" y="755"/>
                </a:lnTo>
                <a:lnTo>
                  <a:pt x="2862" y="763"/>
                </a:lnTo>
                <a:lnTo>
                  <a:pt x="2890" y="768"/>
                </a:lnTo>
                <a:lnTo>
                  <a:pt x="2919" y="771"/>
                </a:lnTo>
                <a:lnTo>
                  <a:pt x="2949" y="772"/>
                </a:lnTo>
                <a:lnTo>
                  <a:pt x="2978" y="771"/>
                </a:lnTo>
                <a:lnTo>
                  <a:pt x="3007" y="768"/>
                </a:lnTo>
                <a:lnTo>
                  <a:pt x="3036" y="763"/>
                </a:lnTo>
                <a:lnTo>
                  <a:pt x="3063" y="755"/>
                </a:lnTo>
                <a:lnTo>
                  <a:pt x="3201" y="755"/>
                </a:lnTo>
                <a:lnTo>
                  <a:pt x="3228" y="763"/>
                </a:lnTo>
                <a:lnTo>
                  <a:pt x="3256" y="768"/>
                </a:lnTo>
                <a:lnTo>
                  <a:pt x="3285" y="771"/>
                </a:lnTo>
                <a:lnTo>
                  <a:pt x="3315" y="772"/>
                </a:lnTo>
                <a:lnTo>
                  <a:pt x="3335" y="772"/>
                </a:lnTo>
                <a:lnTo>
                  <a:pt x="3354" y="771"/>
                </a:lnTo>
                <a:lnTo>
                  <a:pt x="3373" y="768"/>
                </a:lnTo>
                <a:lnTo>
                  <a:pt x="3393" y="765"/>
                </a:lnTo>
                <a:lnTo>
                  <a:pt x="3411" y="760"/>
                </a:lnTo>
                <a:lnTo>
                  <a:pt x="3430" y="755"/>
                </a:lnTo>
                <a:lnTo>
                  <a:pt x="3448" y="749"/>
                </a:lnTo>
                <a:lnTo>
                  <a:pt x="3465" y="742"/>
                </a:lnTo>
                <a:lnTo>
                  <a:pt x="3482" y="734"/>
                </a:lnTo>
                <a:lnTo>
                  <a:pt x="3498" y="726"/>
                </a:lnTo>
                <a:lnTo>
                  <a:pt x="3515" y="717"/>
                </a:lnTo>
                <a:lnTo>
                  <a:pt x="3530" y="707"/>
                </a:lnTo>
                <a:lnTo>
                  <a:pt x="3545" y="695"/>
                </a:lnTo>
                <a:lnTo>
                  <a:pt x="3560" y="684"/>
                </a:lnTo>
                <a:lnTo>
                  <a:pt x="3574" y="672"/>
                </a:lnTo>
                <a:lnTo>
                  <a:pt x="3588" y="660"/>
                </a:lnTo>
                <a:lnTo>
                  <a:pt x="3600" y="646"/>
                </a:lnTo>
                <a:lnTo>
                  <a:pt x="3613" y="632"/>
                </a:lnTo>
                <a:lnTo>
                  <a:pt x="3624" y="617"/>
                </a:lnTo>
                <a:lnTo>
                  <a:pt x="3635" y="602"/>
                </a:lnTo>
                <a:lnTo>
                  <a:pt x="3645" y="586"/>
                </a:lnTo>
                <a:lnTo>
                  <a:pt x="3654" y="570"/>
                </a:lnTo>
                <a:lnTo>
                  <a:pt x="3663" y="553"/>
                </a:lnTo>
                <a:lnTo>
                  <a:pt x="3670" y="536"/>
                </a:lnTo>
                <a:lnTo>
                  <a:pt x="3677" y="519"/>
                </a:lnTo>
                <a:lnTo>
                  <a:pt x="3684" y="501"/>
                </a:lnTo>
                <a:lnTo>
                  <a:pt x="3688" y="482"/>
                </a:lnTo>
                <a:lnTo>
                  <a:pt x="3693" y="464"/>
                </a:lnTo>
                <a:lnTo>
                  <a:pt x="3696" y="446"/>
                </a:lnTo>
                <a:lnTo>
                  <a:pt x="3699" y="426"/>
                </a:lnTo>
                <a:lnTo>
                  <a:pt x="3701" y="407"/>
                </a:lnTo>
                <a:lnTo>
                  <a:pt x="3701" y="386"/>
                </a:lnTo>
                <a:lnTo>
                  <a:pt x="3701" y="367"/>
                </a:lnTo>
                <a:lnTo>
                  <a:pt x="3699" y="347"/>
                </a:lnTo>
                <a:lnTo>
                  <a:pt x="3696" y="328"/>
                </a:lnTo>
                <a:lnTo>
                  <a:pt x="3693" y="308"/>
                </a:lnTo>
                <a:lnTo>
                  <a:pt x="3688" y="290"/>
                </a:lnTo>
                <a:lnTo>
                  <a:pt x="3684" y="271"/>
                </a:lnTo>
                <a:lnTo>
                  <a:pt x="3677" y="253"/>
                </a:lnTo>
                <a:lnTo>
                  <a:pt x="3670" y="236"/>
                </a:lnTo>
                <a:lnTo>
                  <a:pt x="3663" y="219"/>
                </a:lnTo>
                <a:lnTo>
                  <a:pt x="3654" y="202"/>
                </a:lnTo>
                <a:lnTo>
                  <a:pt x="3645" y="186"/>
                </a:lnTo>
                <a:lnTo>
                  <a:pt x="3635" y="171"/>
                </a:lnTo>
                <a:lnTo>
                  <a:pt x="3624" y="155"/>
                </a:lnTo>
                <a:lnTo>
                  <a:pt x="3613" y="141"/>
                </a:lnTo>
                <a:lnTo>
                  <a:pt x="3600" y="126"/>
                </a:lnTo>
                <a:lnTo>
                  <a:pt x="3588" y="113"/>
                </a:lnTo>
                <a:lnTo>
                  <a:pt x="3574" y="100"/>
                </a:lnTo>
                <a:lnTo>
                  <a:pt x="3560" y="88"/>
                </a:lnTo>
                <a:lnTo>
                  <a:pt x="3545" y="77"/>
                </a:lnTo>
                <a:lnTo>
                  <a:pt x="3530" y="65"/>
                </a:lnTo>
                <a:lnTo>
                  <a:pt x="3515" y="56"/>
                </a:lnTo>
                <a:lnTo>
                  <a:pt x="3498" y="47"/>
                </a:lnTo>
                <a:lnTo>
                  <a:pt x="3482" y="38"/>
                </a:lnTo>
                <a:lnTo>
                  <a:pt x="3465" y="30"/>
                </a:lnTo>
                <a:lnTo>
                  <a:pt x="3448" y="23"/>
                </a:lnTo>
                <a:lnTo>
                  <a:pt x="3430" y="17"/>
                </a:lnTo>
                <a:lnTo>
                  <a:pt x="3411" y="12"/>
                </a:lnTo>
                <a:lnTo>
                  <a:pt x="3393" y="8"/>
                </a:lnTo>
                <a:lnTo>
                  <a:pt x="3373" y="5"/>
                </a:lnTo>
                <a:lnTo>
                  <a:pt x="3354" y="2"/>
                </a:lnTo>
                <a:lnTo>
                  <a:pt x="3335" y="0"/>
                </a:lnTo>
                <a:lnTo>
                  <a:pt x="3315" y="0"/>
                </a:lnTo>
                <a:close/>
              </a:path>
            </a:pathLst>
          </a:custGeom>
          <a:solidFill>
            <a:schemeClr val="bg1">
              <a:alpha val="10196"/>
            </a:schemeClr>
          </a:solidFill>
          <a:ln w="1016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54" name="Group 65"/>
          <p:cNvGrpSpPr>
            <a:grpSpLocks/>
          </p:cNvGrpSpPr>
          <p:nvPr/>
        </p:nvGrpSpPr>
        <p:grpSpPr bwMode="auto">
          <a:xfrm>
            <a:off x="1511300" y="2673350"/>
            <a:ext cx="396875" cy="396875"/>
            <a:chOff x="1661" y="2750"/>
            <a:chExt cx="250" cy="250"/>
          </a:xfrm>
        </p:grpSpPr>
        <p:sp>
          <p:nvSpPr>
            <p:cNvPr id="2089" name="Oval 36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/>
            </a:p>
          </p:txBody>
        </p:sp>
        <p:sp>
          <p:nvSpPr>
            <p:cNvPr id="2090" name="Oval 42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/>
            </a:p>
          </p:txBody>
        </p:sp>
      </p:grpSp>
      <p:sp>
        <p:nvSpPr>
          <p:cNvPr id="2055" name="Freeform 110"/>
          <p:cNvSpPr>
            <a:spLocks/>
          </p:cNvSpPr>
          <p:nvPr/>
        </p:nvSpPr>
        <p:spPr bwMode="auto">
          <a:xfrm rot="-8100000">
            <a:off x="6076951" y="2085975"/>
            <a:ext cx="2413000" cy="1247775"/>
          </a:xfrm>
          <a:custGeom>
            <a:avLst/>
            <a:gdLst>
              <a:gd name="T0" fmla="*/ 1752178 w 1928"/>
              <a:gd name="T1" fmla="*/ 15018 h 997"/>
              <a:gd name="T2" fmla="*/ 1612004 w 1928"/>
              <a:gd name="T3" fmla="*/ 42552 h 997"/>
              <a:gd name="T4" fmla="*/ 1362945 w 1928"/>
              <a:gd name="T5" fmla="*/ 25031 h 997"/>
              <a:gd name="T6" fmla="*/ 1216512 w 1928"/>
              <a:gd name="T7" fmla="*/ 7509 h 997"/>
              <a:gd name="T8" fmla="*/ 1117640 w 1928"/>
              <a:gd name="T9" fmla="*/ 15018 h 997"/>
              <a:gd name="T10" fmla="*/ 816015 w 1928"/>
              <a:gd name="T11" fmla="*/ 32540 h 997"/>
              <a:gd name="T12" fmla="*/ 722148 w 1928"/>
              <a:gd name="T13" fmla="*/ 8761 h 997"/>
              <a:gd name="T14" fmla="*/ 623275 w 1928"/>
              <a:gd name="T15" fmla="*/ 0 h 997"/>
              <a:gd name="T16" fmla="*/ 530660 w 1928"/>
              <a:gd name="T17" fmla="*/ 7509 h 997"/>
              <a:gd name="T18" fmla="*/ 440548 w 1928"/>
              <a:gd name="T19" fmla="*/ 25031 h 997"/>
              <a:gd name="T20" fmla="*/ 356693 w 1928"/>
              <a:gd name="T21" fmla="*/ 58822 h 997"/>
              <a:gd name="T22" fmla="*/ 277845 w 1928"/>
              <a:gd name="T23" fmla="*/ 102625 h 997"/>
              <a:gd name="T24" fmla="*/ 206507 w 1928"/>
              <a:gd name="T25" fmla="*/ 155190 h 997"/>
              <a:gd name="T26" fmla="*/ 143929 w 1928"/>
              <a:gd name="T27" fmla="*/ 219018 h 997"/>
              <a:gd name="T28" fmla="*/ 92615 w 1928"/>
              <a:gd name="T29" fmla="*/ 290355 h 997"/>
              <a:gd name="T30" fmla="*/ 51314 w 1928"/>
              <a:gd name="T31" fmla="*/ 371704 h 997"/>
              <a:gd name="T32" fmla="*/ 21276 w 1928"/>
              <a:gd name="T33" fmla="*/ 455557 h 997"/>
              <a:gd name="T34" fmla="*/ 3755 w 1928"/>
              <a:gd name="T35" fmla="*/ 546918 h 997"/>
              <a:gd name="T36" fmla="*/ 0 w 1928"/>
              <a:gd name="T37" fmla="*/ 610746 h 997"/>
              <a:gd name="T38" fmla="*/ 5006 w 1928"/>
              <a:gd name="T39" fmla="*/ 704611 h 997"/>
              <a:gd name="T40" fmla="*/ 25031 w 1928"/>
              <a:gd name="T41" fmla="*/ 793470 h 997"/>
              <a:gd name="T42" fmla="*/ 58823 w 1928"/>
              <a:gd name="T43" fmla="*/ 878574 h 997"/>
              <a:gd name="T44" fmla="*/ 100124 w 1928"/>
              <a:gd name="T45" fmla="*/ 957420 h 997"/>
              <a:gd name="T46" fmla="*/ 155193 w 1928"/>
              <a:gd name="T47" fmla="*/ 1026254 h 997"/>
              <a:gd name="T48" fmla="*/ 219022 w 1928"/>
              <a:gd name="T49" fmla="*/ 1088831 h 997"/>
              <a:gd name="T50" fmla="*/ 290361 w 1928"/>
              <a:gd name="T51" fmla="*/ 1141395 h 997"/>
              <a:gd name="T52" fmla="*/ 369209 w 1928"/>
              <a:gd name="T53" fmla="*/ 1183947 h 997"/>
              <a:gd name="T54" fmla="*/ 455566 w 1928"/>
              <a:gd name="T55" fmla="*/ 1212732 h 997"/>
              <a:gd name="T56" fmla="*/ 546930 w 1928"/>
              <a:gd name="T57" fmla="*/ 1231505 h 997"/>
              <a:gd name="T58" fmla="*/ 609508 w 1928"/>
              <a:gd name="T59" fmla="*/ 1235260 h 997"/>
              <a:gd name="T60" fmla="*/ 689607 w 1928"/>
              <a:gd name="T61" fmla="*/ 1231505 h 997"/>
              <a:gd name="T62" fmla="*/ 765952 w 1928"/>
              <a:gd name="T63" fmla="*/ 1216487 h 997"/>
              <a:gd name="T64" fmla="*/ 997490 w 1928"/>
              <a:gd name="T65" fmla="*/ 1203971 h 997"/>
              <a:gd name="T66" fmla="*/ 1097615 w 1928"/>
              <a:gd name="T67" fmla="*/ 1231505 h 997"/>
              <a:gd name="T68" fmla="*/ 1176463 w 1928"/>
              <a:gd name="T69" fmla="*/ 1240266 h 997"/>
              <a:gd name="T70" fmla="*/ 1229028 w 1928"/>
              <a:gd name="T71" fmla="*/ 1240266 h 997"/>
              <a:gd name="T72" fmla="*/ 1307876 w 1928"/>
              <a:gd name="T73" fmla="*/ 1232757 h 997"/>
              <a:gd name="T74" fmla="*/ 1409252 w 1928"/>
              <a:gd name="T75" fmla="*/ 1208978 h 997"/>
              <a:gd name="T76" fmla="*/ 1632029 w 1928"/>
              <a:gd name="T77" fmla="*/ 1226499 h 997"/>
              <a:gd name="T78" fmla="*/ 1708374 w 1928"/>
              <a:gd name="T79" fmla="*/ 1242769 h 997"/>
              <a:gd name="T80" fmla="*/ 1789725 w 1928"/>
              <a:gd name="T81" fmla="*/ 1247775 h 997"/>
              <a:gd name="T82" fmla="*/ 1851051 w 1928"/>
              <a:gd name="T83" fmla="*/ 1246523 h 997"/>
              <a:gd name="T84" fmla="*/ 1942415 w 1928"/>
              <a:gd name="T85" fmla="*/ 1231505 h 997"/>
              <a:gd name="T86" fmla="*/ 2028772 w 1928"/>
              <a:gd name="T87" fmla="*/ 1202720 h 997"/>
              <a:gd name="T88" fmla="*/ 2108872 w 1928"/>
              <a:gd name="T89" fmla="*/ 1161419 h 997"/>
              <a:gd name="T90" fmla="*/ 2182714 w 1928"/>
              <a:gd name="T91" fmla="*/ 1112610 h 997"/>
              <a:gd name="T92" fmla="*/ 2249046 w 1928"/>
              <a:gd name="T93" fmla="*/ 1052536 h 997"/>
              <a:gd name="T94" fmla="*/ 2302863 w 1928"/>
              <a:gd name="T95" fmla="*/ 982451 h 997"/>
              <a:gd name="T96" fmla="*/ 2349171 w 1928"/>
              <a:gd name="T97" fmla="*/ 906107 h 997"/>
              <a:gd name="T98" fmla="*/ 2384214 w 1928"/>
              <a:gd name="T99" fmla="*/ 821003 h 997"/>
              <a:gd name="T100" fmla="*/ 2404239 w 1928"/>
              <a:gd name="T101" fmla="*/ 732145 h 997"/>
              <a:gd name="T102" fmla="*/ 2413000 w 1928"/>
              <a:gd name="T103" fmla="*/ 638280 h 997"/>
              <a:gd name="T104" fmla="*/ 2411748 w 1928"/>
              <a:gd name="T105" fmla="*/ 574452 h 997"/>
              <a:gd name="T106" fmla="*/ 2394227 w 1928"/>
              <a:gd name="T107" fmla="*/ 483090 h 997"/>
              <a:gd name="T108" fmla="*/ 2367944 w 1928"/>
              <a:gd name="T109" fmla="*/ 396735 h 997"/>
              <a:gd name="T110" fmla="*/ 2326643 w 1928"/>
              <a:gd name="T111" fmla="*/ 316637 h 997"/>
              <a:gd name="T112" fmla="*/ 2275329 w 1928"/>
              <a:gd name="T113" fmla="*/ 242797 h 997"/>
              <a:gd name="T114" fmla="*/ 2215254 w 1928"/>
              <a:gd name="T115" fmla="*/ 178969 h 997"/>
              <a:gd name="T116" fmla="*/ 2146419 w 1928"/>
              <a:gd name="T117" fmla="*/ 122650 h 997"/>
              <a:gd name="T118" fmla="*/ 2068822 w 1928"/>
              <a:gd name="T119" fmla="*/ 78846 h 997"/>
              <a:gd name="T120" fmla="*/ 1986219 w 1928"/>
              <a:gd name="T121" fmla="*/ 43804 h 997"/>
              <a:gd name="T122" fmla="*/ 1897359 w 1928"/>
              <a:gd name="T123" fmla="*/ 21276 h 997"/>
              <a:gd name="T124" fmla="*/ 1803492 w 1928"/>
              <a:gd name="T125" fmla="*/ 15018 h 99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28" h="997">
                <a:moveTo>
                  <a:pt x="1441" y="12"/>
                </a:moveTo>
                <a:lnTo>
                  <a:pt x="1441" y="12"/>
                </a:lnTo>
                <a:lnTo>
                  <a:pt x="1400" y="12"/>
                </a:lnTo>
                <a:lnTo>
                  <a:pt x="1362" y="16"/>
                </a:lnTo>
                <a:lnTo>
                  <a:pt x="1324" y="23"/>
                </a:lnTo>
                <a:lnTo>
                  <a:pt x="1288" y="34"/>
                </a:lnTo>
                <a:lnTo>
                  <a:pt x="1126" y="32"/>
                </a:lnTo>
                <a:lnTo>
                  <a:pt x="1089" y="20"/>
                </a:lnTo>
                <a:lnTo>
                  <a:pt x="1051" y="13"/>
                </a:lnTo>
                <a:lnTo>
                  <a:pt x="1012" y="7"/>
                </a:lnTo>
                <a:lnTo>
                  <a:pt x="972" y="6"/>
                </a:lnTo>
                <a:lnTo>
                  <a:pt x="933" y="7"/>
                </a:lnTo>
                <a:lnTo>
                  <a:pt x="893" y="12"/>
                </a:lnTo>
                <a:lnTo>
                  <a:pt x="857" y="19"/>
                </a:lnTo>
                <a:lnTo>
                  <a:pt x="819" y="28"/>
                </a:lnTo>
                <a:lnTo>
                  <a:pt x="652" y="26"/>
                </a:lnTo>
                <a:lnTo>
                  <a:pt x="615" y="16"/>
                </a:lnTo>
                <a:lnTo>
                  <a:pt x="577" y="7"/>
                </a:lnTo>
                <a:lnTo>
                  <a:pt x="538" y="3"/>
                </a:lnTo>
                <a:lnTo>
                  <a:pt x="498" y="0"/>
                </a:lnTo>
                <a:lnTo>
                  <a:pt x="474" y="0"/>
                </a:lnTo>
                <a:lnTo>
                  <a:pt x="449" y="3"/>
                </a:lnTo>
                <a:lnTo>
                  <a:pt x="424" y="6"/>
                </a:lnTo>
                <a:lnTo>
                  <a:pt x="399" y="9"/>
                </a:lnTo>
                <a:lnTo>
                  <a:pt x="376" y="15"/>
                </a:lnTo>
                <a:lnTo>
                  <a:pt x="352" y="20"/>
                </a:lnTo>
                <a:lnTo>
                  <a:pt x="329" y="28"/>
                </a:lnTo>
                <a:lnTo>
                  <a:pt x="307" y="36"/>
                </a:lnTo>
                <a:lnTo>
                  <a:pt x="285" y="47"/>
                </a:lnTo>
                <a:lnTo>
                  <a:pt x="263" y="57"/>
                </a:lnTo>
                <a:lnTo>
                  <a:pt x="243" y="69"/>
                </a:lnTo>
                <a:lnTo>
                  <a:pt x="222" y="82"/>
                </a:lnTo>
                <a:lnTo>
                  <a:pt x="203" y="95"/>
                </a:lnTo>
                <a:lnTo>
                  <a:pt x="184" y="110"/>
                </a:lnTo>
                <a:lnTo>
                  <a:pt x="165" y="124"/>
                </a:lnTo>
                <a:lnTo>
                  <a:pt x="149" y="140"/>
                </a:lnTo>
                <a:lnTo>
                  <a:pt x="131" y="158"/>
                </a:lnTo>
                <a:lnTo>
                  <a:pt x="115" y="175"/>
                </a:lnTo>
                <a:lnTo>
                  <a:pt x="101" y="194"/>
                </a:lnTo>
                <a:lnTo>
                  <a:pt x="88" y="213"/>
                </a:lnTo>
                <a:lnTo>
                  <a:pt x="74" y="232"/>
                </a:lnTo>
                <a:lnTo>
                  <a:pt x="63" y="253"/>
                </a:lnTo>
                <a:lnTo>
                  <a:pt x="51" y="275"/>
                </a:lnTo>
                <a:lnTo>
                  <a:pt x="41" y="297"/>
                </a:lnTo>
                <a:lnTo>
                  <a:pt x="32" y="319"/>
                </a:lnTo>
                <a:lnTo>
                  <a:pt x="23" y="342"/>
                </a:lnTo>
                <a:lnTo>
                  <a:pt x="17" y="364"/>
                </a:lnTo>
                <a:lnTo>
                  <a:pt x="12" y="389"/>
                </a:lnTo>
                <a:lnTo>
                  <a:pt x="6" y="412"/>
                </a:lnTo>
                <a:lnTo>
                  <a:pt x="3" y="437"/>
                </a:lnTo>
                <a:lnTo>
                  <a:pt x="1" y="462"/>
                </a:lnTo>
                <a:lnTo>
                  <a:pt x="0" y="488"/>
                </a:lnTo>
                <a:lnTo>
                  <a:pt x="0" y="513"/>
                </a:lnTo>
                <a:lnTo>
                  <a:pt x="1" y="538"/>
                </a:lnTo>
                <a:lnTo>
                  <a:pt x="4" y="563"/>
                </a:lnTo>
                <a:lnTo>
                  <a:pt x="9" y="588"/>
                </a:lnTo>
                <a:lnTo>
                  <a:pt x="15" y="611"/>
                </a:lnTo>
                <a:lnTo>
                  <a:pt x="20" y="634"/>
                </a:lnTo>
                <a:lnTo>
                  <a:pt x="28" y="658"/>
                </a:lnTo>
                <a:lnTo>
                  <a:pt x="36" y="680"/>
                </a:lnTo>
                <a:lnTo>
                  <a:pt x="47" y="702"/>
                </a:lnTo>
                <a:lnTo>
                  <a:pt x="57" y="724"/>
                </a:lnTo>
                <a:lnTo>
                  <a:pt x="69" y="744"/>
                </a:lnTo>
                <a:lnTo>
                  <a:pt x="80" y="765"/>
                </a:lnTo>
                <a:lnTo>
                  <a:pt x="95" y="784"/>
                </a:lnTo>
                <a:lnTo>
                  <a:pt x="110" y="803"/>
                </a:lnTo>
                <a:lnTo>
                  <a:pt x="124" y="820"/>
                </a:lnTo>
                <a:lnTo>
                  <a:pt x="140" y="838"/>
                </a:lnTo>
                <a:lnTo>
                  <a:pt x="158" y="855"/>
                </a:lnTo>
                <a:lnTo>
                  <a:pt x="175" y="870"/>
                </a:lnTo>
                <a:lnTo>
                  <a:pt x="193" y="886"/>
                </a:lnTo>
                <a:lnTo>
                  <a:pt x="212" y="899"/>
                </a:lnTo>
                <a:lnTo>
                  <a:pt x="232" y="912"/>
                </a:lnTo>
                <a:lnTo>
                  <a:pt x="253" y="924"/>
                </a:lnTo>
                <a:lnTo>
                  <a:pt x="275" y="936"/>
                </a:lnTo>
                <a:lnTo>
                  <a:pt x="295" y="946"/>
                </a:lnTo>
                <a:lnTo>
                  <a:pt x="319" y="955"/>
                </a:lnTo>
                <a:lnTo>
                  <a:pt x="341" y="963"/>
                </a:lnTo>
                <a:lnTo>
                  <a:pt x="364" y="969"/>
                </a:lnTo>
                <a:lnTo>
                  <a:pt x="387" y="975"/>
                </a:lnTo>
                <a:lnTo>
                  <a:pt x="412" y="980"/>
                </a:lnTo>
                <a:lnTo>
                  <a:pt x="437" y="984"/>
                </a:lnTo>
                <a:lnTo>
                  <a:pt x="462" y="985"/>
                </a:lnTo>
                <a:lnTo>
                  <a:pt x="487" y="987"/>
                </a:lnTo>
                <a:lnTo>
                  <a:pt x="509" y="987"/>
                </a:lnTo>
                <a:lnTo>
                  <a:pt x="531" y="985"/>
                </a:lnTo>
                <a:lnTo>
                  <a:pt x="551" y="984"/>
                </a:lnTo>
                <a:lnTo>
                  <a:pt x="572" y="981"/>
                </a:lnTo>
                <a:lnTo>
                  <a:pt x="592" y="977"/>
                </a:lnTo>
                <a:lnTo>
                  <a:pt x="612" y="972"/>
                </a:lnTo>
                <a:lnTo>
                  <a:pt x="652" y="961"/>
                </a:lnTo>
                <a:lnTo>
                  <a:pt x="797" y="962"/>
                </a:lnTo>
                <a:lnTo>
                  <a:pt x="836" y="975"/>
                </a:lnTo>
                <a:lnTo>
                  <a:pt x="857" y="980"/>
                </a:lnTo>
                <a:lnTo>
                  <a:pt x="877" y="984"/>
                </a:lnTo>
                <a:lnTo>
                  <a:pt x="897" y="987"/>
                </a:lnTo>
                <a:lnTo>
                  <a:pt x="918" y="990"/>
                </a:lnTo>
                <a:lnTo>
                  <a:pt x="940" y="991"/>
                </a:lnTo>
                <a:lnTo>
                  <a:pt x="960" y="993"/>
                </a:lnTo>
                <a:lnTo>
                  <a:pt x="982" y="991"/>
                </a:lnTo>
                <a:lnTo>
                  <a:pt x="1004" y="991"/>
                </a:lnTo>
                <a:lnTo>
                  <a:pt x="1025" y="988"/>
                </a:lnTo>
                <a:lnTo>
                  <a:pt x="1045" y="985"/>
                </a:lnTo>
                <a:lnTo>
                  <a:pt x="1066" y="982"/>
                </a:lnTo>
                <a:lnTo>
                  <a:pt x="1086" y="978"/>
                </a:lnTo>
                <a:lnTo>
                  <a:pt x="1126" y="966"/>
                </a:lnTo>
                <a:lnTo>
                  <a:pt x="1266" y="968"/>
                </a:lnTo>
                <a:lnTo>
                  <a:pt x="1304" y="980"/>
                </a:lnTo>
                <a:lnTo>
                  <a:pt x="1324" y="985"/>
                </a:lnTo>
                <a:lnTo>
                  <a:pt x="1345" y="990"/>
                </a:lnTo>
                <a:lnTo>
                  <a:pt x="1365" y="993"/>
                </a:lnTo>
                <a:lnTo>
                  <a:pt x="1387" y="996"/>
                </a:lnTo>
                <a:lnTo>
                  <a:pt x="1408" y="997"/>
                </a:lnTo>
                <a:lnTo>
                  <a:pt x="1430" y="997"/>
                </a:lnTo>
                <a:lnTo>
                  <a:pt x="1454" y="997"/>
                </a:lnTo>
                <a:lnTo>
                  <a:pt x="1479" y="996"/>
                </a:lnTo>
                <a:lnTo>
                  <a:pt x="1504" y="993"/>
                </a:lnTo>
                <a:lnTo>
                  <a:pt x="1529" y="988"/>
                </a:lnTo>
                <a:lnTo>
                  <a:pt x="1552" y="984"/>
                </a:lnTo>
                <a:lnTo>
                  <a:pt x="1576" y="977"/>
                </a:lnTo>
                <a:lnTo>
                  <a:pt x="1599" y="969"/>
                </a:lnTo>
                <a:lnTo>
                  <a:pt x="1621" y="961"/>
                </a:lnTo>
                <a:lnTo>
                  <a:pt x="1643" y="952"/>
                </a:lnTo>
                <a:lnTo>
                  <a:pt x="1665" y="940"/>
                </a:lnTo>
                <a:lnTo>
                  <a:pt x="1685" y="928"/>
                </a:lnTo>
                <a:lnTo>
                  <a:pt x="1706" y="917"/>
                </a:lnTo>
                <a:lnTo>
                  <a:pt x="1725" y="903"/>
                </a:lnTo>
                <a:lnTo>
                  <a:pt x="1744" y="889"/>
                </a:lnTo>
                <a:lnTo>
                  <a:pt x="1763" y="873"/>
                </a:lnTo>
                <a:lnTo>
                  <a:pt x="1779" y="857"/>
                </a:lnTo>
                <a:lnTo>
                  <a:pt x="1797" y="841"/>
                </a:lnTo>
                <a:lnTo>
                  <a:pt x="1811" y="823"/>
                </a:lnTo>
                <a:lnTo>
                  <a:pt x="1827" y="804"/>
                </a:lnTo>
                <a:lnTo>
                  <a:pt x="1840" y="785"/>
                </a:lnTo>
                <a:lnTo>
                  <a:pt x="1854" y="765"/>
                </a:lnTo>
                <a:lnTo>
                  <a:pt x="1865" y="744"/>
                </a:lnTo>
                <a:lnTo>
                  <a:pt x="1877" y="724"/>
                </a:lnTo>
                <a:lnTo>
                  <a:pt x="1887" y="702"/>
                </a:lnTo>
                <a:lnTo>
                  <a:pt x="1896" y="680"/>
                </a:lnTo>
                <a:lnTo>
                  <a:pt x="1905" y="656"/>
                </a:lnTo>
                <a:lnTo>
                  <a:pt x="1911" y="633"/>
                </a:lnTo>
                <a:lnTo>
                  <a:pt x="1916" y="610"/>
                </a:lnTo>
                <a:lnTo>
                  <a:pt x="1921" y="585"/>
                </a:lnTo>
                <a:lnTo>
                  <a:pt x="1925" y="560"/>
                </a:lnTo>
                <a:lnTo>
                  <a:pt x="1927" y="535"/>
                </a:lnTo>
                <a:lnTo>
                  <a:pt x="1928" y="510"/>
                </a:lnTo>
                <a:lnTo>
                  <a:pt x="1928" y="485"/>
                </a:lnTo>
                <a:lnTo>
                  <a:pt x="1927" y="459"/>
                </a:lnTo>
                <a:lnTo>
                  <a:pt x="1924" y="434"/>
                </a:lnTo>
                <a:lnTo>
                  <a:pt x="1919" y="411"/>
                </a:lnTo>
                <a:lnTo>
                  <a:pt x="1913" y="386"/>
                </a:lnTo>
                <a:lnTo>
                  <a:pt x="1908" y="363"/>
                </a:lnTo>
                <a:lnTo>
                  <a:pt x="1900" y="341"/>
                </a:lnTo>
                <a:lnTo>
                  <a:pt x="1892" y="317"/>
                </a:lnTo>
                <a:lnTo>
                  <a:pt x="1881" y="295"/>
                </a:lnTo>
                <a:lnTo>
                  <a:pt x="1871" y="275"/>
                </a:lnTo>
                <a:lnTo>
                  <a:pt x="1859" y="253"/>
                </a:lnTo>
                <a:lnTo>
                  <a:pt x="1848" y="234"/>
                </a:lnTo>
                <a:lnTo>
                  <a:pt x="1833" y="213"/>
                </a:lnTo>
                <a:lnTo>
                  <a:pt x="1818" y="194"/>
                </a:lnTo>
                <a:lnTo>
                  <a:pt x="1804" y="177"/>
                </a:lnTo>
                <a:lnTo>
                  <a:pt x="1788" y="159"/>
                </a:lnTo>
                <a:lnTo>
                  <a:pt x="1770" y="143"/>
                </a:lnTo>
                <a:lnTo>
                  <a:pt x="1753" y="127"/>
                </a:lnTo>
                <a:lnTo>
                  <a:pt x="1735" y="113"/>
                </a:lnTo>
                <a:lnTo>
                  <a:pt x="1715" y="98"/>
                </a:lnTo>
                <a:lnTo>
                  <a:pt x="1696" y="86"/>
                </a:lnTo>
                <a:lnTo>
                  <a:pt x="1675" y="73"/>
                </a:lnTo>
                <a:lnTo>
                  <a:pt x="1653" y="63"/>
                </a:lnTo>
                <a:lnTo>
                  <a:pt x="1633" y="53"/>
                </a:lnTo>
                <a:lnTo>
                  <a:pt x="1609" y="42"/>
                </a:lnTo>
                <a:lnTo>
                  <a:pt x="1587" y="35"/>
                </a:lnTo>
                <a:lnTo>
                  <a:pt x="1564" y="28"/>
                </a:lnTo>
                <a:lnTo>
                  <a:pt x="1539" y="22"/>
                </a:lnTo>
                <a:lnTo>
                  <a:pt x="1516" y="17"/>
                </a:lnTo>
                <a:lnTo>
                  <a:pt x="1491" y="15"/>
                </a:lnTo>
                <a:lnTo>
                  <a:pt x="1466" y="12"/>
                </a:lnTo>
                <a:lnTo>
                  <a:pt x="1441" y="12"/>
                </a:lnTo>
                <a:close/>
              </a:path>
            </a:pathLst>
          </a:custGeom>
          <a:solidFill>
            <a:srgbClr val="FDB602">
              <a:alpha val="30196"/>
            </a:srgbClr>
          </a:solidFill>
          <a:ln w="101600">
            <a:solidFill>
              <a:srgbClr val="F7B60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56" name="Group 64"/>
          <p:cNvGrpSpPr>
            <a:grpSpLocks/>
          </p:cNvGrpSpPr>
          <p:nvPr/>
        </p:nvGrpSpPr>
        <p:grpSpPr bwMode="auto">
          <a:xfrm>
            <a:off x="6067425" y="2654300"/>
            <a:ext cx="396875" cy="396875"/>
            <a:chOff x="1661" y="1310"/>
            <a:chExt cx="250" cy="250"/>
          </a:xfrm>
        </p:grpSpPr>
        <p:sp>
          <p:nvSpPr>
            <p:cNvPr id="2087" name="Oval 34"/>
            <p:cNvSpPr>
              <a:spLocks noChangeArrowheads="1"/>
            </p:cNvSpPr>
            <p:nvPr/>
          </p:nvSpPr>
          <p:spPr bwMode="auto">
            <a:xfrm>
              <a:off x="1661" y="1310"/>
              <a:ext cx="250" cy="250"/>
            </a:xfrm>
            <a:prstGeom prst="ellipse">
              <a:avLst/>
            </a:prstGeom>
            <a:solidFill>
              <a:srgbClr val="FDB60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/>
            </a:p>
          </p:txBody>
        </p:sp>
        <p:sp>
          <p:nvSpPr>
            <p:cNvPr id="2088" name="Oval 40"/>
            <p:cNvSpPr>
              <a:spLocks noChangeArrowheads="1"/>
            </p:cNvSpPr>
            <p:nvPr/>
          </p:nvSpPr>
          <p:spPr bwMode="auto">
            <a:xfrm>
              <a:off x="1729" y="1378"/>
              <a:ext cx="114" cy="114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/>
            </a:p>
          </p:txBody>
        </p:sp>
      </p:grpSp>
      <p:grpSp>
        <p:nvGrpSpPr>
          <p:cNvPr id="2057" name="Group 111"/>
          <p:cNvGrpSpPr>
            <a:grpSpLocks/>
          </p:cNvGrpSpPr>
          <p:nvPr/>
        </p:nvGrpSpPr>
        <p:grpSpPr bwMode="auto">
          <a:xfrm>
            <a:off x="1485900" y="3760788"/>
            <a:ext cx="396875" cy="396875"/>
            <a:chOff x="1661" y="2750"/>
            <a:chExt cx="250" cy="250"/>
          </a:xfrm>
        </p:grpSpPr>
        <p:sp>
          <p:nvSpPr>
            <p:cNvPr id="2085" name="Oval 112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/>
            </a:p>
          </p:txBody>
        </p:sp>
        <p:sp>
          <p:nvSpPr>
            <p:cNvPr id="2086" name="Oval 113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/>
            </a:p>
          </p:txBody>
        </p:sp>
      </p:grpSp>
      <p:sp>
        <p:nvSpPr>
          <p:cNvPr id="2058" name="Freeform 115"/>
          <p:cNvSpPr>
            <a:spLocks/>
          </p:cNvSpPr>
          <p:nvPr/>
        </p:nvSpPr>
        <p:spPr bwMode="auto">
          <a:xfrm rot="-8100000">
            <a:off x="6070601" y="4371975"/>
            <a:ext cx="2413000" cy="1247775"/>
          </a:xfrm>
          <a:custGeom>
            <a:avLst/>
            <a:gdLst>
              <a:gd name="T0" fmla="*/ 1752178 w 1928"/>
              <a:gd name="T1" fmla="*/ 15018 h 997"/>
              <a:gd name="T2" fmla="*/ 1612004 w 1928"/>
              <a:gd name="T3" fmla="*/ 42552 h 997"/>
              <a:gd name="T4" fmla="*/ 1362945 w 1928"/>
              <a:gd name="T5" fmla="*/ 25031 h 997"/>
              <a:gd name="T6" fmla="*/ 1216512 w 1928"/>
              <a:gd name="T7" fmla="*/ 7509 h 997"/>
              <a:gd name="T8" fmla="*/ 1117640 w 1928"/>
              <a:gd name="T9" fmla="*/ 15018 h 997"/>
              <a:gd name="T10" fmla="*/ 816015 w 1928"/>
              <a:gd name="T11" fmla="*/ 32540 h 997"/>
              <a:gd name="T12" fmla="*/ 722148 w 1928"/>
              <a:gd name="T13" fmla="*/ 8761 h 997"/>
              <a:gd name="T14" fmla="*/ 623275 w 1928"/>
              <a:gd name="T15" fmla="*/ 0 h 997"/>
              <a:gd name="T16" fmla="*/ 530660 w 1928"/>
              <a:gd name="T17" fmla="*/ 7509 h 997"/>
              <a:gd name="T18" fmla="*/ 440548 w 1928"/>
              <a:gd name="T19" fmla="*/ 25031 h 997"/>
              <a:gd name="T20" fmla="*/ 356693 w 1928"/>
              <a:gd name="T21" fmla="*/ 58822 h 997"/>
              <a:gd name="T22" fmla="*/ 277845 w 1928"/>
              <a:gd name="T23" fmla="*/ 102625 h 997"/>
              <a:gd name="T24" fmla="*/ 206507 w 1928"/>
              <a:gd name="T25" fmla="*/ 155190 h 997"/>
              <a:gd name="T26" fmla="*/ 143929 w 1928"/>
              <a:gd name="T27" fmla="*/ 219018 h 997"/>
              <a:gd name="T28" fmla="*/ 92615 w 1928"/>
              <a:gd name="T29" fmla="*/ 290355 h 997"/>
              <a:gd name="T30" fmla="*/ 51314 w 1928"/>
              <a:gd name="T31" fmla="*/ 371704 h 997"/>
              <a:gd name="T32" fmla="*/ 21276 w 1928"/>
              <a:gd name="T33" fmla="*/ 455557 h 997"/>
              <a:gd name="T34" fmla="*/ 3755 w 1928"/>
              <a:gd name="T35" fmla="*/ 546918 h 997"/>
              <a:gd name="T36" fmla="*/ 0 w 1928"/>
              <a:gd name="T37" fmla="*/ 610746 h 997"/>
              <a:gd name="T38" fmla="*/ 5006 w 1928"/>
              <a:gd name="T39" fmla="*/ 704611 h 997"/>
              <a:gd name="T40" fmla="*/ 25031 w 1928"/>
              <a:gd name="T41" fmla="*/ 793470 h 997"/>
              <a:gd name="T42" fmla="*/ 58823 w 1928"/>
              <a:gd name="T43" fmla="*/ 878574 h 997"/>
              <a:gd name="T44" fmla="*/ 100124 w 1928"/>
              <a:gd name="T45" fmla="*/ 957420 h 997"/>
              <a:gd name="T46" fmla="*/ 155193 w 1928"/>
              <a:gd name="T47" fmla="*/ 1026254 h 997"/>
              <a:gd name="T48" fmla="*/ 219022 w 1928"/>
              <a:gd name="T49" fmla="*/ 1088831 h 997"/>
              <a:gd name="T50" fmla="*/ 290361 w 1928"/>
              <a:gd name="T51" fmla="*/ 1141395 h 997"/>
              <a:gd name="T52" fmla="*/ 369209 w 1928"/>
              <a:gd name="T53" fmla="*/ 1183947 h 997"/>
              <a:gd name="T54" fmla="*/ 455566 w 1928"/>
              <a:gd name="T55" fmla="*/ 1212732 h 997"/>
              <a:gd name="T56" fmla="*/ 546930 w 1928"/>
              <a:gd name="T57" fmla="*/ 1231505 h 997"/>
              <a:gd name="T58" fmla="*/ 609508 w 1928"/>
              <a:gd name="T59" fmla="*/ 1235260 h 997"/>
              <a:gd name="T60" fmla="*/ 689607 w 1928"/>
              <a:gd name="T61" fmla="*/ 1231505 h 997"/>
              <a:gd name="T62" fmla="*/ 765952 w 1928"/>
              <a:gd name="T63" fmla="*/ 1216487 h 997"/>
              <a:gd name="T64" fmla="*/ 997490 w 1928"/>
              <a:gd name="T65" fmla="*/ 1203971 h 997"/>
              <a:gd name="T66" fmla="*/ 1097615 w 1928"/>
              <a:gd name="T67" fmla="*/ 1231505 h 997"/>
              <a:gd name="T68" fmla="*/ 1176463 w 1928"/>
              <a:gd name="T69" fmla="*/ 1240266 h 997"/>
              <a:gd name="T70" fmla="*/ 1229028 w 1928"/>
              <a:gd name="T71" fmla="*/ 1240266 h 997"/>
              <a:gd name="T72" fmla="*/ 1307876 w 1928"/>
              <a:gd name="T73" fmla="*/ 1232757 h 997"/>
              <a:gd name="T74" fmla="*/ 1409252 w 1928"/>
              <a:gd name="T75" fmla="*/ 1208978 h 997"/>
              <a:gd name="T76" fmla="*/ 1632029 w 1928"/>
              <a:gd name="T77" fmla="*/ 1226499 h 997"/>
              <a:gd name="T78" fmla="*/ 1708374 w 1928"/>
              <a:gd name="T79" fmla="*/ 1242769 h 997"/>
              <a:gd name="T80" fmla="*/ 1789725 w 1928"/>
              <a:gd name="T81" fmla="*/ 1247775 h 997"/>
              <a:gd name="T82" fmla="*/ 1851051 w 1928"/>
              <a:gd name="T83" fmla="*/ 1246523 h 997"/>
              <a:gd name="T84" fmla="*/ 1942415 w 1928"/>
              <a:gd name="T85" fmla="*/ 1231505 h 997"/>
              <a:gd name="T86" fmla="*/ 2028772 w 1928"/>
              <a:gd name="T87" fmla="*/ 1202720 h 997"/>
              <a:gd name="T88" fmla="*/ 2108872 w 1928"/>
              <a:gd name="T89" fmla="*/ 1161419 h 997"/>
              <a:gd name="T90" fmla="*/ 2182714 w 1928"/>
              <a:gd name="T91" fmla="*/ 1112610 h 997"/>
              <a:gd name="T92" fmla="*/ 2249046 w 1928"/>
              <a:gd name="T93" fmla="*/ 1052536 h 997"/>
              <a:gd name="T94" fmla="*/ 2302863 w 1928"/>
              <a:gd name="T95" fmla="*/ 982451 h 997"/>
              <a:gd name="T96" fmla="*/ 2349171 w 1928"/>
              <a:gd name="T97" fmla="*/ 906107 h 997"/>
              <a:gd name="T98" fmla="*/ 2384214 w 1928"/>
              <a:gd name="T99" fmla="*/ 821003 h 997"/>
              <a:gd name="T100" fmla="*/ 2404239 w 1928"/>
              <a:gd name="T101" fmla="*/ 732145 h 997"/>
              <a:gd name="T102" fmla="*/ 2413000 w 1928"/>
              <a:gd name="T103" fmla="*/ 638280 h 997"/>
              <a:gd name="T104" fmla="*/ 2411748 w 1928"/>
              <a:gd name="T105" fmla="*/ 574452 h 997"/>
              <a:gd name="T106" fmla="*/ 2394227 w 1928"/>
              <a:gd name="T107" fmla="*/ 483090 h 997"/>
              <a:gd name="T108" fmla="*/ 2367944 w 1928"/>
              <a:gd name="T109" fmla="*/ 396735 h 997"/>
              <a:gd name="T110" fmla="*/ 2326643 w 1928"/>
              <a:gd name="T111" fmla="*/ 316637 h 997"/>
              <a:gd name="T112" fmla="*/ 2275329 w 1928"/>
              <a:gd name="T113" fmla="*/ 242797 h 997"/>
              <a:gd name="T114" fmla="*/ 2215254 w 1928"/>
              <a:gd name="T115" fmla="*/ 178969 h 997"/>
              <a:gd name="T116" fmla="*/ 2146419 w 1928"/>
              <a:gd name="T117" fmla="*/ 122650 h 997"/>
              <a:gd name="T118" fmla="*/ 2068822 w 1928"/>
              <a:gd name="T119" fmla="*/ 78846 h 997"/>
              <a:gd name="T120" fmla="*/ 1986219 w 1928"/>
              <a:gd name="T121" fmla="*/ 43804 h 997"/>
              <a:gd name="T122" fmla="*/ 1897359 w 1928"/>
              <a:gd name="T123" fmla="*/ 21276 h 997"/>
              <a:gd name="T124" fmla="*/ 1803492 w 1928"/>
              <a:gd name="T125" fmla="*/ 15018 h 99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28" h="997">
                <a:moveTo>
                  <a:pt x="1441" y="12"/>
                </a:moveTo>
                <a:lnTo>
                  <a:pt x="1441" y="12"/>
                </a:lnTo>
                <a:lnTo>
                  <a:pt x="1400" y="12"/>
                </a:lnTo>
                <a:lnTo>
                  <a:pt x="1362" y="16"/>
                </a:lnTo>
                <a:lnTo>
                  <a:pt x="1324" y="23"/>
                </a:lnTo>
                <a:lnTo>
                  <a:pt x="1288" y="34"/>
                </a:lnTo>
                <a:lnTo>
                  <a:pt x="1126" y="32"/>
                </a:lnTo>
                <a:lnTo>
                  <a:pt x="1089" y="20"/>
                </a:lnTo>
                <a:lnTo>
                  <a:pt x="1051" y="13"/>
                </a:lnTo>
                <a:lnTo>
                  <a:pt x="1012" y="7"/>
                </a:lnTo>
                <a:lnTo>
                  <a:pt x="972" y="6"/>
                </a:lnTo>
                <a:lnTo>
                  <a:pt x="933" y="7"/>
                </a:lnTo>
                <a:lnTo>
                  <a:pt x="893" y="12"/>
                </a:lnTo>
                <a:lnTo>
                  <a:pt x="857" y="19"/>
                </a:lnTo>
                <a:lnTo>
                  <a:pt x="819" y="28"/>
                </a:lnTo>
                <a:lnTo>
                  <a:pt x="652" y="26"/>
                </a:lnTo>
                <a:lnTo>
                  <a:pt x="615" y="16"/>
                </a:lnTo>
                <a:lnTo>
                  <a:pt x="577" y="7"/>
                </a:lnTo>
                <a:lnTo>
                  <a:pt x="538" y="3"/>
                </a:lnTo>
                <a:lnTo>
                  <a:pt x="498" y="0"/>
                </a:lnTo>
                <a:lnTo>
                  <a:pt x="474" y="0"/>
                </a:lnTo>
                <a:lnTo>
                  <a:pt x="449" y="3"/>
                </a:lnTo>
                <a:lnTo>
                  <a:pt x="424" y="6"/>
                </a:lnTo>
                <a:lnTo>
                  <a:pt x="399" y="9"/>
                </a:lnTo>
                <a:lnTo>
                  <a:pt x="376" y="15"/>
                </a:lnTo>
                <a:lnTo>
                  <a:pt x="352" y="20"/>
                </a:lnTo>
                <a:lnTo>
                  <a:pt x="329" y="28"/>
                </a:lnTo>
                <a:lnTo>
                  <a:pt x="307" y="36"/>
                </a:lnTo>
                <a:lnTo>
                  <a:pt x="285" y="47"/>
                </a:lnTo>
                <a:lnTo>
                  <a:pt x="263" y="57"/>
                </a:lnTo>
                <a:lnTo>
                  <a:pt x="243" y="69"/>
                </a:lnTo>
                <a:lnTo>
                  <a:pt x="222" y="82"/>
                </a:lnTo>
                <a:lnTo>
                  <a:pt x="203" y="95"/>
                </a:lnTo>
                <a:lnTo>
                  <a:pt x="184" y="110"/>
                </a:lnTo>
                <a:lnTo>
                  <a:pt x="165" y="124"/>
                </a:lnTo>
                <a:lnTo>
                  <a:pt x="149" y="140"/>
                </a:lnTo>
                <a:lnTo>
                  <a:pt x="131" y="158"/>
                </a:lnTo>
                <a:lnTo>
                  <a:pt x="115" y="175"/>
                </a:lnTo>
                <a:lnTo>
                  <a:pt x="101" y="194"/>
                </a:lnTo>
                <a:lnTo>
                  <a:pt x="88" y="213"/>
                </a:lnTo>
                <a:lnTo>
                  <a:pt x="74" y="232"/>
                </a:lnTo>
                <a:lnTo>
                  <a:pt x="63" y="253"/>
                </a:lnTo>
                <a:lnTo>
                  <a:pt x="51" y="275"/>
                </a:lnTo>
                <a:lnTo>
                  <a:pt x="41" y="297"/>
                </a:lnTo>
                <a:lnTo>
                  <a:pt x="32" y="319"/>
                </a:lnTo>
                <a:lnTo>
                  <a:pt x="23" y="342"/>
                </a:lnTo>
                <a:lnTo>
                  <a:pt x="17" y="364"/>
                </a:lnTo>
                <a:lnTo>
                  <a:pt x="12" y="389"/>
                </a:lnTo>
                <a:lnTo>
                  <a:pt x="6" y="412"/>
                </a:lnTo>
                <a:lnTo>
                  <a:pt x="3" y="437"/>
                </a:lnTo>
                <a:lnTo>
                  <a:pt x="1" y="462"/>
                </a:lnTo>
                <a:lnTo>
                  <a:pt x="0" y="488"/>
                </a:lnTo>
                <a:lnTo>
                  <a:pt x="0" y="513"/>
                </a:lnTo>
                <a:lnTo>
                  <a:pt x="1" y="538"/>
                </a:lnTo>
                <a:lnTo>
                  <a:pt x="4" y="563"/>
                </a:lnTo>
                <a:lnTo>
                  <a:pt x="9" y="588"/>
                </a:lnTo>
                <a:lnTo>
                  <a:pt x="15" y="611"/>
                </a:lnTo>
                <a:lnTo>
                  <a:pt x="20" y="634"/>
                </a:lnTo>
                <a:lnTo>
                  <a:pt x="28" y="658"/>
                </a:lnTo>
                <a:lnTo>
                  <a:pt x="36" y="680"/>
                </a:lnTo>
                <a:lnTo>
                  <a:pt x="47" y="702"/>
                </a:lnTo>
                <a:lnTo>
                  <a:pt x="57" y="724"/>
                </a:lnTo>
                <a:lnTo>
                  <a:pt x="69" y="744"/>
                </a:lnTo>
                <a:lnTo>
                  <a:pt x="80" y="765"/>
                </a:lnTo>
                <a:lnTo>
                  <a:pt x="95" y="784"/>
                </a:lnTo>
                <a:lnTo>
                  <a:pt x="110" y="803"/>
                </a:lnTo>
                <a:lnTo>
                  <a:pt x="124" y="820"/>
                </a:lnTo>
                <a:lnTo>
                  <a:pt x="140" y="838"/>
                </a:lnTo>
                <a:lnTo>
                  <a:pt x="158" y="855"/>
                </a:lnTo>
                <a:lnTo>
                  <a:pt x="175" y="870"/>
                </a:lnTo>
                <a:lnTo>
                  <a:pt x="193" y="886"/>
                </a:lnTo>
                <a:lnTo>
                  <a:pt x="212" y="899"/>
                </a:lnTo>
                <a:lnTo>
                  <a:pt x="232" y="912"/>
                </a:lnTo>
                <a:lnTo>
                  <a:pt x="253" y="924"/>
                </a:lnTo>
                <a:lnTo>
                  <a:pt x="275" y="936"/>
                </a:lnTo>
                <a:lnTo>
                  <a:pt x="295" y="946"/>
                </a:lnTo>
                <a:lnTo>
                  <a:pt x="319" y="955"/>
                </a:lnTo>
                <a:lnTo>
                  <a:pt x="341" y="963"/>
                </a:lnTo>
                <a:lnTo>
                  <a:pt x="364" y="969"/>
                </a:lnTo>
                <a:lnTo>
                  <a:pt x="387" y="975"/>
                </a:lnTo>
                <a:lnTo>
                  <a:pt x="412" y="980"/>
                </a:lnTo>
                <a:lnTo>
                  <a:pt x="437" y="984"/>
                </a:lnTo>
                <a:lnTo>
                  <a:pt x="462" y="985"/>
                </a:lnTo>
                <a:lnTo>
                  <a:pt x="487" y="987"/>
                </a:lnTo>
                <a:lnTo>
                  <a:pt x="509" y="987"/>
                </a:lnTo>
                <a:lnTo>
                  <a:pt x="531" y="985"/>
                </a:lnTo>
                <a:lnTo>
                  <a:pt x="551" y="984"/>
                </a:lnTo>
                <a:lnTo>
                  <a:pt x="572" y="981"/>
                </a:lnTo>
                <a:lnTo>
                  <a:pt x="592" y="977"/>
                </a:lnTo>
                <a:lnTo>
                  <a:pt x="612" y="972"/>
                </a:lnTo>
                <a:lnTo>
                  <a:pt x="652" y="961"/>
                </a:lnTo>
                <a:lnTo>
                  <a:pt x="797" y="962"/>
                </a:lnTo>
                <a:lnTo>
                  <a:pt x="836" y="975"/>
                </a:lnTo>
                <a:lnTo>
                  <a:pt x="857" y="980"/>
                </a:lnTo>
                <a:lnTo>
                  <a:pt x="877" y="984"/>
                </a:lnTo>
                <a:lnTo>
                  <a:pt x="897" y="987"/>
                </a:lnTo>
                <a:lnTo>
                  <a:pt x="918" y="990"/>
                </a:lnTo>
                <a:lnTo>
                  <a:pt x="940" y="991"/>
                </a:lnTo>
                <a:lnTo>
                  <a:pt x="960" y="993"/>
                </a:lnTo>
                <a:lnTo>
                  <a:pt x="982" y="991"/>
                </a:lnTo>
                <a:lnTo>
                  <a:pt x="1004" y="991"/>
                </a:lnTo>
                <a:lnTo>
                  <a:pt x="1025" y="988"/>
                </a:lnTo>
                <a:lnTo>
                  <a:pt x="1045" y="985"/>
                </a:lnTo>
                <a:lnTo>
                  <a:pt x="1066" y="982"/>
                </a:lnTo>
                <a:lnTo>
                  <a:pt x="1086" y="978"/>
                </a:lnTo>
                <a:lnTo>
                  <a:pt x="1126" y="966"/>
                </a:lnTo>
                <a:lnTo>
                  <a:pt x="1266" y="968"/>
                </a:lnTo>
                <a:lnTo>
                  <a:pt x="1304" y="980"/>
                </a:lnTo>
                <a:lnTo>
                  <a:pt x="1324" y="985"/>
                </a:lnTo>
                <a:lnTo>
                  <a:pt x="1345" y="990"/>
                </a:lnTo>
                <a:lnTo>
                  <a:pt x="1365" y="993"/>
                </a:lnTo>
                <a:lnTo>
                  <a:pt x="1387" y="996"/>
                </a:lnTo>
                <a:lnTo>
                  <a:pt x="1408" y="997"/>
                </a:lnTo>
                <a:lnTo>
                  <a:pt x="1430" y="997"/>
                </a:lnTo>
                <a:lnTo>
                  <a:pt x="1454" y="997"/>
                </a:lnTo>
                <a:lnTo>
                  <a:pt x="1479" y="996"/>
                </a:lnTo>
                <a:lnTo>
                  <a:pt x="1504" y="993"/>
                </a:lnTo>
                <a:lnTo>
                  <a:pt x="1529" y="988"/>
                </a:lnTo>
                <a:lnTo>
                  <a:pt x="1552" y="984"/>
                </a:lnTo>
                <a:lnTo>
                  <a:pt x="1576" y="977"/>
                </a:lnTo>
                <a:lnTo>
                  <a:pt x="1599" y="969"/>
                </a:lnTo>
                <a:lnTo>
                  <a:pt x="1621" y="961"/>
                </a:lnTo>
                <a:lnTo>
                  <a:pt x="1643" y="952"/>
                </a:lnTo>
                <a:lnTo>
                  <a:pt x="1665" y="940"/>
                </a:lnTo>
                <a:lnTo>
                  <a:pt x="1685" y="928"/>
                </a:lnTo>
                <a:lnTo>
                  <a:pt x="1706" y="917"/>
                </a:lnTo>
                <a:lnTo>
                  <a:pt x="1725" y="903"/>
                </a:lnTo>
                <a:lnTo>
                  <a:pt x="1744" y="889"/>
                </a:lnTo>
                <a:lnTo>
                  <a:pt x="1763" y="873"/>
                </a:lnTo>
                <a:lnTo>
                  <a:pt x="1779" y="857"/>
                </a:lnTo>
                <a:lnTo>
                  <a:pt x="1797" y="841"/>
                </a:lnTo>
                <a:lnTo>
                  <a:pt x="1811" y="823"/>
                </a:lnTo>
                <a:lnTo>
                  <a:pt x="1827" y="804"/>
                </a:lnTo>
                <a:lnTo>
                  <a:pt x="1840" y="785"/>
                </a:lnTo>
                <a:lnTo>
                  <a:pt x="1854" y="765"/>
                </a:lnTo>
                <a:lnTo>
                  <a:pt x="1865" y="744"/>
                </a:lnTo>
                <a:lnTo>
                  <a:pt x="1877" y="724"/>
                </a:lnTo>
                <a:lnTo>
                  <a:pt x="1887" y="702"/>
                </a:lnTo>
                <a:lnTo>
                  <a:pt x="1896" y="680"/>
                </a:lnTo>
                <a:lnTo>
                  <a:pt x="1905" y="656"/>
                </a:lnTo>
                <a:lnTo>
                  <a:pt x="1911" y="633"/>
                </a:lnTo>
                <a:lnTo>
                  <a:pt x="1916" y="610"/>
                </a:lnTo>
                <a:lnTo>
                  <a:pt x="1921" y="585"/>
                </a:lnTo>
                <a:lnTo>
                  <a:pt x="1925" y="560"/>
                </a:lnTo>
                <a:lnTo>
                  <a:pt x="1927" y="535"/>
                </a:lnTo>
                <a:lnTo>
                  <a:pt x="1928" y="510"/>
                </a:lnTo>
                <a:lnTo>
                  <a:pt x="1928" y="485"/>
                </a:lnTo>
                <a:lnTo>
                  <a:pt x="1927" y="459"/>
                </a:lnTo>
                <a:lnTo>
                  <a:pt x="1924" y="434"/>
                </a:lnTo>
                <a:lnTo>
                  <a:pt x="1919" y="411"/>
                </a:lnTo>
                <a:lnTo>
                  <a:pt x="1913" y="386"/>
                </a:lnTo>
                <a:lnTo>
                  <a:pt x="1908" y="363"/>
                </a:lnTo>
                <a:lnTo>
                  <a:pt x="1900" y="341"/>
                </a:lnTo>
                <a:lnTo>
                  <a:pt x="1892" y="317"/>
                </a:lnTo>
                <a:lnTo>
                  <a:pt x="1881" y="295"/>
                </a:lnTo>
                <a:lnTo>
                  <a:pt x="1871" y="275"/>
                </a:lnTo>
                <a:lnTo>
                  <a:pt x="1859" y="253"/>
                </a:lnTo>
                <a:lnTo>
                  <a:pt x="1848" y="234"/>
                </a:lnTo>
                <a:lnTo>
                  <a:pt x="1833" y="213"/>
                </a:lnTo>
                <a:lnTo>
                  <a:pt x="1818" y="194"/>
                </a:lnTo>
                <a:lnTo>
                  <a:pt x="1804" y="177"/>
                </a:lnTo>
                <a:lnTo>
                  <a:pt x="1788" y="159"/>
                </a:lnTo>
                <a:lnTo>
                  <a:pt x="1770" y="143"/>
                </a:lnTo>
                <a:lnTo>
                  <a:pt x="1753" y="127"/>
                </a:lnTo>
                <a:lnTo>
                  <a:pt x="1735" y="113"/>
                </a:lnTo>
                <a:lnTo>
                  <a:pt x="1715" y="98"/>
                </a:lnTo>
                <a:lnTo>
                  <a:pt x="1696" y="86"/>
                </a:lnTo>
                <a:lnTo>
                  <a:pt x="1675" y="73"/>
                </a:lnTo>
                <a:lnTo>
                  <a:pt x="1653" y="63"/>
                </a:lnTo>
                <a:lnTo>
                  <a:pt x="1633" y="53"/>
                </a:lnTo>
                <a:lnTo>
                  <a:pt x="1609" y="42"/>
                </a:lnTo>
                <a:lnTo>
                  <a:pt x="1587" y="35"/>
                </a:lnTo>
                <a:lnTo>
                  <a:pt x="1564" y="28"/>
                </a:lnTo>
                <a:lnTo>
                  <a:pt x="1539" y="22"/>
                </a:lnTo>
                <a:lnTo>
                  <a:pt x="1516" y="17"/>
                </a:lnTo>
                <a:lnTo>
                  <a:pt x="1491" y="15"/>
                </a:lnTo>
                <a:lnTo>
                  <a:pt x="1466" y="12"/>
                </a:lnTo>
                <a:lnTo>
                  <a:pt x="1441" y="12"/>
                </a:lnTo>
                <a:close/>
              </a:path>
            </a:pathLst>
          </a:custGeom>
          <a:solidFill>
            <a:srgbClr val="139AFF">
              <a:alpha val="30196"/>
            </a:srgbClr>
          </a:solidFill>
          <a:ln w="101600" cap="flat" cmpd="sng">
            <a:solidFill>
              <a:srgbClr val="139A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59" name="Group 63"/>
          <p:cNvGrpSpPr>
            <a:grpSpLocks/>
          </p:cNvGrpSpPr>
          <p:nvPr/>
        </p:nvGrpSpPr>
        <p:grpSpPr bwMode="auto">
          <a:xfrm>
            <a:off x="6048375" y="4941888"/>
            <a:ext cx="396875" cy="396875"/>
            <a:chOff x="1661" y="2034"/>
            <a:chExt cx="250" cy="250"/>
          </a:xfrm>
        </p:grpSpPr>
        <p:sp>
          <p:nvSpPr>
            <p:cNvPr id="2083" name="Oval 35"/>
            <p:cNvSpPr>
              <a:spLocks noChangeArrowheads="1"/>
            </p:cNvSpPr>
            <p:nvPr/>
          </p:nvSpPr>
          <p:spPr bwMode="auto">
            <a:xfrm>
              <a:off x="1661" y="2034"/>
              <a:ext cx="250" cy="250"/>
            </a:xfrm>
            <a:prstGeom prst="ellipse">
              <a:avLst/>
            </a:prstGeom>
            <a:solidFill>
              <a:srgbClr val="139A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/>
            </a:p>
          </p:txBody>
        </p:sp>
        <p:sp>
          <p:nvSpPr>
            <p:cNvPr id="2084" name="Oval 41"/>
            <p:cNvSpPr>
              <a:spLocks noChangeArrowheads="1"/>
            </p:cNvSpPr>
            <p:nvPr/>
          </p:nvSpPr>
          <p:spPr bwMode="auto">
            <a:xfrm>
              <a:off x="1729" y="2104"/>
              <a:ext cx="114" cy="114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/>
            </a:p>
          </p:txBody>
        </p:sp>
      </p:grpSp>
      <p:sp>
        <p:nvSpPr>
          <p:cNvPr id="2060" name="Text Box 116"/>
          <p:cNvSpPr txBox="1">
            <a:spLocks noChangeArrowheads="1"/>
          </p:cNvSpPr>
          <p:nvPr/>
        </p:nvSpPr>
        <p:spPr bwMode="auto">
          <a:xfrm>
            <a:off x="0" y="874713"/>
            <a:ext cx="91440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6400"/>
                    </a:gs>
                    <a:gs pos="100000">
                      <a:srgbClr val="FFC8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46464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ko-KR" sz="1000" baseline="0">
                <a:solidFill>
                  <a:srgbClr val="969696"/>
                </a:solidFill>
                <a:latin typeface="Arial" charset="0"/>
              </a:rPr>
              <a:t>PowerPoint can tailor your presentation so that all slides will look a certain way or fit a specific template.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ko-KR" sz="1000" baseline="0">
                <a:solidFill>
                  <a:srgbClr val="969696"/>
                </a:solidFill>
                <a:latin typeface="Arial" charset="0"/>
              </a:rPr>
              <a:t>If you need to create a presentation for a specific company or have a logo or design that you would like to include on every page,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ko-KR" sz="1000" baseline="0">
                <a:solidFill>
                  <a:srgbClr val="969696"/>
                </a:solidFill>
                <a:latin typeface="Arial" charset="0"/>
              </a:rPr>
              <a:t>then you will need to custom tailor your presentation.</a:t>
            </a:r>
          </a:p>
        </p:txBody>
      </p:sp>
      <p:sp>
        <p:nvSpPr>
          <p:cNvPr id="2061" name="Text Box 117"/>
          <p:cNvSpPr txBox="1">
            <a:spLocks noChangeArrowheads="1"/>
          </p:cNvSpPr>
          <p:nvPr/>
        </p:nvSpPr>
        <p:spPr bwMode="auto">
          <a:xfrm>
            <a:off x="633413" y="3175000"/>
            <a:ext cx="103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baseline="0">
                <a:solidFill>
                  <a:schemeClr val="bg1"/>
                </a:solidFill>
                <a:latin typeface="Arial Black" pitchFamily="34" charset="0"/>
              </a:rPr>
              <a:t>Design</a:t>
            </a:r>
          </a:p>
          <a:p>
            <a:pPr algn="ctr" eaLnBrk="1" hangingPunct="1"/>
            <a:r>
              <a:rPr lang="en-US" altLang="ko-KR" sz="1000" baseline="0">
                <a:solidFill>
                  <a:schemeClr val="bg1"/>
                </a:solidFill>
                <a:latin typeface="Arial Black" pitchFamily="34" charset="0"/>
              </a:rPr>
              <a:t>Inspiration</a:t>
            </a:r>
          </a:p>
        </p:txBody>
      </p:sp>
      <p:sp>
        <p:nvSpPr>
          <p:cNvPr id="2062" name="Rectangle 120"/>
          <p:cNvSpPr>
            <a:spLocks noChangeArrowheads="1"/>
          </p:cNvSpPr>
          <p:nvPr/>
        </p:nvSpPr>
        <p:spPr bwMode="auto">
          <a:xfrm>
            <a:off x="4094163" y="5367338"/>
            <a:ext cx="22669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500" baseline="0">
                <a:solidFill>
                  <a:srgbClr val="139AFF"/>
                </a:solidFill>
                <a:latin typeface="Arial Black" pitchFamily="34" charset="0"/>
              </a:rPr>
              <a:t>Eye-Catching Visual</a:t>
            </a:r>
          </a:p>
        </p:txBody>
      </p:sp>
      <p:sp>
        <p:nvSpPr>
          <p:cNvPr id="2063" name="Rectangle 121"/>
          <p:cNvSpPr>
            <a:spLocks noChangeArrowheads="1"/>
          </p:cNvSpPr>
          <p:nvPr/>
        </p:nvSpPr>
        <p:spPr bwMode="auto">
          <a:xfrm>
            <a:off x="3736975" y="3076575"/>
            <a:ext cx="26273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500" baseline="0">
                <a:solidFill>
                  <a:srgbClr val="FDB602"/>
                </a:solidFill>
                <a:latin typeface="Arial Black" pitchFamily="34" charset="0"/>
              </a:rPr>
              <a:t>Immense Visual Appeal</a:t>
            </a:r>
          </a:p>
        </p:txBody>
      </p:sp>
      <p:sp>
        <p:nvSpPr>
          <p:cNvPr id="2064" name="Rectangle 123"/>
          <p:cNvSpPr>
            <a:spLocks noChangeArrowheads="1"/>
          </p:cNvSpPr>
          <p:nvPr/>
        </p:nvSpPr>
        <p:spPr bwMode="auto">
          <a:xfrm>
            <a:off x="1822450" y="1852613"/>
            <a:ext cx="1547813" cy="7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200" b="1" baseline="0">
                <a:solidFill>
                  <a:srgbClr val="FFB400"/>
                </a:solidFill>
                <a:latin typeface="Arial" charset="0"/>
              </a:rPr>
              <a:t>Visual Appealing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000" baseline="0">
                <a:solidFill>
                  <a:schemeClr val="bg1"/>
                </a:solidFill>
                <a:latin typeface="Arial" charset="0"/>
              </a:rPr>
              <a:t>Captivate your viewing </a:t>
            </a:r>
          </a:p>
          <a:p>
            <a:pPr algn="l" eaLnBrk="1" hangingPunct="1"/>
            <a:r>
              <a:rPr lang="en-US" altLang="ko-KR" sz="1000" baseline="0">
                <a:solidFill>
                  <a:schemeClr val="bg1"/>
                </a:solidFill>
                <a:latin typeface="Arial" charset="0"/>
              </a:rPr>
              <a:t>audience - PowerPoint </a:t>
            </a:r>
          </a:p>
          <a:p>
            <a:pPr algn="l" eaLnBrk="1" hangingPunct="1"/>
            <a:r>
              <a:rPr lang="en-US" altLang="ko-KR" sz="1000" baseline="0">
                <a:solidFill>
                  <a:schemeClr val="bg1"/>
                </a:solidFill>
                <a:latin typeface="Arial" charset="0"/>
              </a:rPr>
              <a:t>Templates</a:t>
            </a:r>
          </a:p>
        </p:txBody>
      </p:sp>
      <p:sp>
        <p:nvSpPr>
          <p:cNvPr id="2065" name="Line 124"/>
          <p:cNvSpPr>
            <a:spLocks noChangeShapeType="1"/>
          </p:cNvSpPr>
          <p:nvPr/>
        </p:nvSpPr>
        <p:spPr bwMode="auto">
          <a:xfrm>
            <a:off x="3298825" y="1897063"/>
            <a:ext cx="0" cy="757237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6" name="Rectangle 125"/>
          <p:cNvSpPr>
            <a:spLocks noChangeArrowheads="1"/>
          </p:cNvSpPr>
          <p:nvPr/>
        </p:nvSpPr>
        <p:spPr bwMode="auto">
          <a:xfrm>
            <a:off x="3332163" y="1852613"/>
            <a:ext cx="14319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200" b="1" baseline="0">
                <a:solidFill>
                  <a:srgbClr val="FFB400"/>
                </a:solidFill>
                <a:latin typeface="Arial" charset="0"/>
              </a:rPr>
              <a:t>Subtle Touch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000" baseline="0">
                <a:solidFill>
                  <a:schemeClr val="bg1"/>
                </a:solidFill>
                <a:latin typeface="Arial" charset="0"/>
              </a:rPr>
              <a:t>Backgrounds, PowerPoint Diagrams</a:t>
            </a:r>
          </a:p>
        </p:txBody>
      </p:sp>
      <p:sp>
        <p:nvSpPr>
          <p:cNvPr id="2067" name="Line 127"/>
          <p:cNvSpPr>
            <a:spLocks noChangeShapeType="1"/>
          </p:cNvSpPr>
          <p:nvPr/>
        </p:nvSpPr>
        <p:spPr bwMode="auto">
          <a:xfrm>
            <a:off x="4783138" y="1897063"/>
            <a:ext cx="0" cy="757237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" name="Rectangle 128"/>
          <p:cNvSpPr>
            <a:spLocks noChangeArrowheads="1"/>
          </p:cNvSpPr>
          <p:nvPr/>
        </p:nvSpPr>
        <p:spPr bwMode="auto">
          <a:xfrm>
            <a:off x="4821238" y="1852613"/>
            <a:ext cx="14319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200" b="1" baseline="0">
                <a:solidFill>
                  <a:srgbClr val="FFB400"/>
                </a:solidFill>
                <a:latin typeface="Arial" charset="0"/>
              </a:rPr>
              <a:t>Animation PT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000" baseline="0">
                <a:solidFill>
                  <a:schemeClr val="bg1"/>
                </a:solidFill>
                <a:latin typeface="Arial" charset="0"/>
              </a:rPr>
              <a:t>Dynamic look to your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000" baseline="0">
                <a:solidFill>
                  <a:schemeClr val="bg1"/>
                </a:solidFill>
                <a:latin typeface="Arial" charset="0"/>
              </a:rPr>
              <a:t>presentation</a:t>
            </a:r>
          </a:p>
        </p:txBody>
      </p:sp>
      <p:sp>
        <p:nvSpPr>
          <p:cNvPr id="2069" name="Rectangle 129"/>
          <p:cNvSpPr>
            <a:spLocks noChangeArrowheads="1"/>
          </p:cNvSpPr>
          <p:nvPr/>
        </p:nvSpPr>
        <p:spPr bwMode="auto">
          <a:xfrm>
            <a:off x="1822450" y="4127500"/>
            <a:ext cx="1547813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200" b="1" baseline="0">
                <a:solidFill>
                  <a:srgbClr val="139AFF"/>
                </a:solidFill>
                <a:latin typeface="Arial" charset="0"/>
              </a:rPr>
              <a:t>Ready to Use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000" baseline="0">
                <a:solidFill>
                  <a:schemeClr val="bg1"/>
                </a:solidFill>
                <a:latin typeface="Arial" charset="0"/>
              </a:rPr>
              <a:t>Immense visual appeal - Premade PowerPoint Templates</a:t>
            </a:r>
          </a:p>
        </p:txBody>
      </p:sp>
      <p:sp>
        <p:nvSpPr>
          <p:cNvPr id="2070" name="Line 130"/>
          <p:cNvSpPr>
            <a:spLocks noChangeShapeType="1"/>
          </p:cNvSpPr>
          <p:nvPr/>
        </p:nvSpPr>
        <p:spPr bwMode="auto">
          <a:xfrm>
            <a:off x="3298825" y="4171950"/>
            <a:ext cx="0" cy="757238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1" name="Rectangle 131"/>
          <p:cNvSpPr>
            <a:spLocks noChangeArrowheads="1"/>
          </p:cNvSpPr>
          <p:nvPr/>
        </p:nvSpPr>
        <p:spPr bwMode="auto">
          <a:xfrm>
            <a:off x="3332163" y="4127500"/>
            <a:ext cx="14319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200" b="1" baseline="0">
                <a:solidFill>
                  <a:srgbClr val="139AFF"/>
                </a:solidFill>
                <a:latin typeface="Arial" charset="0"/>
              </a:rPr>
              <a:t>Diversity of Culture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000" baseline="0">
                <a:solidFill>
                  <a:schemeClr val="bg1"/>
                </a:solidFill>
                <a:latin typeface="Arial" charset="0"/>
              </a:rPr>
              <a:t>Backgrounds, PowerPoint Diagrams</a:t>
            </a:r>
          </a:p>
        </p:txBody>
      </p:sp>
      <p:sp>
        <p:nvSpPr>
          <p:cNvPr id="2072" name="Line 132"/>
          <p:cNvSpPr>
            <a:spLocks noChangeShapeType="1"/>
          </p:cNvSpPr>
          <p:nvPr/>
        </p:nvSpPr>
        <p:spPr bwMode="auto">
          <a:xfrm>
            <a:off x="4783138" y="4171950"/>
            <a:ext cx="0" cy="757238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3" name="Rectangle 133"/>
          <p:cNvSpPr>
            <a:spLocks noChangeArrowheads="1"/>
          </p:cNvSpPr>
          <p:nvPr/>
        </p:nvSpPr>
        <p:spPr bwMode="auto">
          <a:xfrm>
            <a:off x="4821238" y="4127500"/>
            <a:ext cx="14319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200" b="1" baseline="0">
                <a:solidFill>
                  <a:srgbClr val="139AFF"/>
                </a:solidFill>
                <a:latin typeface="Arial" charset="0"/>
              </a:rPr>
              <a:t>Easy Search</a:t>
            </a:r>
            <a:r>
              <a:rPr lang="en-US" altLang="ko-KR" sz="1200" b="1" baseline="0">
                <a:solidFill>
                  <a:srgbClr val="FFB400"/>
                </a:solidFill>
                <a:latin typeface="Arial" charset="0"/>
              </a:rPr>
              <a:t>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000" baseline="0">
                <a:solidFill>
                  <a:schemeClr val="bg1"/>
                </a:solidFill>
                <a:latin typeface="Arial" charset="0"/>
              </a:rPr>
              <a:t>Dynamic look to your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000" baseline="0">
                <a:solidFill>
                  <a:schemeClr val="bg1"/>
                </a:solidFill>
                <a:latin typeface="Arial" charset="0"/>
              </a:rPr>
              <a:t>presentation</a:t>
            </a:r>
          </a:p>
        </p:txBody>
      </p:sp>
      <p:sp>
        <p:nvSpPr>
          <p:cNvPr id="2074" name="Oval 136"/>
          <p:cNvSpPr>
            <a:spLocks noChangeArrowheads="1"/>
          </p:cNvSpPr>
          <p:nvPr/>
        </p:nvSpPr>
        <p:spPr bwMode="auto">
          <a:xfrm>
            <a:off x="6254750" y="3952875"/>
            <a:ext cx="1228725" cy="1228725"/>
          </a:xfrm>
          <a:prstGeom prst="ellipse">
            <a:avLst/>
          </a:prstGeom>
          <a:solidFill>
            <a:srgbClr val="139AFF">
              <a:alpha val="30196"/>
            </a:srgbClr>
          </a:solidFill>
          <a:ln w="101600" algn="ctr">
            <a:solidFill>
              <a:srgbClr val="139A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75" name="Rectangle 135"/>
          <p:cNvSpPr>
            <a:spLocks noChangeArrowheads="1"/>
          </p:cNvSpPr>
          <p:nvPr/>
        </p:nvSpPr>
        <p:spPr bwMode="auto">
          <a:xfrm>
            <a:off x="6291263" y="4311650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chemeClr val="bg1"/>
                </a:solidFill>
                <a:latin typeface="Arial" charset="0"/>
              </a:rPr>
              <a:t>Heading</a:t>
            </a:r>
          </a:p>
          <a:p>
            <a:pPr algn="ctr" eaLnBrk="1" hangingPunct="1"/>
            <a:r>
              <a:rPr lang="en-US" altLang="ko-KR" sz="1200" b="1" baseline="0">
                <a:solidFill>
                  <a:schemeClr val="bg1"/>
                </a:solidFill>
                <a:latin typeface="Arial" charset="0"/>
              </a:rPr>
              <a:t>Goes Here</a:t>
            </a:r>
          </a:p>
        </p:txBody>
      </p:sp>
      <p:sp>
        <p:nvSpPr>
          <p:cNvPr id="2076" name="Oval 137"/>
          <p:cNvSpPr>
            <a:spLocks noChangeArrowheads="1"/>
          </p:cNvSpPr>
          <p:nvPr/>
        </p:nvSpPr>
        <p:spPr bwMode="auto">
          <a:xfrm>
            <a:off x="6254750" y="1674813"/>
            <a:ext cx="1228725" cy="1228725"/>
          </a:xfrm>
          <a:prstGeom prst="ellipse">
            <a:avLst/>
          </a:prstGeom>
          <a:solidFill>
            <a:srgbClr val="FDB602">
              <a:alpha val="30196"/>
            </a:srgbClr>
          </a:solidFill>
          <a:ln w="101600" algn="ctr">
            <a:solidFill>
              <a:srgbClr val="F7B60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77" name="Rectangle 134"/>
          <p:cNvSpPr>
            <a:spLocks noChangeArrowheads="1"/>
          </p:cNvSpPr>
          <p:nvPr/>
        </p:nvSpPr>
        <p:spPr bwMode="auto">
          <a:xfrm>
            <a:off x="6281738" y="2033588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chemeClr val="bg1"/>
                </a:solidFill>
                <a:latin typeface="Arial" charset="0"/>
              </a:rPr>
              <a:t>Heading</a:t>
            </a:r>
          </a:p>
          <a:p>
            <a:pPr algn="ctr" eaLnBrk="1" hangingPunct="1"/>
            <a:r>
              <a:rPr lang="en-US" altLang="ko-KR" sz="1200" b="1" baseline="0">
                <a:solidFill>
                  <a:schemeClr val="bg1"/>
                </a:solidFill>
                <a:latin typeface="Arial" charset="0"/>
              </a:rPr>
              <a:t>Goes Here</a:t>
            </a:r>
          </a:p>
        </p:txBody>
      </p:sp>
      <p:sp>
        <p:nvSpPr>
          <p:cNvPr id="2078" name="Rectangle 138"/>
          <p:cNvSpPr>
            <a:spLocks noChangeArrowheads="1"/>
          </p:cNvSpPr>
          <p:nvPr/>
        </p:nvSpPr>
        <p:spPr bwMode="auto">
          <a:xfrm>
            <a:off x="7092950" y="2997200"/>
            <a:ext cx="1206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chemeClr val="bg1"/>
                </a:solidFill>
                <a:latin typeface="Arial" charset="0"/>
              </a:rPr>
              <a:t>TEXT</a:t>
            </a:r>
          </a:p>
        </p:txBody>
      </p:sp>
      <p:sp>
        <p:nvSpPr>
          <p:cNvPr id="2079" name="Rectangle 139"/>
          <p:cNvSpPr>
            <a:spLocks noChangeArrowheads="1"/>
          </p:cNvSpPr>
          <p:nvPr/>
        </p:nvSpPr>
        <p:spPr bwMode="auto">
          <a:xfrm>
            <a:off x="7092950" y="5287963"/>
            <a:ext cx="1206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chemeClr val="bg1"/>
                </a:solidFill>
                <a:latin typeface="Arial" charset="0"/>
              </a:rPr>
              <a:t>TEXT</a:t>
            </a:r>
          </a:p>
        </p:txBody>
      </p:sp>
      <p:sp>
        <p:nvSpPr>
          <p:cNvPr id="2080" name="WordArt 140"/>
          <p:cNvSpPr>
            <a:spLocks noChangeArrowheads="1" noChangeShapeType="1" noTextEdit="1"/>
          </p:cNvSpPr>
          <p:nvPr/>
        </p:nvSpPr>
        <p:spPr bwMode="auto">
          <a:xfrm>
            <a:off x="3816350" y="6308725"/>
            <a:ext cx="1441450" cy="2159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kern="10">
                <a:solidFill>
                  <a:schemeClr val="bg1"/>
                </a:solidFill>
                <a:effectLst>
                  <a:outerShdw dist="17961" dir="2700000" algn="ctr" rotWithShape="0">
                    <a:schemeClr val="tx1"/>
                  </a:outerShdw>
                </a:effectLst>
                <a:latin typeface="Impact"/>
              </a:rPr>
              <a:t>' LOGOTYPE '</a:t>
            </a:r>
            <a:endParaRPr lang="zh-CN" altLang="en-US" kern="10">
              <a:solidFill>
                <a:schemeClr val="bg1"/>
              </a:solidFill>
              <a:effectLst>
                <a:outerShdw dist="17961" dir="2700000" algn="ctr" rotWithShape="0">
                  <a:schemeClr val="tx1"/>
                </a:outerShdw>
              </a:effectLst>
              <a:latin typeface="Impact"/>
            </a:endParaRPr>
          </a:p>
        </p:txBody>
      </p:sp>
      <p:sp>
        <p:nvSpPr>
          <p:cNvPr id="2081" name="WordArt 141"/>
          <p:cNvSpPr>
            <a:spLocks noChangeArrowheads="1" noChangeShapeType="1" noTextEdit="1"/>
          </p:cNvSpPr>
          <p:nvPr/>
        </p:nvSpPr>
        <p:spPr bwMode="auto">
          <a:xfrm>
            <a:off x="3927475" y="6596063"/>
            <a:ext cx="1222375" cy="73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l"/>
            <a:r>
              <a:rPr lang="en-US" altLang="zh-CN" sz="800" b="1" kern="10">
                <a:solidFill>
                  <a:srgbClr val="969696"/>
                </a:solidFill>
                <a:latin typeface="Arial"/>
                <a:cs typeface="Arial"/>
              </a:rPr>
              <a:t>COMPANY LOGOTYPE INSERT</a:t>
            </a:r>
            <a:endParaRPr lang="zh-CN" altLang="en-US" sz="800" b="1" kern="10">
              <a:solidFill>
                <a:srgbClr val="969696"/>
              </a:solidFill>
              <a:latin typeface="Arial"/>
              <a:cs typeface="Arial"/>
            </a:endParaRPr>
          </a:p>
        </p:txBody>
      </p:sp>
      <p:sp>
        <p:nvSpPr>
          <p:cNvPr id="2082" name="Text Box 145">
            <a:hlinkClick r:id="rId3"/>
          </p:cNvPr>
          <p:cNvSpPr txBox="1">
            <a:spLocks noChangeArrowheads="1"/>
          </p:cNvSpPr>
          <p:nvPr/>
        </p:nvSpPr>
        <p:spPr bwMode="auto">
          <a:xfrm>
            <a:off x="2028825" y="6594475"/>
            <a:ext cx="5076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baseline="0">
                <a:solidFill>
                  <a:schemeClr val="bg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reeform 52"/>
          <p:cNvSpPr>
            <a:spLocks/>
          </p:cNvSpPr>
          <p:nvPr/>
        </p:nvSpPr>
        <p:spPr bwMode="auto">
          <a:xfrm>
            <a:off x="2808288" y="3978275"/>
            <a:ext cx="4787900" cy="1228725"/>
          </a:xfrm>
          <a:custGeom>
            <a:avLst/>
            <a:gdLst>
              <a:gd name="T0" fmla="*/ 4025095 w 5172"/>
              <a:gd name="T1" fmla="*/ 18505 h 1328"/>
              <a:gd name="T2" fmla="*/ 3675167 w 5172"/>
              <a:gd name="T3" fmla="*/ 7402 h 1328"/>
              <a:gd name="T4" fmla="*/ 3473357 w 5172"/>
              <a:gd name="T5" fmla="*/ 7402 h 1328"/>
              <a:gd name="T6" fmla="*/ 3136389 w 5172"/>
              <a:gd name="T7" fmla="*/ 18505 h 1328"/>
              <a:gd name="T8" fmla="*/ 2936431 w 5172"/>
              <a:gd name="T9" fmla="*/ 1850 h 1328"/>
              <a:gd name="T10" fmla="*/ 2584651 w 5172"/>
              <a:gd name="T11" fmla="*/ 31458 h 1328"/>
              <a:gd name="T12" fmla="*/ 2388396 w 5172"/>
              <a:gd name="T13" fmla="*/ 0 h 1328"/>
              <a:gd name="T14" fmla="*/ 1997736 w 5172"/>
              <a:gd name="T15" fmla="*/ 31458 h 1328"/>
              <a:gd name="T16" fmla="*/ 1801480 w 5172"/>
              <a:gd name="T17" fmla="*/ 0 h 1328"/>
              <a:gd name="T18" fmla="*/ 1605224 w 5172"/>
              <a:gd name="T19" fmla="*/ 31458 h 1328"/>
              <a:gd name="T20" fmla="*/ 1251593 w 5172"/>
              <a:gd name="T21" fmla="*/ 1850 h 1328"/>
              <a:gd name="T22" fmla="*/ 1051635 w 5172"/>
              <a:gd name="T23" fmla="*/ 18505 h 1328"/>
              <a:gd name="T24" fmla="*/ 714667 w 5172"/>
              <a:gd name="T25" fmla="*/ 7402 h 1328"/>
              <a:gd name="T26" fmla="*/ 551738 w 5172"/>
              <a:gd name="T27" fmla="*/ 3701 h 1328"/>
              <a:gd name="T28" fmla="*/ 403620 w 5172"/>
              <a:gd name="T29" fmla="*/ 37010 h 1328"/>
              <a:gd name="T30" fmla="*/ 270315 w 5172"/>
              <a:gd name="T31" fmla="*/ 105478 h 1328"/>
              <a:gd name="T32" fmla="*/ 159226 w 5172"/>
              <a:gd name="T33" fmla="*/ 201703 h 1328"/>
              <a:gd name="T34" fmla="*/ 74059 w 5172"/>
              <a:gd name="T35" fmla="*/ 321985 h 1328"/>
              <a:gd name="T36" fmla="*/ 18515 w 5172"/>
              <a:gd name="T37" fmla="*/ 460772 h 1328"/>
              <a:gd name="T38" fmla="*/ 0 w 5172"/>
              <a:gd name="T39" fmla="*/ 614363 h 1328"/>
              <a:gd name="T40" fmla="*/ 12960 w 5172"/>
              <a:gd name="T41" fmla="*/ 738345 h 1328"/>
              <a:gd name="T42" fmla="*/ 61098 w 5172"/>
              <a:gd name="T43" fmla="*/ 880833 h 1328"/>
              <a:gd name="T44" fmla="*/ 140712 w 5172"/>
              <a:gd name="T45" fmla="*/ 1004816 h 1328"/>
              <a:gd name="T46" fmla="*/ 246245 w 5172"/>
              <a:gd name="T47" fmla="*/ 1106593 h 1328"/>
              <a:gd name="T48" fmla="*/ 375848 w 5172"/>
              <a:gd name="T49" fmla="*/ 1180612 h 1328"/>
              <a:gd name="T50" fmla="*/ 520263 w 5172"/>
              <a:gd name="T51" fmla="*/ 1221323 h 1328"/>
              <a:gd name="T52" fmla="*/ 664678 w 5172"/>
              <a:gd name="T53" fmla="*/ 1226875 h 1328"/>
              <a:gd name="T54" fmla="*/ 1005348 w 5172"/>
              <a:gd name="T55" fmla="*/ 1197267 h 1328"/>
              <a:gd name="T56" fmla="*/ 1201604 w 5172"/>
              <a:gd name="T57" fmla="*/ 1228725 h 1328"/>
              <a:gd name="T58" fmla="*/ 1605224 w 5172"/>
              <a:gd name="T59" fmla="*/ 1197267 h 1328"/>
              <a:gd name="T60" fmla="*/ 1801480 w 5172"/>
              <a:gd name="T61" fmla="*/ 1228725 h 1328"/>
              <a:gd name="T62" fmla="*/ 1997736 w 5172"/>
              <a:gd name="T63" fmla="*/ 1197267 h 1328"/>
              <a:gd name="T64" fmla="*/ 2336554 w 5172"/>
              <a:gd name="T65" fmla="*/ 1226875 h 1328"/>
              <a:gd name="T66" fmla="*/ 2536513 w 5172"/>
              <a:gd name="T67" fmla="*/ 1210220 h 1328"/>
              <a:gd name="T68" fmla="*/ 2886441 w 5172"/>
              <a:gd name="T69" fmla="*/ 1221323 h 1328"/>
              <a:gd name="T70" fmla="*/ 3088251 w 5172"/>
              <a:gd name="T71" fmla="*/ 1221323 h 1328"/>
              <a:gd name="T72" fmla="*/ 3425218 w 5172"/>
              <a:gd name="T73" fmla="*/ 1210220 h 1328"/>
              <a:gd name="T74" fmla="*/ 3625177 w 5172"/>
              <a:gd name="T75" fmla="*/ 1226875 h 1328"/>
              <a:gd name="T76" fmla="*/ 3976956 w 5172"/>
              <a:gd name="T77" fmla="*/ 1197267 h 1328"/>
              <a:gd name="T78" fmla="*/ 4173212 w 5172"/>
              <a:gd name="T79" fmla="*/ 1228725 h 1328"/>
              <a:gd name="T80" fmla="*/ 4326884 w 5172"/>
              <a:gd name="T81" fmla="*/ 1210220 h 1328"/>
              <a:gd name="T82" fmla="*/ 4467596 w 5172"/>
              <a:gd name="T83" fmla="*/ 1154705 h 1328"/>
              <a:gd name="T84" fmla="*/ 4587941 w 5172"/>
              <a:gd name="T85" fmla="*/ 1069583 h 1328"/>
              <a:gd name="T86" fmla="*/ 4684218 w 5172"/>
              <a:gd name="T87" fmla="*/ 958554 h 1328"/>
              <a:gd name="T88" fmla="*/ 4750871 w 5172"/>
              <a:gd name="T89" fmla="*/ 825318 h 1328"/>
              <a:gd name="T90" fmla="*/ 4786049 w 5172"/>
              <a:gd name="T91" fmla="*/ 677279 h 1328"/>
              <a:gd name="T92" fmla="*/ 4786049 w 5172"/>
              <a:gd name="T93" fmla="*/ 551446 h 1328"/>
              <a:gd name="T94" fmla="*/ 4750871 w 5172"/>
              <a:gd name="T95" fmla="*/ 403407 h 1328"/>
              <a:gd name="T96" fmla="*/ 4684218 w 5172"/>
              <a:gd name="T97" fmla="*/ 270171 h 1328"/>
              <a:gd name="T98" fmla="*/ 4587941 w 5172"/>
              <a:gd name="T99" fmla="*/ 159142 h 1328"/>
              <a:gd name="T100" fmla="*/ 4467596 w 5172"/>
              <a:gd name="T101" fmla="*/ 74020 h 1328"/>
              <a:gd name="T102" fmla="*/ 4326884 w 5172"/>
              <a:gd name="T103" fmla="*/ 18505 h 1328"/>
              <a:gd name="T104" fmla="*/ 4173212 w 5172"/>
              <a:gd name="T105" fmla="*/ 0 h 132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172" h="1328">
                <a:moveTo>
                  <a:pt x="4508" y="0"/>
                </a:moveTo>
                <a:lnTo>
                  <a:pt x="4508" y="0"/>
                </a:lnTo>
                <a:lnTo>
                  <a:pt x="4454" y="2"/>
                </a:lnTo>
                <a:lnTo>
                  <a:pt x="4400" y="8"/>
                </a:lnTo>
                <a:lnTo>
                  <a:pt x="4348" y="20"/>
                </a:lnTo>
                <a:lnTo>
                  <a:pt x="4296" y="34"/>
                </a:lnTo>
                <a:lnTo>
                  <a:pt x="4072" y="34"/>
                </a:lnTo>
                <a:lnTo>
                  <a:pt x="4022" y="20"/>
                </a:lnTo>
                <a:lnTo>
                  <a:pt x="3970" y="8"/>
                </a:lnTo>
                <a:lnTo>
                  <a:pt x="3916" y="2"/>
                </a:lnTo>
                <a:lnTo>
                  <a:pt x="3862" y="0"/>
                </a:lnTo>
                <a:lnTo>
                  <a:pt x="3806" y="2"/>
                </a:lnTo>
                <a:lnTo>
                  <a:pt x="3752" y="8"/>
                </a:lnTo>
                <a:lnTo>
                  <a:pt x="3700" y="20"/>
                </a:lnTo>
                <a:lnTo>
                  <a:pt x="3648" y="34"/>
                </a:lnTo>
                <a:lnTo>
                  <a:pt x="3440" y="34"/>
                </a:lnTo>
                <a:lnTo>
                  <a:pt x="3388" y="20"/>
                </a:lnTo>
                <a:lnTo>
                  <a:pt x="3336" y="8"/>
                </a:lnTo>
                <a:lnTo>
                  <a:pt x="3282" y="2"/>
                </a:lnTo>
                <a:lnTo>
                  <a:pt x="3228" y="0"/>
                </a:lnTo>
                <a:lnTo>
                  <a:pt x="3172" y="2"/>
                </a:lnTo>
                <a:lnTo>
                  <a:pt x="3118" y="8"/>
                </a:lnTo>
                <a:lnTo>
                  <a:pt x="3066" y="20"/>
                </a:lnTo>
                <a:lnTo>
                  <a:pt x="3016" y="34"/>
                </a:lnTo>
                <a:lnTo>
                  <a:pt x="2792" y="34"/>
                </a:lnTo>
                <a:lnTo>
                  <a:pt x="2740" y="20"/>
                </a:lnTo>
                <a:lnTo>
                  <a:pt x="2688" y="8"/>
                </a:lnTo>
                <a:lnTo>
                  <a:pt x="2634" y="2"/>
                </a:lnTo>
                <a:lnTo>
                  <a:pt x="2580" y="0"/>
                </a:lnTo>
                <a:lnTo>
                  <a:pt x="2524" y="2"/>
                </a:lnTo>
                <a:lnTo>
                  <a:pt x="2470" y="8"/>
                </a:lnTo>
                <a:lnTo>
                  <a:pt x="2418" y="20"/>
                </a:lnTo>
                <a:lnTo>
                  <a:pt x="2368" y="34"/>
                </a:lnTo>
                <a:lnTo>
                  <a:pt x="2158" y="34"/>
                </a:lnTo>
                <a:lnTo>
                  <a:pt x="2106" y="20"/>
                </a:lnTo>
                <a:lnTo>
                  <a:pt x="2054" y="8"/>
                </a:lnTo>
                <a:lnTo>
                  <a:pt x="2000" y="2"/>
                </a:lnTo>
                <a:lnTo>
                  <a:pt x="1946" y="0"/>
                </a:lnTo>
                <a:lnTo>
                  <a:pt x="1890" y="2"/>
                </a:lnTo>
                <a:lnTo>
                  <a:pt x="1836" y="8"/>
                </a:lnTo>
                <a:lnTo>
                  <a:pt x="1784" y="20"/>
                </a:lnTo>
                <a:lnTo>
                  <a:pt x="1734" y="34"/>
                </a:lnTo>
                <a:lnTo>
                  <a:pt x="1510" y="34"/>
                </a:lnTo>
                <a:lnTo>
                  <a:pt x="1458" y="20"/>
                </a:lnTo>
                <a:lnTo>
                  <a:pt x="1406" y="8"/>
                </a:lnTo>
                <a:lnTo>
                  <a:pt x="1352" y="2"/>
                </a:lnTo>
                <a:lnTo>
                  <a:pt x="1298" y="0"/>
                </a:lnTo>
                <a:lnTo>
                  <a:pt x="1242" y="2"/>
                </a:lnTo>
                <a:lnTo>
                  <a:pt x="1188" y="8"/>
                </a:lnTo>
                <a:lnTo>
                  <a:pt x="1136" y="20"/>
                </a:lnTo>
                <a:lnTo>
                  <a:pt x="1086" y="34"/>
                </a:lnTo>
                <a:lnTo>
                  <a:pt x="876" y="34"/>
                </a:lnTo>
                <a:lnTo>
                  <a:pt x="824" y="20"/>
                </a:lnTo>
                <a:lnTo>
                  <a:pt x="772" y="8"/>
                </a:lnTo>
                <a:lnTo>
                  <a:pt x="718" y="2"/>
                </a:lnTo>
                <a:lnTo>
                  <a:pt x="664" y="0"/>
                </a:lnTo>
                <a:lnTo>
                  <a:pt x="630" y="0"/>
                </a:lnTo>
                <a:lnTo>
                  <a:pt x="596" y="4"/>
                </a:lnTo>
                <a:lnTo>
                  <a:pt x="562" y="8"/>
                </a:lnTo>
                <a:lnTo>
                  <a:pt x="530" y="14"/>
                </a:lnTo>
                <a:lnTo>
                  <a:pt x="498" y="20"/>
                </a:lnTo>
                <a:lnTo>
                  <a:pt x="466" y="30"/>
                </a:lnTo>
                <a:lnTo>
                  <a:pt x="436" y="40"/>
                </a:lnTo>
                <a:lnTo>
                  <a:pt x="406" y="52"/>
                </a:lnTo>
                <a:lnTo>
                  <a:pt x="376" y="66"/>
                </a:lnTo>
                <a:lnTo>
                  <a:pt x="348" y="80"/>
                </a:lnTo>
                <a:lnTo>
                  <a:pt x="320" y="96"/>
                </a:lnTo>
                <a:lnTo>
                  <a:pt x="292" y="114"/>
                </a:lnTo>
                <a:lnTo>
                  <a:pt x="266" y="132"/>
                </a:lnTo>
                <a:lnTo>
                  <a:pt x="242" y="152"/>
                </a:lnTo>
                <a:lnTo>
                  <a:pt x="218" y="172"/>
                </a:lnTo>
                <a:lnTo>
                  <a:pt x="194" y="194"/>
                </a:lnTo>
                <a:lnTo>
                  <a:pt x="172" y="218"/>
                </a:lnTo>
                <a:lnTo>
                  <a:pt x="152" y="242"/>
                </a:lnTo>
                <a:lnTo>
                  <a:pt x="132" y="266"/>
                </a:lnTo>
                <a:lnTo>
                  <a:pt x="114" y="292"/>
                </a:lnTo>
                <a:lnTo>
                  <a:pt x="96" y="320"/>
                </a:lnTo>
                <a:lnTo>
                  <a:pt x="80" y="348"/>
                </a:lnTo>
                <a:lnTo>
                  <a:pt x="66" y="376"/>
                </a:lnTo>
                <a:lnTo>
                  <a:pt x="52" y="406"/>
                </a:lnTo>
                <a:lnTo>
                  <a:pt x="40" y="436"/>
                </a:lnTo>
                <a:lnTo>
                  <a:pt x="30" y="466"/>
                </a:lnTo>
                <a:lnTo>
                  <a:pt x="20" y="498"/>
                </a:lnTo>
                <a:lnTo>
                  <a:pt x="14" y="530"/>
                </a:lnTo>
                <a:lnTo>
                  <a:pt x="8" y="562"/>
                </a:lnTo>
                <a:lnTo>
                  <a:pt x="4" y="596"/>
                </a:lnTo>
                <a:lnTo>
                  <a:pt x="0" y="630"/>
                </a:lnTo>
                <a:lnTo>
                  <a:pt x="0" y="664"/>
                </a:lnTo>
                <a:lnTo>
                  <a:pt x="0" y="698"/>
                </a:lnTo>
                <a:lnTo>
                  <a:pt x="4" y="732"/>
                </a:lnTo>
                <a:lnTo>
                  <a:pt x="8" y="766"/>
                </a:lnTo>
                <a:lnTo>
                  <a:pt x="14" y="798"/>
                </a:lnTo>
                <a:lnTo>
                  <a:pt x="20" y="830"/>
                </a:lnTo>
                <a:lnTo>
                  <a:pt x="30" y="862"/>
                </a:lnTo>
                <a:lnTo>
                  <a:pt x="40" y="892"/>
                </a:lnTo>
                <a:lnTo>
                  <a:pt x="52" y="922"/>
                </a:lnTo>
                <a:lnTo>
                  <a:pt x="66" y="952"/>
                </a:lnTo>
                <a:lnTo>
                  <a:pt x="80" y="980"/>
                </a:lnTo>
                <a:lnTo>
                  <a:pt x="96" y="1008"/>
                </a:lnTo>
                <a:lnTo>
                  <a:pt x="114" y="1036"/>
                </a:lnTo>
                <a:lnTo>
                  <a:pt x="132" y="1062"/>
                </a:lnTo>
                <a:lnTo>
                  <a:pt x="152" y="1086"/>
                </a:lnTo>
                <a:lnTo>
                  <a:pt x="172" y="1110"/>
                </a:lnTo>
                <a:lnTo>
                  <a:pt x="194" y="1134"/>
                </a:lnTo>
                <a:lnTo>
                  <a:pt x="218" y="1156"/>
                </a:lnTo>
                <a:lnTo>
                  <a:pt x="242" y="1176"/>
                </a:lnTo>
                <a:lnTo>
                  <a:pt x="266" y="1196"/>
                </a:lnTo>
                <a:lnTo>
                  <a:pt x="292" y="1214"/>
                </a:lnTo>
                <a:lnTo>
                  <a:pt x="320" y="1232"/>
                </a:lnTo>
                <a:lnTo>
                  <a:pt x="348" y="1248"/>
                </a:lnTo>
                <a:lnTo>
                  <a:pt x="376" y="1262"/>
                </a:lnTo>
                <a:lnTo>
                  <a:pt x="406" y="1276"/>
                </a:lnTo>
                <a:lnTo>
                  <a:pt x="436" y="1288"/>
                </a:lnTo>
                <a:lnTo>
                  <a:pt x="466" y="1298"/>
                </a:lnTo>
                <a:lnTo>
                  <a:pt x="498" y="1308"/>
                </a:lnTo>
                <a:lnTo>
                  <a:pt x="530" y="1314"/>
                </a:lnTo>
                <a:lnTo>
                  <a:pt x="562" y="1320"/>
                </a:lnTo>
                <a:lnTo>
                  <a:pt x="596" y="1324"/>
                </a:lnTo>
                <a:lnTo>
                  <a:pt x="630" y="1328"/>
                </a:lnTo>
                <a:lnTo>
                  <a:pt x="664" y="1328"/>
                </a:lnTo>
                <a:lnTo>
                  <a:pt x="718" y="1326"/>
                </a:lnTo>
                <a:lnTo>
                  <a:pt x="772" y="1320"/>
                </a:lnTo>
                <a:lnTo>
                  <a:pt x="824" y="1308"/>
                </a:lnTo>
                <a:lnTo>
                  <a:pt x="876" y="1294"/>
                </a:lnTo>
                <a:lnTo>
                  <a:pt x="1086" y="1294"/>
                </a:lnTo>
                <a:lnTo>
                  <a:pt x="1136" y="1308"/>
                </a:lnTo>
                <a:lnTo>
                  <a:pt x="1188" y="1320"/>
                </a:lnTo>
                <a:lnTo>
                  <a:pt x="1242" y="1326"/>
                </a:lnTo>
                <a:lnTo>
                  <a:pt x="1298" y="1328"/>
                </a:lnTo>
                <a:lnTo>
                  <a:pt x="1352" y="1326"/>
                </a:lnTo>
                <a:lnTo>
                  <a:pt x="1406" y="1320"/>
                </a:lnTo>
                <a:lnTo>
                  <a:pt x="1458" y="1308"/>
                </a:lnTo>
                <a:lnTo>
                  <a:pt x="1510" y="1294"/>
                </a:lnTo>
                <a:lnTo>
                  <a:pt x="1734" y="1294"/>
                </a:lnTo>
                <a:lnTo>
                  <a:pt x="1784" y="1308"/>
                </a:lnTo>
                <a:lnTo>
                  <a:pt x="1836" y="1320"/>
                </a:lnTo>
                <a:lnTo>
                  <a:pt x="1890" y="1326"/>
                </a:lnTo>
                <a:lnTo>
                  <a:pt x="1946" y="1328"/>
                </a:lnTo>
                <a:lnTo>
                  <a:pt x="2000" y="1326"/>
                </a:lnTo>
                <a:lnTo>
                  <a:pt x="2054" y="1320"/>
                </a:lnTo>
                <a:lnTo>
                  <a:pt x="2106" y="1308"/>
                </a:lnTo>
                <a:lnTo>
                  <a:pt x="2158" y="1294"/>
                </a:lnTo>
                <a:lnTo>
                  <a:pt x="2368" y="1294"/>
                </a:lnTo>
                <a:lnTo>
                  <a:pt x="2418" y="1308"/>
                </a:lnTo>
                <a:lnTo>
                  <a:pt x="2470" y="1320"/>
                </a:lnTo>
                <a:lnTo>
                  <a:pt x="2524" y="1326"/>
                </a:lnTo>
                <a:lnTo>
                  <a:pt x="2580" y="1328"/>
                </a:lnTo>
                <a:lnTo>
                  <a:pt x="2634" y="1326"/>
                </a:lnTo>
                <a:lnTo>
                  <a:pt x="2688" y="1320"/>
                </a:lnTo>
                <a:lnTo>
                  <a:pt x="2740" y="1308"/>
                </a:lnTo>
                <a:lnTo>
                  <a:pt x="2792" y="1294"/>
                </a:lnTo>
                <a:lnTo>
                  <a:pt x="3016" y="1294"/>
                </a:lnTo>
                <a:lnTo>
                  <a:pt x="3066" y="1308"/>
                </a:lnTo>
                <a:lnTo>
                  <a:pt x="3118" y="1320"/>
                </a:lnTo>
                <a:lnTo>
                  <a:pt x="3172" y="1326"/>
                </a:lnTo>
                <a:lnTo>
                  <a:pt x="3228" y="1328"/>
                </a:lnTo>
                <a:lnTo>
                  <a:pt x="3282" y="1326"/>
                </a:lnTo>
                <a:lnTo>
                  <a:pt x="3336" y="1320"/>
                </a:lnTo>
                <a:lnTo>
                  <a:pt x="3388" y="1308"/>
                </a:lnTo>
                <a:lnTo>
                  <a:pt x="3440" y="1294"/>
                </a:lnTo>
                <a:lnTo>
                  <a:pt x="3648" y="1294"/>
                </a:lnTo>
                <a:lnTo>
                  <a:pt x="3700" y="1308"/>
                </a:lnTo>
                <a:lnTo>
                  <a:pt x="3752" y="1320"/>
                </a:lnTo>
                <a:lnTo>
                  <a:pt x="3806" y="1326"/>
                </a:lnTo>
                <a:lnTo>
                  <a:pt x="3862" y="1328"/>
                </a:lnTo>
                <a:lnTo>
                  <a:pt x="3916" y="1326"/>
                </a:lnTo>
                <a:lnTo>
                  <a:pt x="3970" y="1320"/>
                </a:lnTo>
                <a:lnTo>
                  <a:pt x="4022" y="1308"/>
                </a:lnTo>
                <a:lnTo>
                  <a:pt x="4072" y="1294"/>
                </a:lnTo>
                <a:lnTo>
                  <a:pt x="4296" y="1294"/>
                </a:lnTo>
                <a:lnTo>
                  <a:pt x="4348" y="1308"/>
                </a:lnTo>
                <a:lnTo>
                  <a:pt x="4400" y="1320"/>
                </a:lnTo>
                <a:lnTo>
                  <a:pt x="4454" y="1326"/>
                </a:lnTo>
                <a:lnTo>
                  <a:pt x="4508" y="1328"/>
                </a:lnTo>
                <a:lnTo>
                  <a:pt x="4544" y="1328"/>
                </a:lnTo>
                <a:lnTo>
                  <a:pt x="4576" y="1324"/>
                </a:lnTo>
                <a:lnTo>
                  <a:pt x="4610" y="1320"/>
                </a:lnTo>
                <a:lnTo>
                  <a:pt x="4642" y="1314"/>
                </a:lnTo>
                <a:lnTo>
                  <a:pt x="4674" y="1308"/>
                </a:lnTo>
                <a:lnTo>
                  <a:pt x="4706" y="1298"/>
                </a:lnTo>
                <a:lnTo>
                  <a:pt x="4738" y="1288"/>
                </a:lnTo>
                <a:lnTo>
                  <a:pt x="4768" y="1276"/>
                </a:lnTo>
                <a:lnTo>
                  <a:pt x="4796" y="1262"/>
                </a:lnTo>
                <a:lnTo>
                  <a:pt x="4826" y="1248"/>
                </a:lnTo>
                <a:lnTo>
                  <a:pt x="4854" y="1232"/>
                </a:lnTo>
                <a:lnTo>
                  <a:pt x="4880" y="1214"/>
                </a:lnTo>
                <a:lnTo>
                  <a:pt x="4906" y="1196"/>
                </a:lnTo>
                <a:lnTo>
                  <a:pt x="4932" y="1176"/>
                </a:lnTo>
                <a:lnTo>
                  <a:pt x="4956" y="1156"/>
                </a:lnTo>
                <a:lnTo>
                  <a:pt x="4978" y="1134"/>
                </a:lnTo>
                <a:lnTo>
                  <a:pt x="5000" y="1110"/>
                </a:lnTo>
                <a:lnTo>
                  <a:pt x="5022" y="1086"/>
                </a:lnTo>
                <a:lnTo>
                  <a:pt x="5040" y="1062"/>
                </a:lnTo>
                <a:lnTo>
                  <a:pt x="5060" y="1036"/>
                </a:lnTo>
                <a:lnTo>
                  <a:pt x="5076" y="1008"/>
                </a:lnTo>
                <a:lnTo>
                  <a:pt x="5092" y="980"/>
                </a:lnTo>
                <a:lnTo>
                  <a:pt x="5108" y="952"/>
                </a:lnTo>
                <a:lnTo>
                  <a:pt x="5120" y="922"/>
                </a:lnTo>
                <a:lnTo>
                  <a:pt x="5132" y="892"/>
                </a:lnTo>
                <a:lnTo>
                  <a:pt x="5144" y="862"/>
                </a:lnTo>
                <a:lnTo>
                  <a:pt x="5152" y="830"/>
                </a:lnTo>
                <a:lnTo>
                  <a:pt x="5160" y="798"/>
                </a:lnTo>
                <a:lnTo>
                  <a:pt x="5166" y="766"/>
                </a:lnTo>
                <a:lnTo>
                  <a:pt x="5170" y="732"/>
                </a:lnTo>
                <a:lnTo>
                  <a:pt x="5172" y="698"/>
                </a:lnTo>
                <a:lnTo>
                  <a:pt x="5172" y="664"/>
                </a:lnTo>
                <a:lnTo>
                  <a:pt x="5172" y="630"/>
                </a:lnTo>
                <a:lnTo>
                  <a:pt x="5170" y="596"/>
                </a:lnTo>
                <a:lnTo>
                  <a:pt x="5166" y="562"/>
                </a:lnTo>
                <a:lnTo>
                  <a:pt x="5160" y="530"/>
                </a:lnTo>
                <a:lnTo>
                  <a:pt x="5152" y="498"/>
                </a:lnTo>
                <a:lnTo>
                  <a:pt x="5144" y="466"/>
                </a:lnTo>
                <a:lnTo>
                  <a:pt x="5132" y="436"/>
                </a:lnTo>
                <a:lnTo>
                  <a:pt x="5120" y="406"/>
                </a:lnTo>
                <a:lnTo>
                  <a:pt x="5108" y="376"/>
                </a:lnTo>
                <a:lnTo>
                  <a:pt x="5092" y="348"/>
                </a:lnTo>
                <a:lnTo>
                  <a:pt x="5076" y="320"/>
                </a:lnTo>
                <a:lnTo>
                  <a:pt x="5060" y="292"/>
                </a:lnTo>
                <a:lnTo>
                  <a:pt x="5040" y="266"/>
                </a:lnTo>
                <a:lnTo>
                  <a:pt x="5022" y="242"/>
                </a:lnTo>
                <a:lnTo>
                  <a:pt x="5000" y="218"/>
                </a:lnTo>
                <a:lnTo>
                  <a:pt x="4978" y="194"/>
                </a:lnTo>
                <a:lnTo>
                  <a:pt x="4956" y="172"/>
                </a:lnTo>
                <a:lnTo>
                  <a:pt x="4932" y="152"/>
                </a:lnTo>
                <a:lnTo>
                  <a:pt x="4906" y="132"/>
                </a:lnTo>
                <a:lnTo>
                  <a:pt x="4880" y="114"/>
                </a:lnTo>
                <a:lnTo>
                  <a:pt x="4854" y="96"/>
                </a:lnTo>
                <a:lnTo>
                  <a:pt x="4826" y="80"/>
                </a:lnTo>
                <a:lnTo>
                  <a:pt x="4796" y="66"/>
                </a:lnTo>
                <a:lnTo>
                  <a:pt x="4768" y="52"/>
                </a:lnTo>
                <a:lnTo>
                  <a:pt x="4738" y="40"/>
                </a:lnTo>
                <a:lnTo>
                  <a:pt x="4706" y="30"/>
                </a:lnTo>
                <a:lnTo>
                  <a:pt x="4674" y="20"/>
                </a:lnTo>
                <a:lnTo>
                  <a:pt x="4642" y="14"/>
                </a:lnTo>
                <a:lnTo>
                  <a:pt x="4610" y="8"/>
                </a:lnTo>
                <a:lnTo>
                  <a:pt x="4576" y="4"/>
                </a:lnTo>
                <a:lnTo>
                  <a:pt x="4544" y="0"/>
                </a:lnTo>
                <a:lnTo>
                  <a:pt x="4508" y="0"/>
                </a:lnTo>
                <a:close/>
              </a:path>
            </a:pathLst>
          </a:custGeom>
          <a:solidFill>
            <a:schemeClr val="bg1">
              <a:alpha val="30196"/>
            </a:schemeClr>
          </a:solidFill>
          <a:ln w="10160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" name="Freeform 51"/>
          <p:cNvSpPr>
            <a:spLocks/>
          </p:cNvSpPr>
          <p:nvPr/>
        </p:nvSpPr>
        <p:spPr bwMode="auto">
          <a:xfrm>
            <a:off x="2808288" y="2816225"/>
            <a:ext cx="4787900" cy="1228725"/>
          </a:xfrm>
          <a:custGeom>
            <a:avLst/>
            <a:gdLst>
              <a:gd name="T0" fmla="*/ 4025095 w 5172"/>
              <a:gd name="T1" fmla="*/ 18505 h 1328"/>
              <a:gd name="T2" fmla="*/ 3675167 w 5172"/>
              <a:gd name="T3" fmla="*/ 7402 h 1328"/>
              <a:gd name="T4" fmla="*/ 3473357 w 5172"/>
              <a:gd name="T5" fmla="*/ 7402 h 1328"/>
              <a:gd name="T6" fmla="*/ 3136389 w 5172"/>
              <a:gd name="T7" fmla="*/ 18505 h 1328"/>
              <a:gd name="T8" fmla="*/ 2936431 w 5172"/>
              <a:gd name="T9" fmla="*/ 1850 h 1328"/>
              <a:gd name="T10" fmla="*/ 2584651 w 5172"/>
              <a:gd name="T11" fmla="*/ 31458 h 1328"/>
              <a:gd name="T12" fmla="*/ 2388396 w 5172"/>
              <a:gd name="T13" fmla="*/ 0 h 1328"/>
              <a:gd name="T14" fmla="*/ 1997736 w 5172"/>
              <a:gd name="T15" fmla="*/ 31458 h 1328"/>
              <a:gd name="T16" fmla="*/ 1801480 w 5172"/>
              <a:gd name="T17" fmla="*/ 0 h 1328"/>
              <a:gd name="T18" fmla="*/ 1605224 w 5172"/>
              <a:gd name="T19" fmla="*/ 31458 h 1328"/>
              <a:gd name="T20" fmla="*/ 1251593 w 5172"/>
              <a:gd name="T21" fmla="*/ 1850 h 1328"/>
              <a:gd name="T22" fmla="*/ 1051635 w 5172"/>
              <a:gd name="T23" fmla="*/ 18505 h 1328"/>
              <a:gd name="T24" fmla="*/ 714667 w 5172"/>
              <a:gd name="T25" fmla="*/ 7402 h 1328"/>
              <a:gd name="T26" fmla="*/ 551738 w 5172"/>
              <a:gd name="T27" fmla="*/ 3701 h 1328"/>
              <a:gd name="T28" fmla="*/ 403620 w 5172"/>
              <a:gd name="T29" fmla="*/ 37010 h 1328"/>
              <a:gd name="T30" fmla="*/ 270315 w 5172"/>
              <a:gd name="T31" fmla="*/ 105478 h 1328"/>
              <a:gd name="T32" fmla="*/ 159226 w 5172"/>
              <a:gd name="T33" fmla="*/ 201703 h 1328"/>
              <a:gd name="T34" fmla="*/ 74059 w 5172"/>
              <a:gd name="T35" fmla="*/ 321985 h 1328"/>
              <a:gd name="T36" fmla="*/ 18515 w 5172"/>
              <a:gd name="T37" fmla="*/ 460772 h 1328"/>
              <a:gd name="T38" fmla="*/ 0 w 5172"/>
              <a:gd name="T39" fmla="*/ 614363 h 1328"/>
              <a:gd name="T40" fmla="*/ 12960 w 5172"/>
              <a:gd name="T41" fmla="*/ 738345 h 1328"/>
              <a:gd name="T42" fmla="*/ 61098 w 5172"/>
              <a:gd name="T43" fmla="*/ 880833 h 1328"/>
              <a:gd name="T44" fmla="*/ 140712 w 5172"/>
              <a:gd name="T45" fmla="*/ 1004816 h 1328"/>
              <a:gd name="T46" fmla="*/ 246245 w 5172"/>
              <a:gd name="T47" fmla="*/ 1106593 h 1328"/>
              <a:gd name="T48" fmla="*/ 375848 w 5172"/>
              <a:gd name="T49" fmla="*/ 1180612 h 1328"/>
              <a:gd name="T50" fmla="*/ 520263 w 5172"/>
              <a:gd name="T51" fmla="*/ 1221323 h 1328"/>
              <a:gd name="T52" fmla="*/ 664678 w 5172"/>
              <a:gd name="T53" fmla="*/ 1226875 h 1328"/>
              <a:gd name="T54" fmla="*/ 1005348 w 5172"/>
              <a:gd name="T55" fmla="*/ 1197267 h 1328"/>
              <a:gd name="T56" fmla="*/ 1201604 w 5172"/>
              <a:gd name="T57" fmla="*/ 1228725 h 1328"/>
              <a:gd name="T58" fmla="*/ 1605224 w 5172"/>
              <a:gd name="T59" fmla="*/ 1197267 h 1328"/>
              <a:gd name="T60" fmla="*/ 1801480 w 5172"/>
              <a:gd name="T61" fmla="*/ 1228725 h 1328"/>
              <a:gd name="T62" fmla="*/ 1997736 w 5172"/>
              <a:gd name="T63" fmla="*/ 1197267 h 1328"/>
              <a:gd name="T64" fmla="*/ 2336554 w 5172"/>
              <a:gd name="T65" fmla="*/ 1226875 h 1328"/>
              <a:gd name="T66" fmla="*/ 2536513 w 5172"/>
              <a:gd name="T67" fmla="*/ 1210220 h 1328"/>
              <a:gd name="T68" fmla="*/ 2886441 w 5172"/>
              <a:gd name="T69" fmla="*/ 1221323 h 1328"/>
              <a:gd name="T70" fmla="*/ 3088251 w 5172"/>
              <a:gd name="T71" fmla="*/ 1221323 h 1328"/>
              <a:gd name="T72" fmla="*/ 3425218 w 5172"/>
              <a:gd name="T73" fmla="*/ 1210220 h 1328"/>
              <a:gd name="T74" fmla="*/ 3625177 w 5172"/>
              <a:gd name="T75" fmla="*/ 1226875 h 1328"/>
              <a:gd name="T76" fmla="*/ 3976956 w 5172"/>
              <a:gd name="T77" fmla="*/ 1197267 h 1328"/>
              <a:gd name="T78" fmla="*/ 4173212 w 5172"/>
              <a:gd name="T79" fmla="*/ 1228725 h 1328"/>
              <a:gd name="T80" fmla="*/ 4326884 w 5172"/>
              <a:gd name="T81" fmla="*/ 1210220 h 1328"/>
              <a:gd name="T82" fmla="*/ 4467596 w 5172"/>
              <a:gd name="T83" fmla="*/ 1154705 h 1328"/>
              <a:gd name="T84" fmla="*/ 4587941 w 5172"/>
              <a:gd name="T85" fmla="*/ 1069583 h 1328"/>
              <a:gd name="T86" fmla="*/ 4684218 w 5172"/>
              <a:gd name="T87" fmla="*/ 958554 h 1328"/>
              <a:gd name="T88" fmla="*/ 4750871 w 5172"/>
              <a:gd name="T89" fmla="*/ 825318 h 1328"/>
              <a:gd name="T90" fmla="*/ 4786049 w 5172"/>
              <a:gd name="T91" fmla="*/ 677279 h 1328"/>
              <a:gd name="T92" fmla="*/ 4786049 w 5172"/>
              <a:gd name="T93" fmla="*/ 551446 h 1328"/>
              <a:gd name="T94" fmla="*/ 4750871 w 5172"/>
              <a:gd name="T95" fmla="*/ 403407 h 1328"/>
              <a:gd name="T96" fmla="*/ 4684218 w 5172"/>
              <a:gd name="T97" fmla="*/ 270171 h 1328"/>
              <a:gd name="T98" fmla="*/ 4587941 w 5172"/>
              <a:gd name="T99" fmla="*/ 159142 h 1328"/>
              <a:gd name="T100" fmla="*/ 4467596 w 5172"/>
              <a:gd name="T101" fmla="*/ 74020 h 1328"/>
              <a:gd name="T102" fmla="*/ 4326884 w 5172"/>
              <a:gd name="T103" fmla="*/ 18505 h 1328"/>
              <a:gd name="T104" fmla="*/ 4173212 w 5172"/>
              <a:gd name="T105" fmla="*/ 0 h 132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172" h="1328">
                <a:moveTo>
                  <a:pt x="4508" y="0"/>
                </a:moveTo>
                <a:lnTo>
                  <a:pt x="4508" y="0"/>
                </a:lnTo>
                <a:lnTo>
                  <a:pt x="4454" y="2"/>
                </a:lnTo>
                <a:lnTo>
                  <a:pt x="4400" y="8"/>
                </a:lnTo>
                <a:lnTo>
                  <a:pt x="4348" y="20"/>
                </a:lnTo>
                <a:lnTo>
                  <a:pt x="4296" y="34"/>
                </a:lnTo>
                <a:lnTo>
                  <a:pt x="4072" y="34"/>
                </a:lnTo>
                <a:lnTo>
                  <a:pt x="4022" y="20"/>
                </a:lnTo>
                <a:lnTo>
                  <a:pt x="3970" y="8"/>
                </a:lnTo>
                <a:lnTo>
                  <a:pt x="3916" y="2"/>
                </a:lnTo>
                <a:lnTo>
                  <a:pt x="3862" y="0"/>
                </a:lnTo>
                <a:lnTo>
                  <a:pt x="3806" y="2"/>
                </a:lnTo>
                <a:lnTo>
                  <a:pt x="3752" y="8"/>
                </a:lnTo>
                <a:lnTo>
                  <a:pt x="3700" y="20"/>
                </a:lnTo>
                <a:lnTo>
                  <a:pt x="3648" y="34"/>
                </a:lnTo>
                <a:lnTo>
                  <a:pt x="3440" y="34"/>
                </a:lnTo>
                <a:lnTo>
                  <a:pt x="3388" y="20"/>
                </a:lnTo>
                <a:lnTo>
                  <a:pt x="3336" y="8"/>
                </a:lnTo>
                <a:lnTo>
                  <a:pt x="3282" y="2"/>
                </a:lnTo>
                <a:lnTo>
                  <a:pt x="3228" y="0"/>
                </a:lnTo>
                <a:lnTo>
                  <a:pt x="3172" y="2"/>
                </a:lnTo>
                <a:lnTo>
                  <a:pt x="3118" y="8"/>
                </a:lnTo>
                <a:lnTo>
                  <a:pt x="3066" y="20"/>
                </a:lnTo>
                <a:lnTo>
                  <a:pt x="3016" y="34"/>
                </a:lnTo>
                <a:lnTo>
                  <a:pt x="2792" y="34"/>
                </a:lnTo>
                <a:lnTo>
                  <a:pt x="2740" y="20"/>
                </a:lnTo>
                <a:lnTo>
                  <a:pt x="2688" y="8"/>
                </a:lnTo>
                <a:lnTo>
                  <a:pt x="2634" y="2"/>
                </a:lnTo>
                <a:lnTo>
                  <a:pt x="2580" y="0"/>
                </a:lnTo>
                <a:lnTo>
                  <a:pt x="2524" y="2"/>
                </a:lnTo>
                <a:lnTo>
                  <a:pt x="2470" y="8"/>
                </a:lnTo>
                <a:lnTo>
                  <a:pt x="2418" y="20"/>
                </a:lnTo>
                <a:lnTo>
                  <a:pt x="2368" y="34"/>
                </a:lnTo>
                <a:lnTo>
                  <a:pt x="2158" y="34"/>
                </a:lnTo>
                <a:lnTo>
                  <a:pt x="2106" y="20"/>
                </a:lnTo>
                <a:lnTo>
                  <a:pt x="2054" y="8"/>
                </a:lnTo>
                <a:lnTo>
                  <a:pt x="2000" y="2"/>
                </a:lnTo>
                <a:lnTo>
                  <a:pt x="1946" y="0"/>
                </a:lnTo>
                <a:lnTo>
                  <a:pt x="1890" y="2"/>
                </a:lnTo>
                <a:lnTo>
                  <a:pt x="1836" y="8"/>
                </a:lnTo>
                <a:lnTo>
                  <a:pt x="1784" y="20"/>
                </a:lnTo>
                <a:lnTo>
                  <a:pt x="1734" y="34"/>
                </a:lnTo>
                <a:lnTo>
                  <a:pt x="1510" y="34"/>
                </a:lnTo>
                <a:lnTo>
                  <a:pt x="1458" y="20"/>
                </a:lnTo>
                <a:lnTo>
                  <a:pt x="1406" y="8"/>
                </a:lnTo>
                <a:lnTo>
                  <a:pt x="1352" y="2"/>
                </a:lnTo>
                <a:lnTo>
                  <a:pt x="1298" y="0"/>
                </a:lnTo>
                <a:lnTo>
                  <a:pt x="1242" y="2"/>
                </a:lnTo>
                <a:lnTo>
                  <a:pt x="1188" y="8"/>
                </a:lnTo>
                <a:lnTo>
                  <a:pt x="1136" y="20"/>
                </a:lnTo>
                <a:lnTo>
                  <a:pt x="1086" y="34"/>
                </a:lnTo>
                <a:lnTo>
                  <a:pt x="876" y="34"/>
                </a:lnTo>
                <a:lnTo>
                  <a:pt x="824" y="20"/>
                </a:lnTo>
                <a:lnTo>
                  <a:pt x="772" y="8"/>
                </a:lnTo>
                <a:lnTo>
                  <a:pt x="718" y="2"/>
                </a:lnTo>
                <a:lnTo>
                  <a:pt x="664" y="0"/>
                </a:lnTo>
                <a:lnTo>
                  <a:pt x="630" y="0"/>
                </a:lnTo>
                <a:lnTo>
                  <a:pt x="596" y="4"/>
                </a:lnTo>
                <a:lnTo>
                  <a:pt x="562" y="8"/>
                </a:lnTo>
                <a:lnTo>
                  <a:pt x="530" y="14"/>
                </a:lnTo>
                <a:lnTo>
                  <a:pt x="498" y="20"/>
                </a:lnTo>
                <a:lnTo>
                  <a:pt x="466" y="30"/>
                </a:lnTo>
                <a:lnTo>
                  <a:pt x="436" y="40"/>
                </a:lnTo>
                <a:lnTo>
                  <a:pt x="406" y="52"/>
                </a:lnTo>
                <a:lnTo>
                  <a:pt x="376" y="66"/>
                </a:lnTo>
                <a:lnTo>
                  <a:pt x="348" y="80"/>
                </a:lnTo>
                <a:lnTo>
                  <a:pt x="320" y="96"/>
                </a:lnTo>
                <a:lnTo>
                  <a:pt x="292" y="114"/>
                </a:lnTo>
                <a:lnTo>
                  <a:pt x="266" y="132"/>
                </a:lnTo>
                <a:lnTo>
                  <a:pt x="242" y="152"/>
                </a:lnTo>
                <a:lnTo>
                  <a:pt x="218" y="172"/>
                </a:lnTo>
                <a:lnTo>
                  <a:pt x="194" y="194"/>
                </a:lnTo>
                <a:lnTo>
                  <a:pt x="172" y="218"/>
                </a:lnTo>
                <a:lnTo>
                  <a:pt x="152" y="242"/>
                </a:lnTo>
                <a:lnTo>
                  <a:pt x="132" y="266"/>
                </a:lnTo>
                <a:lnTo>
                  <a:pt x="114" y="292"/>
                </a:lnTo>
                <a:lnTo>
                  <a:pt x="96" y="320"/>
                </a:lnTo>
                <a:lnTo>
                  <a:pt x="80" y="348"/>
                </a:lnTo>
                <a:lnTo>
                  <a:pt x="66" y="376"/>
                </a:lnTo>
                <a:lnTo>
                  <a:pt x="52" y="406"/>
                </a:lnTo>
                <a:lnTo>
                  <a:pt x="40" y="436"/>
                </a:lnTo>
                <a:lnTo>
                  <a:pt x="30" y="466"/>
                </a:lnTo>
                <a:lnTo>
                  <a:pt x="20" y="498"/>
                </a:lnTo>
                <a:lnTo>
                  <a:pt x="14" y="530"/>
                </a:lnTo>
                <a:lnTo>
                  <a:pt x="8" y="562"/>
                </a:lnTo>
                <a:lnTo>
                  <a:pt x="4" y="596"/>
                </a:lnTo>
                <a:lnTo>
                  <a:pt x="0" y="630"/>
                </a:lnTo>
                <a:lnTo>
                  <a:pt x="0" y="664"/>
                </a:lnTo>
                <a:lnTo>
                  <a:pt x="0" y="698"/>
                </a:lnTo>
                <a:lnTo>
                  <a:pt x="4" y="732"/>
                </a:lnTo>
                <a:lnTo>
                  <a:pt x="8" y="766"/>
                </a:lnTo>
                <a:lnTo>
                  <a:pt x="14" y="798"/>
                </a:lnTo>
                <a:lnTo>
                  <a:pt x="20" y="830"/>
                </a:lnTo>
                <a:lnTo>
                  <a:pt x="30" y="862"/>
                </a:lnTo>
                <a:lnTo>
                  <a:pt x="40" y="892"/>
                </a:lnTo>
                <a:lnTo>
                  <a:pt x="52" y="922"/>
                </a:lnTo>
                <a:lnTo>
                  <a:pt x="66" y="952"/>
                </a:lnTo>
                <a:lnTo>
                  <a:pt x="80" y="980"/>
                </a:lnTo>
                <a:lnTo>
                  <a:pt x="96" y="1008"/>
                </a:lnTo>
                <a:lnTo>
                  <a:pt x="114" y="1036"/>
                </a:lnTo>
                <a:lnTo>
                  <a:pt x="132" y="1062"/>
                </a:lnTo>
                <a:lnTo>
                  <a:pt x="152" y="1086"/>
                </a:lnTo>
                <a:lnTo>
                  <a:pt x="172" y="1110"/>
                </a:lnTo>
                <a:lnTo>
                  <a:pt x="194" y="1134"/>
                </a:lnTo>
                <a:lnTo>
                  <a:pt x="218" y="1156"/>
                </a:lnTo>
                <a:lnTo>
                  <a:pt x="242" y="1176"/>
                </a:lnTo>
                <a:lnTo>
                  <a:pt x="266" y="1196"/>
                </a:lnTo>
                <a:lnTo>
                  <a:pt x="292" y="1214"/>
                </a:lnTo>
                <a:lnTo>
                  <a:pt x="320" y="1232"/>
                </a:lnTo>
                <a:lnTo>
                  <a:pt x="348" y="1248"/>
                </a:lnTo>
                <a:lnTo>
                  <a:pt x="376" y="1262"/>
                </a:lnTo>
                <a:lnTo>
                  <a:pt x="406" y="1276"/>
                </a:lnTo>
                <a:lnTo>
                  <a:pt x="436" y="1288"/>
                </a:lnTo>
                <a:lnTo>
                  <a:pt x="466" y="1298"/>
                </a:lnTo>
                <a:lnTo>
                  <a:pt x="498" y="1308"/>
                </a:lnTo>
                <a:lnTo>
                  <a:pt x="530" y="1314"/>
                </a:lnTo>
                <a:lnTo>
                  <a:pt x="562" y="1320"/>
                </a:lnTo>
                <a:lnTo>
                  <a:pt x="596" y="1324"/>
                </a:lnTo>
                <a:lnTo>
                  <a:pt x="630" y="1328"/>
                </a:lnTo>
                <a:lnTo>
                  <a:pt x="664" y="1328"/>
                </a:lnTo>
                <a:lnTo>
                  <a:pt x="718" y="1326"/>
                </a:lnTo>
                <a:lnTo>
                  <a:pt x="772" y="1320"/>
                </a:lnTo>
                <a:lnTo>
                  <a:pt x="824" y="1308"/>
                </a:lnTo>
                <a:lnTo>
                  <a:pt x="876" y="1294"/>
                </a:lnTo>
                <a:lnTo>
                  <a:pt x="1086" y="1294"/>
                </a:lnTo>
                <a:lnTo>
                  <a:pt x="1136" y="1308"/>
                </a:lnTo>
                <a:lnTo>
                  <a:pt x="1188" y="1320"/>
                </a:lnTo>
                <a:lnTo>
                  <a:pt x="1242" y="1326"/>
                </a:lnTo>
                <a:lnTo>
                  <a:pt x="1298" y="1328"/>
                </a:lnTo>
                <a:lnTo>
                  <a:pt x="1352" y="1326"/>
                </a:lnTo>
                <a:lnTo>
                  <a:pt x="1406" y="1320"/>
                </a:lnTo>
                <a:lnTo>
                  <a:pt x="1458" y="1308"/>
                </a:lnTo>
                <a:lnTo>
                  <a:pt x="1510" y="1294"/>
                </a:lnTo>
                <a:lnTo>
                  <a:pt x="1734" y="1294"/>
                </a:lnTo>
                <a:lnTo>
                  <a:pt x="1784" y="1308"/>
                </a:lnTo>
                <a:lnTo>
                  <a:pt x="1836" y="1320"/>
                </a:lnTo>
                <a:lnTo>
                  <a:pt x="1890" y="1326"/>
                </a:lnTo>
                <a:lnTo>
                  <a:pt x="1946" y="1328"/>
                </a:lnTo>
                <a:lnTo>
                  <a:pt x="2000" y="1326"/>
                </a:lnTo>
                <a:lnTo>
                  <a:pt x="2054" y="1320"/>
                </a:lnTo>
                <a:lnTo>
                  <a:pt x="2106" y="1308"/>
                </a:lnTo>
                <a:lnTo>
                  <a:pt x="2158" y="1294"/>
                </a:lnTo>
                <a:lnTo>
                  <a:pt x="2368" y="1294"/>
                </a:lnTo>
                <a:lnTo>
                  <a:pt x="2418" y="1308"/>
                </a:lnTo>
                <a:lnTo>
                  <a:pt x="2470" y="1320"/>
                </a:lnTo>
                <a:lnTo>
                  <a:pt x="2524" y="1326"/>
                </a:lnTo>
                <a:lnTo>
                  <a:pt x="2580" y="1328"/>
                </a:lnTo>
                <a:lnTo>
                  <a:pt x="2634" y="1326"/>
                </a:lnTo>
                <a:lnTo>
                  <a:pt x="2688" y="1320"/>
                </a:lnTo>
                <a:lnTo>
                  <a:pt x="2740" y="1308"/>
                </a:lnTo>
                <a:lnTo>
                  <a:pt x="2792" y="1294"/>
                </a:lnTo>
                <a:lnTo>
                  <a:pt x="3016" y="1294"/>
                </a:lnTo>
                <a:lnTo>
                  <a:pt x="3066" y="1308"/>
                </a:lnTo>
                <a:lnTo>
                  <a:pt x="3118" y="1320"/>
                </a:lnTo>
                <a:lnTo>
                  <a:pt x="3172" y="1326"/>
                </a:lnTo>
                <a:lnTo>
                  <a:pt x="3228" y="1328"/>
                </a:lnTo>
                <a:lnTo>
                  <a:pt x="3282" y="1326"/>
                </a:lnTo>
                <a:lnTo>
                  <a:pt x="3336" y="1320"/>
                </a:lnTo>
                <a:lnTo>
                  <a:pt x="3388" y="1308"/>
                </a:lnTo>
                <a:lnTo>
                  <a:pt x="3440" y="1294"/>
                </a:lnTo>
                <a:lnTo>
                  <a:pt x="3648" y="1294"/>
                </a:lnTo>
                <a:lnTo>
                  <a:pt x="3700" y="1308"/>
                </a:lnTo>
                <a:lnTo>
                  <a:pt x="3752" y="1320"/>
                </a:lnTo>
                <a:lnTo>
                  <a:pt x="3806" y="1326"/>
                </a:lnTo>
                <a:lnTo>
                  <a:pt x="3862" y="1328"/>
                </a:lnTo>
                <a:lnTo>
                  <a:pt x="3916" y="1326"/>
                </a:lnTo>
                <a:lnTo>
                  <a:pt x="3970" y="1320"/>
                </a:lnTo>
                <a:lnTo>
                  <a:pt x="4022" y="1308"/>
                </a:lnTo>
                <a:lnTo>
                  <a:pt x="4072" y="1294"/>
                </a:lnTo>
                <a:lnTo>
                  <a:pt x="4296" y="1294"/>
                </a:lnTo>
                <a:lnTo>
                  <a:pt x="4348" y="1308"/>
                </a:lnTo>
                <a:lnTo>
                  <a:pt x="4400" y="1320"/>
                </a:lnTo>
                <a:lnTo>
                  <a:pt x="4454" y="1326"/>
                </a:lnTo>
                <a:lnTo>
                  <a:pt x="4508" y="1328"/>
                </a:lnTo>
                <a:lnTo>
                  <a:pt x="4544" y="1328"/>
                </a:lnTo>
                <a:lnTo>
                  <a:pt x="4576" y="1324"/>
                </a:lnTo>
                <a:lnTo>
                  <a:pt x="4610" y="1320"/>
                </a:lnTo>
                <a:lnTo>
                  <a:pt x="4642" y="1314"/>
                </a:lnTo>
                <a:lnTo>
                  <a:pt x="4674" y="1308"/>
                </a:lnTo>
                <a:lnTo>
                  <a:pt x="4706" y="1298"/>
                </a:lnTo>
                <a:lnTo>
                  <a:pt x="4738" y="1288"/>
                </a:lnTo>
                <a:lnTo>
                  <a:pt x="4768" y="1276"/>
                </a:lnTo>
                <a:lnTo>
                  <a:pt x="4796" y="1262"/>
                </a:lnTo>
                <a:lnTo>
                  <a:pt x="4826" y="1248"/>
                </a:lnTo>
                <a:lnTo>
                  <a:pt x="4854" y="1232"/>
                </a:lnTo>
                <a:lnTo>
                  <a:pt x="4880" y="1214"/>
                </a:lnTo>
                <a:lnTo>
                  <a:pt x="4906" y="1196"/>
                </a:lnTo>
                <a:lnTo>
                  <a:pt x="4932" y="1176"/>
                </a:lnTo>
                <a:lnTo>
                  <a:pt x="4956" y="1156"/>
                </a:lnTo>
                <a:lnTo>
                  <a:pt x="4978" y="1134"/>
                </a:lnTo>
                <a:lnTo>
                  <a:pt x="5000" y="1110"/>
                </a:lnTo>
                <a:lnTo>
                  <a:pt x="5022" y="1086"/>
                </a:lnTo>
                <a:lnTo>
                  <a:pt x="5040" y="1062"/>
                </a:lnTo>
                <a:lnTo>
                  <a:pt x="5060" y="1036"/>
                </a:lnTo>
                <a:lnTo>
                  <a:pt x="5076" y="1008"/>
                </a:lnTo>
                <a:lnTo>
                  <a:pt x="5092" y="980"/>
                </a:lnTo>
                <a:lnTo>
                  <a:pt x="5108" y="952"/>
                </a:lnTo>
                <a:lnTo>
                  <a:pt x="5120" y="922"/>
                </a:lnTo>
                <a:lnTo>
                  <a:pt x="5132" y="892"/>
                </a:lnTo>
                <a:lnTo>
                  <a:pt x="5144" y="862"/>
                </a:lnTo>
                <a:lnTo>
                  <a:pt x="5152" y="830"/>
                </a:lnTo>
                <a:lnTo>
                  <a:pt x="5160" y="798"/>
                </a:lnTo>
                <a:lnTo>
                  <a:pt x="5166" y="766"/>
                </a:lnTo>
                <a:lnTo>
                  <a:pt x="5170" y="732"/>
                </a:lnTo>
                <a:lnTo>
                  <a:pt x="5172" y="698"/>
                </a:lnTo>
                <a:lnTo>
                  <a:pt x="5172" y="664"/>
                </a:lnTo>
                <a:lnTo>
                  <a:pt x="5172" y="630"/>
                </a:lnTo>
                <a:lnTo>
                  <a:pt x="5170" y="596"/>
                </a:lnTo>
                <a:lnTo>
                  <a:pt x="5166" y="562"/>
                </a:lnTo>
                <a:lnTo>
                  <a:pt x="5160" y="530"/>
                </a:lnTo>
                <a:lnTo>
                  <a:pt x="5152" y="498"/>
                </a:lnTo>
                <a:lnTo>
                  <a:pt x="5144" y="466"/>
                </a:lnTo>
                <a:lnTo>
                  <a:pt x="5132" y="436"/>
                </a:lnTo>
                <a:lnTo>
                  <a:pt x="5120" y="406"/>
                </a:lnTo>
                <a:lnTo>
                  <a:pt x="5108" y="376"/>
                </a:lnTo>
                <a:lnTo>
                  <a:pt x="5092" y="348"/>
                </a:lnTo>
                <a:lnTo>
                  <a:pt x="5076" y="320"/>
                </a:lnTo>
                <a:lnTo>
                  <a:pt x="5060" y="292"/>
                </a:lnTo>
                <a:lnTo>
                  <a:pt x="5040" y="266"/>
                </a:lnTo>
                <a:lnTo>
                  <a:pt x="5022" y="242"/>
                </a:lnTo>
                <a:lnTo>
                  <a:pt x="5000" y="218"/>
                </a:lnTo>
                <a:lnTo>
                  <a:pt x="4978" y="194"/>
                </a:lnTo>
                <a:lnTo>
                  <a:pt x="4956" y="172"/>
                </a:lnTo>
                <a:lnTo>
                  <a:pt x="4932" y="152"/>
                </a:lnTo>
                <a:lnTo>
                  <a:pt x="4906" y="132"/>
                </a:lnTo>
                <a:lnTo>
                  <a:pt x="4880" y="114"/>
                </a:lnTo>
                <a:lnTo>
                  <a:pt x="4854" y="96"/>
                </a:lnTo>
                <a:lnTo>
                  <a:pt x="4826" y="80"/>
                </a:lnTo>
                <a:lnTo>
                  <a:pt x="4796" y="66"/>
                </a:lnTo>
                <a:lnTo>
                  <a:pt x="4768" y="52"/>
                </a:lnTo>
                <a:lnTo>
                  <a:pt x="4738" y="40"/>
                </a:lnTo>
                <a:lnTo>
                  <a:pt x="4706" y="30"/>
                </a:lnTo>
                <a:lnTo>
                  <a:pt x="4674" y="20"/>
                </a:lnTo>
                <a:lnTo>
                  <a:pt x="4642" y="14"/>
                </a:lnTo>
                <a:lnTo>
                  <a:pt x="4610" y="8"/>
                </a:lnTo>
                <a:lnTo>
                  <a:pt x="4576" y="4"/>
                </a:lnTo>
                <a:lnTo>
                  <a:pt x="4544" y="0"/>
                </a:lnTo>
                <a:lnTo>
                  <a:pt x="4508" y="0"/>
                </a:lnTo>
                <a:close/>
              </a:path>
            </a:pathLst>
          </a:custGeom>
          <a:solidFill>
            <a:srgbClr val="139AFF">
              <a:alpha val="30196"/>
            </a:srgbClr>
          </a:solidFill>
          <a:ln w="101600" cap="flat" cmpd="sng">
            <a:solidFill>
              <a:srgbClr val="139AFF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Freeform 50"/>
          <p:cNvSpPr>
            <a:spLocks/>
          </p:cNvSpPr>
          <p:nvPr/>
        </p:nvSpPr>
        <p:spPr bwMode="auto">
          <a:xfrm>
            <a:off x="2808288" y="1665288"/>
            <a:ext cx="4787900" cy="1228725"/>
          </a:xfrm>
          <a:custGeom>
            <a:avLst/>
            <a:gdLst>
              <a:gd name="T0" fmla="*/ 4025095 w 5172"/>
              <a:gd name="T1" fmla="*/ 18505 h 1328"/>
              <a:gd name="T2" fmla="*/ 3675167 w 5172"/>
              <a:gd name="T3" fmla="*/ 7402 h 1328"/>
              <a:gd name="T4" fmla="*/ 3473357 w 5172"/>
              <a:gd name="T5" fmla="*/ 7402 h 1328"/>
              <a:gd name="T6" fmla="*/ 3136389 w 5172"/>
              <a:gd name="T7" fmla="*/ 18505 h 1328"/>
              <a:gd name="T8" fmla="*/ 2936431 w 5172"/>
              <a:gd name="T9" fmla="*/ 1850 h 1328"/>
              <a:gd name="T10" fmla="*/ 2584651 w 5172"/>
              <a:gd name="T11" fmla="*/ 31458 h 1328"/>
              <a:gd name="T12" fmla="*/ 2388396 w 5172"/>
              <a:gd name="T13" fmla="*/ 0 h 1328"/>
              <a:gd name="T14" fmla="*/ 1997736 w 5172"/>
              <a:gd name="T15" fmla="*/ 31458 h 1328"/>
              <a:gd name="T16" fmla="*/ 1801480 w 5172"/>
              <a:gd name="T17" fmla="*/ 0 h 1328"/>
              <a:gd name="T18" fmla="*/ 1605224 w 5172"/>
              <a:gd name="T19" fmla="*/ 31458 h 1328"/>
              <a:gd name="T20" fmla="*/ 1251593 w 5172"/>
              <a:gd name="T21" fmla="*/ 1850 h 1328"/>
              <a:gd name="T22" fmla="*/ 1051635 w 5172"/>
              <a:gd name="T23" fmla="*/ 18505 h 1328"/>
              <a:gd name="T24" fmla="*/ 714667 w 5172"/>
              <a:gd name="T25" fmla="*/ 7402 h 1328"/>
              <a:gd name="T26" fmla="*/ 551738 w 5172"/>
              <a:gd name="T27" fmla="*/ 3701 h 1328"/>
              <a:gd name="T28" fmla="*/ 403620 w 5172"/>
              <a:gd name="T29" fmla="*/ 37010 h 1328"/>
              <a:gd name="T30" fmla="*/ 270315 w 5172"/>
              <a:gd name="T31" fmla="*/ 105478 h 1328"/>
              <a:gd name="T32" fmla="*/ 159226 w 5172"/>
              <a:gd name="T33" fmla="*/ 201703 h 1328"/>
              <a:gd name="T34" fmla="*/ 74059 w 5172"/>
              <a:gd name="T35" fmla="*/ 321985 h 1328"/>
              <a:gd name="T36" fmla="*/ 18515 w 5172"/>
              <a:gd name="T37" fmla="*/ 460772 h 1328"/>
              <a:gd name="T38" fmla="*/ 0 w 5172"/>
              <a:gd name="T39" fmla="*/ 614363 h 1328"/>
              <a:gd name="T40" fmla="*/ 12960 w 5172"/>
              <a:gd name="T41" fmla="*/ 738345 h 1328"/>
              <a:gd name="T42" fmla="*/ 61098 w 5172"/>
              <a:gd name="T43" fmla="*/ 880833 h 1328"/>
              <a:gd name="T44" fmla="*/ 140712 w 5172"/>
              <a:gd name="T45" fmla="*/ 1004816 h 1328"/>
              <a:gd name="T46" fmla="*/ 246245 w 5172"/>
              <a:gd name="T47" fmla="*/ 1106593 h 1328"/>
              <a:gd name="T48" fmla="*/ 375848 w 5172"/>
              <a:gd name="T49" fmla="*/ 1180612 h 1328"/>
              <a:gd name="T50" fmla="*/ 520263 w 5172"/>
              <a:gd name="T51" fmla="*/ 1221323 h 1328"/>
              <a:gd name="T52" fmla="*/ 664678 w 5172"/>
              <a:gd name="T53" fmla="*/ 1226875 h 1328"/>
              <a:gd name="T54" fmla="*/ 1005348 w 5172"/>
              <a:gd name="T55" fmla="*/ 1197267 h 1328"/>
              <a:gd name="T56" fmla="*/ 1201604 w 5172"/>
              <a:gd name="T57" fmla="*/ 1228725 h 1328"/>
              <a:gd name="T58" fmla="*/ 1605224 w 5172"/>
              <a:gd name="T59" fmla="*/ 1197267 h 1328"/>
              <a:gd name="T60" fmla="*/ 1801480 w 5172"/>
              <a:gd name="T61" fmla="*/ 1228725 h 1328"/>
              <a:gd name="T62" fmla="*/ 1997736 w 5172"/>
              <a:gd name="T63" fmla="*/ 1197267 h 1328"/>
              <a:gd name="T64" fmla="*/ 2336554 w 5172"/>
              <a:gd name="T65" fmla="*/ 1226875 h 1328"/>
              <a:gd name="T66" fmla="*/ 2536513 w 5172"/>
              <a:gd name="T67" fmla="*/ 1210220 h 1328"/>
              <a:gd name="T68" fmla="*/ 2886441 w 5172"/>
              <a:gd name="T69" fmla="*/ 1221323 h 1328"/>
              <a:gd name="T70" fmla="*/ 3088251 w 5172"/>
              <a:gd name="T71" fmla="*/ 1221323 h 1328"/>
              <a:gd name="T72" fmla="*/ 3425218 w 5172"/>
              <a:gd name="T73" fmla="*/ 1210220 h 1328"/>
              <a:gd name="T74" fmla="*/ 3625177 w 5172"/>
              <a:gd name="T75" fmla="*/ 1226875 h 1328"/>
              <a:gd name="T76" fmla="*/ 3976956 w 5172"/>
              <a:gd name="T77" fmla="*/ 1197267 h 1328"/>
              <a:gd name="T78" fmla="*/ 4173212 w 5172"/>
              <a:gd name="T79" fmla="*/ 1228725 h 1328"/>
              <a:gd name="T80" fmla="*/ 4326884 w 5172"/>
              <a:gd name="T81" fmla="*/ 1210220 h 1328"/>
              <a:gd name="T82" fmla="*/ 4467596 w 5172"/>
              <a:gd name="T83" fmla="*/ 1154705 h 1328"/>
              <a:gd name="T84" fmla="*/ 4587941 w 5172"/>
              <a:gd name="T85" fmla="*/ 1069583 h 1328"/>
              <a:gd name="T86" fmla="*/ 4684218 w 5172"/>
              <a:gd name="T87" fmla="*/ 958554 h 1328"/>
              <a:gd name="T88" fmla="*/ 4750871 w 5172"/>
              <a:gd name="T89" fmla="*/ 825318 h 1328"/>
              <a:gd name="T90" fmla="*/ 4786049 w 5172"/>
              <a:gd name="T91" fmla="*/ 677279 h 1328"/>
              <a:gd name="T92" fmla="*/ 4786049 w 5172"/>
              <a:gd name="T93" fmla="*/ 551446 h 1328"/>
              <a:gd name="T94" fmla="*/ 4750871 w 5172"/>
              <a:gd name="T95" fmla="*/ 403407 h 1328"/>
              <a:gd name="T96" fmla="*/ 4684218 w 5172"/>
              <a:gd name="T97" fmla="*/ 270171 h 1328"/>
              <a:gd name="T98" fmla="*/ 4587941 w 5172"/>
              <a:gd name="T99" fmla="*/ 159142 h 1328"/>
              <a:gd name="T100" fmla="*/ 4467596 w 5172"/>
              <a:gd name="T101" fmla="*/ 74020 h 1328"/>
              <a:gd name="T102" fmla="*/ 4326884 w 5172"/>
              <a:gd name="T103" fmla="*/ 18505 h 1328"/>
              <a:gd name="T104" fmla="*/ 4173212 w 5172"/>
              <a:gd name="T105" fmla="*/ 0 h 132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172" h="1328">
                <a:moveTo>
                  <a:pt x="4508" y="0"/>
                </a:moveTo>
                <a:lnTo>
                  <a:pt x="4508" y="0"/>
                </a:lnTo>
                <a:lnTo>
                  <a:pt x="4454" y="2"/>
                </a:lnTo>
                <a:lnTo>
                  <a:pt x="4400" y="8"/>
                </a:lnTo>
                <a:lnTo>
                  <a:pt x="4348" y="20"/>
                </a:lnTo>
                <a:lnTo>
                  <a:pt x="4296" y="34"/>
                </a:lnTo>
                <a:lnTo>
                  <a:pt x="4072" y="34"/>
                </a:lnTo>
                <a:lnTo>
                  <a:pt x="4022" y="20"/>
                </a:lnTo>
                <a:lnTo>
                  <a:pt x="3970" y="8"/>
                </a:lnTo>
                <a:lnTo>
                  <a:pt x="3916" y="2"/>
                </a:lnTo>
                <a:lnTo>
                  <a:pt x="3862" y="0"/>
                </a:lnTo>
                <a:lnTo>
                  <a:pt x="3806" y="2"/>
                </a:lnTo>
                <a:lnTo>
                  <a:pt x="3752" y="8"/>
                </a:lnTo>
                <a:lnTo>
                  <a:pt x="3700" y="20"/>
                </a:lnTo>
                <a:lnTo>
                  <a:pt x="3648" y="34"/>
                </a:lnTo>
                <a:lnTo>
                  <a:pt x="3440" y="34"/>
                </a:lnTo>
                <a:lnTo>
                  <a:pt x="3388" y="20"/>
                </a:lnTo>
                <a:lnTo>
                  <a:pt x="3336" y="8"/>
                </a:lnTo>
                <a:lnTo>
                  <a:pt x="3282" y="2"/>
                </a:lnTo>
                <a:lnTo>
                  <a:pt x="3228" y="0"/>
                </a:lnTo>
                <a:lnTo>
                  <a:pt x="3172" y="2"/>
                </a:lnTo>
                <a:lnTo>
                  <a:pt x="3118" y="8"/>
                </a:lnTo>
                <a:lnTo>
                  <a:pt x="3066" y="20"/>
                </a:lnTo>
                <a:lnTo>
                  <a:pt x="3016" y="34"/>
                </a:lnTo>
                <a:lnTo>
                  <a:pt x="2792" y="34"/>
                </a:lnTo>
                <a:lnTo>
                  <a:pt x="2740" y="20"/>
                </a:lnTo>
                <a:lnTo>
                  <a:pt x="2688" y="8"/>
                </a:lnTo>
                <a:lnTo>
                  <a:pt x="2634" y="2"/>
                </a:lnTo>
                <a:lnTo>
                  <a:pt x="2580" y="0"/>
                </a:lnTo>
                <a:lnTo>
                  <a:pt x="2524" y="2"/>
                </a:lnTo>
                <a:lnTo>
                  <a:pt x="2470" y="8"/>
                </a:lnTo>
                <a:lnTo>
                  <a:pt x="2418" y="20"/>
                </a:lnTo>
                <a:lnTo>
                  <a:pt x="2368" y="34"/>
                </a:lnTo>
                <a:lnTo>
                  <a:pt x="2158" y="34"/>
                </a:lnTo>
                <a:lnTo>
                  <a:pt x="2106" y="20"/>
                </a:lnTo>
                <a:lnTo>
                  <a:pt x="2054" y="8"/>
                </a:lnTo>
                <a:lnTo>
                  <a:pt x="2000" y="2"/>
                </a:lnTo>
                <a:lnTo>
                  <a:pt x="1946" y="0"/>
                </a:lnTo>
                <a:lnTo>
                  <a:pt x="1890" y="2"/>
                </a:lnTo>
                <a:lnTo>
                  <a:pt x="1836" y="8"/>
                </a:lnTo>
                <a:lnTo>
                  <a:pt x="1784" y="20"/>
                </a:lnTo>
                <a:lnTo>
                  <a:pt x="1734" y="34"/>
                </a:lnTo>
                <a:lnTo>
                  <a:pt x="1510" y="34"/>
                </a:lnTo>
                <a:lnTo>
                  <a:pt x="1458" y="20"/>
                </a:lnTo>
                <a:lnTo>
                  <a:pt x="1406" y="8"/>
                </a:lnTo>
                <a:lnTo>
                  <a:pt x="1352" y="2"/>
                </a:lnTo>
                <a:lnTo>
                  <a:pt x="1298" y="0"/>
                </a:lnTo>
                <a:lnTo>
                  <a:pt x="1242" y="2"/>
                </a:lnTo>
                <a:lnTo>
                  <a:pt x="1188" y="8"/>
                </a:lnTo>
                <a:lnTo>
                  <a:pt x="1136" y="20"/>
                </a:lnTo>
                <a:lnTo>
                  <a:pt x="1086" y="34"/>
                </a:lnTo>
                <a:lnTo>
                  <a:pt x="876" y="34"/>
                </a:lnTo>
                <a:lnTo>
                  <a:pt x="824" y="20"/>
                </a:lnTo>
                <a:lnTo>
                  <a:pt x="772" y="8"/>
                </a:lnTo>
                <a:lnTo>
                  <a:pt x="718" y="2"/>
                </a:lnTo>
                <a:lnTo>
                  <a:pt x="664" y="0"/>
                </a:lnTo>
                <a:lnTo>
                  <a:pt x="630" y="0"/>
                </a:lnTo>
                <a:lnTo>
                  <a:pt x="596" y="4"/>
                </a:lnTo>
                <a:lnTo>
                  <a:pt x="562" y="8"/>
                </a:lnTo>
                <a:lnTo>
                  <a:pt x="530" y="14"/>
                </a:lnTo>
                <a:lnTo>
                  <a:pt x="498" y="20"/>
                </a:lnTo>
                <a:lnTo>
                  <a:pt x="466" y="30"/>
                </a:lnTo>
                <a:lnTo>
                  <a:pt x="436" y="40"/>
                </a:lnTo>
                <a:lnTo>
                  <a:pt x="406" y="52"/>
                </a:lnTo>
                <a:lnTo>
                  <a:pt x="376" y="66"/>
                </a:lnTo>
                <a:lnTo>
                  <a:pt x="348" y="80"/>
                </a:lnTo>
                <a:lnTo>
                  <a:pt x="320" y="96"/>
                </a:lnTo>
                <a:lnTo>
                  <a:pt x="292" y="114"/>
                </a:lnTo>
                <a:lnTo>
                  <a:pt x="266" y="132"/>
                </a:lnTo>
                <a:lnTo>
                  <a:pt x="242" y="152"/>
                </a:lnTo>
                <a:lnTo>
                  <a:pt x="218" y="172"/>
                </a:lnTo>
                <a:lnTo>
                  <a:pt x="194" y="194"/>
                </a:lnTo>
                <a:lnTo>
                  <a:pt x="172" y="218"/>
                </a:lnTo>
                <a:lnTo>
                  <a:pt x="152" y="242"/>
                </a:lnTo>
                <a:lnTo>
                  <a:pt x="132" y="266"/>
                </a:lnTo>
                <a:lnTo>
                  <a:pt x="114" y="292"/>
                </a:lnTo>
                <a:lnTo>
                  <a:pt x="96" y="320"/>
                </a:lnTo>
                <a:lnTo>
                  <a:pt x="80" y="348"/>
                </a:lnTo>
                <a:lnTo>
                  <a:pt x="66" y="376"/>
                </a:lnTo>
                <a:lnTo>
                  <a:pt x="52" y="406"/>
                </a:lnTo>
                <a:lnTo>
                  <a:pt x="40" y="436"/>
                </a:lnTo>
                <a:lnTo>
                  <a:pt x="30" y="466"/>
                </a:lnTo>
                <a:lnTo>
                  <a:pt x="20" y="498"/>
                </a:lnTo>
                <a:lnTo>
                  <a:pt x="14" y="530"/>
                </a:lnTo>
                <a:lnTo>
                  <a:pt x="8" y="562"/>
                </a:lnTo>
                <a:lnTo>
                  <a:pt x="4" y="596"/>
                </a:lnTo>
                <a:lnTo>
                  <a:pt x="0" y="630"/>
                </a:lnTo>
                <a:lnTo>
                  <a:pt x="0" y="664"/>
                </a:lnTo>
                <a:lnTo>
                  <a:pt x="0" y="698"/>
                </a:lnTo>
                <a:lnTo>
                  <a:pt x="4" y="732"/>
                </a:lnTo>
                <a:lnTo>
                  <a:pt x="8" y="766"/>
                </a:lnTo>
                <a:lnTo>
                  <a:pt x="14" y="798"/>
                </a:lnTo>
                <a:lnTo>
                  <a:pt x="20" y="830"/>
                </a:lnTo>
                <a:lnTo>
                  <a:pt x="30" y="862"/>
                </a:lnTo>
                <a:lnTo>
                  <a:pt x="40" y="892"/>
                </a:lnTo>
                <a:lnTo>
                  <a:pt x="52" y="922"/>
                </a:lnTo>
                <a:lnTo>
                  <a:pt x="66" y="952"/>
                </a:lnTo>
                <a:lnTo>
                  <a:pt x="80" y="980"/>
                </a:lnTo>
                <a:lnTo>
                  <a:pt x="96" y="1008"/>
                </a:lnTo>
                <a:lnTo>
                  <a:pt x="114" y="1036"/>
                </a:lnTo>
                <a:lnTo>
                  <a:pt x="132" y="1062"/>
                </a:lnTo>
                <a:lnTo>
                  <a:pt x="152" y="1086"/>
                </a:lnTo>
                <a:lnTo>
                  <a:pt x="172" y="1110"/>
                </a:lnTo>
                <a:lnTo>
                  <a:pt x="194" y="1134"/>
                </a:lnTo>
                <a:lnTo>
                  <a:pt x="218" y="1156"/>
                </a:lnTo>
                <a:lnTo>
                  <a:pt x="242" y="1176"/>
                </a:lnTo>
                <a:lnTo>
                  <a:pt x="266" y="1196"/>
                </a:lnTo>
                <a:lnTo>
                  <a:pt x="292" y="1214"/>
                </a:lnTo>
                <a:lnTo>
                  <a:pt x="320" y="1232"/>
                </a:lnTo>
                <a:lnTo>
                  <a:pt x="348" y="1248"/>
                </a:lnTo>
                <a:lnTo>
                  <a:pt x="376" y="1262"/>
                </a:lnTo>
                <a:lnTo>
                  <a:pt x="406" y="1276"/>
                </a:lnTo>
                <a:lnTo>
                  <a:pt x="436" y="1288"/>
                </a:lnTo>
                <a:lnTo>
                  <a:pt x="466" y="1298"/>
                </a:lnTo>
                <a:lnTo>
                  <a:pt x="498" y="1308"/>
                </a:lnTo>
                <a:lnTo>
                  <a:pt x="530" y="1314"/>
                </a:lnTo>
                <a:lnTo>
                  <a:pt x="562" y="1320"/>
                </a:lnTo>
                <a:lnTo>
                  <a:pt x="596" y="1324"/>
                </a:lnTo>
                <a:lnTo>
                  <a:pt x="630" y="1328"/>
                </a:lnTo>
                <a:lnTo>
                  <a:pt x="664" y="1328"/>
                </a:lnTo>
                <a:lnTo>
                  <a:pt x="718" y="1326"/>
                </a:lnTo>
                <a:lnTo>
                  <a:pt x="772" y="1320"/>
                </a:lnTo>
                <a:lnTo>
                  <a:pt x="824" y="1308"/>
                </a:lnTo>
                <a:lnTo>
                  <a:pt x="876" y="1294"/>
                </a:lnTo>
                <a:lnTo>
                  <a:pt x="1086" y="1294"/>
                </a:lnTo>
                <a:lnTo>
                  <a:pt x="1136" y="1308"/>
                </a:lnTo>
                <a:lnTo>
                  <a:pt x="1188" y="1320"/>
                </a:lnTo>
                <a:lnTo>
                  <a:pt x="1242" y="1326"/>
                </a:lnTo>
                <a:lnTo>
                  <a:pt x="1298" y="1328"/>
                </a:lnTo>
                <a:lnTo>
                  <a:pt x="1352" y="1326"/>
                </a:lnTo>
                <a:lnTo>
                  <a:pt x="1406" y="1320"/>
                </a:lnTo>
                <a:lnTo>
                  <a:pt x="1458" y="1308"/>
                </a:lnTo>
                <a:lnTo>
                  <a:pt x="1510" y="1294"/>
                </a:lnTo>
                <a:lnTo>
                  <a:pt x="1734" y="1294"/>
                </a:lnTo>
                <a:lnTo>
                  <a:pt x="1784" y="1308"/>
                </a:lnTo>
                <a:lnTo>
                  <a:pt x="1836" y="1320"/>
                </a:lnTo>
                <a:lnTo>
                  <a:pt x="1890" y="1326"/>
                </a:lnTo>
                <a:lnTo>
                  <a:pt x="1946" y="1328"/>
                </a:lnTo>
                <a:lnTo>
                  <a:pt x="2000" y="1326"/>
                </a:lnTo>
                <a:lnTo>
                  <a:pt x="2054" y="1320"/>
                </a:lnTo>
                <a:lnTo>
                  <a:pt x="2106" y="1308"/>
                </a:lnTo>
                <a:lnTo>
                  <a:pt x="2158" y="1294"/>
                </a:lnTo>
                <a:lnTo>
                  <a:pt x="2368" y="1294"/>
                </a:lnTo>
                <a:lnTo>
                  <a:pt x="2418" y="1308"/>
                </a:lnTo>
                <a:lnTo>
                  <a:pt x="2470" y="1320"/>
                </a:lnTo>
                <a:lnTo>
                  <a:pt x="2524" y="1326"/>
                </a:lnTo>
                <a:lnTo>
                  <a:pt x="2580" y="1328"/>
                </a:lnTo>
                <a:lnTo>
                  <a:pt x="2634" y="1326"/>
                </a:lnTo>
                <a:lnTo>
                  <a:pt x="2688" y="1320"/>
                </a:lnTo>
                <a:lnTo>
                  <a:pt x="2740" y="1308"/>
                </a:lnTo>
                <a:lnTo>
                  <a:pt x="2792" y="1294"/>
                </a:lnTo>
                <a:lnTo>
                  <a:pt x="3016" y="1294"/>
                </a:lnTo>
                <a:lnTo>
                  <a:pt x="3066" y="1308"/>
                </a:lnTo>
                <a:lnTo>
                  <a:pt x="3118" y="1320"/>
                </a:lnTo>
                <a:lnTo>
                  <a:pt x="3172" y="1326"/>
                </a:lnTo>
                <a:lnTo>
                  <a:pt x="3228" y="1328"/>
                </a:lnTo>
                <a:lnTo>
                  <a:pt x="3282" y="1326"/>
                </a:lnTo>
                <a:lnTo>
                  <a:pt x="3336" y="1320"/>
                </a:lnTo>
                <a:lnTo>
                  <a:pt x="3388" y="1308"/>
                </a:lnTo>
                <a:lnTo>
                  <a:pt x="3440" y="1294"/>
                </a:lnTo>
                <a:lnTo>
                  <a:pt x="3648" y="1294"/>
                </a:lnTo>
                <a:lnTo>
                  <a:pt x="3700" y="1308"/>
                </a:lnTo>
                <a:lnTo>
                  <a:pt x="3752" y="1320"/>
                </a:lnTo>
                <a:lnTo>
                  <a:pt x="3806" y="1326"/>
                </a:lnTo>
                <a:lnTo>
                  <a:pt x="3862" y="1328"/>
                </a:lnTo>
                <a:lnTo>
                  <a:pt x="3916" y="1326"/>
                </a:lnTo>
                <a:lnTo>
                  <a:pt x="3970" y="1320"/>
                </a:lnTo>
                <a:lnTo>
                  <a:pt x="4022" y="1308"/>
                </a:lnTo>
                <a:lnTo>
                  <a:pt x="4072" y="1294"/>
                </a:lnTo>
                <a:lnTo>
                  <a:pt x="4296" y="1294"/>
                </a:lnTo>
                <a:lnTo>
                  <a:pt x="4348" y="1308"/>
                </a:lnTo>
                <a:lnTo>
                  <a:pt x="4400" y="1320"/>
                </a:lnTo>
                <a:lnTo>
                  <a:pt x="4454" y="1326"/>
                </a:lnTo>
                <a:lnTo>
                  <a:pt x="4508" y="1328"/>
                </a:lnTo>
                <a:lnTo>
                  <a:pt x="4544" y="1328"/>
                </a:lnTo>
                <a:lnTo>
                  <a:pt x="4576" y="1324"/>
                </a:lnTo>
                <a:lnTo>
                  <a:pt x="4610" y="1320"/>
                </a:lnTo>
                <a:lnTo>
                  <a:pt x="4642" y="1314"/>
                </a:lnTo>
                <a:lnTo>
                  <a:pt x="4674" y="1308"/>
                </a:lnTo>
                <a:lnTo>
                  <a:pt x="4706" y="1298"/>
                </a:lnTo>
                <a:lnTo>
                  <a:pt x="4738" y="1288"/>
                </a:lnTo>
                <a:lnTo>
                  <a:pt x="4768" y="1276"/>
                </a:lnTo>
                <a:lnTo>
                  <a:pt x="4796" y="1262"/>
                </a:lnTo>
                <a:lnTo>
                  <a:pt x="4826" y="1248"/>
                </a:lnTo>
                <a:lnTo>
                  <a:pt x="4854" y="1232"/>
                </a:lnTo>
                <a:lnTo>
                  <a:pt x="4880" y="1214"/>
                </a:lnTo>
                <a:lnTo>
                  <a:pt x="4906" y="1196"/>
                </a:lnTo>
                <a:lnTo>
                  <a:pt x="4932" y="1176"/>
                </a:lnTo>
                <a:lnTo>
                  <a:pt x="4956" y="1156"/>
                </a:lnTo>
                <a:lnTo>
                  <a:pt x="4978" y="1134"/>
                </a:lnTo>
                <a:lnTo>
                  <a:pt x="5000" y="1110"/>
                </a:lnTo>
                <a:lnTo>
                  <a:pt x="5022" y="1086"/>
                </a:lnTo>
                <a:lnTo>
                  <a:pt x="5040" y="1062"/>
                </a:lnTo>
                <a:lnTo>
                  <a:pt x="5060" y="1036"/>
                </a:lnTo>
                <a:lnTo>
                  <a:pt x="5076" y="1008"/>
                </a:lnTo>
                <a:lnTo>
                  <a:pt x="5092" y="980"/>
                </a:lnTo>
                <a:lnTo>
                  <a:pt x="5108" y="952"/>
                </a:lnTo>
                <a:lnTo>
                  <a:pt x="5120" y="922"/>
                </a:lnTo>
                <a:lnTo>
                  <a:pt x="5132" y="892"/>
                </a:lnTo>
                <a:lnTo>
                  <a:pt x="5144" y="862"/>
                </a:lnTo>
                <a:lnTo>
                  <a:pt x="5152" y="830"/>
                </a:lnTo>
                <a:lnTo>
                  <a:pt x="5160" y="798"/>
                </a:lnTo>
                <a:lnTo>
                  <a:pt x="5166" y="766"/>
                </a:lnTo>
                <a:lnTo>
                  <a:pt x="5170" y="732"/>
                </a:lnTo>
                <a:lnTo>
                  <a:pt x="5172" y="698"/>
                </a:lnTo>
                <a:lnTo>
                  <a:pt x="5172" y="664"/>
                </a:lnTo>
                <a:lnTo>
                  <a:pt x="5172" y="630"/>
                </a:lnTo>
                <a:lnTo>
                  <a:pt x="5170" y="596"/>
                </a:lnTo>
                <a:lnTo>
                  <a:pt x="5166" y="562"/>
                </a:lnTo>
                <a:lnTo>
                  <a:pt x="5160" y="530"/>
                </a:lnTo>
                <a:lnTo>
                  <a:pt x="5152" y="498"/>
                </a:lnTo>
                <a:lnTo>
                  <a:pt x="5144" y="466"/>
                </a:lnTo>
                <a:lnTo>
                  <a:pt x="5132" y="436"/>
                </a:lnTo>
                <a:lnTo>
                  <a:pt x="5120" y="406"/>
                </a:lnTo>
                <a:lnTo>
                  <a:pt x="5108" y="376"/>
                </a:lnTo>
                <a:lnTo>
                  <a:pt x="5092" y="348"/>
                </a:lnTo>
                <a:lnTo>
                  <a:pt x="5076" y="320"/>
                </a:lnTo>
                <a:lnTo>
                  <a:pt x="5060" y="292"/>
                </a:lnTo>
                <a:lnTo>
                  <a:pt x="5040" y="266"/>
                </a:lnTo>
                <a:lnTo>
                  <a:pt x="5022" y="242"/>
                </a:lnTo>
                <a:lnTo>
                  <a:pt x="5000" y="218"/>
                </a:lnTo>
                <a:lnTo>
                  <a:pt x="4978" y="194"/>
                </a:lnTo>
                <a:lnTo>
                  <a:pt x="4956" y="172"/>
                </a:lnTo>
                <a:lnTo>
                  <a:pt x="4932" y="152"/>
                </a:lnTo>
                <a:lnTo>
                  <a:pt x="4906" y="132"/>
                </a:lnTo>
                <a:lnTo>
                  <a:pt x="4880" y="114"/>
                </a:lnTo>
                <a:lnTo>
                  <a:pt x="4854" y="96"/>
                </a:lnTo>
                <a:lnTo>
                  <a:pt x="4826" y="80"/>
                </a:lnTo>
                <a:lnTo>
                  <a:pt x="4796" y="66"/>
                </a:lnTo>
                <a:lnTo>
                  <a:pt x="4768" y="52"/>
                </a:lnTo>
                <a:lnTo>
                  <a:pt x="4738" y="40"/>
                </a:lnTo>
                <a:lnTo>
                  <a:pt x="4706" y="30"/>
                </a:lnTo>
                <a:lnTo>
                  <a:pt x="4674" y="20"/>
                </a:lnTo>
                <a:lnTo>
                  <a:pt x="4642" y="14"/>
                </a:lnTo>
                <a:lnTo>
                  <a:pt x="4610" y="8"/>
                </a:lnTo>
                <a:lnTo>
                  <a:pt x="4576" y="4"/>
                </a:lnTo>
                <a:lnTo>
                  <a:pt x="4544" y="0"/>
                </a:lnTo>
                <a:lnTo>
                  <a:pt x="4508" y="0"/>
                </a:lnTo>
                <a:close/>
              </a:path>
            </a:pathLst>
          </a:custGeom>
          <a:solidFill>
            <a:srgbClr val="FDB602">
              <a:alpha val="30196"/>
            </a:srgbClr>
          </a:solidFill>
          <a:ln w="101600" cap="flat" cmpd="sng">
            <a:solidFill>
              <a:srgbClr val="FDB60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Oval 33"/>
          <p:cNvSpPr>
            <a:spLocks noChangeArrowheads="1"/>
          </p:cNvSpPr>
          <p:nvPr/>
        </p:nvSpPr>
        <p:spPr bwMode="auto">
          <a:xfrm>
            <a:off x="1655763" y="3952875"/>
            <a:ext cx="1228725" cy="1228725"/>
          </a:xfrm>
          <a:prstGeom prst="ellipse">
            <a:avLst/>
          </a:prstGeom>
          <a:noFill/>
          <a:ln w="1016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1270" name="Oval 32"/>
          <p:cNvSpPr>
            <a:spLocks noChangeArrowheads="1"/>
          </p:cNvSpPr>
          <p:nvPr/>
        </p:nvSpPr>
        <p:spPr bwMode="auto">
          <a:xfrm>
            <a:off x="1655763" y="2813050"/>
            <a:ext cx="1228725" cy="1228725"/>
          </a:xfrm>
          <a:prstGeom prst="ellipse">
            <a:avLst/>
          </a:prstGeom>
          <a:noFill/>
          <a:ln w="101600">
            <a:solidFill>
              <a:srgbClr val="139A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0" y="874713"/>
            <a:ext cx="91440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6400"/>
                    </a:gs>
                    <a:gs pos="100000">
                      <a:srgbClr val="FFC8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46464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ko-KR" sz="1000" baseline="0">
                <a:solidFill>
                  <a:srgbClr val="969696"/>
                </a:solidFill>
                <a:latin typeface="Arial" charset="0"/>
              </a:rPr>
              <a:t>PowerPoint can tailor your presentation so that all slides will look a certain way or fit a specific template.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ko-KR" sz="1000" baseline="0">
                <a:solidFill>
                  <a:srgbClr val="969696"/>
                </a:solidFill>
                <a:latin typeface="Arial" charset="0"/>
              </a:rPr>
              <a:t>If you need to create a presentation for a specific company or have a logo or design that you would like to include on every page,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ko-KR" sz="1000" baseline="0">
                <a:solidFill>
                  <a:srgbClr val="969696"/>
                </a:solidFill>
                <a:latin typeface="Arial" charset="0"/>
              </a:rPr>
              <a:t>then you will need to custom tailor your presentation.</a:t>
            </a:r>
          </a:p>
        </p:txBody>
      </p:sp>
      <p:sp>
        <p:nvSpPr>
          <p:cNvPr id="11272" name="WordArt 14"/>
          <p:cNvSpPr>
            <a:spLocks noChangeArrowheads="1" noChangeShapeType="1" noTextEdit="1"/>
          </p:cNvSpPr>
          <p:nvPr/>
        </p:nvSpPr>
        <p:spPr bwMode="auto">
          <a:xfrm>
            <a:off x="1908175" y="441325"/>
            <a:ext cx="5327650" cy="2873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b="1" kern="10" spc="-90">
                <a:solidFill>
                  <a:srgbClr val="FFFFFF"/>
                </a:solidFill>
                <a:effectLst>
                  <a:outerShdw dist="28398" dir="3806097" algn="ctr" rotWithShape="0">
                    <a:srgbClr val="000000">
                      <a:alpha val="50000"/>
                    </a:srgbClr>
                  </a:outerShdw>
                </a:effectLst>
                <a:latin typeface="Times New Roman"/>
                <a:cs typeface="Times New Roman"/>
              </a:rPr>
              <a:t>CLICK TO TYPE SLIDE TITLE</a:t>
            </a:r>
            <a:endParaRPr lang="zh-CN" altLang="en-US" b="1" kern="10" spc="-90">
              <a:solidFill>
                <a:srgbClr val="FFFFFF"/>
              </a:solidFill>
              <a:effectLst>
                <a:outerShdw dist="28398" dir="3806097" algn="ctr" rotWithShape="0">
                  <a:srgbClr val="000000">
                    <a:alpha val="5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1273" name="WordArt 16"/>
          <p:cNvSpPr>
            <a:spLocks noChangeArrowheads="1" noChangeShapeType="1" noTextEdit="1"/>
          </p:cNvSpPr>
          <p:nvPr/>
        </p:nvSpPr>
        <p:spPr bwMode="auto">
          <a:xfrm>
            <a:off x="3851275" y="6342063"/>
            <a:ext cx="1441450" cy="2159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kern="10">
                <a:solidFill>
                  <a:srgbClr val="FFFFFF"/>
                </a:solidFill>
                <a:effectLst>
                  <a:outerShdw dist="25400" dir="16200000" algn="ctr" rotWithShape="0">
                    <a:srgbClr val="000000"/>
                  </a:outerShdw>
                </a:effectLst>
                <a:latin typeface="Impact"/>
              </a:rPr>
              <a:t>' LOGOTYPE '</a:t>
            </a:r>
            <a:endParaRPr lang="zh-CN" altLang="en-US" kern="10">
              <a:solidFill>
                <a:srgbClr val="FFFFFF"/>
              </a:solidFill>
              <a:effectLst>
                <a:outerShdw dist="25400" dir="16200000" algn="ctr" rotWithShape="0">
                  <a:srgbClr val="000000"/>
                </a:outerShdw>
              </a:effectLst>
              <a:latin typeface="Impact"/>
            </a:endParaRPr>
          </a:p>
        </p:txBody>
      </p:sp>
      <p:sp>
        <p:nvSpPr>
          <p:cNvPr id="11274" name="WordArt 17"/>
          <p:cNvSpPr>
            <a:spLocks noChangeArrowheads="1" noChangeShapeType="1" noTextEdit="1"/>
          </p:cNvSpPr>
          <p:nvPr/>
        </p:nvSpPr>
        <p:spPr bwMode="auto">
          <a:xfrm>
            <a:off x="3962400" y="6629400"/>
            <a:ext cx="1222375" cy="73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l"/>
            <a:r>
              <a:rPr lang="en-US" altLang="zh-CN" sz="800" b="1" kern="10">
                <a:solidFill>
                  <a:srgbClr val="969696"/>
                </a:solidFill>
                <a:latin typeface="Arial"/>
                <a:cs typeface="Arial"/>
              </a:rPr>
              <a:t>COMPANY LOGOTYPE INSERT</a:t>
            </a:r>
            <a:endParaRPr lang="zh-CN" altLang="en-US" sz="800" b="1" kern="10">
              <a:solidFill>
                <a:srgbClr val="969696"/>
              </a:solidFill>
              <a:latin typeface="Arial"/>
              <a:cs typeface="Arial"/>
            </a:endParaRPr>
          </a:p>
        </p:txBody>
      </p:sp>
      <p:sp>
        <p:nvSpPr>
          <p:cNvPr id="11275" name="Text Box 28"/>
          <p:cNvSpPr txBox="1">
            <a:spLocks noChangeArrowheads="1"/>
          </p:cNvSpPr>
          <p:nvPr/>
        </p:nvSpPr>
        <p:spPr bwMode="auto">
          <a:xfrm>
            <a:off x="1331913" y="5553075"/>
            <a:ext cx="66611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400" baseline="0">
                <a:solidFill>
                  <a:srgbClr val="FFB400"/>
                </a:solidFill>
                <a:latin typeface="Arial Black" pitchFamily="34" charset="0"/>
              </a:rPr>
              <a:t>More choices and visual trends</a:t>
            </a:r>
          </a:p>
          <a:p>
            <a:pPr algn="l" eaLnBrk="1" hangingPunct="1"/>
            <a:r>
              <a:rPr lang="en-US" altLang="en-US" sz="1000" baseline="0">
                <a:solidFill>
                  <a:srgbClr val="9E9E9E"/>
                </a:solidFill>
                <a:latin typeface="Arial" charset="0"/>
              </a:rPr>
              <a:t>It’s about giving you the variety you need to meet the design on your mind. </a:t>
            </a:r>
          </a:p>
          <a:p>
            <a:pPr algn="l" eaLnBrk="1" hangingPunct="1"/>
            <a:r>
              <a:rPr lang="en-US" altLang="en-US" sz="1000" baseline="0">
                <a:solidFill>
                  <a:srgbClr val="9E9E9E"/>
                </a:solidFill>
                <a:latin typeface="Arial" charset="0"/>
              </a:rPr>
              <a:t>We create powerpoint templates based on new visual trends that’s fresh, relevant and always on the cutting edge.</a:t>
            </a:r>
            <a:endParaRPr lang="en-US" altLang="ko-KR" sz="1000" baseline="0">
              <a:solidFill>
                <a:srgbClr val="9E9E9E"/>
              </a:solidFill>
              <a:latin typeface="Arial" charset="0"/>
            </a:endParaRPr>
          </a:p>
        </p:txBody>
      </p:sp>
      <p:sp>
        <p:nvSpPr>
          <p:cNvPr id="11276" name="Oval 31"/>
          <p:cNvSpPr>
            <a:spLocks noChangeArrowheads="1"/>
          </p:cNvSpPr>
          <p:nvPr/>
        </p:nvSpPr>
        <p:spPr bwMode="auto">
          <a:xfrm>
            <a:off x="1655763" y="1660525"/>
            <a:ext cx="1228725" cy="1228725"/>
          </a:xfrm>
          <a:prstGeom prst="ellipse">
            <a:avLst/>
          </a:prstGeom>
          <a:noFill/>
          <a:ln w="101600">
            <a:solidFill>
              <a:srgbClr val="FDB60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1277" name="Oval 34"/>
          <p:cNvSpPr>
            <a:spLocks noChangeArrowheads="1"/>
          </p:cNvSpPr>
          <p:nvPr/>
        </p:nvSpPr>
        <p:spPr bwMode="auto">
          <a:xfrm>
            <a:off x="2636838" y="2079625"/>
            <a:ext cx="396875" cy="396875"/>
          </a:xfrm>
          <a:prstGeom prst="ellipse">
            <a:avLst/>
          </a:prstGeom>
          <a:solidFill>
            <a:srgbClr val="FDB6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01600">
                <a:solidFill>
                  <a:srgbClr val="FDB60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1278" name="Oval 35"/>
          <p:cNvSpPr>
            <a:spLocks noChangeArrowheads="1"/>
          </p:cNvSpPr>
          <p:nvPr/>
        </p:nvSpPr>
        <p:spPr bwMode="auto">
          <a:xfrm>
            <a:off x="2636838" y="3228975"/>
            <a:ext cx="396875" cy="396875"/>
          </a:xfrm>
          <a:prstGeom prst="ellipse">
            <a:avLst/>
          </a:prstGeom>
          <a:solidFill>
            <a:srgbClr val="139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01600">
                <a:solidFill>
                  <a:srgbClr val="FDB60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1279" name="Oval 36"/>
          <p:cNvSpPr>
            <a:spLocks noChangeArrowheads="1"/>
          </p:cNvSpPr>
          <p:nvPr/>
        </p:nvSpPr>
        <p:spPr bwMode="auto">
          <a:xfrm>
            <a:off x="2636838" y="4365625"/>
            <a:ext cx="396875" cy="39687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01600">
                <a:solidFill>
                  <a:srgbClr val="FDB60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1280" name="Text Box 37"/>
          <p:cNvSpPr txBox="1">
            <a:spLocks noChangeArrowheads="1"/>
          </p:cNvSpPr>
          <p:nvPr/>
        </p:nvSpPr>
        <p:spPr bwMode="auto">
          <a:xfrm>
            <a:off x="2130425" y="2159000"/>
            <a:ext cx="2682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000" baseline="0">
                <a:solidFill>
                  <a:srgbClr val="FDB602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1281" name="Text Box 38"/>
          <p:cNvSpPr txBox="1">
            <a:spLocks noChangeArrowheads="1"/>
          </p:cNvSpPr>
          <p:nvPr/>
        </p:nvSpPr>
        <p:spPr bwMode="auto">
          <a:xfrm>
            <a:off x="2130425" y="3303588"/>
            <a:ext cx="2682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000" baseline="0">
                <a:solidFill>
                  <a:srgbClr val="139AFF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1282" name="Text Box 39"/>
          <p:cNvSpPr txBox="1">
            <a:spLocks noChangeArrowheads="1"/>
          </p:cNvSpPr>
          <p:nvPr/>
        </p:nvSpPr>
        <p:spPr bwMode="auto">
          <a:xfrm>
            <a:off x="2130425" y="4446588"/>
            <a:ext cx="2682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1283" name="Oval 40"/>
          <p:cNvSpPr>
            <a:spLocks noChangeArrowheads="1"/>
          </p:cNvSpPr>
          <p:nvPr/>
        </p:nvSpPr>
        <p:spPr bwMode="auto">
          <a:xfrm>
            <a:off x="2744788" y="2187575"/>
            <a:ext cx="180975" cy="180975"/>
          </a:xfrm>
          <a:prstGeom prst="ellipse">
            <a:avLst/>
          </a:prstGeom>
          <a:solidFill>
            <a:srgbClr val="2F2F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01600">
                <a:solidFill>
                  <a:srgbClr val="FDB60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1284" name="Oval 41"/>
          <p:cNvSpPr>
            <a:spLocks noChangeArrowheads="1"/>
          </p:cNvSpPr>
          <p:nvPr/>
        </p:nvSpPr>
        <p:spPr bwMode="auto">
          <a:xfrm>
            <a:off x="2744788" y="3340100"/>
            <a:ext cx="180975" cy="180975"/>
          </a:xfrm>
          <a:prstGeom prst="ellipse">
            <a:avLst/>
          </a:prstGeom>
          <a:solidFill>
            <a:srgbClr val="2F2F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01600">
                <a:solidFill>
                  <a:srgbClr val="FDB60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1285" name="Oval 42"/>
          <p:cNvSpPr>
            <a:spLocks noChangeArrowheads="1"/>
          </p:cNvSpPr>
          <p:nvPr/>
        </p:nvSpPr>
        <p:spPr bwMode="auto">
          <a:xfrm>
            <a:off x="2744788" y="4473575"/>
            <a:ext cx="180975" cy="180975"/>
          </a:xfrm>
          <a:prstGeom prst="ellipse">
            <a:avLst/>
          </a:prstGeom>
          <a:solidFill>
            <a:srgbClr val="2F2F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01600">
                <a:solidFill>
                  <a:srgbClr val="FDB60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1286" name="Rectangle 53"/>
          <p:cNvSpPr>
            <a:spLocks noChangeArrowheads="1"/>
          </p:cNvSpPr>
          <p:nvPr/>
        </p:nvSpPr>
        <p:spPr bwMode="auto">
          <a:xfrm>
            <a:off x="3128963" y="1905000"/>
            <a:ext cx="2989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600" baseline="0">
                <a:solidFill>
                  <a:srgbClr val="FFFFFF"/>
                </a:solidFill>
                <a:latin typeface="Arial Black" pitchFamily="34" charset="0"/>
              </a:rPr>
              <a:t>Visual Appealing</a:t>
            </a:r>
          </a:p>
        </p:txBody>
      </p:sp>
      <p:sp>
        <p:nvSpPr>
          <p:cNvPr id="11287" name="Rectangle 54"/>
          <p:cNvSpPr>
            <a:spLocks noChangeArrowheads="1"/>
          </p:cNvSpPr>
          <p:nvPr/>
        </p:nvSpPr>
        <p:spPr bwMode="auto">
          <a:xfrm>
            <a:off x="3103563" y="2205038"/>
            <a:ext cx="4986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Captivate your viewing audience - PowerPoint Templates &amp; Backgrounds, </a:t>
            </a:r>
          </a:p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Sleek Diagram &amp; Charts For Your Presentation</a:t>
            </a:r>
          </a:p>
        </p:txBody>
      </p:sp>
      <p:sp>
        <p:nvSpPr>
          <p:cNvPr id="11288" name="Rectangle 55"/>
          <p:cNvSpPr>
            <a:spLocks noChangeArrowheads="1"/>
          </p:cNvSpPr>
          <p:nvPr/>
        </p:nvSpPr>
        <p:spPr bwMode="auto">
          <a:xfrm>
            <a:off x="3128963" y="3082925"/>
            <a:ext cx="2376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600" baseline="0">
                <a:solidFill>
                  <a:srgbClr val="FFFFFF"/>
                </a:solidFill>
                <a:latin typeface="Arial Black" pitchFamily="34" charset="0"/>
              </a:rPr>
              <a:t>Subtle Touch</a:t>
            </a:r>
          </a:p>
        </p:txBody>
      </p:sp>
      <p:sp>
        <p:nvSpPr>
          <p:cNvPr id="11289" name="Rectangle 56"/>
          <p:cNvSpPr>
            <a:spLocks noChangeArrowheads="1"/>
          </p:cNvSpPr>
          <p:nvPr/>
        </p:nvSpPr>
        <p:spPr bwMode="auto">
          <a:xfrm>
            <a:off x="3119438" y="3375025"/>
            <a:ext cx="457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Trendy Design in contemporary colors and styles - PowerPoint Templates </a:t>
            </a:r>
          </a:p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&amp; Backgrounds, PowerPoint Diagrams &amp; Charts for your Presentation</a:t>
            </a:r>
          </a:p>
        </p:txBody>
      </p:sp>
      <p:sp>
        <p:nvSpPr>
          <p:cNvPr id="11290" name="Rectangle 57"/>
          <p:cNvSpPr>
            <a:spLocks noChangeArrowheads="1"/>
          </p:cNvSpPr>
          <p:nvPr/>
        </p:nvSpPr>
        <p:spPr bwMode="auto">
          <a:xfrm>
            <a:off x="3128963" y="4216400"/>
            <a:ext cx="3206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600" baseline="0">
                <a:solidFill>
                  <a:srgbClr val="FFFFFF"/>
                </a:solidFill>
                <a:latin typeface="Arial Black" pitchFamily="34" charset="0"/>
              </a:rPr>
              <a:t>Animation PowerPoint</a:t>
            </a:r>
          </a:p>
        </p:txBody>
      </p:sp>
      <p:sp>
        <p:nvSpPr>
          <p:cNvPr id="11291" name="Rectangle 58"/>
          <p:cNvSpPr>
            <a:spLocks noChangeArrowheads="1"/>
          </p:cNvSpPr>
          <p:nvPr/>
        </p:nvSpPr>
        <p:spPr bwMode="auto">
          <a:xfrm>
            <a:off x="3119438" y="4508500"/>
            <a:ext cx="457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Dynamic look to your presentation – Animation PowerPoint</a:t>
            </a:r>
          </a:p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Templates &amp; Backgrounds for Your Impressive Presentation</a:t>
            </a:r>
          </a:p>
        </p:txBody>
      </p:sp>
      <p:sp>
        <p:nvSpPr>
          <p:cNvPr id="11292" name="Text Box 59">
            <a:hlinkClick r:id="rId3"/>
          </p:cNvPr>
          <p:cNvSpPr txBox="1">
            <a:spLocks noChangeArrowheads="1"/>
          </p:cNvSpPr>
          <p:nvPr/>
        </p:nvSpPr>
        <p:spPr bwMode="auto">
          <a:xfrm>
            <a:off x="2028825" y="6594475"/>
            <a:ext cx="5076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baseline="0">
                <a:solidFill>
                  <a:srgbClr val="808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3"/>
          <p:cNvSpPr>
            <a:spLocks noChangeArrowheads="1"/>
          </p:cNvSpPr>
          <p:nvPr/>
        </p:nvSpPr>
        <p:spPr bwMode="auto">
          <a:xfrm>
            <a:off x="6648450" y="2668588"/>
            <a:ext cx="985838" cy="354012"/>
          </a:xfrm>
          <a:prstGeom prst="roundRect">
            <a:avLst>
              <a:gd name="adj" fmla="val 50000"/>
            </a:avLst>
          </a:prstGeom>
          <a:solidFill>
            <a:srgbClr val="139AFF">
              <a:alpha val="20000"/>
            </a:srgbClr>
          </a:solidFill>
          <a:ln w="19050" cap="rnd" algn="ctr">
            <a:solidFill>
              <a:srgbClr val="139AFF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291" name="AutoShape 124"/>
          <p:cNvSpPr>
            <a:spLocks noChangeArrowheads="1"/>
          </p:cNvSpPr>
          <p:nvPr/>
        </p:nvSpPr>
        <p:spPr bwMode="auto">
          <a:xfrm>
            <a:off x="6648450" y="2100263"/>
            <a:ext cx="985838" cy="354012"/>
          </a:xfrm>
          <a:prstGeom prst="roundRect">
            <a:avLst>
              <a:gd name="adj" fmla="val 50000"/>
            </a:avLst>
          </a:prstGeom>
          <a:solidFill>
            <a:srgbClr val="139AFF">
              <a:alpha val="20000"/>
            </a:srgbClr>
          </a:solidFill>
          <a:ln w="19050" cap="rnd" algn="ctr">
            <a:solidFill>
              <a:srgbClr val="139AFF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292" name="AutoShape 125"/>
          <p:cNvSpPr>
            <a:spLocks noChangeArrowheads="1"/>
          </p:cNvSpPr>
          <p:nvPr/>
        </p:nvSpPr>
        <p:spPr bwMode="auto">
          <a:xfrm>
            <a:off x="6648450" y="3244850"/>
            <a:ext cx="985838" cy="354013"/>
          </a:xfrm>
          <a:prstGeom prst="roundRect">
            <a:avLst>
              <a:gd name="adj" fmla="val 50000"/>
            </a:avLst>
          </a:prstGeom>
          <a:solidFill>
            <a:srgbClr val="139AFF">
              <a:alpha val="20000"/>
            </a:srgbClr>
          </a:solidFill>
          <a:ln w="19050" cap="rnd" algn="ctr">
            <a:solidFill>
              <a:srgbClr val="139AFF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293" name="AutoShape 126"/>
          <p:cNvSpPr>
            <a:spLocks noChangeArrowheads="1"/>
          </p:cNvSpPr>
          <p:nvPr/>
        </p:nvSpPr>
        <p:spPr bwMode="auto">
          <a:xfrm>
            <a:off x="6648450" y="3814763"/>
            <a:ext cx="985838" cy="354012"/>
          </a:xfrm>
          <a:prstGeom prst="roundRect">
            <a:avLst>
              <a:gd name="adj" fmla="val 50000"/>
            </a:avLst>
          </a:prstGeom>
          <a:solidFill>
            <a:srgbClr val="139AFF">
              <a:alpha val="20000"/>
            </a:srgbClr>
          </a:solidFill>
          <a:ln w="19050" cap="rnd" algn="ctr">
            <a:solidFill>
              <a:srgbClr val="139AFF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294" name="AutoShape 127"/>
          <p:cNvSpPr>
            <a:spLocks noChangeArrowheads="1"/>
          </p:cNvSpPr>
          <p:nvPr/>
        </p:nvSpPr>
        <p:spPr bwMode="auto">
          <a:xfrm>
            <a:off x="6648450" y="4386263"/>
            <a:ext cx="985838" cy="354012"/>
          </a:xfrm>
          <a:prstGeom prst="roundRect">
            <a:avLst>
              <a:gd name="adj" fmla="val 50000"/>
            </a:avLst>
          </a:prstGeom>
          <a:solidFill>
            <a:srgbClr val="139AFF">
              <a:alpha val="20000"/>
            </a:srgbClr>
          </a:solidFill>
          <a:ln w="19050" cap="rnd" algn="ctr">
            <a:solidFill>
              <a:srgbClr val="139AFF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295" name="AutoShape 9"/>
          <p:cNvSpPr>
            <a:spLocks noChangeArrowheads="1"/>
          </p:cNvSpPr>
          <p:nvPr/>
        </p:nvSpPr>
        <p:spPr bwMode="auto">
          <a:xfrm>
            <a:off x="1490663" y="2668588"/>
            <a:ext cx="1533525" cy="354012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296" name="AutoShape 111"/>
          <p:cNvSpPr>
            <a:spLocks noChangeArrowheads="1"/>
          </p:cNvSpPr>
          <p:nvPr/>
        </p:nvSpPr>
        <p:spPr bwMode="auto">
          <a:xfrm>
            <a:off x="1490663" y="3244850"/>
            <a:ext cx="1533525" cy="354013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297" name="AutoShape 112"/>
          <p:cNvSpPr>
            <a:spLocks noChangeArrowheads="1"/>
          </p:cNvSpPr>
          <p:nvPr/>
        </p:nvSpPr>
        <p:spPr bwMode="auto">
          <a:xfrm>
            <a:off x="1490663" y="3814763"/>
            <a:ext cx="1533525" cy="354012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298" name="AutoShape 113"/>
          <p:cNvSpPr>
            <a:spLocks noChangeArrowheads="1"/>
          </p:cNvSpPr>
          <p:nvPr/>
        </p:nvSpPr>
        <p:spPr bwMode="auto">
          <a:xfrm>
            <a:off x="1490663" y="4386263"/>
            <a:ext cx="1533525" cy="354012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299" name="AutoShape 135"/>
          <p:cNvSpPr>
            <a:spLocks noChangeArrowheads="1"/>
          </p:cNvSpPr>
          <p:nvPr/>
        </p:nvSpPr>
        <p:spPr bwMode="auto">
          <a:xfrm>
            <a:off x="6651625" y="969963"/>
            <a:ext cx="974725" cy="933450"/>
          </a:xfrm>
          <a:prstGeom prst="roundRect">
            <a:avLst>
              <a:gd name="adj" fmla="val 18718"/>
            </a:avLst>
          </a:prstGeom>
          <a:solidFill>
            <a:srgbClr val="139AFF">
              <a:alpha val="20000"/>
            </a:srgbClr>
          </a:solidFill>
          <a:ln w="19050" cap="rnd" algn="ctr">
            <a:solidFill>
              <a:srgbClr val="139AFF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300" name="AutoShape 133"/>
          <p:cNvSpPr>
            <a:spLocks noChangeArrowheads="1"/>
          </p:cNvSpPr>
          <p:nvPr/>
        </p:nvSpPr>
        <p:spPr bwMode="auto">
          <a:xfrm>
            <a:off x="5499100" y="969963"/>
            <a:ext cx="974725" cy="933450"/>
          </a:xfrm>
          <a:prstGeom prst="roundRect">
            <a:avLst>
              <a:gd name="adj" fmla="val 18718"/>
            </a:avLst>
          </a:prstGeom>
          <a:solidFill>
            <a:srgbClr val="F0AC02">
              <a:alpha val="20000"/>
            </a:srgbClr>
          </a:solidFill>
          <a:ln w="19050" cap="rnd" algn="ctr">
            <a:solidFill>
              <a:srgbClr val="F0AC02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301" name="AutoShape 118"/>
          <p:cNvSpPr>
            <a:spLocks noChangeArrowheads="1"/>
          </p:cNvSpPr>
          <p:nvPr/>
        </p:nvSpPr>
        <p:spPr bwMode="auto">
          <a:xfrm>
            <a:off x="5502275" y="2668588"/>
            <a:ext cx="985838" cy="354012"/>
          </a:xfrm>
          <a:prstGeom prst="roundRect">
            <a:avLst>
              <a:gd name="adj" fmla="val 50000"/>
            </a:avLst>
          </a:prstGeom>
          <a:solidFill>
            <a:srgbClr val="F0AC02">
              <a:alpha val="20000"/>
            </a:srgbClr>
          </a:solidFill>
          <a:ln w="19050" cap="rnd" algn="ctr">
            <a:solidFill>
              <a:srgbClr val="F0AC0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302" name="AutoShape 119"/>
          <p:cNvSpPr>
            <a:spLocks noChangeArrowheads="1"/>
          </p:cNvSpPr>
          <p:nvPr/>
        </p:nvSpPr>
        <p:spPr bwMode="auto">
          <a:xfrm>
            <a:off x="5502275" y="2100263"/>
            <a:ext cx="985838" cy="354012"/>
          </a:xfrm>
          <a:prstGeom prst="roundRect">
            <a:avLst>
              <a:gd name="adj" fmla="val 50000"/>
            </a:avLst>
          </a:prstGeom>
          <a:solidFill>
            <a:srgbClr val="F0AC02">
              <a:alpha val="20000"/>
            </a:srgbClr>
          </a:solidFill>
          <a:ln w="19050" cap="rnd" algn="ctr">
            <a:solidFill>
              <a:srgbClr val="F0AC0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303" name="AutoShape 120"/>
          <p:cNvSpPr>
            <a:spLocks noChangeArrowheads="1"/>
          </p:cNvSpPr>
          <p:nvPr/>
        </p:nvSpPr>
        <p:spPr bwMode="auto">
          <a:xfrm>
            <a:off x="5502275" y="3244850"/>
            <a:ext cx="985838" cy="354013"/>
          </a:xfrm>
          <a:prstGeom prst="roundRect">
            <a:avLst>
              <a:gd name="adj" fmla="val 50000"/>
            </a:avLst>
          </a:prstGeom>
          <a:solidFill>
            <a:srgbClr val="F0AC02">
              <a:alpha val="20000"/>
            </a:srgbClr>
          </a:solidFill>
          <a:ln w="19050" cap="rnd" algn="ctr">
            <a:solidFill>
              <a:srgbClr val="F0AC02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304" name="AutoShape 121"/>
          <p:cNvSpPr>
            <a:spLocks noChangeArrowheads="1"/>
          </p:cNvSpPr>
          <p:nvPr/>
        </p:nvSpPr>
        <p:spPr bwMode="auto">
          <a:xfrm>
            <a:off x="5502275" y="3814763"/>
            <a:ext cx="985838" cy="354012"/>
          </a:xfrm>
          <a:prstGeom prst="roundRect">
            <a:avLst>
              <a:gd name="adj" fmla="val 50000"/>
            </a:avLst>
          </a:prstGeom>
          <a:solidFill>
            <a:srgbClr val="F0AC02">
              <a:alpha val="20000"/>
            </a:srgbClr>
          </a:solidFill>
          <a:ln w="19050" cap="rnd" algn="ctr">
            <a:solidFill>
              <a:srgbClr val="F0AC0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305" name="AutoShape 122"/>
          <p:cNvSpPr>
            <a:spLocks noChangeArrowheads="1"/>
          </p:cNvSpPr>
          <p:nvPr/>
        </p:nvSpPr>
        <p:spPr bwMode="auto">
          <a:xfrm>
            <a:off x="5502275" y="4386263"/>
            <a:ext cx="985838" cy="354012"/>
          </a:xfrm>
          <a:prstGeom prst="roundRect">
            <a:avLst>
              <a:gd name="adj" fmla="val 50000"/>
            </a:avLst>
          </a:prstGeom>
          <a:solidFill>
            <a:srgbClr val="F0AC02">
              <a:alpha val="20000"/>
            </a:srgbClr>
          </a:solidFill>
          <a:ln w="19050" cap="rnd" algn="ctr">
            <a:solidFill>
              <a:srgbClr val="F0AC0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306" name="AutoShape 130"/>
          <p:cNvSpPr>
            <a:spLocks noChangeArrowheads="1"/>
          </p:cNvSpPr>
          <p:nvPr/>
        </p:nvSpPr>
        <p:spPr bwMode="auto">
          <a:xfrm>
            <a:off x="3203575" y="969963"/>
            <a:ext cx="974725" cy="933450"/>
          </a:xfrm>
          <a:prstGeom prst="roundRect">
            <a:avLst>
              <a:gd name="adj" fmla="val 18718"/>
            </a:avLst>
          </a:prstGeom>
          <a:solidFill>
            <a:srgbClr val="C0C0C0">
              <a:alpha val="20000"/>
            </a:srgbClr>
          </a:solidFill>
          <a:ln w="19050" cap="rnd" algn="ctr">
            <a:solidFill>
              <a:srgbClr val="EAEAEA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307" name="AutoShape 114"/>
          <p:cNvSpPr>
            <a:spLocks noChangeArrowheads="1"/>
          </p:cNvSpPr>
          <p:nvPr/>
        </p:nvSpPr>
        <p:spPr bwMode="auto">
          <a:xfrm>
            <a:off x="3209925" y="2667000"/>
            <a:ext cx="985838" cy="354013"/>
          </a:xfrm>
          <a:prstGeom prst="roundRect">
            <a:avLst>
              <a:gd name="adj" fmla="val 50000"/>
            </a:avLst>
          </a:prstGeom>
          <a:solidFill>
            <a:srgbClr val="C0C0C0">
              <a:alpha val="20000"/>
            </a:srgbClr>
          </a:solidFill>
          <a:ln w="19050" cap="rnd" algn="ctr">
            <a:solidFill>
              <a:srgbClr val="EAEAEA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308" name="AutoShape 115"/>
          <p:cNvSpPr>
            <a:spLocks noChangeArrowheads="1"/>
          </p:cNvSpPr>
          <p:nvPr/>
        </p:nvSpPr>
        <p:spPr bwMode="auto">
          <a:xfrm>
            <a:off x="3209925" y="3243263"/>
            <a:ext cx="985838" cy="354012"/>
          </a:xfrm>
          <a:prstGeom prst="roundRect">
            <a:avLst>
              <a:gd name="adj" fmla="val 50000"/>
            </a:avLst>
          </a:prstGeom>
          <a:solidFill>
            <a:srgbClr val="C0C0C0">
              <a:alpha val="20000"/>
            </a:srgbClr>
          </a:solidFill>
          <a:ln w="19050" cap="rnd" algn="ctr">
            <a:solidFill>
              <a:srgbClr val="C0C0C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309" name="AutoShape 116"/>
          <p:cNvSpPr>
            <a:spLocks noChangeArrowheads="1"/>
          </p:cNvSpPr>
          <p:nvPr/>
        </p:nvSpPr>
        <p:spPr bwMode="auto">
          <a:xfrm>
            <a:off x="3209925" y="3811588"/>
            <a:ext cx="985838" cy="354012"/>
          </a:xfrm>
          <a:prstGeom prst="roundRect">
            <a:avLst>
              <a:gd name="adj" fmla="val 50000"/>
            </a:avLst>
          </a:prstGeom>
          <a:solidFill>
            <a:srgbClr val="C0C0C0">
              <a:alpha val="20000"/>
            </a:srgbClr>
          </a:solidFill>
          <a:ln w="19050" cap="rnd" algn="ctr">
            <a:solidFill>
              <a:srgbClr val="C0C0C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310" name="AutoShape 117"/>
          <p:cNvSpPr>
            <a:spLocks noChangeArrowheads="1"/>
          </p:cNvSpPr>
          <p:nvPr/>
        </p:nvSpPr>
        <p:spPr bwMode="auto">
          <a:xfrm>
            <a:off x="3209925" y="4378325"/>
            <a:ext cx="985838" cy="354013"/>
          </a:xfrm>
          <a:prstGeom prst="roundRect">
            <a:avLst>
              <a:gd name="adj" fmla="val 50000"/>
            </a:avLst>
          </a:prstGeom>
          <a:solidFill>
            <a:srgbClr val="C0C0C0">
              <a:alpha val="20000"/>
            </a:srgbClr>
          </a:solidFill>
          <a:ln w="19050" cap="rnd" algn="ctr">
            <a:solidFill>
              <a:srgbClr val="C0C0C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311" name="AutoShape 2"/>
          <p:cNvSpPr>
            <a:spLocks noChangeArrowheads="1"/>
          </p:cNvSpPr>
          <p:nvPr/>
        </p:nvSpPr>
        <p:spPr bwMode="auto">
          <a:xfrm>
            <a:off x="4349750" y="2668588"/>
            <a:ext cx="985838" cy="354012"/>
          </a:xfrm>
          <a:prstGeom prst="roundRect">
            <a:avLst>
              <a:gd name="adj" fmla="val 50000"/>
            </a:avLst>
          </a:prstGeom>
          <a:solidFill>
            <a:srgbClr val="99CC00">
              <a:alpha val="20000"/>
            </a:srgbClr>
          </a:solidFill>
          <a:ln w="19050" cap="rnd" algn="ctr">
            <a:solidFill>
              <a:srgbClr val="99CC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312" name="AutoShape 3"/>
          <p:cNvSpPr>
            <a:spLocks noChangeArrowheads="1"/>
          </p:cNvSpPr>
          <p:nvPr/>
        </p:nvSpPr>
        <p:spPr bwMode="auto">
          <a:xfrm>
            <a:off x="4349750" y="2100263"/>
            <a:ext cx="985838" cy="354012"/>
          </a:xfrm>
          <a:prstGeom prst="roundRect">
            <a:avLst>
              <a:gd name="adj" fmla="val 50000"/>
            </a:avLst>
          </a:prstGeom>
          <a:solidFill>
            <a:srgbClr val="99CC00">
              <a:alpha val="20000"/>
            </a:srgbClr>
          </a:solidFill>
          <a:ln w="19050" cap="rnd" algn="ctr">
            <a:solidFill>
              <a:srgbClr val="99CC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313" name="AutoShape 4"/>
          <p:cNvSpPr>
            <a:spLocks noChangeArrowheads="1"/>
          </p:cNvSpPr>
          <p:nvPr/>
        </p:nvSpPr>
        <p:spPr bwMode="auto">
          <a:xfrm>
            <a:off x="4349750" y="3244850"/>
            <a:ext cx="985838" cy="354013"/>
          </a:xfrm>
          <a:prstGeom prst="roundRect">
            <a:avLst>
              <a:gd name="adj" fmla="val 50000"/>
            </a:avLst>
          </a:prstGeom>
          <a:solidFill>
            <a:srgbClr val="99CC00">
              <a:alpha val="20000"/>
            </a:srgbClr>
          </a:solidFill>
          <a:ln w="19050" cap="rnd" algn="ctr">
            <a:solidFill>
              <a:srgbClr val="99CC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314" name="AutoShape 5"/>
          <p:cNvSpPr>
            <a:spLocks noChangeArrowheads="1"/>
          </p:cNvSpPr>
          <p:nvPr/>
        </p:nvSpPr>
        <p:spPr bwMode="auto">
          <a:xfrm>
            <a:off x="4349750" y="3814763"/>
            <a:ext cx="985838" cy="354012"/>
          </a:xfrm>
          <a:prstGeom prst="roundRect">
            <a:avLst>
              <a:gd name="adj" fmla="val 50000"/>
            </a:avLst>
          </a:prstGeom>
          <a:solidFill>
            <a:srgbClr val="99CC00">
              <a:alpha val="20000"/>
            </a:srgbClr>
          </a:solidFill>
          <a:ln w="19050" cap="rnd" algn="ctr">
            <a:solidFill>
              <a:srgbClr val="99CC00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315" name="AutoShape 6"/>
          <p:cNvSpPr>
            <a:spLocks noChangeArrowheads="1"/>
          </p:cNvSpPr>
          <p:nvPr/>
        </p:nvSpPr>
        <p:spPr bwMode="auto">
          <a:xfrm>
            <a:off x="4349750" y="4386263"/>
            <a:ext cx="985838" cy="354012"/>
          </a:xfrm>
          <a:prstGeom prst="roundRect">
            <a:avLst>
              <a:gd name="adj" fmla="val 50000"/>
            </a:avLst>
          </a:prstGeom>
          <a:solidFill>
            <a:srgbClr val="99CC00">
              <a:alpha val="20000"/>
            </a:srgbClr>
          </a:solidFill>
          <a:ln w="19050" cap="rnd" algn="ctr">
            <a:solidFill>
              <a:srgbClr val="99CC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316" name="AutoShape 7"/>
          <p:cNvSpPr>
            <a:spLocks noChangeArrowheads="1"/>
          </p:cNvSpPr>
          <p:nvPr/>
        </p:nvSpPr>
        <p:spPr bwMode="auto">
          <a:xfrm>
            <a:off x="4356100" y="969963"/>
            <a:ext cx="974725" cy="933450"/>
          </a:xfrm>
          <a:prstGeom prst="roundRect">
            <a:avLst>
              <a:gd name="adj" fmla="val 18718"/>
            </a:avLst>
          </a:prstGeom>
          <a:solidFill>
            <a:srgbClr val="99CC00">
              <a:alpha val="20000"/>
            </a:srgbClr>
          </a:solidFill>
          <a:ln w="19050" cap="rnd" algn="ctr">
            <a:solidFill>
              <a:srgbClr val="99CC00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317" name="AutoShape 8"/>
          <p:cNvSpPr>
            <a:spLocks noChangeArrowheads="1"/>
          </p:cNvSpPr>
          <p:nvPr/>
        </p:nvSpPr>
        <p:spPr bwMode="auto">
          <a:xfrm>
            <a:off x="3209925" y="2100263"/>
            <a:ext cx="985838" cy="354012"/>
          </a:xfrm>
          <a:prstGeom prst="roundRect">
            <a:avLst>
              <a:gd name="adj" fmla="val 50000"/>
            </a:avLst>
          </a:prstGeom>
          <a:solidFill>
            <a:srgbClr val="C0C0C0">
              <a:alpha val="20000"/>
            </a:srgbClr>
          </a:solidFill>
          <a:ln w="19050" cap="rnd" algn="ctr">
            <a:solidFill>
              <a:srgbClr val="C0C0C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318" name="AutoShape 10"/>
          <p:cNvSpPr>
            <a:spLocks noChangeArrowheads="1"/>
          </p:cNvSpPr>
          <p:nvPr/>
        </p:nvSpPr>
        <p:spPr bwMode="auto">
          <a:xfrm>
            <a:off x="1485900" y="4956175"/>
            <a:ext cx="1546225" cy="920750"/>
          </a:xfrm>
          <a:prstGeom prst="roundRect">
            <a:avLst>
              <a:gd name="adj" fmla="val 18718"/>
            </a:avLst>
          </a:prstGeom>
          <a:solidFill>
            <a:srgbClr val="FFFFFF">
              <a:alpha val="20000"/>
            </a:srgb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319" name="Rectangle 11"/>
          <p:cNvSpPr>
            <a:spLocks noChangeArrowheads="1"/>
          </p:cNvSpPr>
          <p:nvPr/>
        </p:nvSpPr>
        <p:spPr bwMode="auto">
          <a:xfrm>
            <a:off x="1863725" y="5300663"/>
            <a:ext cx="7572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Subject</a:t>
            </a:r>
          </a:p>
        </p:txBody>
      </p:sp>
      <p:sp>
        <p:nvSpPr>
          <p:cNvPr id="12320" name="AutoShape 12"/>
          <p:cNvSpPr>
            <a:spLocks noChangeArrowheads="1"/>
          </p:cNvSpPr>
          <p:nvPr/>
        </p:nvSpPr>
        <p:spPr bwMode="auto">
          <a:xfrm>
            <a:off x="3203575" y="4956175"/>
            <a:ext cx="974725" cy="920750"/>
          </a:xfrm>
          <a:prstGeom prst="roundRect">
            <a:avLst>
              <a:gd name="adj" fmla="val 18718"/>
            </a:avLst>
          </a:prstGeom>
          <a:solidFill>
            <a:srgbClr val="C0C0C0">
              <a:alpha val="20000"/>
            </a:srgbClr>
          </a:solidFill>
          <a:ln w="19050" cap="rnd" algn="ctr">
            <a:solidFill>
              <a:srgbClr val="EAEAEA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321" name="Rectangle 13"/>
          <p:cNvSpPr>
            <a:spLocks noChangeArrowheads="1"/>
          </p:cNvSpPr>
          <p:nvPr/>
        </p:nvSpPr>
        <p:spPr bwMode="auto">
          <a:xfrm>
            <a:off x="3311525" y="5300663"/>
            <a:ext cx="7572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C0C0C0"/>
                </a:solidFill>
                <a:latin typeface="Arial" charset="0"/>
              </a:rPr>
              <a:t>Subject</a:t>
            </a:r>
          </a:p>
        </p:txBody>
      </p:sp>
      <p:sp>
        <p:nvSpPr>
          <p:cNvPr id="12322" name="AutoShape 14"/>
          <p:cNvSpPr>
            <a:spLocks noChangeArrowheads="1"/>
          </p:cNvSpPr>
          <p:nvPr/>
        </p:nvSpPr>
        <p:spPr bwMode="auto">
          <a:xfrm>
            <a:off x="4356100" y="4956175"/>
            <a:ext cx="974725" cy="920750"/>
          </a:xfrm>
          <a:prstGeom prst="roundRect">
            <a:avLst>
              <a:gd name="adj" fmla="val 18718"/>
            </a:avLst>
          </a:prstGeom>
          <a:solidFill>
            <a:srgbClr val="99CC00">
              <a:alpha val="20000"/>
            </a:srgbClr>
          </a:solidFill>
          <a:ln w="19050" cap="rnd" algn="ctr">
            <a:solidFill>
              <a:srgbClr val="99CC00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323" name="Rectangle 15"/>
          <p:cNvSpPr>
            <a:spLocks noChangeArrowheads="1"/>
          </p:cNvSpPr>
          <p:nvPr/>
        </p:nvSpPr>
        <p:spPr bwMode="auto">
          <a:xfrm>
            <a:off x="4464050" y="5300663"/>
            <a:ext cx="7572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99CC00"/>
                </a:solidFill>
                <a:latin typeface="Arial" charset="0"/>
              </a:rPr>
              <a:t>Subject</a:t>
            </a:r>
          </a:p>
        </p:txBody>
      </p:sp>
      <p:sp>
        <p:nvSpPr>
          <p:cNvPr id="12324" name="AutoShape 16"/>
          <p:cNvSpPr>
            <a:spLocks noChangeArrowheads="1"/>
          </p:cNvSpPr>
          <p:nvPr/>
        </p:nvSpPr>
        <p:spPr bwMode="auto">
          <a:xfrm>
            <a:off x="5499100" y="4956175"/>
            <a:ext cx="974725" cy="920750"/>
          </a:xfrm>
          <a:prstGeom prst="roundRect">
            <a:avLst>
              <a:gd name="adj" fmla="val 18718"/>
            </a:avLst>
          </a:prstGeom>
          <a:solidFill>
            <a:srgbClr val="F0AC02">
              <a:alpha val="20000"/>
            </a:srgbClr>
          </a:solidFill>
          <a:ln w="19050" cap="rnd" algn="ctr">
            <a:solidFill>
              <a:srgbClr val="F0AC02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325" name="Rectangle 17"/>
          <p:cNvSpPr>
            <a:spLocks noChangeArrowheads="1"/>
          </p:cNvSpPr>
          <p:nvPr/>
        </p:nvSpPr>
        <p:spPr bwMode="auto">
          <a:xfrm>
            <a:off x="5607050" y="5300663"/>
            <a:ext cx="7572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0AC02"/>
                </a:solidFill>
                <a:latin typeface="Arial" charset="0"/>
              </a:rPr>
              <a:t>Subject</a:t>
            </a:r>
          </a:p>
        </p:txBody>
      </p:sp>
      <p:sp>
        <p:nvSpPr>
          <p:cNvPr id="12326" name="AutoShape 18"/>
          <p:cNvSpPr>
            <a:spLocks noChangeArrowheads="1"/>
          </p:cNvSpPr>
          <p:nvPr/>
        </p:nvSpPr>
        <p:spPr bwMode="auto">
          <a:xfrm>
            <a:off x="6651625" y="4956175"/>
            <a:ext cx="974725" cy="920750"/>
          </a:xfrm>
          <a:prstGeom prst="roundRect">
            <a:avLst>
              <a:gd name="adj" fmla="val 18718"/>
            </a:avLst>
          </a:prstGeom>
          <a:solidFill>
            <a:srgbClr val="139AFF">
              <a:alpha val="20000"/>
            </a:srgbClr>
          </a:solidFill>
          <a:ln w="19050" cap="rnd" algn="ctr">
            <a:solidFill>
              <a:srgbClr val="139AFF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327" name="Rectangle 19"/>
          <p:cNvSpPr>
            <a:spLocks noChangeArrowheads="1"/>
          </p:cNvSpPr>
          <p:nvPr/>
        </p:nvSpPr>
        <p:spPr bwMode="auto">
          <a:xfrm>
            <a:off x="6759575" y="5300663"/>
            <a:ext cx="7572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139AFF"/>
                </a:solidFill>
                <a:latin typeface="Arial" charset="0"/>
              </a:rPr>
              <a:t>Subject</a:t>
            </a:r>
          </a:p>
        </p:txBody>
      </p:sp>
      <p:sp>
        <p:nvSpPr>
          <p:cNvPr id="12328" name="WordArt 28"/>
          <p:cNvSpPr>
            <a:spLocks noChangeArrowheads="1" noChangeShapeType="1" noTextEdit="1"/>
          </p:cNvSpPr>
          <p:nvPr/>
        </p:nvSpPr>
        <p:spPr bwMode="auto">
          <a:xfrm>
            <a:off x="1908175" y="296863"/>
            <a:ext cx="5327650" cy="2873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b="1" kern="10" spc="-90">
                <a:gradFill rotWithShape="1">
                  <a:gsLst>
                    <a:gs pos="0">
                      <a:srgbClr val="DBDBDB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28398" dir="3806097" algn="ctr" rotWithShape="0">
                    <a:srgbClr val="000000">
                      <a:alpha val="50000"/>
                    </a:srgbClr>
                  </a:outerShdw>
                </a:effectLst>
                <a:latin typeface="Times New Roman"/>
                <a:cs typeface="Times New Roman"/>
              </a:rPr>
              <a:t>CLICK TO TYPE SLIDE TITLE</a:t>
            </a:r>
            <a:endParaRPr lang="zh-CN" altLang="en-US" b="1" kern="10" spc="-90">
              <a:gradFill rotWithShape="1">
                <a:gsLst>
                  <a:gs pos="0">
                    <a:srgbClr val="DBDBDB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28398" dir="3806097" algn="ctr" rotWithShape="0">
                  <a:srgbClr val="000000">
                    <a:alpha val="5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12329" name="Group 182"/>
          <p:cNvGrpSpPr>
            <a:grpSpLocks/>
          </p:cNvGrpSpPr>
          <p:nvPr/>
        </p:nvGrpSpPr>
        <p:grpSpPr bwMode="auto">
          <a:xfrm>
            <a:off x="3816350" y="6284913"/>
            <a:ext cx="1441450" cy="360362"/>
            <a:chOff x="2404" y="3974"/>
            <a:chExt cx="908" cy="227"/>
          </a:xfrm>
        </p:grpSpPr>
        <p:sp>
          <p:nvSpPr>
            <p:cNvPr id="12363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2404" y="3974"/>
              <a:ext cx="908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>
                  <a:solidFill>
                    <a:srgbClr val="FFFFFF"/>
                  </a:solidFill>
                  <a:effectLst>
                    <a:outerShdw dist="17961" dir="2700000" algn="ctr" rotWithShape="0">
                      <a:srgbClr val="000000"/>
                    </a:outerShdw>
                  </a:effectLst>
                  <a:latin typeface="Impact"/>
                </a:rPr>
                <a:t>' LOGOTYPE '</a:t>
              </a:r>
              <a:endParaRPr lang="zh-CN" altLang="en-US" kern="10">
                <a:solidFill>
                  <a:srgbClr val="FFFFFF"/>
                </a:solidFill>
                <a:effectLst>
                  <a:outerShdw dist="17961" dir="2700000" algn="ctr" rotWithShape="0">
                    <a:srgbClr val="000000"/>
                  </a:outerShdw>
                </a:effectLst>
                <a:latin typeface="Impact"/>
              </a:endParaRPr>
            </a:p>
          </p:txBody>
        </p:sp>
        <p:sp>
          <p:nvSpPr>
            <p:cNvPr id="12364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2474" y="4155"/>
              <a:ext cx="770" cy="4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l"/>
              <a:r>
                <a:rPr lang="en-US" altLang="zh-CN" sz="800" b="1" kern="10">
                  <a:solidFill>
                    <a:srgbClr val="969696"/>
                  </a:solidFill>
                  <a:latin typeface="Arial"/>
                  <a:cs typeface="Arial"/>
                </a:rPr>
                <a:t>COMPANY LOGOTYPE INSERT</a:t>
              </a:r>
              <a:endParaRPr lang="zh-CN" altLang="en-US" sz="800" b="1" kern="10">
                <a:solidFill>
                  <a:srgbClr val="969696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2330" name="Rectangle 80"/>
          <p:cNvSpPr>
            <a:spLocks noChangeArrowheads="1"/>
          </p:cNvSpPr>
          <p:nvPr/>
        </p:nvSpPr>
        <p:spPr bwMode="auto">
          <a:xfrm>
            <a:off x="3305175" y="2708275"/>
            <a:ext cx="7572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C0C0C0"/>
                </a:solidFill>
                <a:latin typeface="Arial" charset="0"/>
              </a:rPr>
              <a:t>TEXT</a:t>
            </a:r>
          </a:p>
        </p:txBody>
      </p:sp>
      <p:sp>
        <p:nvSpPr>
          <p:cNvPr id="12331" name="Rectangle 81"/>
          <p:cNvSpPr>
            <a:spLocks noChangeArrowheads="1"/>
          </p:cNvSpPr>
          <p:nvPr/>
        </p:nvSpPr>
        <p:spPr bwMode="auto">
          <a:xfrm>
            <a:off x="3305175" y="3284538"/>
            <a:ext cx="7572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C0C0C0"/>
                </a:solidFill>
                <a:latin typeface="Arial" charset="0"/>
              </a:rPr>
              <a:t>TEXT</a:t>
            </a:r>
          </a:p>
        </p:txBody>
      </p:sp>
      <p:sp>
        <p:nvSpPr>
          <p:cNvPr id="12332" name="Rectangle 82"/>
          <p:cNvSpPr>
            <a:spLocks noChangeArrowheads="1"/>
          </p:cNvSpPr>
          <p:nvPr/>
        </p:nvSpPr>
        <p:spPr bwMode="auto">
          <a:xfrm>
            <a:off x="3305175" y="3860800"/>
            <a:ext cx="7572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C0C0C0"/>
                </a:solidFill>
                <a:latin typeface="Arial" charset="0"/>
              </a:rPr>
              <a:t>TEXT</a:t>
            </a:r>
          </a:p>
        </p:txBody>
      </p:sp>
      <p:sp>
        <p:nvSpPr>
          <p:cNvPr id="12333" name="Rectangle 83"/>
          <p:cNvSpPr>
            <a:spLocks noChangeArrowheads="1"/>
          </p:cNvSpPr>
          <p:nvPr/>
        </p:nvSpPr>
        <p:spPr bwMode="auto">
          <a:xfrm>
            <a:off x="3305175" y="4427538"/>
            <a:ext cx="7572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C0C0C0"/>
                </a:solidFill>
                <a:latin typeface="Arial" charset="0"/>
              </a:rPr>
              <a:t>TEXT</a:t>
            </a:r>
          </a:p>
        </p:txBody>
      </p:sp>
      <p:sp>
        <p:nvSpPr>
          <p:cNvPr id="12334" name="Rectangle 84"/>
          <p:cNvSpPr>
            <a:spLocks noChangeArrowheads="1"/>
          </p:cNvSpPr>
          <p:nvPr/>
        </p:nvSpPr>
        <p:spPr bwMode="auto">
          <a:xfrm>
            <a:off x="3305175" y="2139950"/>
            <a:ext cx="7572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C0C0C0"/>
                </a:solidFill>
                <a:latin typeface="Arial" charset="0"/>
              </a:rPr>
              <a:t>TEXT</a:t>
            </a:r>
          </a:p>
        </p:txBody>
      </p:sp>
      <p:sp>
        <p:nvSpPr>
          <p:cNvPr id="12335" name="Rectangle 85"/>
          <p:cNvSpPr>
            <a:spLocks noChangeArrowheads="1"/>
          </p:cNvSpPr>
          <p:nvPr/>
        </p:nvSpPr>
        <p:spPr bwMode="auto">
          <a:xfrm>
            <a:off x="1863725" y="2708275"/>
            <a:ext cx="7572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TEXT</a:t>
            </a:r>
          </a:p>
        </p:txBody>
      </p:sp>
      <p:sp>
        <p:nvSpPr>
          <p:cNvPr id="12336" name="Rectangle 86"/>
          <p:cNvSpPr>
            <a:spLocks noChangeArrowheads="1"/>
          </p:cNvSpPr>
          <p:nvPr/>
        </p:nvSpPr>
        <p:spPr bwMode="auto">
          <a:xfrm>
            <a:off x="1863725" y="3284538"/>
            <a:ext cx="7572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TEXT</a:t>
            </a:r>
          </a:p>
        </p:txBody>
      </p:sp>
      <p:sp>
        <p:nvSpPr>
          <p:cNvPr id="12337" name="Rectangle 87"/>
          <p:cNvSpPr>
            <a:spLocks noChangeArrowheads="1"/>
          </p:cNvSpPr>
          <p:nvPr/>
        </p:nvSpPr>
        <p:spPr bwMode="auto">
          <a:xfrm>
            <a:off x="1863725" y="3860800"/>
            <a:ext cx="7572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TEXT</a:t>
            </a:r>
          </a:p>
        </p:txBody>
      </p:sp>
      <p:sp>
        <p:nvSpPr>
          <p:cNvPr id="12338" name="Rectangle 88"/>
          <p:cNvSpPr>
            <a:spLocks noChangeArrowheads="1"/>
          </p:cNvSpPr>
          <p:nvPr/>
        </p:nvSpPr>
        <p:spPr bwMode="auto">
          <a:xfrm>
            <a:off x="1863725" y="4427538"/>
            <a:ext cx="7572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TEXT</a:t>
            </a:r>
          </a:p>
        </p:txBody>
      </p:sp>
      <p:sp>
        <p:nvSpPr>
          <p:cNvPr id="12339" name="AutoShape 89"/>
          <p:cNvSpPr>
            <a:spLocks noChangeArrowheads="1"/>
          </p:cNvSpPr>
          <p:nvPr/>
        </p:nvSpPr>
        <p:spPr bwMode="auto">
          <a:xfrm>
            <a:off x="1490663" y="2100263"/>
            <a:ext cx="1533525" cy="354012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340" name="Rectangle 90"/>
          <p:cNvSpPr>
            <a:spLocks noChangeArrowheads="1"/>
          </p:cNvSpPr>
          <p:nvPr/>
        </p:nvSpPr>
        <p:spPr bwMode="auto">
          <a:xfrm>
            <a:off x="1863725" y="2139950"/>
            <a:ext cx="7572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TEXT</a:t>
            </a:r>
          </a:p>
        </p:txBody>
      </p:sp>
      <p:sp>
        <p:nvSpPr>
          <p:cNvPr id="12341" name="Rectangle 91"/>
          <p:cNvSpPr>
            <a:spLocks noChangeArrowheads="1"/>
          </p:cNvSpPr>
          <p:nvPr/>
        </p:nvSpPr>
        <p:spPr bwMode="auto">
          <a:xfrm>
            <a:off x="4462463" y="2708275"/>
            <a:ext cx="7572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99CC00"/>
                </a:solidFill>
                <a:latin typeface="Arial" charset="0"/>
              </a:rPr>
              <a:t>TEXT</a:t>
            </a:r>
          </a:p>
        </p:txBody>
      </p:sp>
      <p:sp>
        <p:nvSpPr>
          <p:cNvPr id="12342" name="Rectangle 92"/>
          <p:cNvSpPr>
            <a:spLocks noChangeArrowheads="1"/>
          </p:cNvSpPr>
          <p:nvPr/>
        </p:nvSpPr>
        <p:spPr bwMode="auto">
          <a:xfrm>
            <a:off x="4462463" y="3284538"/>
            <a:ext cx="7572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99CC00"/>
                </a:solidFill>
                <a:latin typeface="Arial" charset="0"/>
              </a:rPr>
              <a:t>TEXT</a:t>
            </a:r>
          </a:p>
        </p:txBody>
      </p:sp>
      <p:sp>
        <p:nvSpPr>
          <p:cNvPr id="12343" name="Rectangle 93"/>
          <p:cNvSpPr>
            <a:spLocks noChangeArrowheads="1"/>
          </p:cNvSpPr>
          <p:nvPr/>
        </p:nvSpPr>
        <p:spPr bwMode="auto">
          <a:xfrm>
            <a:off x="4462463" y="3860800"/>
            <a:ext cx="7572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99CC00"/>
                </a:solidFill>
                <a:latin typeface="Arial" charset="0"/>
              </a:rPr>
              <a:t>TEXT</a:t>
            </a:r>
          </a:p>
        </p:txBody>
      </p:sp>
      <p:sp>
        <p:nvSpPr>
          <p:cNvPr id="12344" name="Rectangle 94"/>
          <p:cNvSpPr>
            <a:spLocks noChangeArrowheads="1"/>
          </p:cNvSpPr>
          <p:nvPr/>
        </p:nvSpPr>
        <p:spPr bwMode="auto">
          <a:xfrm>
            <a:off x="4462463" y="4427538"/>
            <a:ext cx="7572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99CC00"/>
                </a:solidFill>
                <a:latin typeface="Arial" charset="0"/>
              </a:rPr>
              <a:t>TEXT</a:t>
            </a:r>
          </a:p>
        </p:txBody>
      </p:sp>
      <p:sp>
        <p:nvSpPr>
          <p:cNvPr id="12345" name="Rectangle 95"/>
          <p:cNvSpPr>
            <a:spLocks noChangeArrowheads="1"/>
          </p:cNvSpPr>
          <p:nvPr/>
        </p:nvSpPr>
        <p:spPr bwMode="auto">
          <a:xfrm>
            <a:off x="4462463" y="2139950"/>
            <a:ext cx="7572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99CC00"/>
                </a:solidFill>
                <a:latin typeface="Arial" charset="0"/>
              </a:rPr>
              <a:t>TEXT</a:t>
            </a:r>
          </a:p>
        </p:txBody>
      </p:sp>
      <p:sp>
        <p:nvSpPr>
          <p:cNvPr id="12346" name="Rectangle 96"/>
          <p:cNvSpPr>
            <a:spLocks noChangeArrowheads="1"/>
          </p:cNvSpPr>
          <p:nvPr/>
        </p:nvSpPr>
        <p:spPr bwMode="auto">
          <a:xfrm>
            <a:off x="5599113" y="2708275"/>
            <a:ext cx="7572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0AC02"/>
                </a:solidFill>
                <a:latin typeface="Arial" charset="0"/>
              </a:rPr>
              <a:t>TEXT</a:t>
            </a:r>
          </a:p>
        </p:txBody>
      </p:sp>
      <p:sp>
        <p:nvSpPr>
          <p:cNvPr id="12347" name="Rectangle 97"/>
          <p:cNvSpPr>
            <a:spLocks noChangeArrowheads="1"/>
          </p:cNvSpPr>
          <p:nvPr/>
        </p:nvSpPr>
        <p:spPr bwMode="auto">
          <a:xfrm>
            <a:off x="5599113" y="3284538"/>
            <a:ext cx="7572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0AC02"/>
                </a:solidFill>
                <a:latin typeface="Arial" charset="0"/>
              </a:rPr>
              <a:t>TEXT</a:t>
            </a:r>
          </a:p>
        </p:txBody>
      </p:sp>
      <p:sp>
        <p:nvSpPr>
          <p:cNvPr id="12348" name="Rectangle 98"/>
          <p:cNvSpPr>
            <a:spLocks noChangeArrowheads="1"/>
          </p:cNvSpPr>
          <p:nvPr/>
        </p:nvSpPr>
        <p:spPr bwMode="auto">
          <a:xfrm>
            <a:off x="5599113" y="3870325"/>
            <a:ext cx="7572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0AC02"/>
                </a:solidFill>
                <a:latin typeface="Arial" charset="0"/>
              </a:rPr>
              <a:t>TEXT</a:t>
            </a:r>
          </a:p>
        </p:txBody>
      </p:sp>
      <p:sp>
        <p:nvSpPr>
          <p:cNvPr id="12349" name="Rectangle 99"/>
          <p:cNvSpPr>
            <a:spLocks noChangeArrowheads="1"/>
          </p:cNvSpPr>
          <p:nvPr/>
        </p:nvSpPr>
        <p:spPr bwMode="auto">
          <a:xfrm>
            <a:off x="5599113" y="4427538"/>
            <a:ext cx="7572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0AC02"/>
                </a:solidFill>
                <a:latin typeface="Arial" charset="0"/>
              </a:rPr>
              <a:t>TEXT</a:t>
            </a:r>
          </a:p>
        </p:txBody>
      </p:sp>
      <p:sp>
        <p:nvSpPr>
          <p:cNvPr id="12350" name="Rectangle 100"/>
          <p:cNvSpPr>
            <a:spLocks noChangeArrowheads="1"/>
          </p:cNvSpPr>
          <p:nvPr/>
        </p:nvSpPr>
        <p:spPr bwMode="auto">
          <a:xfrm>
            <a:off x="5599113" y="2139950"/>
            <a:ext cx="7572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0AC02"/>
                </a:solidFill>
                <a:latin typeface="Arial" charset="0"/>
              </a:rPr>
              <a:t>TEXT</a:t>
            </a:r>
          </a:p>
        </p:txBody>
      </p:sp>
      <p:sp>
        <p:nvSpPr>
          <p:cNvPr id="12351" name="Rectangle 101"/>
          <p:cNvSpPr>
            <a:spLocks noChangeArrowheads="1"/>
          </p:cNvSpPr>
          <p:nvPr/>
        </p:nvSpPr>
        <p:spPr bwMode="auto">
          <a:xfrm>
            <a:off x="6748463" y="2708275"/>
            <a:ext cx="7572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139AFF"/>
                </a:solidFill>
                <a:latin typeface="Arial" charset="0"/>
              </a:rPr>
              <a:t>TEXT</a:t>
            </a:r>
          </a:p>
        </p:txBody>
      </p:sp>
      <p:sp>
        <p:nvSpPr>
          <p:cNvPr id="12352" name="Rectangle 102"/>
          <p:cNvSpPr>
            <a:spLocks noChangeArrowheads="1"/>
          </p:cNvSpPr>
          <p:nvPr/>
        </p:nvSpPr>
        <p:spPr bwMode="auto">
          <a:xfrm>
            <a:off x="6748463" y="3284538"/>
            <a:ext cx="7572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139AFF"/>
                </a:solidFill>
                <a:latin typeface="Arial" charset="0"/>
              </a:rPr>
              <a:t>TEXT</a:t>
            </a:r>
          </a:p>
        </p:txBody>
      </p:sp>
      <p:sp>
        <p:nvSpPr>
          <p:cNvPr id="12353" name="Rectangle 103"/>
          <p:cNvSpPr>
            <a:spLocks noChangeArrowheads="1"/>
          </p:cNvSpPr>
          <p:nvPr/>
        </p:nvSpPr>
        <p:spPr bwMode="auto">
          <a:xfrm>
            <a:off x="6748463" y="3870325"/>
            <a:ext cx="7572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139AFF"/>
                </a:solidFill>
                <a:latin typeface="Arial" charset="0"/>
              </a:rPr>
              <a:t>TEXT</a:t>
            </a:r>
          </a:p>
        </p:txBody>
      </p:sp>
      <p:sp>
        <p:nvSpPr>
          <p:cNvPr id="12354" name="Rectangle 104"/>
          <p:cNvSpPr>
            <a:spLocks noChangeArrowheads="1"/>
          </p:cNvSpPr>
          <p:nvPr/>
        </p:nvSpPr>
        <p:spPr bwMode="auto">
          <a:xfrm>
            <a:off x="6748463" y="4427538"/>
            <a:ext cx="7572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139AFF"/>
                </a:solidFill>
                <a:latin typeface="Arial" charset="0"/>
              </a:rPr>
              <a:t>TEXT</a:t>
            </a:r>
          </a:p>
        </p:txBody>
      </p:sp>
      <p:sp>
        <p:nvSpPr>
          <p:cNvPr id="12355" name="Rectangle 105"/>
          <p:cNvSpPr>
            <a:spLocks noChangeArrowheads="1"/>
          </p:cNvSpPr>
          <p:nvPr/>
        </p:nvSpPr>
        <p:spPr bwMode="auto">
          <a:xfrm>
            <a:off x="6748463" y="2139950"/>
            <a:ext cx="7572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139AFF"/>
                </a:solidFill>
                <a:latin typeface="Arial" charset="0"/>
              </a:rPr>
              <a:t>TEXT</a:t>
            </a:r>
          </a:p>
        </p:txBody>
      </p:sp>
      <p:sp>
        <p:nvSpPr>
          <p:cNvPr id="12356" name="AutoShape 128"/>
          <p:cNvSpPr>
            <a:spLocks noChangeArrowheads="1"/>
          </p:cNvSpPr>
          <p:nvPr/>
        </p:nvSpPr>
        <p:spPr bwMode="auto">
          <a:xfrm>
            <a:off x="1485900" y="969963"/>
            <a:ext cx="1544638" cy="933450"/>
          </a:xfrm>
          <a:prstGeom prst="roundRect">
            <a:avLst>
              <a:gd name="adj" fmla="val 18718"/>
            </a:avLst>
          </a:prstGeom>
          <a:solidFill>
            <a:srgbClr val="FFFFFF">
              <a:alpha val="20000"/>
            </a:srgb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2357" name="Rectangle 129"/>
          <p:cNvSpPr>
            <a:spLocks noChangeArrowheads="1"/>
          </p:cNvSpPr>
          <p:nvPr/>
        </p:nvSpPr>
        <p:spPr bwMode="auto">
          <a:xfrm>
            <a:off x="1863725" y="1304925"/>
            <a:ext cx="7572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Subject</a:t>
            </a:r>
          </a:p>
        </p:txBody>
      </p:sp>
      <p:sp>
        <p:nvSpPr>
          <p:cNvPr id="12358" name="Rectangle 131"/>
          <p:cNvSpPr>
            <a:spLocks noChangeArrowheads="1"/>
          </p:cNvSpPr>
          <p:nvPr/>
        </p:nvSpPr>
        <p:spPr bwMode="auto">
          <a:xfrm>
            <a:off x="3311525" y="1304925"/>
            <a:ext cx="7572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C0C0C0"/>
                </a:solidFill>
                <a:latin typeface="Arial" charset="0"/>
              </a:rPr>
              <a:t>Subject</a:t>
            </a:r>
          </a:p>
        </p:txBody>
      </p:sp>
      <p:sp>
        <p:nvSpPr>
          <p:cNvPr id="12359" name="Rectangle 132"/>
          <p:cNvSpPr>
            <a:spLocks noChangeArrowheads="1"/>
          </p:cNvSpPr>
          <p:nvPr/>
        </p:nvSpPr>
        <p:spPr bwMode="auto">
          <a:xfrm>
            <a:off x="4464050" y="1304925"/>
            <a:ext cx="7572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99CC00"/>
                </a:solidFill>
                <a:latin typeface="Arial" charset="0"/>
              </a:rPr>
              <a:t>Subject</a:t>
            </a:r>
          </a:p>
        </p:txBody>
      </p:sp>
      <p:sp>
        <p:nvSpPr>
          <p:cNvPr id="12360" name="Rectangle 134"/>
          <p:cNvSpPr>
            <a:spLocks noChangeArrowheads="1"/>
          </p:cNvSpPr>
          <p:nvPr/>
        </p:nvSpPr>
        <p:spPr bwMode="auto">
          <a:xfrm>
            <a:off x="5607050" y="1304925"/>
            <a:ext cx="7572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0AC02"/>
                </a:solidFill>
                <a:latin typeface="Arial" charset="0"/>
              </a:rPr>
              <a:t>Subject</a:t>
            </a:r>
          </a:p>
        </p:txBody>
      </p:sp>
      <p:sp>
        <p:nvSpPr>
          <p:cNvPr id="12361" name="Rectangle 136"/>
          <p:cNvSpPr>
            <a:spLocks noChangeArrowheads="1"/>
          </p:cNvSpPr>
          <p:nvPr/>
        </p:nvSpPr>
        <p:spPr bwMode="auto">
          <a:xfrm>
            <a:off x="6759575" y="1304925"/>
            <a:ext cx="7572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139AFF"/>
                </a:solidFill>
                <a:latin typeface="Arial" charset="0"/>
              </a:rPr>
              <a:t>Subject</a:t>
            </a:r>
          </a:p>
        </p:txBody>
      </p:sp>
      <p:sp>
        <p:nvSpPr>
          <p:cNvPr id="12362" name="Text Box 183">
            <a:hlinkClick r:id="rId3"/>
          </p:cNvPr>
          <p:cNvSpPr txBox="1">
            <a:spLocks noChangeArrowheads="1"/>
          </p:cNvSpPr>
          <p:nvPr/>
        </p:nvSpPr>
        <p:spPr bwMode="auto">
          <a:xfrm>
            <a:off x="2028825" y="6594475"/>
            <a:ext cx="5076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baseline="0">
                <a:solidFill>
                  <a:srgbClr val="808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3"/>
          <p:cNvSpPr txBox="1">
            <a:spLocks noChangeArrowheads="1"/>
          </p:cNvSpPr>
          <p:nvPr/>
        </p:nvSpPr>
        <p:spPr bwMode="auto">
          <a:xfrm>
            <a:off x="0" y="874713"/>
            <a:ext cx="91440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6400"/>
                    </a:gs>
                    <a:gs pos="100000">
                      <a:srgbClr val="FFC8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46464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ko-KR" sz="1000" baseline="0">
                <a:solidFill>
                  <a:srgbClr val="969696"/>
                </a:solidFill>
                <a:latin typeface="Arial" charset="0"/>
              </a:rPr>
              <a:t>PowerPoint can tailor your presentation so that all slides will look a certain way or fit a specific template.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ko-KR" sz="1000" baseline="0">
                <a:solidFill>
                  <a:srgbClr val="969696"/>
                </a:solidFill>
                <a:latin typeface="Arial" charset="0"/>
              </a:rPr>
              <a:t>If you need to create a presentation for a specific company or have a logo or design that you would like to include on every page,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ko-KR" sz="1000" baseline="0">
                <a:solidFill>
                  <a:srgbClr val="969696"/>
                </a:solidFill>
                <a:latin typeface="Arial" charset="0"/>
              </a:rPr>
              <a:t>then you will need to custom tailor your presentation.</a:t>
            </a:r>
          </a:p>
        </p:txBody>
      </p:sp>
      <p:sp>
        <p:nvSpPr>
          <p:cNvPr id="13315" name="WordArt 14"/>
          <p:cNvSpPr>
            <a:spLocks noChangeArrowheads="1" noChangeShapeType="1" noTextEdit="1"/>
          </p:cNvSpPr>
          <p:nvPr/>
        </p:nvSpPr>
        <p:spPr bwMode="auto">
          <a:xfrm>
            <a:off x="1908175" y="441325"/>
            <a:ext cx="5327650" cy="2873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b="1" kern="10" spc="-90">
                <a:solidFill>
                  <a:srgbClr val="FFFFFF"/>
                </a:solidFill>
                <a:effectLst>
                  <a:outerShdw dist="28398" dir="3806097" algn="ctr" rotWithShape="0">
                    <a:srgbClr val="000000">
                      <a:alpha val="50000"/>
                    </a:srgbClr>
                  </a:outerShdw>
                </a:effectLst>
                <a:latin typeface="Times New Roman"/>
                <a:cs typeface="Times New Roman"/>
              </a:rPr>
              <a:t>CLICK TO TYPE SLIDE TITLE</a:t>
            </a:r>
            <a:endParaRPr lang="zh-CN" altLang="en-US" b="1" kern="10" spc="-90">
              <a:solidFill>
                <a:srgbClr val="FFFFFF"/>
              </a:solidFill>
              <a:effectLst>
                <a:outerShdw dist="28398" dir="3806097" algn="ctr" rotWithShape="0">
                  <a:srgbClr val="000000">
                    <a:alpha val="5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3316" name="Oval 31"/>
          <p:cNvSpPr>
            <a:spLocks noChangeArrowheads="1"/>
          </p:cNvSpPr>
          <p:nvPr/>
        </p:nvSpPr>
        <p:spPr bwMode="auto">
          <a:xfrm>
            <a:off x="3941763" y="2822575"/>
            <a:ext cx="1228725" cy="1228725"/>
          </a:xfrm>
          <a:prstGeom prst="ellipse">
            <a:avLst/>
          </a:prstGeom>
          <a:noFill/>
          <a:ln w="101600">
            <a:solidFill>
              <a:srgbClr val="FDB60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17" name="Freeform 62"/>
          <p:cNvSpPr>
            <a:spLocks/>
          </p:cNvSpPr>
          <p:nvPr/>
        </p:nvSpPr>
        <p:spPr bwMode="auto">
          <a:xfrm>
            <a:off x="1603375" y="2827338"/>
            <a:ext cx="3562350" cy="1227137"/>
          </a:xfrm>
          <a:custGeom>
            <a:avLst/>
            <a:gdLst>
              <a:gd name="T0" fmla="*/ 2147483647 w 2134"/>
              <a:gd name="T1" fmla="*/ 8362897 h 735"/>
              <a:gd name="T2" fmla="*/ 2147483647 w 2134"/>
              <a:gd name="T3" fmla="*/ 58536939 h 735"/>
              <a:gd name="T4" fmla="*/ 2147483647 w 2134"/>
              <a:gd name="T5" fmla="*/ 22300502 h 735"/>
              <a:gd name="T6" fmla="*/ 2147483647 w 2134"/>
              <a:gd name="T7" fmla="*/ 0 h 735"/>
              <a:gd name="T8" fmla="*/ 2147483647 w 2134"/>
              <a:gd name="T9" fmla="*/ 16724124 h 735"/>
              <a:gd name="T10" fmla="*/ 2147483647 w 2134"/>
              <a:gd name="T11" fmla="*/ 58536939 h 735"/>
              <a:gd name="T12" fmla="*/ 2147483647 w 2134"/>
              <a:gd name="T13" fmla="*/ 16724124 h 735"/>
              <a:gd name="T14" fmla="*/ 2147483647 w 2134"/>
              <a:gd name="T15" fmla="*/ 0 h 735"/>
              <a:gd name="T16" fmla="*/ 2147483647 w 2134"/>
              <a:gd name="T17" fmla="*/ 22300502 h 735"/>
              <a:gd name="T18" fmla="*/ 2147483647 w 2134"/>
              <a:gd name="T19" fmla="*/ 58536939 h 735"/>
              <a:gd name="T20" fmla="*/ 2134583824 w 2134"/>
              <a:gd name="T21" fmla="*/ 8362897 h 735"/>
              <a:gd name="T22" fmla="*/ 1953449845 w 2134"/>
              <a:gd name="T23" fmla="*/ 2788189 h 735"/>
              <a:gd name="T24" fmla="*/ 1736091407 w 2134"/>
              <a:gd name="T25" fmla="*/ 36236437 h 735"/>
              <a:gd name="T26" fmla="*/ 1332025098 w 2134"/>
              <a:gd name="T27" fmla="*/ 47387523 h 735"/>
              <a:gd name="T28" fmla="*/ 1117451102 w 2134"/>
              <a:gd name="T29" fmla="*/ 5574708 h 735"/>
              <a:gd name="T30" fmla="*/ 919598784 w 2134"/>
              <a:gd name="T31" fmla="*/ 5574708 h 735"/>
              <a:gd name="T32" fmla="*/ 671586441 w 2134"/>
              <a:gd name="T33" fmla="*/ 61325128 h 735"/>
              <a:gd name="T34" fmla="*/ 451438553 w 2134"/>
              <a:gd name="T35" fmla="*/ 175610818 h 735"/>
              <a:gd name="T36" fmla="*/ 264732351 w 2134"/>
              <a:gd name="T37" fmla="*/ 337284031 h 735"/>
              <a:gd name="T38" fmla="*/ 122613950 w 2134"/>
              <a:gd name="T39" fmla="*/ 537983539 h 735"/>
              <a:gd name="T40" fmla="*/ 33440016 w 2134"/>
              <a:gd name="T41" fmla="*/ 766556588 h 735"/>
              <a:gd name="T42" fmla="*/ 0 w 2134"/>
              <a:gd name="T43" fmla="*/ 1025791366 h 735"/>
              <a:gd name="T44" fmla="*/ 19506120 w 2134"/>
              <a:gd name="T45" fmla="*/ 1232065583 h 735"/>
              <a:gd name="T46" fmla="*/ 103106161 w 2134"/>
              <a:gd name="T47" fmla="*/ 1469001529 h 735"/>
              <a:gd name="T48" fmla="*/ 231292335 w 2134"/>
              <a:gd name="T49" fmla="*/ 1675274076 h 735"/>
              <a:gd name="T50" fmla="*/ 412426314 w 2134"/>
              <a:gd name="T51" fmla="*/ 1845310186 h 735"/>
              <a:gd name="T52" fmla="*/ 624212528 w 2134"/>
              <a:gd name="T53" fmla="*/ 1970746961 h 735"/>
              <a:gd name="T54" fmla="*/ 866652648 w 2134"/>
              <a:gd name="T55" fmla="*/ 2037646797 h 735"/>
              <a:gd name="T56" fmla="*/ 1070078859 w 2134"/>
              <a:gd name="T57" fmla="*/ 2048796213 h 735"/>
              <a:gd name="T58" fmla="*/ 1290225077 w 2134"/>
              <a:gd name="T59" fmla="*/ 2015346295 h 735"/>
              <a:gd name="T60" fmla="*/ 1694291387 w 2134"/>
              <a:gd name="T61" fmla="*/ 2004196879 h 735"/>
              <a:gd name="T62" fmla="*/ 1908863713 w 2134"/>
              <a:gd name="T63" fmla="*/ 2046008024 h 735"/>
              <a:gd name="T64" fmla="*/ 2089996023 w 2134"/>
              <a:gd name="T65" fmla="*/ 2046008024 h 735"/>
              <a:gd name="T66" fmla="*/ 2147483647 w 2134"/>
              <a:gd name="T67" fmla="*/ 2004196879 h 735"/>
              <a:gd name="T68" fmla="*/ 2147483647 w 2134"/>
              <a:gd name="T69" fmla="*/ 2015346295 h 735"/>
              <a:gd name="T70" fmla="*/ 2147483647 w 2134"/>
              <a:gd name="T71" fmla="*/ 2048796213 h 735"/>
              <a:gd name="T72" fmla="*/ 2147483647 w 2134"/>
              <a:gd name="T73" fmla="*/ 2040433316 h 735"/>
              <a:gd name="T74" fmla="*/ 2147483647 w 2134"/>
              <a:gd name="T75" fmla="*/ 1990259274 h 735"/>
              <a:gd name="T76" fmla="*/ 2147483647 w 2134"/>
              <a:gd name="T77" fmla="*/ 2026495711 h 735"/>
              <a:gd name="T78" fmla="*/ 2147483647 w 2134"/>
              <a:gd name="T79" fmla="*/ 2048796213 h 735"/>
              <a:gd name="T80" fmla="*/ 2147483647 w 2134"/>
              <a:gd name="T81" fmla="*/ 2034858608 h 735"/>
              <a:gd name="T82" fmla="*/ 2147483647 w 2134"/>
              <a:gd name="T83" fmla="*/ 1990259274 h 735"/>
              <a:gd name="T84" fmla="*/ 2147483647 w 2134"/>
              <a:gd name="T85" fmla="*/ 2034858608 h 735"/>
              <a:gd name="T86" fmla="*/ 2147483647 w 2134"/>
              <a:gd name="T87" fmla="*/ 2048796213 h 735"/>
              <a:gd name="T88" fmla="*/ 2147483647 w 2134"/>
              <a:gd name="T89" fmla="*/ 2015346295 h 735"/>
              <a:gd name="T90" fmla="*/ 2147483647 w 2134"/>
              <a:gd name="T91" fmla="*/ 1926147627 h 735"/>
              <a:gd name="T92" fmla="*/ 2147483647 w 2134"/>
              <a:gd name="T93" fmla="*/ 1783985057 h 735"/>
              <a:gd name="T94" fmla="*/ 2147483647 w 2134"/>
              <a:gd name="T95" fmla="*/ 1597224823 h 735"/>
              <a:gd name="T96" fmla="*/ 2147483647 w 2134"/>
              <a:gd name="T97" fmla="*/ 1379801191 h 735"/>
              <a:gd name="T98" fmla="*/ 2147483647 w 2134"/>
              <a:gd name="T99" fmla="*/ 1128929309 h 735"/>
              <a:gd name="T100" fmla="*/ 2147483647 w 2134"/>
              <a:gd name="T101" fmla="*/ 919866904 h 735"/>
              <a:gd name="T102" fmla="*/ 2147483647 w 2134"/>
              <a:gd name="T103" fmla="*/ 674569731 h 735"/>
              <a:gd name="T104" fmla="*/ 2147483647 w 2134"/>
              <a:gd name="T105" fmla="*/ 451571390 h 735"/>
              <a:gd name="T106" fmla="*/ 2147483647 w 2134"/>
              <a:gd name="T107" fmla="*/ 264811156 h 735"/>
              <a:gd name="T108" fmla="*/ 2147483647 w 2134"/>
              <a:gd name="T109" fmla="*/ 122648587 h 735"/>
              <a:gd name="T110" fmla="*/ 2147483647 w 2134"/>
              <a:gd name="T111" fmla="*/ 33449918 h 735"/>
              <a:gd name="T112" fmla="*/ 2147483647 w 2134"/>
              <a:gd name="T113" fmla="*/ 0 h 73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134" h="735">
                <a:moveTo>
                  <a:pt x="1767" y="0"/>
                </a:moveTo>
                <a:lnTo>
                  <a:pt x="1767" y="0"/>
                </a:lnTo>
                <a:lnTo>
                  <a:pt x="1751" y="1"/>
                </a:lnTo>
                <a:lnTo>
                  <a:pt x="1735" y="2"/>
                </a:lnTo>
                <a:lnTo>
                  <a:pt x="1719" y="3"/>
                </a:lnTo>
                <a:lnTo>
                  <a:pt x="1703" y="6"/>
                </a:lnTo>
                <a:lnTo>
                  <a:pt x="1688" y="8"/>
                </a:lnTo>
                <a:lnTo>
                  <a:pt x="1672" y="13"/>
                </a:lnTo>
                <a:lnTo>
                  <a:pt x="1657" y="17"/>
                </a:lnTo>
                <a:lnTo>
                  <a:pt x="1642" y="21"/>
                </a:lnTo>
                <a:lnTo>
                  <a:pt x="1543" y="21"/>
                </a:lnTo>
                <a:lnTo>
                  <a:pt x="1527" y="17"/>
                </a:lnTo>
                <a:lnTo>
                  <a:pt x="1512" y="13"/>
                </a:lnTo>
                <a:lnTo>
                  <a:pt x="1497" y="8"/>
                </a:lnTo>
                <a:lnTo>
                  <a:pt x="1482" y="6"/>
                </a:lnTo>
                <a:lnTo>
                  <a:pt x="1465" y="3"/>
                </a:lnTo>
                <a:lnTo>
                  <a:pt x="1450" y="2"/>
                </a:lnTo>
                <a:lnTo>
                  <a:pt x="1434" y="1"/>
                </a:lnTo>
                <a:lnTo>
                  <a:pt x="1417" y="0"/>
                </a:lnTo>
                <a:lnTo>
                  <a:pt x="1401" y="1"/>
                </a:lnTo>
                <a:lnTo>
                  <a:pt x="1385" y="2"/>
                </a:lnTo>
                <a:lnTo>
                  <a:pt x="1368" y="3"/>
                </a:lnTo>
                <a:lnTo>
                  <a:pt x="1353" y="6"/>
                </a:lnTo>
                <a:lnTo>
                  <a:pt x="1338" y="8"/>
                </a:lnTo>
                <a:lnTo>
                  <a:pt x="1323" y="13"/>
                </a:lnTo>
                <a:lnTo>
                  <a:pt x="1307" y="17"/>
                </a:lnTo>
                <a:lnTo>
                  <a:pt x="1292" y="21"/>
                </a:lnTo>
                <a:lnTo>
                  <a:pt x="1193" y="21"/>
                </a:lnTo>
                <a:lnTo>
                  <a:pt x="1178" y="17"/>
                </a:lnTo>
                <a:lnTo>
                  <a:pt x="1162" y="13"/>
                </a:lnTo>
                <a:lnTo>
                  <a:pt x="1147" y="8"/>
                </a:lnTo>
                <a:lnTo>
                  <a:pt x="1132" y="6"/>
                </a:lnTo>
                <a:lnTo>
                  <a:pt x="1115" y="3"/>
                </a:lnTo>
                <a:lnTo>
                  <a:pt x="1100" y="2"/>
                </a:lnTo>
                <a:lnTo>
                  <a:pt x="1084" y="1"/>
                </a:lnTo>
                <a:lnTo>
                  <a:pt x="1068" y="0"/>
                </a:lnTo>
                <a:lnTo>
                  <a:pt x="1051" y="1"/>
                </a:lnTo>
                <a:lnTo>
                  <a:pt x="1035" y="2"/>
                </a:lnTo>
                <a:lnTo>
                  <a:pt x="1019" y="3"/>
                </a:lnTo>
                <a:lnTo>
                  <a:pt x="1003" y="6"/>
                </a:lnTo>
                <a:lnTo>
                  <a:pt x="988" y="8"/>
                </a:lnTo>
                <a:lnTo>
                  <a:pt x="973" y="13"/>
                </a:lnTo>
                <a:lnTo>
                  <a:pt x="957" y="17"/>
                </a:lnTo>
                <a:lnTo>
                  <a:pt x="942" y="21"/>
                </a:lnTo>
                <a:lnTo>
                  <a:pt x="842" y="21"/>
                </a:lnTo>
                <a:lnTo>
                  <a:pt x="828" y="17"/>
                </a:lnTo>
                <a:lnTo>
                  <a:pt x="813" y="13"/>
                </a:lnTo>
                <a:lnTo>
                  <a:pt x="797" y="8"/>
                </a:lnTo>
                <a:lnTo>
                  <a:pt x="782" y="6"/>
                </a:lnTo>
                <a:lnTo>
                  <a:pt x="766" y="3"/>
                </a:lnTo>
                <a:lnTo>
                  <a:pt x="750" y="2"/>
                </a:lnTo>
                <a:lnTo>
                  <a:pt x="734" y="1"/>
                </a:lnTo>
                <a:lnTo>
                  <a:pt x="718" y="0"/>
                </a:lnTo>
                <a:lnTo>
                  <a:pt x="701" y="1"/>
                </a:lnTo>
                <a:lnTo>
                  <a:pt x="685" y="2"/>
                </a:lnTo>
                <a:lnTo>
                  <a:pt x="669" y="3"/>
                </a:lnTo>
                <a:lnTo>
                  <a:pt x="653" y="6"/>
                </a:lnTo>
                <a:lnTo>
                  <a:pt x="638" y="8"/>
                </a:lnTo>
                <a:lnTo>
                  <a:pt x="623" y="13"/>
                </a:lnTo>
                <a:lnTo>
                  <a:pt x="608" y="17"/>
                </a:lnTo>
                <a:lnTo>
                  <a:pt x="592" y="21"/>
                </a:lnTo>
                <a:lnTo>
                  <a:pt x="492" y="21"/>
                </a:lnTo>
                <a:lnTo>
                  <a:pt x="478" y="17"/>
                </a:lnTo>
                <a:lnTo>
                  <a:pt x="463" y="13"/>
                </a:lnTo>
                <a:lnTo>
                  <a:pt x="447" y="8"/>
                </a:lnTo>
                <a:lnTo>
                  <a:pt x="432" y="6"/>
                </a:lnTo>
                <a:lnTo>
                  <a:pt x="416" y="3"/>
                </a:lnTo>
                <a:lnTo>
                  <a:pt x="401" y="2"/>
                </a:lnTo>
                <a:lnTo>
                  <a:pt x="384" y="1"/>
                </a:lnTo>
                <a:lnTo>
                  <a:pt x="368" y="0"/>
                </a:lnTo>
                <a:lnTo>
                  <a:pt x="348" y="1"/>
                </a:lnTo>
                <a:lnTo>
                  <a:pt x="330" y="2"/>
                </a:lnTo>
                <a:lnTo>
                  <a:pt x="311" y="4"/>
                </a:lnTo>
                <a:lnTo>
                  <a:pt x="294" y="7"/>
                </a:lnTo>
                <a:lnTo>
                  <a:pt x="275" y="12"/>
                </a:lnTo>
                <a:lnTo>
                  <a:pt x="258" y="17"/>
                </a:lnTo>
                <a:lnTo>
                  <a:pt x="241" y="22"/>
                </a:lnTo>
                <a:lnTo>
                  <a:pt x="224" y="29"/>
                </a:lnTo>
                <a:lnTo>
                  <a:pt x="208" y="37"/>
                </a:lnTo>
                <a:lnTo>
                  <a:pt x="192" y="44"/>
                </a:lnTo>
                <a:lnTo>
                  <a:pt x="177" y="53"/>
                </a:lnTo>
                <a:lnTo>
                  <a:pt x="162" y="63"/>
                </a:lnTo>
                <a:lnTo>
                  <a:pt x="148" y="73"/>
                </a:lnTo>
                <a:lnTo>
                  <a:pt x="134" y="83"/>
                </a:lnTo>
                <a:lnTo>
                  <a:pt x="120" y="95"/>
                </a:lnTo>
                <a:lnTo>
                  <a:pt x="107" y="107"/>
                </a:lnTo>
                <a:lnTo>
                  <a:pt x="95" y="121"/>
                </a:lnTo>
                <a:lnTo>
                  <a:pt x="83" y="134"/>
                </a:lnTo>
                <a:lnTo>
                  <a:pt x="73" y="148"/>
                </a:lnTo>
                <a:lnTo>
                  <a:pt x="63" y="162"/>
                </a:lnTo>
                <a:lnTo>
                  <a:pt x="53" y="177"/>
                </a:lnTo>
                <a:lnTo>
                  <a:pt x="44" y="193"/>
                </a:lnTo>
                <a:lnTo>
                  <a:pt x="37" y="208"/>
                </a:lnTo>
                <a:lnTo>
                  <a:pt x="29" y="224"/>
                </a:lnTo>
                <a:lnTo>
                  <a:pt x="22" y="242"/>
                </a:lnTo>
                <a:lnTo>
                  <a:pt x="17" y="258"/>
                </a:lnTo>
                <a:lnTo>
                  <a:pt x="12" y="275"/>
                </a:lnTo>
                <a:lnTo>
                  <a:pt x="7" y="294"/>
                </a:lnTo>
                <a:lnTo>
                  <a:pt x="4" y="311"/>
                </a:lnTo>
                <a:lnTo>
                  <a:pt x="2" y="330"/>
                </a:lnTo>
                <a:lnTo>
                  <a:pt x="1" y="348"/>
                </a:lnTo>
                <a:lnTo>
                  <a:pt x="0" y="368"/>
                </a:lnTo>
                <a:lnTo>
                  <a:pt x="1" y="387"/>
                </a:lnTo>
                <a:lnTo>
                  <a:pt x="2" y="405"/>
                </a:lnTo>
                <a:lnTo>
                  <a:pt x="4" y="424"/>
                </a:lnTo>
                <a:lnTo>
                  <a:pt x="7" y="442"/>
                </a:lnTo>
                <a:lnTo>
                  <a:pt x="12" y="460"/>
                </a:lnTo>
                <a:lnTo>
                  <a:pt x="17" y="477"/>
                </a:lnTo>
                <a:lnTo>
                  <a:pt x="22" y="495"/>
                </a:lnTo>
                <a:lnTo>
                  <a:pt x="29" y="511"/>
                </a:lnTo>
                <a:lnTo>
                  <a:pt x="37" y="527"/>
                </a:lnTo>
                <a:lnTo>
                  <a:pt x="44" y="542"/>
                </a:lnTo>
                <a:lnTo>
                  <a:pt x="53" y="559"/>
                </a:lnTo>
                <a:lnTo>
                  <a:pt x="63" y="573"/>
                </a:lnTo>
                <a:lnTo>
                  <a:pt x="73" y="588"/>
                </a:lnTo>
                <a:lnTo>
                  <a:pt x="83" y="601"/>
                </a:lnTo>
                <a:lnTo>
                  <a:pt x="95" y="616"/>
                </a:lnTo>
                <a:lnTo>
                  <a:pt x="107" y="628"/>
                </a:lnTo>
                <a:lnTo>
                  <a:pt x="120" y="640"/>
                </a:lnTo>
                <a:lnTo>
                  <a:pt x="134" y="652"/>
                </a:lnTo>
                <a:lnTo>
                  <a:pt x="148" y="662"/>
                </a:lnTo>
                <a:lnTo>
                  <a:pt x="162" y="672"/>
                </a:lnTo>
                <a:lnTo>
                  <a:pt x="177" y="682"/>
                </a:lnTo>
                <a:lnTo>
                  <a:pt x="192" y="691"/>
                </a:lnTo>
                <a:lnTo>
                  <a:pt x="208" y="699"/>
                </a:lnTo>
                <a:lnTo>
                  <a:pt x="224" y="707"/>
                </a:lnTo>
                <a:lnTo>
                  <a:pt x="241" y="714"/>
                </a:lnTo>
                <a:lnTo>
                  <a:pt x="258" y="719"/>
                </a:lnTo>
                <a:lnTo>
                  <a:pt x="275" y="723"/>
                </a:lnTo>
                <a:lnTo>
                  <a:pt x="294" y="728"/>
                </a:lnTo>
                <a:lnTo>
                  <a:pt x="311" y="731"/>
                </a:lnTo>
                <a:lnTo>
                  <a:pt x="330" y="733"/>
                </a:lnTo>
                <a:lnTo>
                  <a:pt x="348" y="735"/>
                </a:lnTo>
                <a:lnTo>
                  <a:pt x="368" y="735"/>
                </a:lnTo>
                <a:lnTo>
                  <a:pt x="384" y="735"/>
                </a:lnTo>
                <a:lnTo>
                  <a:pt x="401" y="734"/>
                </a:lnTo>
                <a:lnTo>
                  <a:pt x="416" y="732"/>
                </a:lnTo>
                <a:lnTo>
                  <a:pt x="432" y="730"/>
                </a:lnTo>
                <a:lnTo>
                  <a:pt x="447" y="727"/>
                </a:lnTo>
                <a:lnTo>
                  <a:pt x="463" y="723"/>
                </a:lnTo>
                <a:lnTo>
                  <a:pt x="478" y="719"/>
                </a:lnTo>
                <a:lnTo>
                  <a:pt x="492" y="714"/>
                </a:lnTo>
                <a:lnTo>
                  <a:pt x="592" y="714"/>
                </a:lnTo>
                <a:lnTo>
                  <a:pt x="608" y="719"/>
                </a:lnTo>
                <a:lnTo>
                  <a:pt x="622" y="723"/>
                </a:lnTo>
                <a:lnTo>
                  <a:pt x="638" y="727"/>
                </a:lnTo>
                <a:lnTo>
                  <a:pt x="653" y="730"/>
                </a:lnTo>
                <a:lnTo>
                  <a:pt x="669" y="732"/>
                </a:lnTo>
                <a:lnTo>
                  <a:pt x="685" y="734"/>
                </a:lnTo>
                <a:lnTo>
                  <a:pt x="701" y="735"/>
                </a:lnTo>
                <a:lnTo>
                  <a:pt x="718" y="735"/>
                </a:lnTo>
                <a:lnTo>
                  <a:pt x="734" y="735"/>
                </a:lnTo>
                <a:lnTo>
                  <a:pt x="750" y="734"/>
                </a:lnTo>
                <a:lnTo>
                  <a:pt x="766" y="732"/>
                </a:lnTo>
                <a:lnTo>
                  <a:pt x="782" y="730"/>
                </a:lnTo>
                <a:lnTo>
                  <a:pt x="797" y="727"/>
                </a:lnTo>
                <a:lnTo>
                  <a:pt x="813" y="723"/>
                </a:lnTo>
                <a:lnTo>
                  <a:pt x="828" y="719"/>
                </a:lnTo>
                <a:lnTo>
                  <a:pt x="842" y="714"/>
                </a:lnTo>
                <a:lnTo>
                  <a:pt x="942" y="714"/>
                </a:lnTo>
                <a:lnTo>
                  <a:pt x="957" y="719"/>
                </a:lnTo>
                <a:lnTo>
                  <a:pt x="973" y="723"/>
                </a:lnTo>
                <a:lnTo>
                  <a:pt x="988" y="727"/>
                </a:lnTo>
                <a:lnTo>
                  <a:pt x="1003" y="730"/>
                </a:lnTo>
                <a:lnTo>
                  <a:pt x="1019" y="732"/>
                </a:lnTo>
                <a:lnTo>
                  <a:pt x="1035" y="734"/>
                </a:lnTo>
                <a:lnTo>
                  <a:pt x="1051" y="735"/>
                </a:lnTo>
                <a:lnTo>
                  <a:pt x="1068" y="735"/>
                </a:lnTo>
                <a:lnTo>
                  <a:pt x="1084" y="735"/>
                </a:lnTo>
                <a:lnTo>
                  <a:pt x="1100" y="734"/>
                </a:lnTo>
                <a:lnTo>
                  <a:pt x="1115" y="732"/>
                </a:lnTo>
                <a:lnTo>
                  <a:pt x="1132" y="730"/>
                </a:lnTo>
                <a:lnTo>
                  <a:pt x="1147" y="727"/>
                </a:lnTo>
                <a:lnTo>
                  <a:pt x="1162" y="723"/>
                </a:lnTo>
                <a:lnTo>
                  <a:pt x="1178" y="719"/>
                </a:lnTo>
                <a:lnTo>
                  <a:pt x="1193" y="714"/>
                </a:lnTo>
                <a:lnTo>
                  <a:pt x="1292" y="714"/>
                </a:lnTo>
                <a:lnTo>
                  <a:pt x="1307" y="719"/>
                </a:lnTo>
                <a:lnTo>
                  <a:pt x="1323" y="723"/>
                </a:lnTo>
                <a:lnTo>
                  <a:pt x="1338" y="727"/>
                </a:lnTo>
                <a:lnTo>
                  <a:pt x="1353" y="730"/>
                </a:lnTo>
                <a:lnTo>
                  <a:pt x="1368" y="732"/>
                </a:lnTo>
                <a:lnTo>
                  <a:pt x="1385" y="734"/>
                </a:lnTo>
                <a:lnTo>
                  <a:pt x="1401" y="735"/>
                </a:lnTo>
                <a:lnTo>
                  <a:pt x="1417" y="735"/>
                </a:lnTo>
                <a:lnTo>
                  <a:pt x="1434" y="735"/>
                </a:lnTo>
                <a:lnTo>
                  <a:pt x="1450" y="734"/>
                </a:lnTo>
                <a:lnTo>
                  <a:pt x="1465" y="732"/>
                </a:lnTo>
                <a:lnTo>
                  <a:pt x="1482" y="730"/>
                </a:lnTo>
                <a:lnTo>
                  <a:pt x="1497" y="727"/>
                </a:lnTo>
                <a:lnTo>
                  <a:pt x="1512" y="723"/>
                </a:lnTo>
                <a:lnTo>
                  <a:pt x="1527" y="719"/>
                </a:lnTo>
                <a:lnTo>
                  <a:pt x="1543" y="714"/>
                </a:lnTo>
                <a:lnTo>
                  <a:pt x="1642" y="714"/>
                </a:lnTo>
                <a:lnTo>
                  <a:pt x="1657" y="719"/>
                </a:lnTo>
                <a:lnTo>
                  <a:pt x="1672" y="723"/>
                </a:lnTo>
                <a:lnTo>
                  <a:pt x="1688" y="727"/>
                </a:lnTo>
                <a:lnTo>
                  <a:pt x="1703" y="730"/>
                </a:lnTo>
                <a:lnTo>
                  <a:pt x="1719" y="732"/>
                </a:lnTo>
                <a:lnTo>
                  <a:pt x="1735" y="734"/>
                </a:lnTo>
                <a:lnTo>
                  <a:pt x="1751" y="735"/>
                </a:lnTo>
                <a:lnTo>
                  <a:pt x="1767" y="735"/>
                </a:lnTo>
                <a:lnTo>
                  <a:pt x="1786" y="735"/>
                </a:lnTo>
                <a:lnTo>
                  <a:pt x="1805" y="733"/>
                </a:lnTo>
                <a:lnTo>
                  <a:pt x="1823" y="731"/>
                </a:lnTo>
                <a:lnTo>
                  <a:pt x="1841" y="728"/>
                </a:lnTo>
                <a:lnTo>
                  <a:pt x="1859" y="723"/>
                </a:lnTo>
                <a:lnTo>
                  <a:pt x="1876" y="719"/>
                </a:lnTo>
                <a:lnTo>
                  <a:pt x="1894" y="714"/>
                </a:lnTo>
                <a:lnTo>
                  <a:pt x="1910" y="707"/>
                </a:lnTo>
                <a:lnTo>
                  <a:pt x="1926" y="699"/>
                </a:lnTo>
                <a:lnTo>
                  <a:pt x="1943" y="691"/>
                </a:lnTo>
                <a:lnTo>
                  <a:pt x="1958" y="682"/>
                </a:lnTo>
                <a:lnTo>
                  <a:pt x="1973" y="672"/>
                </a:lnTo>
                <a:lnTo>
                  <a:pt x="1987" y="662"/>
                </a:lnTo>
                <a:lnTo>
                  <a:pt x="2002" y="652"/>
                </a:lnTo>
                <a:lnTo>
                  <a:pt x="2015" y="640"/>
                </a:lnTo>
                <a:lnTo>
                  <a:pt x="2028" y="628"/>
                </a:lnTo>
                <a:lnTo>
                  <a:pt x="2040" y="616"/>
                </a:lnTo>
                <a:lnTo>
                  <a:pt x="2051" y="601"/>
                </a:lnTo>
                <a:lnTo>
                  <a:pt x="2061" y="588"/>
                </a:lnTo>
                <a:lnTo>
                  <a:pt x="2072" y="573"/>
                </a:lnTo>
                <a:lnTo>
                  <a:pt x="2082" y="559"/>
                </a:lnTo>
                <a:lnTo>
                  <a:pt x="2091" y="542"/>
                </a:lnTo>
                <a:lnTo>
                  <a:pt x="2099" y="527"/>
                </a:lnTo>
                <a:lnTo>
                  <a:pt x="2106" y="511"/>
                </a:lnTo>
                <a:lnTo>
                  <a:pt x="2113" y="495"/>
                </a:lnTo>
                <a:lnTo>
                  <a:pt x="2118" y="477"/>
                </a:lnTo>
                <a:lnTo>
                  <a:pt x="2124" y="460"/>
                </a:lnTo>
                <a:lnTo>
                  <a:pt x="2128" y="442"/>
                </a:lnTo>
                <a:lnTo>
                  <a:pt x="2130" y="424"/>
                </a:lnTo>
                <a:lnTo>
                  <a:pt x="2133" y="405"/>
                </a:lnTo>
                <a:lnTo>
                  <a:pt x="2134" y="387"/>
                </a:lnTo>
                <a:lnTo>
                  <a:pt x="2134" y="368"/>
                </a:lnTo>
                <a:lnTo>
                  <a:pt x="2134" y="348"/>
                </a:lnTo>
                <a:lnTo>
                  <a:pt x="2133" y="330"/>
                </a:lnTo>
                <a:lnTo>
                  <a:pt x="2130" y="311"/>
                </a:lnTo>
                <a:lnTo>
                  <a:pt x="2128" y="294"/>
                </a:lnTo>
                <a:lnTo>
                  <a:pt x="2124" y="275"/>
                </a:lnTo>
                <a:lnTo>
                  <a:pt x="2118" y="258"/>
                </a:lnTo>
                <a:lnTo>
                  <a:pt x="2113" y="242"/>
                </a:lnTo>
                <a:lnTo>
                  <a:pt x="2106" y="224"/>
                </a:lnTo>
                <a:lnTo>
                  <a:pt x="2099" y="208"/>
                </a:lnTo>
                <a:lnTo>
                  <a:pt x="2091" y="193"/>
                </a:lnTo>
                <a:lnTo>
                  <a:pt x="2082" y="177"/>
                </a:lnTo>
                <a:lnTo>
                  <a:pt x="2072" y="162"/>
                </a:lnTo>
                <a:lnTo>
                  <a:pt x="2061" y="148"/>
                </a:lnTo>
                <a:lnTo>
                  <a:pt x="2051" y="134"/>
                </a:lnTo>
                <a:lnTo>
                  <a:pt x="2040" y="121"/>
                </a:lnTo>
                <a:lnTo>
                  <a:pt x="2028" y="107"/>
                </a:lnTo>
                <a:lnTo>
                  <a:pt x="2015" y="95"/>
                </a:lnTo>
                <a:lnTo>
                  <a:pt x="2002" y="83"/>
                </a:lnTo>
                <a:lnTo>
                  <a:pt x="1987" y="73"/>
                </a:lnTo>
                <a:lnTo>
                  <a:pt x="1973" y="63"/>
                </a:lnTo>
                <a:lnTo>
                  <a:pt x="1958" y="53"/>
                </a:lnTo>
                <a:lnTo>
                  <a:pt x="1943" y="44"/>
                </a:lnTo>
                <a:lnTo>
                  <a:pt x="1926" y="37"/>
                </a:lnTo>
                <a:lnTo>
                  <a:pt x="1910" y="29"/>
                </a:lnTo>
                <a:lnTo>
                  <a:pt x="1894" y="22"/>
                </a:lnTo>
                <a:lnTo>
                  <a:pt x="1876" y="17"/>
                </a:lnTo>
                <a:lnTo>
                  <a:pt x="1859" y="12"/>
                </a:lnTo>
                <a:lnTo>
                  <a:pt x="1841" y="7"/>
                </a:lnTo>
                <a:lnTo>
                  <a:pt x="1823" y="4"/>
                </a:lnTo>
                <a:lnTo>
                  <a:pt x="1805" y="2"/>
                </a:lnTo>
                <a:lnTo>
                  <a:pt x="1786" y="1"/>
                </a:lnTo>
                <a:lnTo>
                  <a:pt x="1767" y="0"/>
                </a:lnTo>
                <a:close/>
              </a:path>
            </a:pathLst>
          </a:custGeom>
          <a:solidFill>
            <a:srgbClr val="FDB602">
              <a:alpha val="20000"/>
            </a:srgbClr>
          </a:solidFill>
          <a:ln w="96901">
            <a:solidFill>
              <a:srgbClr val="F7B60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8" name="Freeform 67"/>
          <p:cNvSpPr>
            <a:spLocks/>
          </p:cNvSpPr>
          <p:nvPr/>
        </p:nvSpPr>
        <p:spPr bwMode="auto">
          <a:xfrm rot="-1800000">
            <a:off x="3786188" y="2241550"/>
            <a:ext cx="3562350" cy="1227138"/>
          </a:xfrm>
          <a:custGeom>
            <a:avLst/>
            <a:gdLst>
              <a:gd name="T0" fmla="*/ 2147483647 w 2134"/>
              <a:gd name="T1" fmla="*/ 8362904 h 735"/>
              <a:gd name="T2" fmla="*/ 2147483647 w 2134"/>
              <a:gd name="T3" fmla="*/ 58536987 h 735"/>
              <a:gd name="T4" fmla="*/ 2147483647 w 2134"/>
              <a:gd name="T5" fmla="*/ 22300520 h 735"/>
              <a:gd name="T6" fmla="*/ 2147483647 w 2134"/>
              <a:gd name="T7" fmla="*/ 0 h 735"/>
              <a:gd name="T8" fmla="*/ 2147483647 w 2134"/>
              <a:gd name="T9" fmla="*/ 16724138 h 735"/>
              <a:gd name="T10" fmla="*/ 2147483647 w 2134"/>
              <a:gd name="T11" fmla="*/ 58536987 h 735"/>
              <a:gd name="T12" fmla="*/ 2147483647 w 2134"/>
              <a:gd name="T13" fmla="*/ 16724138 h 735"/>
              <a:gd name="T14" fmla="*/ 2147483647 w 2134"/>
              <a:gd name="T15" fmla="*/ 0 h 735"/>
              <a:gd name="T16" fmla="*/ 2147483647 w 2134"/>
              <a:gd name="T17" fmla="*/ 22300520 h 735"/>
              <a:gd name="T18" fmla="*/ 2147483647 w 2134"/>
              <a:gd name="T19" fmla="*/ 58536987 h 735"/>
              <a:gd name="T20" fmla="*/ 2134583824 w 2134"/>
              <a:gd name="T21" fmla="*/ 8362904 h 735"/>
              <a:gd name="T22" fmla="*/ 1953449845 w 2134"/>
              <a:gd name="T23" fmla="*/ 2788191 h 735"/>
              <a:gd name="T24" fmla="*/ 1736091407 w 2134"/>
              <a:gd name="T25" fmla="*/ 36236467 h 735"/>
              <a:gd name="T26" fmla="*/ 1332025098 w 2134"/>
              <a:gd name="T27" fmla="*/ 47387562 h 735"/>
              <a:gd name="T28" fmla="*/ 1117451102 w 2134"/>
              <a:gd name="T29" fmla="*/ 5574713 h 735"/>
              <a:gd name="T30" fmla="*/ 919598784 w 2134"/>
              <a:gd name="T31" fmla="*/ 5574713 h 735"/>
              <a:gd name="T32" fmla="*/ 671586441 w 2134"/>
              <a:gd name="T33" fmla="*/ 61325178 h 735"/>
              <a:gd name="T34" fmla="*/ 451438553 w 2134"/>
              <a:gd name="T35" fmla="*/ 175610961 h 735"/>
              <a:gd name="T36" fmla="*/ 264732351 w 2134"/>
              <a:gd name="T37" fmla="*/ 337285975 h 735"/>
              <a:gd name="T38" fmla="*/ 122613950 w 2134"/>
              <a:gd name="T39" fmla="*/ 537983978 h 735"/>
              <a:gd name="T40" fmla="*/ 33440016 w 2134"/>
              <a:gd name="T41" fmla="*/ 766557213 h 735"/>
              <a:gd name="T42" fmla="*/ 0 w 2134"/>
              <a:gd name="T43" fmla="*/ 1025793872 h 735"/>
              <a:gd name="T44" fmla="*/ 19506120 w 2134"/>
              <a:gd name="T45" fmla="*/ 1232066587 h 735"/>
              <a:gd name="T46" fmla="*/ 103106161 w 2134"/>
              <a:gd name="T47" fmla="*/ 1469002726 h 735"/>
              <a:gd name="T48" fmla="*/ 231292335 w 2134"/>
              <a:gd name="T49" fmla="*/ 1675277111 h 735"/>
              <a:gd name="T50" fmla="*/ 412426314 w 2134"/>
              <a:gd name="T51" fmla="*/ 1845313359 h 735"/>
              <a:gd name="T52" fmla="*/ 624212528 w 2134"/>
              <a:gd name="T53" fmla="*/ 1970750236 h 735"/>
              <a:gd name="T54" fmla="*/ 866652648 w 2134"/>
              <a:gd name="T55" fmla="*/ 2037650127 h 735"/>
              <a:gd name="T56" fmla="*/ 1070078859 w 2134"/>
              <a:gd name="T57" fmla="*/ 2048799552 h 735"/>
              <a:gd name="T58" fmla="*/ 1290225077 w 2134"/>
              <a:gd name="T59" fmla="*/ 2015349607 h 735"/>
              <a:gd name="T60" fmla="*/ 1694291387 w 2134"/>
              <a:gd name="T61" fmla="*/ 2004200182 h 735"/>
              <a:gd name="T62" fmla="*/ 1908863713 w 2134"/>
              <a:gd name="T63" fmla="*/ 2046011361 h 735"/>
              <a:gd name="T64" fmla="*/ 2089996023 w 2134"/>
              <a:gd name="T65" fmla="*/ 2046011361 h 735"/>
              <a:gd name="T66" fmla="*/ 2147483647 w 2134"/>
              <a:gd name="T67" fmla="*/ 2004200182 h 735"/>
              <a:gd name="T68" fmla="*/ 2147483647 w 2134"/>
              <a:gd name="T69" fmla="*/ 2015349607 h 735"/>
              <a:gd name="T70" fmla="*/ 2147483647 w 2134"/>
              <a:gd name="T71" fmla="*/ 2048799552 h 735"/>
              <a:gd name="T72" fmla="*/ 2147483647 w 2134"/>
              <a:gd name="T73" fmla="*/ 2040436649 h 735"/>
              <a:gd name="T74" fmla="*/ 2147483647 w 2134"/>
              <a:gd name="T75" fmla="*/ 1990262565 h 735"/>
              <a:gd name="T76" fmla="*/ 2147483647 w 2134"/>
              <a:gd name="T77" fmla="*/ 2026499032 h 735"/>
              <a:gd name="T78" fmla="*/ 2147483647 w 2134"/>
              <a:gd name="T79" fmla="*/ 2048799552 h 735"/>
              <a:gd name="T80" fmla="*/ 2147483647 w 2134"/>
              <a:gd name="T81" fmla="*/ 2034861936 h 735"/>
              <a:gd name="T82" fmla="*/ 2147483647 w 2134"/>
              <a:gd name="T83" fmla="*/ 1990262565 h 735"/>
              <a:gd name="T84" fmla="*/ 2147483647 w 2134"/>
              <a:gd name="T85" fmla="*/ 2034861936 h 735"/>
              <a:gd name="T86" fmla="*/ 2147483647 w 2134"/>
              <a:gd name="T87" fmla="*/ 2048799552 h 735"/>
              <a:gd name="T88" fmla="*/ 2147483647 w 2134"/>
              <a:gd name="T89" fmla="*/ 2015349607 h 735"/>
              <a:gd name="T90" fmla="*/ 2147483647 w 2134"/>
              <a:gd name="T91" fmla="*/ 1926150866 h 735"/>
              <a:gd name="T92" fmla="*/ 2147483647 w 2134"/>
              <a:gd name="T93" fmla="*/ 1783988181 h 735"/>
              <a:gd name="T94" fmla="*/ 2147483647 w 2134"/>
              <a:gd name="T95" fmla="*/ 1597227795 h 735"/>
              <a:gd name="T96" fmla="*/ 2147483647 w 2134"/>
              <a:gd name="T97" fmla="*/ 1379803985 h 735"/>
              <a:gd name="T98" fmla="*/ 2147483647 w 2134"/>
              <a:gd name="T99" fmla="*/ 1128930229 h 735"/>
              <a:gd name="T100" fmla="*/ 2147483647 w 2134"/>
              <a:gd name="T101" fmla="*/ 919869323 h 735"/>
              <a:gd name="T102" fmla="*/ 2147483647 w 2134"/>
              <a:gd name="T103" fmla="*/ 674570280 h 735"/>
              <a:gd name="T104" fmla="*/ 2147483647 w 2134"/>
              <a:gd name="T105" fmla="*/ 451571758 h 735"/>
              <a:gd name="T106" fmla="*/ 2147483647 w 2134"/>
              <a:gd name="T107" fmla="*/ 264811372 h 735"/>
              <a:gd name="T108" fmla="*/ 2147483647 w 2134"/>
              <a:gd name="T109" fmla="*/ 122648687 h 735"/>
              <a:gd name="T110" fmla="*/ 2147483647 w 2134"/>
              <a:gd name="T111" fmla="*/ 33449945 h 735"/>
              <a:gd name="T112" fmla="*/ 2147483647 w 2134"/>
              <a:gd name="T113" fmla="*/ 0 h 73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134" h="735">
                <a:moveTo>
                  <a:pt x="1767" y="0"/>
                </a:moveTo>
                <a:lnTo>
                  <a:pt x="1767" y="0"/>
                </a:lnTo>
                <a:lnTo>
                  <a:pt x="1751" y="1"/>
                </a:lnTo>
                <a:lnTo>
                  <a:pt x="1735" y="2"/>
                </a:lnTo>
                <a:lnTo>
                  <a:pt x="1719" y="3"/>
                </a:lnTo>
                <a:lnTo>
                  <a:pt x="1703" y="6"/>
                </a:lnTo>
                <a:lnTo>
                  <a:pt x="1688" y="8"/>
                </a:lnTo>
                <a:lnTo>
                  <a:pt x="1672" y="13"/>
                </a:lnTo>
                <a:lnTo>
                  <a:pt x="1657" y="17"/>
                </a:lnTo>
                <a:lnTo>
                  <a:pt x="1642" y="21"/>
                </a:lnTo>
                <a:lnTo>
                  <a:pt x="1543" y="21"/>
                </a:lnTo>
                <a:lnTo>
                  <a:pt x="1527" y="17"/>
                </a:lnTo>
                <a:lnTo>
                  <a:pt x="1512" y="13"/>
                </a:lnTo>
                <a:lnTo>
                  <a:pt x="1497" y="8"/>
                </a:lnTo>
                <a:lnTo>
                  <a:pt x="1482" y="6"/>
                </a:lnTo>
                <a:lnTo>
                  <a:pt x="1465" y="3"/>
                </a:lnTo>
                <a:lnTo>
                  <a:pt x="1450" y="2"/>
                </a:lnTo>
                <a:lnTo>
                  <a:pt x="1434" y="1"/>
                </a:lnTo>
                <a:lnTo>
                  <a:pt x="1417" y="0"/>
                </a:lnTo>
                <a:lnTo>
                  <a:pt x="1401" y="1"/>
                </a:lnTo>
                <a:lnTo>
                  <a:pt x="1385" y="2"/>
                </a:lnTo>
                <a:lnTo>
                  <a:pt x="1368" y="3"/>
                </a:lnTo>
                <a:lnTo>
                  <a:pt x="1353" y="6"/>
                </a:lnTo>
                <a:lnTo>
                  <a:pt x="1338" y="8"/>
                </a:lnTo>
                <a:lnTo>
                  <a:pt x="1323" y="13"/>
                </a:lnTo>
                <a:lnTo>
                  <a:pt x="1307" y="17"/>
                </a:lnTo>
                <a:lnTo>
                  <a:pt x="1292" y="21"/>
                </a:lnTo>
                <a:lnTo>
                  <a:pt x="1193" y="21"/>
                </a:lnTo>
                <a:lnTo>
                  <a:pt x="1178" y="17"/>
                </a:lnTo>
                <a:lnTo>
                  <a:pt x="1162" y="13"/>
                </a:lnTo>
                <a:lnTo>
                  <a:pt x="1147" y="8"/>
                </a:lnTo>
                <a:lnTo>
                  <a:pt x="1132" y="6"/>
                </a:lnTo>
                <a:lnTo>
                  <a:pt x="1115" y="3"/>
                </a:lnTo>
                <a:lnTo>
                  <a:pt x="1100" y="2"/>
                </a:lnTo>
                <a:lnTo>
                  <a:pt x="1084" y="1"/>
                </a:lnTo>
                <a:lnTo>
                  <a:pt x="1068" y="0"/>
                </a:lnTo>
                <a:lnTo>
                  <a:pt x="1051" y="1"/>
                </a:lnTo>
                <a:lnTo>
                  <a:pt x="1035" y="2"/>
                </a:lnTo>
                <a:lnTo>
                  <a:pt x="1019" y="3"/>
                </a:lnTo>
                <a:lnTo>
                  <a:pt x="1003" y="6"/>
                </a:lnTo>
                <a:lnTo>
                  <a:pt x="988" y="8"/>
                </a:lnTo>
                <a:lnTo>
                  <a:pt x="973" y="13"/>
                </a:lnTo>
                <a:lnTo>
                  <a:pt x="957" y="17"/>
                </a:lnTo>
                <a:lnTo>
                  <a:pt x="942" y="21"/>
                </a:lnTo>
                <a:lnTo>
                  <a:pt x="842" y="21"/>
                </a:lnTo>
                <a:lnTo>
                  <a:pt x="828" y="17"/>
                </a:lnTo>
                <a:lnTo>
                  <a:pt x="813" y="13"/>
                </a:lnTo>
                <a:lnTo>
                  <a:pt x="797" y="8"/>
                </a:lnTo>
                <a:lnTo>
                  <a:pt x="782" y="6"/>
                </a:lnTo>
                <a:lnTo>
                  <a:pt x="766" y="3"/>
                </a:lnTo>
                <a:lnTo>
                  <a:pt x="750" y="2"/>
                </a:lnTo>
                <a:lnTo>
                  <a:pt x="734" y="1"/>
                </a:lnTo>
                <a:lnTo>
                  <a:pt x="718" y="0"/>
                </a:lnTo>
                <a:lnTo>
                  <a:pt x="701" y="1"/>
                </a:lnTo>
                <a:lnTo>
                  <a:pt x="685" y="2"/>
                </a:lnTo>
                <a:lnTo>
                  <a:pt x="669" y="3"/>
                </a:lnTo>
                <a:lnTo>
                  <a:pt x="653" y="6"/>
                </a:lnTo>
                <a:lnTo>
                  <a:pt x="638" y="8"/>
                </a:lnTo>
                <a:lnTo>
                  <a:pt x="623" y="13"/>
                </a:lnTo>
                <a:lnTo>
                  <a:pt x="608" y="17"/>
                </a:lnTo>
                <a:lnTo>
                  <a:pt x="592" y="21"/>
                </a:lnTo>
                <a:lnTo>
                  <a:pt x="492" y="21"/>
                </a:lnTo>
                <a:lnTo>
                  <a:pt x="478" y="17"/>
                </a:lnTo>
                <a:lnTo>
                  <a:pt x="463" y="13"/>
                </a:lnTo>
                <a:lnTo>
                  <a:pt x="447" y="8"/>
                </a:lnTo>
                <a:lnTo>
                  <a:pt x="432" y="6"/>
                </a:lnTo>
                <a:lnTo>
                  <a:pt x="416" y="3"/>
                </a:lnTo>
                <a:lnTo>
                  <a:pt x="401" y="2"/>
                </a:lnTo>
                <a:lnTo>
                  <a:pt x="384" y="1"/>
                </a:lnTo>
                <a:lnTo>
                  <a:pt x="368" y="0"/>
                </a:lnTo>
                <a:lnTo>
                  <a:pt x="348" y="1"/>
                </a:lnTo>
                <a:lnTo>
                  <a:pt x="330" y="2"/>
                </a:lnTo>
                <a:lnTo>
                  <a:pt x="311" y="4"/>
                </a:lnTo>
                <a:lnTo>
                  <a:pt x="294" y="7"/>
                </a:lnTo>
                <a:lnTo>
                  <a:pt x="275" y="12"/>
                </a:lnTo>
                <a:lnTo>
                  <a:pt x="258" y="17"/>
                </a:lnTo>
                <a:lnTo>
                  <a:pt x="241" y="22"/>
                </a:lnTo>
                <a:lnTo>
                  <a:pt x="224" y="29"/>
                </a:lnTo>
                <a:lnTo>
                  <a:pt x="208" y="37"/>
                </a:lnTo>
                <a:lnTo>
                  <a:pt x="192" y="44"/>
                </a:lnTo>
                <a:lnTo>
                  <a:pt x="177" y="53"/>
                </a:lnTo>
                <a:lnTo>
                  <a:pt x="162" y="63"/>
                </a:lnTo>
                <a:lnTo>
                  <a:pt x="148" y="73"/>
                </a:lnTo>
                <a:lnTo>
                  <a:pt x="134" y="83"/>
                </a:lnTo>
                <a:lnTo>
                  <a:pt x="120" y="95"/>
                </a:lnTo>
                <a:lnTo>
                  <a:pt x="107" y="107"/>
                </a:lnTo>
                <a:lnTo>
                  <a:pt x="95" y="121"/>
                </a:lnTo>
                <a:lnTo>
                  <a:pt x="83" y="134"/>
                </a:lnTo>
                <a:lnTo>
                  <a:pt x="73" y="148"/>
                </a:lnTo>
                <a:lnTo>
                  <a:pt x="63" y="162"/>
                </a:lnTo>
                <a:lnTo>
                  <a:pt x="53" y="177"/>
                </a:lnTo>
                <a:lnTo>
                  <a:pt x="44" y="193"/>
                </a:lnTo>
                <a:lnTo>
                  <a:pt x="37" y="208"/>
                </a:lnTo>
                <a:lnTo>
                  <a:pt x="29" y="224"/>
                </a:lnTo>
                <a:lnTo>
                  <a:pt x="22" y="242"/>
                </a:lnTo>
                <a:lnTo>
                  <a:pt x="17" y="258"/>
                </a:lnTo>
                <a:lnTo>
                  <a:pt x="12" y="275"/>
                </a:lnTo>
                <a:lnTo>
                  <a:pt x="7" y="294"/>
                </a:lnTo>
                <a:lnTo>
                  <a:pt x="4" y="311"/>
                </a:lnTo>
                <a:lnTo>
                  <a:pt x="2" y="330"/>
                </a:lnTo>
                <a:lnTo>
                  <a:pt x="1" y="348"/>
                </a:lnTo>
                <a:lnTo>
                  <a:pt x="0" y="368"/>
                </a:lnTo>
                <a:lnTo>
                  <a:pt x="1" y="387"/>
                </a:lnTo>
                <a:lnTo>
                  <a:pt x="2" y="405"/>
                </a:lnTo>
                <a:lnTo>
                  <a:pt x="4" y="424"/>
                </a:lnTo>
                <a:lnTo>
                  <a:pt x="7" y="442"/>
                </a:lnTo>
                <a:lnTo>
                  <a:pt x="12" y="460"/>
                </a:lnTo>
                <a:lnTo>
                  <a:pt x="17" y="477"/>
                </a:lnTo>
                <a:lnTo>
                  <a:pt x="22" y="495"/>
                </a:lnTo>
                <a:lnTo>
                  <a:pt x="29" y="511"/>
                </a:lnTo>
                <a:lnTo>
                  <a:pt x="37" y="527"/>
                </a:lnTo>
                <a:lnTo>
                  <a:pt x="44" y="542"/>
                </a:lnTo>
                <a:lnTo>
                  <a:pt x="53" y="559"/>
                </a:lnTo>
                <a:lnTo>
                  <a:pt x="63" y="573"/>
                </a:lnTo>
                <a:lnTo>
                  <a:pt x="73" y="588"/>
                </a:lnTo>
                <a:lnTo>
                  <a:pt x="83" y="601"/>
                </a:lnTo>
                <a:lnTo>
                  <a:pt x="95" y="616"/>
                </a:lnTo>
                <a:lnTo>
                  <a:pt x="107" y="628"/>
                </a:lnTo>
                <a:lnTo>
                  <a:pt x="120" y="640"/>
                </a:lnTo>
                <a:lnTo>
                  <a:pt x="134" y="652"/>
                </a:lnTo>
                <a:lnTo>
                  <a:pt x="148" y="662"/>
                </a:lnTo>
                <a:lnTo>
                  <a:pt x="162" y="672"/>
                </a:lnTo>
                <a:lnTo>
                  <a:pt x="177" y="682"/>
                </a:lnTo>
                <a:lnTo>
                  <a:pt x="192" y="691"/>
                </a:lnTo>
                <a:lnTo>
                  <a:pt x="208" y="699"/>
                </a:lnTo>
                <a:lnTo>
                  <a:pt x="224" y="707"/>
                </a:lnTo>
                <a:lnTo>
                  <a:pt x="241" y="714"/>
                </a:lnTo>
                <a:lnTo>
                  <a:pt x="258" y="719"/>
                </a:lnTo>
                <a:lnTo>
                  <a:pt x="275" y="723"/>
                </a:lnTo>
                <a:lnTo>
                  <a:pt x="294" y="728"/>
                </a:lnTo>
                <a:lnTo>
                  <a:pt x="311" y="731"/>
                </a:lnTo>
                <a:lnTo>
                  <a:pt x="330" y="733"/>
                </a:lnTo>
                <a:lnTo>
                  <a:pt x="348" y="735"/>
                </a:lnTo>
                <a:lnTo>
                  <a:pt x="368" y="735"/>
                </a:lnTo>
                <a:lnTo>
                  <a:pt x="384" y="735"/>
                </a:lnTo>
                <a:lnTo>
                  <a:pt x="401" y="734"/>
                </a:lnTo>
                <a:lnTo>
                  <a:pt x="416" y="732"/>
                </a:lnTo>
                <a:lnTo>
                  <a:pt x="432" y="730"/>
                </a:lnTo>
                <a:lnTo>
                  <a:pt x="447" y="727"/>
                </a:lnTo>
                <a:lnTo>
                  <a:pt x="463" y="723"/>
                </a:lnTo>
                <a:lnTo>
                  <a:pt x="478" y="719"/>
                </a:lnTo>
                <a:lnTo>
                  <a:pt x="492" y="714"/>
                </a:lnTo>
                <a:lnTo>
                  <a:pt x="592" y="714"/>
                </a:lnTo>
                <a:lnTo>
                  <a:pt x="608" y="719"/>
                </a:lnTo>
                <a:lnTo>
                  <a:pt x="622" y="723"/>
                </a:lnTo>
                <a:lnTo>
                  <a:pt x="638" y="727"/>
                </a:lnTo>
                <a:lnTo>
                  <a:pt x="653" y="730"/>
                </a:lnTo>
                <a:lnTo>
                  <a:pt x="669" y="732"/>
                </a:lnTo>
                <a:lnTo>
                  <a:pt x="685" y="734"/>
                </a:lnTo>
                <a:lnTo>
                  <a:pt x="701" y="735"/>
                </a:lnTo>
                <a:lnTo>
                  <a:pt x="718" y="735"/>
                </a:lnTo>
                <a:lnTo>
                  <a:pt x="734" y="735"/>
                </a:lnTo>
                <a:lnTo>
                  <a:pt x="750" y="734"/>
                </a:lnTo>
                <a:lnTo>
                  <a:pt x="766" y="732"/>
                </a:lnTo>
                <a:lnTo>
                  <a:pt x="782" y="730"/>
                </a:lnTo>
                <a:lnTo>
                  <a:pt x="797" y="727"/>
                </a:lnTo>
                <a:lnTo>
                  <a:pt x="813" y="723"/>
                </a:lnTo>
                <a:lnTo>
                  <a:pt x="828" y="719"/>
                </a:lnTo>
                <a:lnTo>
                  <a:pt x="842" y="714"/>
                </a:lnTo>
                <a:lnTo>
                  <a:pt x="942" y="714"/>
                </a:lnTo>
                <a:lnTo>
                  <a:pt x="957" y="719"/>
                </a:lnTo>
                <a:lnTo>
                  <a:pt x="973" y="723"/>
                </a:lnTo>
                <a:lnTo>
                  <a:pt x="988" y="727"/>
                </a:lnTo>
                <a:lnTo>
                  <a:pt x="1003" y="730"/>
                </a:lnTo>
                <a:lnTo>
                  <a:pt x="1019" y="732"/>
                </a:lnTo>
                <a:lnTo>
                  <a:pt x="1035" y="734"/>
                </a:lnTo>
                <a:lnTo>
                  <a:pt x="1051" y="735"/>
                </a:lnTo>
                <a:lnTo>
                  <a:pt x="1068" y="735"/>
                </a:lnTo>
                <a:lnTo>
                  <a:pt x="1084" y="735"/>
                </a:lnTo>
                <a:lnTo>
                  <a:pt x="1100" y="734"/>
                </a:lnTo>
                <a:lnTo>
                  <a:pt x="1115" y="732"/>
                </a:lnTo>
                <a:lnTo>
                  <a:pt x="1132" y="730"/>
                </a:lnTo>
                <a:lnTo>
                  <a:pt x="1147" y="727"/>
                </a:lnTo>
                <a:lnTo>
                  <a:pt x="1162" y="723"/>
                </a:lnTo>
                <a:lnTo>
                  <a:pt x="1178" y="719"/>
                </a:lnTo>
                <a:lnTo>
                  <a:pt x="1193" y="714"/>
                </a:lnTo>
                <a:lnTo>
                  <a:pt x="1292" y="714"/>
                </a:lnTo>
                <a:lnTo>
                  <a:pt x="1307" y="719"/>
                </a:lnTo>
                <a:lnTo>
                  <a:pt x="1323" y="723"/>
                </a:lnTo>
                <a:lnTo>
                  <a:pt x="1338" y="727"/>
                </a:lnTo>
                <a:lnTo>
                  <a:pt x="1353" y="730"/>
                </a:lnTo>
                <a:lnTo>
                  <a:pt x="1368" y="732"/>
                </a:lnTo>
                <a:lnTo>
                  <a:pt x="1385" y="734"/>
                </a:lnTo>
                <a:lnTo>
                  <a:pt x="1401" y="735"/>
                </a:lnTo>
                <a:lnTo>
                  <a:pt x="1417" y="735"/>
                </a:lnTo>
                <a:lnTo>
                  <a:pt x="1434" y="735"/>
                </a:lnTo>
                <a:lnTo>
                  <a:pt x="1450" y="734"/>
                </a:lnTo>
                <a:lnTo>
                  <a:pt x="1465" y="732"/>
                </a:lnTo>
                <a:lnTo>
                  <a:pt x="1482" y="730"/>
                </a:lnTo>
                <a:lnTo>
                  <a:pt x="1497" y="727"/>
                </a:lnTo>
                <a:lnTo>
                  <a:pt x="1512" y="723"/>
                </a:lnTo>
                <a:lnTo>
                  <a:pt x="1527" y="719"/>
                </a:lnTo>
                <a:lnTo>
                  <a:pt x="1543" y="714"/>
                </a:lnTo>
                <a:lnTo>
                  <a:pt x="1642" y="714"/>
                </a:lnTo>
                <a:lnTo>
                  <a:pt x="1657" y="719"/>
                </a:lnTo>
                <a:lnTo>
                  <a:pt x="1672" y="723"/>
                </a:lnTo>
                <a:lnTo>
                  <a:pt x="1688" y="727"/>
                </a:lnTo>
                <a:lnTo>
                  <a:pt x="1703" y="730"/>
                </a:lnTo>
                <a:lnTo>
                  <a:pt x="1719" y="732"/>
                </a:lnTo>
                <a:lnTo>
                  <a:pt x="1735" y="734"/>
                </a:lnTo>
                <a:lnTo>
                  <a:pt x="1751" y="735"/>
                </a:lnTo>
                <a:lnTo>
                  <a:pt x="1767" y="735"/>
                </a:lnTo>
                <a:lnTo>
                  <a:pt x="1786" y="735"/>
                </a:lnTo>
                <a:lnTo>
                  <a:pt x="1805" y="733"/>
                </a:lnTo>
                <a:lnTo>
                  <a:pt x="1823" y="731"/>
                </a:lnTo>
                <a:lnTo>
                  <a:pt x="1841" y="728"/>
                </a:lnTo>
                <a:lnTo>
                  <a:pt x="1859" y="723"/>
                </a:lnTo>
                <a:lnTo>
                  <a:pt x="1876" y="719"/>
                </a:lnTo>
                <a:lnTo>
                  <a:pt x="1894" y="714"/>
                </a:lnTo>
                <a:lnTo>
                  <a:pt x="1910" y="707"/>
                </a:lnTo>
                <a:lnTo>
                  <a:pt x="1926" y="699"/>
                </a:lnTo>
                <a:lnTo>
                  <a:pt x="1943" y="691"/>
                </a:lnTo>
                <a:lnTo>
                  <a:pt x="1958" y="682"/>
                </a:lnTo>
                <a:lnTo>
                  <a:pt x="1973" y="672"/>
                </a:lnTo>
                <a:lnTo>
                  <a:pt x="1987" y="662"/>
                </a:lnTo>
                <a:lnTo>
                  <a:pt x="2002" y="652"/>
                </a:lnTo>
                <a:lnTo>
                  <a:pt x="2015" y="640"/>
                </a:lnTo>
                <a:lnTo>
                  <a:pt x="2028" y="628"/>
                </a:lnTo>
                <a:lnTo>
                  <a:pt x="2040" y="616"/>
                </a:lnTo>
                <a:lnTo>
                  <a:pt x="2051" y="601"/>
                </a:lnTo>
                <a:lnTo>
                  <a:pt x="2061" y="588"/>
                </a:lnTo>
                <a:lnTo>
                  <a:pt x="2072" y="573"/>
                </a:lnTo>
                <a:lnTo>
                  <a:pt x="2082" y="559"/>
                </a:lnTo>
                <a:lnTo>
                  <a:pt x="2091" y="542"/>
                </a:lnTo>
                <a:lnTo>
                  <a:pt x="2099" y="527"/>
                </a:lnTo>
                <a:lnTo>
                  <a:pt x="2106" y="511"/>
                </a:lnTo>
                <a:lnTo>
                  <a:pt x="2113" y="495"/>
                </a:lnTo>
                <a:lnTo>
                  <a:pt x="2118" y="477"/>
                </a:lnTo>
                <a:lnTo>
                  <a:pt x="2124" y="460"/>
                </a:lnTo>
                <a:lnTo>
                  <a:pt x="2128" y="442"/>
                </a:lnTo>
                <a:lnTo>
                  <a:pt x="2130" y="424"/>
                </a:lnTo>
                <a:lnTo>
                  <a:pt x="2133" y="405"/>
                </a:lnTo>
                <a:lnTo>
                  <a:pt x="2134" y="387"/>
                </a:lnTo>
                <a:lnTo>
                  <a:pt x="2134" y="368"/>
                </a:lnTo>
                <a:lnTo>
                  <a:pt x="2134" y="348"/>
                </a:lnTo>
                <a:lnTo>
                  <a:pt x="2133" y="330"/>
                </a:lnTo>
                <a:lnTo>
                  <a:pt x="2130" y="311"/>
                </a:lnTo>
                <a:lnTo>
                  <a:pt x="2128" y="294"/>
                </a:lnTo>
                <a:lnTo>
                  <a:pt x="2124" y="275"/>
                </a:lnTo>
                <a:lnTo>
                  <a:pt x="2118" y="258"/>
                </a:lnTo>
                <a:lnTo>
                  <a:pt x="2113" y="242"/>
                </a:lnTo>
                <a:lnTo>
                  <a:pt x="2106" y="224"/>
                </a:lnTo>
                <a:lnTo>
                  <a:pt x="2099" y="208"/>
                </a:lnTo>
                <a:lnTo>
                  <a:pt x="2091" y="193"/>
                </a:lnTo>
                <a:lnTo>
                  <a:pt x="2082" y="177"/>
                </a:lnTo>
                <a:lnTo>
                  <a:pt x="2072" y="162"/>
                </a:lnTo>
                <a:lnTo>
                  <a:pt x="2061" y="148"/>
                </a:lnTo>
                <a:lnTo>
                  <a:pt x="2051" y="134"/>
                </a:lnTo>
                <a:lnTo>
                  <a:pt x="2040" y="121"/>
                </a:lnTo>
                <a:lnTo>
                  <a:pt x="2028" y="107"/>
                </a:lnTo>
                <a:lnTo>
                  <a:pt x="2015" y="95"/>
                </a:lnTo>
                <a:lnTo>
                  <a:pt x="2002" y="83"/>
                </a:lnTo>
                <a:lnTo>
                  <a:pt x="1987" y="73"/>
                </a:lnTo>
                <a:lnTo>
                  <a:pt x="1973" y="63"/>
                </a:lnTo>
                <a:lnTo>
                  <a:pt x="1958" y="53"/>
                </a:lnTo>
                <a:lnTo>
                  <a:pt x="1943" y="44"/>
                </a:lnTo>
                <a:lnTo>
                  <a:pt x="1926" y="37"/>
                </a:lnTo>
                <a:lnTo>
                  <a:pt x="1910" y="29"/>
                </a:lnTo>
                <a:lnTo>
                  <a:pt x="1894" y="22"/>
                </a:lnTo>
                <a:lnTo>
                  <a:pt x="1876" y="17"/>
                </a:lnTo>
                <a:lnTo>
                  <a:pt x="1859" y="12"/>
                </a:lnTo>
                <a:lnTo>
                  <a:pt x="1841" y="7"/>
                </a:lnTo>
                <a:lnTo>
                  <a:pt x="1823" y="4"/>
                </a:lnTo>
                <a:lnTo>
                  <a:pt x="1805" y="2"/>
                </a:lnTo>
                <a:lnTo>
                  <a:pt x="1786" y="1"/>
                </a:lnTo>
                <a:lnTo>
                  <a:pt x="1767" y="0"/>
                </a:lnTo>
                <a:close/>
              </a:path>
            </a:pathLst>
          </a:custGeom>
          <a:solidFill>
            <a:srgbClr val="139AFF">
              <a:alpha val="20000"/>
            </a:srgbClr>
          </a:solidFill>
          <a:ln w="96901">
            <a:solidFill>
              <a:srgbClr val="139A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9" name="Freeform 68"/>
          <p:cNvSpPr>
            <a:spLocks/>
          </p:cNvSpPr>
          <p:nvPr/>
        </p:nvSpPr>
        <p:spPr bwMode="auto">
          <a:xfrm rot="1783334">
            <a:off x="3789363" y="3402013"/>
            <a:ext cx="3562350" cy="1227137"/>
          </a:xfrm>
          <a:custGeom>
            <a:avLst/>
            <a:gdLst>
              <a:gd name="T0" fmla="*/ 2147483647 w 2134"/>
              <a:gd name="T1" fmla="*/ 8362897 h 735"/>
              <a:gd name="T2" fmla="*/ 2147483647 w 2134"/>
              <a:gd name="T3" fmla="*/ 58536939 h 735"/>
              <a:gd name="T4" fmla="*/ 2147483647 w 2134"/>
              <a:gd name="T5" fmla="*/ 22300502 h 735"/>
              <a:gd name="T6" fmla="*/ 2147483647 w 2134"/>
              <a:gd name="T7" fmla="*/ 0 h 735"/>
              <a:gd name="T8" fmla="*/ 2147483647 w 2134"/>
              <a:gd name="T9" fmla="*/ 16724124 h 735"/>
              <a:gd name="T10" fmla="*/ 2147483647 w 2134"/>
              <a:gd name="T11" fmla="*/ 58536939 h 735"/>
              <a:gd name="T12" fmla="*/ 2147483647 w 2134"/>
              <a:gd name="T13" fmla="*/ 16724124 h 735"/>
              <a:gd name="T14" fmla="*/ 2147483647 w 2134"/>
              <a:gd name="T15" fmla="*/ 0 h 735"/>
              <a:gd name="T16" fmla="*/ 2147483647 w 2134"/>
              <a:gd name="T17" fmla="*/ 22300502 h 735"/>
              <a:gd name="T18" fmla="*/ 2147483647 w 2134"/>
              <a:gd name="T19" fmla="*/ 58536939 h 735"/>
              <a:gd name="T20" fmla="*/ 2134583824 w 2134"/>
              <a:gd name="T21" fmla="*/ 8362897 h 735"/>
              <a:gd name="T22" fmla="*/ 1953449845 w 2134"/>
              <a:gd name="T23" fmla="*/ 2788189 h 735"/>
              <a:gd name="T24" fmla="*/ 1736091407 w 2134"/>
              <a:gd name="T25" fmla="*/ 36236437 h 735"/>
              <a:gd name="T26" fmla="*/ 1332025098 w 2134"/>
              <a:gd name="T27" fmla="*/ 47387523 h 735"/>
              <a:gd name="T28" fmla="*/ 1117451102 w 2134"/>
              <a:gd name="T29" fmla="*/ 5574708 h 735"/>
              <a:gd name="T30" fmla="*/ 919598784 w 2134"/>
              <a:gd name="T31" fmla="*/ 5574708 h 735"/>
              <a:gd name="T32" fmla="*/ 671586441 w 2134"/>
              <a:gd name="T33" fmla="*/ 61325128 h 735"/>
              <a:gd name="T34" fmla="*/ 451438553 w 2134"/>
              <a:gd name="T35" fmla="*/ 175610818 h 735"/>
              <a:gd name="T36" fmla="*/ 264732351 w 2134"/>
              <a:gd name="T37" fmla="*/ 337284031 h 735"/>
              <a:gd name="T38" fmla="*/ 122613950 w 2134"/>
              <a:gd name="T39" fmla="*/ 537983539 h 735"/>
              <a:gd name="T40" fmla="*/ 33440016 w 2134"/>
              <a:gd name="T41" fmla="*/ 766556588 h 735"/>
              <a:gd name="T42" fmla="*/ 0 w 2134"/>
              <a:gd name="T43" fmla="*/ 1025791366 h 735"/>
              <a:gd name="T44" fmla="*/ 19506120 w 2134"/>
              <a:gd name="T45" fmla="*/ 1232065583 h 735"/>
              <a:gd name="T46" fmla="*/ 103106161 w 2134"/>
              <a:gd name="T47" fmla="*/ 1469001529 h 735"/>
              <a:gd name="T48" fmla="*/ 231292335 w 2134"/>
              <a:gd name="T49" fmla="*/ 1675274076 h 735"/>
              <a:gd name="T50" fmla="*/ 412426314 w 2134"/>
              <a:gd name="T51" fmla="*/ 1845310186 h 735"/>
              <a:gd name="T52" fmla="*/ 624212528 w 2134"/>
              <a:gd name="T53" fmla="*/ 1970746961 h 735"/>
              <a:gd name="T54" fmla="*/ 866652648 w 2134"/>
              <a:gd name="T55" fmla="*/ 2037646797 h 735"/>
              <a:gd name="T56" fmla="*/ 1070078859 w 2134"/>
              <a:gd name="T57" fmla="*/ 2048796213 h 735"/>
              <a:gd name="T58" fmla="*/ 1290225077 w 2134"/>
              <a:gd name="T59" fmla="*/ 2015346295 h 735"/>
              <a:gd name="T60" fmla="*/ 1694291387 w 2134"/>
              <a:gd name="T61" fmla="*/ 2004196879 h 735"/>
              <a:gd name="T62" fmla="*/ 1908863713 w 2134"/>
              <a:gd name="T63" fmla="*/ 2046008024 h 735"/>
              <a:gd name="T64" fmla="*/ 2089996023 w 2134"/>
              <a:gd name="T65" fmla="*/ 2046008024 h 735"/>
              <a:gd name="T66" fmla="*/ 2147483647 w 2134"/>
              <a:gd name="T67" fmla="*/ 2004196879 h 735"/>
              <a:gd name="T68" fmla="*/ 2147483647 w 2134"/>
              <a:gd name="T69" fmla="*/ 2015346295 h 735"/>
              <a:gd name="T70" fmla="*/ 2147483647 w 2134"/>
              <a:gd name="T71" fmla="*/ 2048796213 h 735"/>
              <a:gd name="T72" fmla="*/ 2147483647 w 2134"/>
              <a:gd name="T73" fmla="*/ 2040433316 h 735"/>
              <a:gd name="T74" fmla="*/ 2147483647 w 2134"/>
              <a:gd name="T75" fmla="*/ 1990259274 h 735"/>
              <a:gd name="T76" fmla="*/ 2147483647 w 2134"/>
              <a:gd name="T77" fmla="*/ 2026495711 h 735"/>
              <a:gd name="T78" fmla="*/ 2147483647 w 2134"/>
              <a:gd name="T79" fmla="*/ 2048796213 h 735"/>
              <a:gd name="T80" fmla="*/ 2147483647 w 2134"/>
              <a:gd name="T81" fmla="*/ 2034858608 h 735"/>
              <a:gd name="T82" fmla="*/ 2147483647 w 2134"/>
              <a:gd name="T83" fmla="*/ 1990259274 h 735"/>
              <a:gd name="T84" fmla="*/ 2147483647 w 2134"/>
              <a:gd name="T85" fmla="*/ 2034858608 h 735"/>
              <a:gd name="T86" fmla="*/ 2147483647 w 2134"/>
              <a:gd name="T87" fmla="*/ 2048796213 h 735"/>
              <a:gd name="T88" fmla="*/ 2147483647 w 2134"/>
              <a:gd name="T89" fmla="*/ 2015346295 h 735"/>
              <a:gd name="T90" fmla="*/ 2147483647 w 2134"/>
              <a:gd name="T91" fmla="*/ 1926147627 h 735"/>
              <a:gd name="T92" fmla="*/ 2147483647 w 2134"/>
              <a:gd name="T93" fmla="*/ 1783985057 h 735"/>
              <a:gd name="T94" fmla="*/ 2147483647 w 2134"/>
              <a:gd name="T95" fmla="*/ 1597224823 h 735"/>
              <a:gd name="T96" fmla="*/ 2147483647 w 2134"/>
              <a:gd name="T97" fmla="*/ 1379801191 h 735"/>
              <a:gd name="T98" fmla="*/ 2147483647 w 2134"/>
              <a:gd name="T99" fmla="*/ 1128929309 h 735"/>
              <a:gd name="T100" fmla="*/ 2147483647 w 2134"/>
              <a:gd name="T101" fmla="*/ 919866904 h 735"/>
              <a:gd name="T102" fmla="*/ 2147483647 w 2134"/>
              <a:gd name="T103" fmla="*/ 674569731 h 735"/>
              <a:gd name="T104" fmla="*/ 2147483647 w 2134"/>
              <a:gd name="T105" fmla="*/ 451571390 h 735"/>
              <a:gd name="T106" fmla="*/ 2147483647 w 2134"/>
              <a:gd name="T107" fmla="*/ 264811156 h 735"/>
              <a:gd name="T108" fmla="*/ 2147483647 w 2134"/>
              <a:gd name="T109" fmla="*/ 122648587 h 735"/>
              <a:gd name="T110" fmla="*/ 2147483647 w 2134"/>
              <a:gd name="T111" fmla="*/ 33449918 h 735"/>
              <a:gd name="T112" fmla="*/ 2147483647 w 2134"/>
              <a:gd name="T113" fmla="*/ 0 h 73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134" h="735">
                <a:moveTo>
                  <a:pt x="1767" y="0"/>
                </a:moveTo>
                <a:lnTo>
                  <a:pt x="1767" y="0"/>
                </a:lnTo>
                <a:lnTo>
                  <a:pt x="1751" y="1"/>
                </a:lnTo>
                <a:lnTo>
                  <a:pt x="1735" y="2"/>
                </a:lnTo>
                <a:lnTo>
                  <a:pt x="1719" y="3"/>
                </a:lnTo>
                <a:lnTo>
                  <a:pt x="1703" y="6"/>
                </a:lnTo>
                <a:lnTo>
                  <a:pt x="1688" y="8"/>
                </a:lnTo>
                <a:lnTo>
                  <a:pt x="1672" y="13"/>
                </a:lnTo>
                <a:lnTo>
                  <a:pt x="1657" y="17"/>
                </a:lnTo>
                <a:lnTo>
                  <a:pt x="1642" y="21"/>
                </a:lnTo>
                <a:lnTo>
                  <a:pt x="1543" y="21"/>
                </a:lnTo>
                <a:lnTo>
                  <a:pt x="1527" y="17"/>
                </a:lnTo>
                <a:lnTo>
                  <a:pt x="1512" y="13"/>
                </a:lnTo>
                <a:lnTo>
                  <a:pt x="1497" y="8"/>
                </a:lnTo>
                <a:lnTo>
                  <a:pt x="1482" y="6"/>
                </a:lnTo>
                <a:lnTo>
                  <a:pt x="1465" y="3"/>
                </a:lnTo>
                <a:lnTo>
                  <a:pt x="1450" y="2"/>
                </a:lnTo>
                <a:lnTo>
                  <a:pt x="1434" y="1"/>
                </a:lnTo>
                <a:lnTo>
                  <a:pt x="1417" y="0"/>
                </a:lnTo>
                <a:lnTo>
                  <a:pt x="1401" y="1"/>
                </a:lnTo>
                <a:lnTo>
                  <a:pt x="1385" y="2"/>
                </a:lnTo>
                <a:lnTo>
                  <a:pt x="1368" y="3"/>
                </a:lnTo>
                <a:lnTo>
                  <a:pt x="1353" y="6"/>
                </a:lnTo>
                <a:lnTo>
                  <a:pt x="1338" y="8"/>
                </a:lnTo>
                <a:lnTo>
                  <a:pt x="1323" y="13"/>
                </a:lnTo>
                <a:lnTo>
                  <a:pt x="1307" y="17"/>
                </a:lnTo>
                <a:lnTo>
                  <a:pt x="1292" y="21"/>
                </a:lnTo>
                <a:lnTo>
                  <a:pt x="1193" y="21"/>
                </a:lnTo>
                <a:lnTo>
                  <a:pt x="1178" y="17"/>
                </a:lnTo>
                <a:lnTo>
                  <a:pt x="1162" y="13"/>
                </a:lnTo>
                <a:lnTo>
                  <a:pt x="1147" y="8"/>
                </a:lnTo>
                <a:lnTo>
                  <a:pt x="1132" y="6"/>
                </a:lnTo>
                <a:lnTo>
                  <a:pt x="1115" y="3"/>
                </a:lnTo>
                <a:lnTo>
                  <a:pt x="1100" y="2"/>
                </a:lnTo>
                <a:lnTo>
                  <a:pt x="1084" y="1"/>
                </a:lnTo>
                <a:lnTo>
                  <a:pt x="1068" y="0"/>
                </a:lnTo>
                <a:lnTo>
                  <a:pt x="1051" y="1"/>
                </a:lnTo>
                <a:lnTo>
                  <a:pt x="1035" y="2"/>
                </a:lnTo>
                <a:lnTo>
                  <a:pt x="1019" y="3"/>
                </a:lnTo>
                <a:lnTo>
                  <a:pt x="1003" y="6"/>
                </a:lnTo>
                <a:lnTo>
                  <a:pt x="988" y="8"/>
                </a:lnTo>
                <a:lnTo>
                  <a:pt x="973" y="13"/>
                </a:lnTo>
                <a:lnTo>
                  <a:pt x="957" y="17"/>
                </a:lnTo>
                <a:lnTo>
                  <a:pt x="942" y="21"/>
                </a:lnTo>
                <a:lnTo>
                  <a:pt x="842" y="21"/>
                </a:lnTo>
                <a:lnTo>
                  <a:pt x="828" y="17"/>
                </a:lnTo>
                <a:lnTo>
                  <a:pt x="813" y="13"/>
                </a:lnTo>
                <a:lnTo>
                  <a:pt x="797" y="8"/>
                </a:lnTo>
                <a:lnTo>
                  <a:pt x="782" y="6"/>
                </a:lnTo>
                <a:lnTo>
                  <a:pt x="766" y="3"/>
                </a:lnTo>
                <a:lnTo>
                  <a:pt x="750" y="2"/>
                </a:lnTo>
                <a:lnTo>
                  <a:pt x="734" y="1"/>
                </a:lnTo>
                <a:lnTo>
                  <a:pt x="718" y="0"/>
                </a:lnTo>
                <a:lnTo>
                  <a:pt x="701" y="1"/>
                </a:lnTo>
                <a:lnTo>
                  <a:pt x="685" y="2"/>
                </a:lnTo>
                <a:lnTo>
                  <a:pt x="669" y="3"/>
                </a:lnTo>
                <a:lnTo>
                  <a:pt x="653" y="6"/>
                </a:lnTo>
                <a:lnTo>
                  <a:pt x="638" y="8"/>
                </a:lnTo>
                <a:lnTo>
                  <a:pt x="623" y="13"/>
                </a:lnTo>
                <a:lnTo>
                  <a:pt x="608" y="17"/>
                </a:lnTo>
                <a:lnTo>
                  <a:pt x="592" y="21"/>
                </a:lnTo>
                <a:lnTo>
                  <a:pt x="492" y="21"/>
                </a:lnTo>
                <a:lnTo>
                  <a:pt x="478" y="17"/>
                </a:lnTo>
                <a:lnTo>
                  <a:pt x="463" y="13"/>
                </a:lnTo>
                <a:lnTo>
                  <a:pt x="447" y="8"/>
                </a:lnTo>
                <a:lnTo>
                  <a:pt x="432" y="6"/>
                </a:lnTo>
                <a:lnTo>
                  <a:pt x="416" y="3"/>
                </a:lnTo>
                <a:lnTo>
                  <a:pt x="401" y="2"/>
                </a:lnTo>
                <a:lnTo>
                  <a:pt x="384" y="1"/>
                </a:lnTo>
                <a:lnTo>
                  <a:pt x="368" y="0"/>
                </a:lnTo>
                <a:lnTo>
                  <a:pt x="348" y="1"/>
                </a:lnTo>
                <a:lnTo>
                  <a:pt x="330" y="2"/>
                </a:lnTo>
                <a:lnTo>
                  <a:pt x="311" y="4"/>
                </a:lnTo>
                <a:lnTo>
                  <a:pt x="294" y="7"/>
                </a:lnTo>
                <a:lnTo>
                  <a:pt x="275" y="12"/>
                </a:lnTo>
                <a:lnTo>
                  <a:pt x="258" y="17"/>
                </a:lnTo>
                <a:lnTo>
                  <a:pt x="241" y="22"/>
                </a:lnTo>
                <a:lnTo>
                  <a:pt x="224" y="29"/>
                </a:lnTo>
                <a:lnTo>
                  <a:pt x="208" y="37"/>
                </a:lnTo>
                <a:lnTo>
                  <a:pt x="192" y="44"/>
                </a:lnTo>
                <a:lnTo>
                  <a:pt x="177" y="53"/>
                </a:lnTo>
                <a:lnTo>
                  <a:pt x="162" y="63"/>
                </a:lnTo>
                <a:lnTo>
                  <a:pt x="148" y="73"/>
                </a:lnTo>
                <a:lnTo>
                  <a:pt x="134" y="83"/>
                </a:lnTo>
                <a:lnTo>
                  <a:pt x="120" y="95"/>
                </a:lnTo>
                <a:lnTo>
                  <a:pt x="107" y="107"/>
                </a:lnTo>
                <a:lnTo>
                  <a:pt x="95" y="121"/>
                </a:lnTo>
                <a:lnTo>
                  <a:pt x="83" y="134"/>
                </a:lnTo>
                <a:lnTo>
                  <a:pt x="73" y="148"/>
                </a:lnTo>
                <a:lnTo>
                  <a:pt x="63" y="162"/>
                </a:lnTo>
                <a:lnTo>
                  <a:pt x="53" y="177"/>
                </a:lnTo>
                <a:lnTo>
                  <a:pt x="44" y="193"/>
                </a:lnTo>
                <a:lnTo>
                  <a:pt x="37" y="208"/>
                </a:lnTo>
                <a:lnTo>
                  <a:pt x="29" y="224"/>
                </a:lnTo>
                <a:lnTo>
                  <a:pt x="22" y="242"/>
                </a:lnTo>
                <a:lnTo>
                  <a:pt x="17" y="258"/>
                </a:lnTo>
                <a:lnTo>
                  <a:pt x="12" y="275"/>
                </a:lnTo>
                <a:lnTo>
                  <a:pt x="7" y="294"/>
                </a:lnTo>
                <a:lnTo>
                  <a:pt x="4" y="311"/>
                </a:lnTo>
                <a:lnTo>
                  <a:pt x="2" y="330"/>
                </a:lnTo>
                <a:lnTo>
                  <a:pt x="1" y="348"/>
                </a:lnTo>
                <a:lnTo>
                  <a:pt x="0" y="368"/>
                </a:lnTo>
                <a:lnTo>
                  <a:pt x="1" y="387"/>
                </a:lnTo>
                <a:lnTo>
                  <a:pt x="2" y="405"/>
                </a:lnTo>
                <a:lnTo>
                  <a:pt x="4" y="424"/>
                </a:lnTo>
                <a:lnTo>
                  <a:pt x="7" y="442"/>
                </a:lnTo>
                <a:lnTo>
                  <a:pt x="12" y="460"/>
                </a:lnTo>
                <a:lnTo>
                  <a:pt x="17" y="477"/>
                </a:lnTo>
                <a:lnTo>
                  <a:pt x="22" y="495"/>
                </a:lnTo>
                <a:lnTo>
                  <a:pt x="29" y="511"/>
                </a:lnTo>
                <a:lnTo>
                  <a:pt x="37" y="527"/>
                </a:lnTo>
                <a:lnTo>
                  <a:pt x="44" y="542"/>
                </a:lnTo>
                <a:lnTo>
                  <a:pt x="53" y="559"/>
                </a:lnTo>
                <a:lnTo>
                  <a:pt x="63" y="573"/>
                </a:lnTo>
                <a:lnTo>
                  <a:pt x="73" y="588"/>
                </a:lnTo>
                <a:lnTo>
                  <a:pt x="83" y="601"/>
                </a:lnTo>
                <a:lnTo>
                  <a:pt x="95" y="616"/>
                </a:lnTo>
                <a:lnTo>
                  <a:pt x="107" y="628"/>
                </a:lnTo>
                <a:lnTo>
                  <a:pt x="120" y="640"/>
                </a:lnTo>
                <a:lnTo>
                  <a:pt x="134" y="652"/>
                </a:lnTo>
                <a:lnTo>
                  <a:pt x="148" y="662"/>
                </a:lnTo>
                <a:lnTo>
                  <a:pt x="162" y="672"/>
                </a:lnTo>
                <a:lnTo>
                  <a:pt x="177" y="682"/>
                </a:lnTo>
                <a:lnTo>
                  <a:pt x="192" y="691"/>
                </a:lnTo>
                <a:lnTo>
                  <a:pt x="208" y="699"/>
                </a:lnTo>
                <a:lnTo>
                  <a:pt x="224" y="707"/>
                </a:lnTo>
                <a:lnTo>
                  <a:pt x="241" y="714"/>
                </a:lnTo>
                <a:lnTo>
                  <a:pt x="258" y="719"/>
                </a:lnTo>
                <a:lnTo>
                  <a:pt x="275" y="723"/>
                </a:lnTo>
                <a:lnTo>
                  <a:pt x="294" y="728"/>
                </a:lnTo>
                <a:lnTo>
                  <a:pt x="311" y="731"/>
                </a:lnTo>
                <a:lnTo>
                  <a:pt x="330" y="733"/>
                </a:lnTo>
                <a:lnTo>
                  <a:pt x="348" y="735"/>
                </a:lnTo>
                <a:lnTo>
                  <a:pt x="368" y="735"/>
                </a:lnTo>
                <a:lnTo>
                  <a:pt x="384" y="735"/>
                </a:lnTo>
                <a:lnTo>
                  <a:pt x="401" y="734"/>
                </a:lnTo>
                <a:lnTo>
                  <a:pt x="416" y="732"/>
                </a:lnTo>
                <a:lnTo>
                  <a:pt x="432" y="730"/>
                </a:lnTo>
                <a:lnTo>
                  <a:pt x="447" y="727"/>
                </a:lnTo>
                <a:lnTo>
                  <a:pt x="463" y="723"/>
                </a:lnTo>
                <a:lnTo>
                  <a:pt x="478" y="719"/>
                </a:lnTo>
                <a:lnTo>
                  <a:pt x="492" y="714"/>
                </a:lnTo>
                <a:lnTo>
                  <a:pt x="592" y="714"/>
                </a:lnTo>
                <a:lnTo>
                  <a:pt x="608" y="719"/>
                </a:lnTo>
                <a:lnTo>
                  <a:pt x="622" y="723"/>
                </a:lnTo>
                <a:lnTo>
                  <a:pt x="638" y="727"/>
                </a:lnTo>
                <a:lnTo>
                  <a:pt x="653" y="730"/>
                </a:lnTo>
                <a:lnTo>
                  <a:pt x="669" y="732"/>
                </a:lnTo>
                <a:lnTo>
                  <a:pt x="685" y="734"/>
                </a:lnTo>
                <a:lnTo>
                  <a:pt x="701" y="735"/>
                </a:lnTo>
                <a:lnTo>
                  <a:pt x="718" y="735"/>
                </a:lnTo>
                <a:lnTo>
                  <a:pt x="734" y="735"/>
                </a:lnTo>
                <a:lnTo>
                  <a:pt x="750" y="734"/>
                </a:lnTo>
                <a:lnTo>
                  <a:pt x="766" y="732"/>
                </a:lnTo>
                <a:lnTo>
                  <a:pt x="782" y="730"/>
                </a:lnTo>
                <a:lnTo>
                  <a:pt x="797" y="727"/>
                </a:lnTo>
                <a:lnTo>
                  <a:pt x="813" y="723"/>
                </a:lnTo>
                <a:lnTo>
                  <a:pt x="828" y="719"/>
                </a:lnTo>
                <a:lnTo>
                  <a:pt x="842" y="714"/>
                </a:lnTo>
                <a:lnTo>
                  <a:pt x="942" y="714"/>
                </a:lnTo>
                <a:lnTo>
                  <a:pt x="957" y="719"/>
                </a:lnTo>
                <a:lnTo>
                  <a:pt x="973" y="723"/>
                </a:lnTo>
                <a:lnTo>
                  <a:pt x="988" y="727"/>
                </a:lnTo>
                <a:lnTo>
                  <a:pt x="1003" y="730"/>
                </a:lnTo>
                <a:lnTo>
                  <a:pt x="1019" y="732"/>
                </a:lnTo>
                <a:lnTo>
                  <a:pt x="1035" y="734"/>
                </a:lnTo>
                <a:lnTo>
                  <a:pt x="1051" y="735"/>
                </a:lnTo>
                <a:lnTo>
                  <a:pt x="1068" y="735"/>
                </a:lnTo>
                <a:lnTo>
                  <a:pt x="1084" y="735"/>
                </a:lnTo>
                <a:lnTo>
                  <a:pt x="1100" y="734"/>
                </a:lnTo>
                <a:lnTo>
                  <a:pt x="1115" y="732"/>
                </a:lnTo>
                <a:lnTo>
                  <a:pt x="1132" y="730"/>
                </a:lnTo>
                <a:lnTo>
                  <a:pt x="1147" y="727"/>
                </a:lnTo>
                <a:lnTo>
                  <a:pt x="1162" y="723"/>
                </a:lnTo>
                <a:lnTo>
                  <a:pt x="1178" y="719"/>
                </a:lnTo>
                <a:lnTo>
                  <a:pt x="1193" y="714"/>
                </a:lnTo>
                <a:lnTo>
                  <a:pt x="1292" y="714"/>
                </a:lnTo>
                <a:lnTo>
                  <a:pt x="1307" y="719"/>
                </a:lnTo>
                <a:lnTo>
                  <a:pt x="1323" y="723"/>
                </a:lnTo>
                <a:lnTo>
                  <a:pt x="1338" y="727"/>
                </a:lnTo>
                <a:lnTo>
                  <a:pt x="1353" y="730"/>
                </a:lnTo>
                <a:lnTo>
                  <a:pt x="1368" y="732"/>
                </a:lnTo>
                <a:lnTo>
                  <a:pt x="1385" y="734"/>
                </a:lnTo>
                <a:lnTo>
                  <a:pt x="1401" y="735"/>
                </a:lnTo>
                <a:lnTo>
                  <a:pt x="1417" y="735"/>
                </a:lnTo>
                <a:lnTo>
                  <a:pt x="1434" y="735"/>
                </a:lnTo>
                <a:lnTo>
                  <a:pt x="1450" y="734"/>
                </a:lnTo>
                <a:lnTo>
                  <a:pt x="1465" y="732"/>
                </a:lnTo>
                <a:lnTo>
                  <a:pt x="1482" y="730"/>
                </a:lnTo>
                <a:lnTo>
                  <a:pt x="1497" y="727"/>
                </a:lnTo>
                <a:lnTo>
                  <a:pt x="1512" y="723"/>
                </a:lnTo>
                <a:lnTo>
                  <a:pt x="1527" y="719"/>
                </a:lnTo>
                <a:lnTo>
                  <a:pt x="1543" y="714"/>
                </a:lnTo>
                <a:lnTo>
                  <a:pt x="1642" y="714"/>
                </a:lnTo>
                <a:lnTo>
                  <a:pt x="1657" y="719"/>
                </a:lnTo>
                <a:lnTo>
                  <a:pt x="1672" y="723"/>
                </a:lnTo>
                <a:lnTo>
                  <a:pt x="1688" y="727"/>
                </a:lnTo>
                <a:lnTo>
                  <a:pt x="1703" y="730"/>
                </a:lnTo>
                <a:lnTo>
                  <a:pt x="1719" y="732"/>
                </a:lnTo>
                <a:lnTo>
                  <a:pt x="1735" y="734"/>
                </a:lnTo>
                <a:lnTo>
                  <a:pt x="1751" y="735"/>
                </a:lnTo>
                <a:lnTo>
                  <a:pt x="1767" y="735"/>
                </a:lnTo>
                <a:lnTo>
                  <a:pt x="1786" y="735"/>
                </a:lnTo>
                <a:lnTo>
                  <a:pt x="1805" y="733"/>
                </a:lnTo>
                <a:lnTo>
                  <a:pt x="1823" y="731"/>
                </a:lnTo>
                <a:lnTo>
                  <a:pt x="1841" y="728"/>
                </a:lnTo>
                <a:lnTo>
                  <a:pt x="1859" y="723"/>
                </a:lnTo>
                <a:lnTo>
                  <a:pt x="1876" y="719"/>
                </a:lnTo>
                <a:lnTo>
                  <a:pt x="1894" y="714"/>
                </a:lnTo>
                <a:lnTo>
                  <a:pt x="1910" y="707"/>
                </a:lnTo>
                <a:lnTo>
                  <a:pt x="1926" y="699"/>
                </a:lnTo>
                <a:lnTo>
                  <a:pt x="1943" y="691"/>
                </a:lnTo>
                <a:lnTo>
                  <a:pt x="1958" y="682"/>
                </a:lnTo>
                <a:lnTo>
                  <a:pt x="1973" y="672"/>
                </a:lnTo>
                <a:lnTo>
                  <a:pt x="1987" y="662"/>
                </a:lnTo>
                <a:lnTo>
                  <a:pt x="2002" y="652"/>
                </a:lnTo>
                <a:lnTo>
                  <a:pt x="2015" y="640"/>
                </a:lnTo>
                <a:lnTo>
                  <a:pt x="2028" y="628"/>
                </a:lnTo>
                <a:lnTo>
                  <a:pt x="2040" y="616"/>
                </a:lnTo>
                <a:lnTo>
                  <a:pt x="2051" y="601"/>
                </a:lnTo>
                <a:lnTo>
                  <a:pt x="2061" y="588"/>
                </a:lnTo>
                <a:lnTo>
                  <a:pt x="2072" y="573"/>
                </a:lnTo>
                <a:lnTo>
                  <a:pt x="2082" y="559"/>
                </a:lnTo>
                <a:lnTo>
                  <a:pt x="2091" y="542"/>
                </a:lnTo>
                <a:lnTo>
                  <a:pt x="2099" y="527"/>
                </a:lnTo>
                <a:lnTo>
                  <a:pt x="2106" y="511"/>
                </a:lnTo>
                <a:lnTo>
                  <a:pt x="2113" y="495"/>
                </a:lnTo>
                <a:lnTo>
                  <a:pt x="2118" y="477"/>
                </a:lnTo>
                <a:lnTo>
                  <a:pt x="2124" y="460"/>
                </a:lnTo>
                <a:lnTo>
                  <a:pt x="2128" y="442"/>
                </a:lnTo>
                <a:lnTo>
                  <a:pt x="2130" y="424"/>
                </a:lnTo>
                <a:lnTo>
                  <a:pt x="2133" y="405"/>
                </a:lnTo>
                <a:lnTo>
                  <a:pt x="2134" y="387"/>
                </a:lnTo>
                <a:lnTo>
                  <a:pt x="2134" y="368"/>
                </a:lnTo>
                <a:lnTo>
                  <a:pt x="2134" y="348"/>
                </a:lnTo>
                <a:lnTo>
                  <a:pt x="2133" y="330"/>
                </a:lnTo>
                <a:lnTo>
                  <a:pt x="2130" y="311"/>
                </a:lnTo>
                <a:lnTo>
                  <a:pt x="2128" y="294"/>
                </a:lnTo>
                <a:lnTo>
                  <a:pt x="2124" y="275"/>
                </a:lnTo>
                <a:lnTo>
                  <a:pt x="2118" y="258"/>
                </a:lnTo>
                <a:lnTo>
                  <a:pt x="2113" y="242"/>
                </a:lnTo>
                <a:lnTo>
                  <a:pt x="2106" y="224"/>
                </a:lnTo>
                <a:lnTo>
                  <a:pt x="2099" y="208"/>
                </a:lnTo>
                <a:lnTo>
                  <a:pt x="2091" y="193"/>
                </a:lnTo>
                <a:lnTo>
                  <a:pt x="2082" y="177"/>
                </a:lnTo>
                <a:lnTo>
                  <a:pt x="2072" y="162"/>
                </a:lnTo>
                <a:lnTo>
                  <a:pt x="2061" y="148"/>
                </a:lnTo>
                <a:lnTo>
                  <a:pt x="2051" y="134"/>
                </a:lnTo>
                <a:lnTo>
                  <a:pt x="2040" y="121"/>
                </a:lnTo>
                <a:lnTo>
                  <a:pt x="2028" y="107"/>
                </a:lnTo>
                <a:lnTo>
                  <a:pt x="2015" y="95"/>
                </a:lnTo>
                <a:lnTo>
                  <a:pt x="2002" y="83"/>
                </a:lnTo>
                <a:lnTo>
                  <a:pt x="1987" y="73"/>
                </a:lnTo>
                <a:lnTo>
                  <a:pt x="1973" y="63"/>
                </a:lnTo>
                <a:lnTo>
                  <a:pt x="1958" y="53"/>
                </a:lnTo>
                <a:lnTo>
                  <a:pt x="1943" y="44"/>
                </a:lnTo>
                <a:lnTo>
                  <a:pt x="1926" y="37"/>
                </a:lnTo>
                <a:lnTo>
                  <a:pt x="1910" y="29"/>
                </a:lnTo>
                <a:lnTo>
                  <a:pt x="1894" y="22"/>
                </a:lnTo>
                <a:lnTo>
                  <a:pt x="1876" y="17"/>
                </a:lnTo>
                <a:lnTo>
                  <a:pt x="1859" y="12"/>
                </a:lnTo>
                <a:lnTo>
                  <a:pt x="1841" y="7"/>
                </a:lnTo>
                <a:lnTo>
                  <a:pt x="1823" y="4"/>
                </a:lnTo>
                <a:lnTo>
                  <a:pt x="1805" y="2"/>
                </a:lnTo>
                <a:lnTo>
                  <a:pt x="1786" y="1"/>
                </a:lnTo>
                <a:lnTo>
                  <a:pt x="176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96901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320" name="Group 64"/>
          <p:cNvGrpSpPr>
            <a:grpSpLocks/>
          </p:cNvGrpSpPr>
          <p:nvPr/>
        </p:nvGrpSpPr>
        <p:grpSpPr bwMode="auto">
          <a:xfrm>
            <a:off x="2060575" y="2663825"/>
            <a:ext cx="396875" cy="396875"/>
            <a:chOff x="1661" y="1310"/>
            <a:chExt cx="250" cy="250"/>
          </a:xfrm>
        </p:grpSpPr>
        <p:sp>
          <p:nvSpPr>
            <p:cNvPr id="13338" name="Oval 34"/>
            <p:cNvSpPr>
              <a:spLocks noChangeArrowheads="1"/>
            </p:cNvSpPr>
            <p:nvPr/>
          </p:nvSpPr>
          <p:spPr bwMode="auto">
            <a:xfrm>
              <a:off x="1661" y="1310"/>
              <a:ext cx="250" cy="250"/>
            </a:xfrm>
            <a:prstGeom prst="ellipse">
              <a:avLst/>
            </a:prstGeom>
            <a:solidFill>
              <a:srgbClr val="FDB60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  <p:sp>
          <p:nvSpPr>
            <p:cNvPr id="13339" name="Oval 40"/>
            <p:cNvSpPr>
              <a:spLocks noChangeArrowheads="1"/>
            </p:cNvSpPr>
            <p:nvPr/>
          </p:nvSpPr>
          <p:spPr bwMode="auto">
            <a:xfrm>
              <a:off x="1729" y="1378"/>
              <a:ext cx="114" cy="114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</p:grpSp>
      <p:grpSp>
        <p:nvGrpSpPr>
          <p:cNvPr id="13321" name="Group 63"/>
          <p:cNvGrpSpPr>
            <a:grpSpLocks/>
          </p:cNvGrpSpPr>
          <p:nvPr/>
        </p:nvGrpSpPr>
        <p:grpSpPr bwMode="auto">
          <a:xfrm>
            <a:off x="6057900" y="1511300"/>
            <a:ext cx="396875" cy="396875"/>
            <a:chOff x="1661" y="2034"/>
            <a:chExt cx="250" cy="250"/>
          </a:xfrm>
        </p:grpSpPr>
        <p:sp>
          <p:nvSpPr>
            <p:cNvPr id="13336" name="Oval 35"/>
            <p:cNvSpPr>
              <a:spLocks noChangeArrowheads="1"/>
            </p:cNvSpPr>
            <p:nvPr/>
          </p:nvSpPr>
          <p:spPr bwMode="auto">
            <a:xfrm>
              <a:off x="1661" y="2034"/>
              <a:ext cx="250" cy="250"/>
            </a:xfrm>
            <a:prstGeom prst="ellipse">
              <a:avLst/>
            </a:prstGeom>
            <a:solidFill>
              <a:srgbClr val="139A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  <p:sp>
          <p:nvSpPr>
            <p:cNvPr id="13337" name="Oval 41"/>
            <p:cNvSpPr>
              <a:spLocks noChangeArrowheads="1"/>
            </p:cNvSpPr>
            <p:nvPr/>
          </p:nvSpPr>
          <p:spPr bwMode="auto">
            <a:xfrm>
              <a:off x="1729" y="2104"/>
              <a:ext cx="114" cy="114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</p:grpSp>
      <p:grpSp>
        <p:nvGrpSpPr>
          <p:cNvPr id="13322" name="Group 65"/>
          <p:cNvGrpSpPr>
            <a:grpSpLocks/>
          </p:cNvGrpSpPr>
          <p:nvPr/>
        </p:nvGrpSpPr>
        <p:grpSpPr bwMode="auto">
          <a:xfrm>
            <a:off x="6067425" y="4932363"/>
            <a:ext cx="396875" cy="396875"/>
            <a:chOff x="1661" y="2750"/>
            <a:chExt cx="250" cy="250"/>
          </a:xfrm>
        </p:grpSpPr>
        <p:sp>
          <p:nvSpPr>
            <p:cNvPr id="13334" name="Oval 36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  <p:sp>
          <p:nvSpPr>
            <p:cNvPr id="13335" name="Oval 42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</p:grpSp>
      <p:sp>
        <p:nvSpPr>
          <p:cNvPr id="13323" name="Rectangle 69"/>
          <p:cNvSpPr>
            <a:spLocks noChangeArrowheads="1"/>
          </p:cNvSpPr>
          <p:nvPr/>
        </p:nvSpPr>
        <p:spPr bwMode="auto">
          <a:xfrm>
            <a:off x="3978275" y="3186113"/>
            <a:ext cx="12065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300" b="1" baseline="0">
                <a:solidFill>
                  <a:srgbClr val="FFFFFF"/>
                </a:solidFill>
                <a:latin typeface="Arial" charset="0"/>
              </a:rPr>
              <a:t>Heading</a:t>
            </a:r>
          </a:p>
          <a:p>
            <a:pPr algn="ctr" eaLnBrk="1" hangingPunct="1"/>
            <a:r>
              <a:rPr lang="en-US" altLang="ko-KR" sz="1300" b="1" baseline="0">
                <a:solidFill>
                  <a:srgbClr val="FFFFFF"/>
                </a:solidFill>
                <a:latin typeface="Arial" charset="0"/>
              </a:rPr>
              <a:t>Goes Here</a:t>
            </a:r>
          </a:p>
        </p:txBody>
      </p:sp>
      <p:sp>
        <p:nvSpPr>
          <p:cNvPr id="13324" name="Rectangle 70"/>
          <p:cNvSpPr>
            <a:spLocks noChangeArrowheads="1"/>
          </p:cNvSpPr>
          <p:nvPr/>
        </p:nvSpPr>
        <p:spPr bwMode="auto">
          <a:xfrm>
            <a:off x="2087563" y="2336800"/>
            <a:ext cx="2089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400" baseline="0">
                <a:solidFill>
                  <a:srgbClr val="FDB602"/>
                </a:solidFill>
                <a:latin typeface="Arial Black" pitchFamily="34" charset="0"/>
              </a:rPr>
              <a:t>Visual Appealing</a:t>
            </a:r>
          </a:p>
        </p:txBody>
      </p:sp>
      <p:sp>
        <p:nvSpPr>
          <p:cNvPr id="13325" name="Rectangle 71"/>
          <p:cNvSpPr>
            <a:spLocks noChangeArrowheads="1"/>
          </p:cNvSpPr>
          <p:nvPr/>
        </p:nvSpPr>
        <p:spPr bwMode="auto">
          <a:xfrm>
            <a:off x="1800225" y="3122613"/>
            <a:ext cx="32416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900" baseline="0">
                <a:solidFill>
                  <a:srgbClr val="FFFFFF"/>
                </a:solidFill>
                <a:latin typeface="Arial" charset="0"/>
              </a:rPr>
              <a:t>Captivate your viewing audience </a:t>
            </a:r>
          </a:p>
          <a:p>
            <a:pPr algn="l" eaLnBrk="1" hangingPunct="1">
              <a:buFontTx/>
              <a:buChar char="-"/>
            </a:pPr>
            <a:r>
              <a:rPr lang="en-US" altLang="ko-KR" sz="900" baseline="0">
                <a:solidFill>
                  <a:srgbClr val="FFFFFF"/>
                </a:solidFill>
                <a:latin typeface="Arial" charset="0"/>
              </a:rPr>
              <a:t>PowerPoint Templates </a:t>
            </a:r>
          </a:p>
          <a:p>
            <a:pPr algn="l" eaLnBrk="1" hangingPunct="1"/>
            <a:r>
              <a:rPr lang="en-US" altLang="ko-KR" sz="900" baseline="0">
                <a:solidFill>
                  <a:srgbClr val="FFFFFF"/>
                </a:solidFill>
                <a:latin typeface="Arial" charset="0"/>
              </a:rPr>
              <a:t>&amp; Backgrounds, Sleek Diagram &amp; </a:t>
            </a:r>
          </a:p>
          <a:p>
            <a:pPr algn="l" eaLnBrk="1" hangingPunct="1"/>
            <a:r>
              <a:rPr lang="en-US" altLang="ko-KR" sz="900" baseline="0">
                <a:solidFill>
                  <a:srgbClr val="FFFFFF"/>
                </a:solidFill>
                <a:latin typeface="Arial" charset="0"/>
              </a:rPr>
              <a:t>Charts For Your Presentation</a:t>
            </a:r>
          </a:p>
        </p:txBody>
      </p:sp>
      <p:sp>
        <p:nvSpPr>
          <p:cNvPr id="13326" name="Rectangle 73"/>
          <p:cNvSpPr>
            <a:spLocks noChangeArrowheads="1"/>
          </p:cNvSpPr>
          <p:nvPr/>
        </p:nvSpPr>
        <p:spPr bwMode="auto">
          <a:xfrm rot="-1783267">
            <a:off x="5030788" y="2033588"/>
            <a:ext cx="27003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900" baseline="0">
                <a:solidFill>
                  <a:srgbClr val="FFFFFF"/>
                </a:solidFill>
                <a:latin typeface="Arial" charset="0"/>
              </a:rPr>
              <a:t>Trendy Design in contemporary colors </a:t>
            </a:r>
          </a:p>
          <a:p>
            <a:pPr algn="l" eaLnBrk="1" hangingPunct="1"/>
            <a:r>
              <a:rPr lang="en-US" altLang="ko-KR" sz="900" baseline="0">
                <a:solidFill>
                  <a:srgbClr val="FFFFFF"/>
                </a:solidFill>
                <a:latin typeface="Arial" charset="0"/>
              </a:rPr>
              <a:t>and styles - PowerPoint Templates </a:t>
            </a:r>
          </a:p>
          <a:p>
            <a:pPr algn="l" eaLnBrk="1" hangingPunct="1"/>
            <a:r>
              <a:rPr lang="en-US" altLang="ko-KR" sz="900" baseline="0">
                <a:solidFill>
                  <a:srgbClr val="FFFFFF"/>
                </a:solidFill>
                <a:latin typeface="Arial" charset="0"/>
              </a:rPr>
              <a:t>&amp; Backgrounds, PowerPoint Diagrams </a:t>
            </a:r>
          </a:p>
          <a:p>
            <a:pPr algn="l" eaLnBrk="1" hangingPunct="1"/>
            <a:r>
              <a:rPr lang="en-US" altLang="ko-KR" sz="900" baseline="0">
                <a:solidFill>
                  <a:srgbClr val="FFFFFF"/>
                </a:solidFill>
                <a:latin typeface="Arial" charset="0"/>
              </a:rPr>
              <a:t>&amp; Charts for your Presentation</a:t>
            </a:r>
          </a:p>
        </p:txBody>
      </p:sp>
      <p:sp>
        <p:nvSpPr>
          <p:cNvPr id="13327" name="Rectangle 74"/>
          <p:cNvSpPr>
            <a:spLocks noChangeArrowheads="1"/>
          </p:cNvSpPr>
          <p:nvPr/>
        </p:nvSpPr>
        <p:spPr bwMode="auto">
          <a:xfrm>
            <a:off x="4572000" y="1558925"/>
            <a:ext cx="2376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400" baseline="0">
                <a:solidFill>
                  <a:srgbClr val="139AFF"/>
                </a:solidFill>
                <a:latin typeface="Arial Black" pitchFamily="34" charset="0"/>
              </a:rPr>
              <a:t>Subtle Touch</a:t>
            </a:r>
          </a:p>
        </p:txBody>
      </p:sp>
      <p:sp>
        <p:nvSpPr>
          <p:cNvPr id="13328" name="Rectangle 75"/>
          <p:cNvSpPr>
            <a:spLocks noChangeArrowheads="1"/>
          </p:cNvSpPr>
          <p:nvPr/>
        </p:nvSpPr>
        <p:spPr bwMode="auto">
          <a:xfrm>
            <a:off x="3724275" y="5003800"/>
            <a:ext cx="3206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400" baseline="0">
                <a:solidFill>
                  <a:srgbClr val="FFFFFF"/>
                </a:solidFill>
                <a:latin typeface="Arial Black" pitchFamily="34" charset="0"/>
              </a:rPr>
              <a:t>Animation PowerPoint</a:t>
            </a:r>
          </a:p>
        </p:txBody>
      </p:sp>
      <p:sp>
        <p:nvSpPr>
          <p:cNvPr id="13329" name="Rectangle 76"/>
          <p:cNvSpPr>
            <a:spLocks noChangeArrowheads="1"/>
          </p:cNvSpPr>
          <p:nvPr/>
        </p:nvSpPr>
        <p:spPr bwMode="auto">
          <a:xfrm rot="1669726">
            <a:off x="5229225" y="4205288"/>
            <a:ext cx="24844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900" baseline="0">
                <a:solidFill>
                  <a:srgbClr val="FFFFFF"/>
                </a:solidFill>
                <a:latin typeface="Arial" charset="0"/>
              </a:rPr>
              <a:t>Dynamic look to your presentation </a:t>
            </a:r>
          </a:p>
          <a:p>
            <a:pPr algn="l" eaLnBrk="1" hangingPunct="1"/>
            <a:r>
              <a:rPr lang="en-US" altLang="ko-KR" sz="900" baseline="0">
                <a:solidFill>
                  <a:srgbClr val="FFFFFF"/>
                </a:solidFill>
                <a:latin typeface="Arial" charset="0"/>
              </a:rPr>
              <a:t>– Animation PowerPoint</a:t>
            </a:r>
          </a:p>
          <a:p>
            <a:pPr algn="l" eaLnBrk="1" hangingPunct="1"/>
            <a:r>
              <a:rPr lang="en-US" altLang="ko-KR" sz="900" baseline="0">
                <a:solidFill>
                  <a:srgbClr val="FFFFFF"/>
                </a:solidFill>
                <a:latin typeface="Arial" charset="0"/>
              </a:rPr>
              <a:t>Templates &amp; Backgrounds for </a:t>
            </a:r>
          </a:p>
          <a:p>
            <a:pPr algn="l" eaLnBrk="1" hangingPunct="1"/>
            <a:r>
              <a:rPr lang="en-US" altLang="ko-KR" sz="900" baseline="0">
                <a:solidFill>
                  <a:srgbClr val="FFFFFF"/>
                </a:solidFill>
                <a:latin typeface="Arial" charset="0"/>
              </a:rPr>
              <a:t>Your Impressive Presentation</a:t>
            </a:r>
          </a:p>
        </p:txBody>
      </p:sp>
      <p:sp>
        <p:nvSpPr>
          <p:cNvPr id="13330" name="WordArt 77"/>
          <p:cNvSpPr>
            <a:spLocks noChangeArrowheads="1" noChangeShapeType="1" noTextEdit="1"/>
          </p:cNvSpPr>
          <p:nvPr/>
        </p:nvSpPr>
        <p:spPr bwMode="auto">
          <a:xfrm>
            <a:off x="3851275" y="6342063"/>
            <a:ext cx="1441450" cy="2159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kern="10">
                <a:solidFill>
                  <a:srgbClr val="FFFFFF"/>
                </a:solidFill>
                <a:effectLst>
                  <a:outerShdw dist="17961" dir="2700000" algn="ctr" rotWithShape="0">
                    <a:srgbClr val="000000"/>
                  </a:outerShdw>
                </a:effectLst>
                <a:latin typeface="Impact"/>
              </a:rPr>
              <a:t>' LOGOTYPE '</a:t>
            </a:r>
            <a:endParaRPr lang="zh-CN" altLang="en-US" kern="10">
              <a:solidFill>
                <a:srgbClr val="FFFFFF"/>
              </a:solidFill>
              <a:effectLst>
                <a:outerShdw dist="17961" dir="2700000" algn="ctr" rotWithShape="0">
                  <a:srgbClr val="000000"/>
                </a:outerShdw>
              </a:effectLst>
              <a:latin typeface="Impact"/>
            </a:endParaRPr>
          </a:p>
        </p:txBody>
      </p:sp>
      <p:sp>
        <p:nvSpPr>
          <p:cNvPr id="13331" name="WordArt 78"/>
          <p:cNvSpPr>
            <a:spLocks noChangeArrowheads="1" noChangeShapeType="1" noTextEdit="1"/>
          </p:cNvSpPr>
          <p:nvPr/>
        </p:nvSpPr>
        <p:spPr bwMode="auto">
          <a:xfrm>
            <a:off x="3962400" y="6629400"/>
            <a:ext cx="1222375" cy="73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l"/>
            <a:r>
              <a:rPr lang="en-US" altLang="zh-CN" sz="800" b="1" kern="10">
                <a:solidFill>
                  <a:srgbClr val="969696"/>
                </a:solidFill>
                <a:latin typeface="Arial"/>
                <a:cs typeface="Arial"/>
              </a:rPr>
              <a:t>COMPANY LOGOTYPE INSERT</a:t>
            </a:r>
            <a:endParaRPr lang="zh-CN" altLang="en-US" sz="800" b="1" kern="10">
              <a:solidFill>
                <a:srgbClr val="969696"/>
              </a:solidFill>
              <a:latin typeface="Arial"/>
              <a:cs typeface="Arial"/>
            </a:endParaRPr>
          </a:p>
        </p:txBody>
      </p:sp>
      <p:sp>
        <p:nvSpPr>
          <p:cNvPr id="13332" name="Text Box 79"/>
          <p:cNvSpPr txBox="1">
            <a:spLocks noChangeArrowheads="1"/>
          </p:cNvSpPr>
          <p:nvPr/>
        </p:nvSpPr>
        <p:spPr bwMode="auto">
          <a:xfrm>
            <a:off x="1331913" y="5553075"/>
            <a:ext cx="66611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400" baseline="0">
                <a:solidFill>
                  <a:srgbClr val="FDB602"/>
                </a:solidFill>
                <a:latin typeface="Arial Black" pitchFamily="34" charset="0"/>
              </a:rPr>
              <a:t>More choices and visual trends</a:t>
            </a:r>
          </a:p>
          <a:p>
            <a:pPr algn="l" eaLnBrk="1" hangingPunct="1"/>
            <a:r>
              <a:rPr lang="en-US" altLang="en-US" sz="1000" baseline="0">
                <a:solidFill>
                  <a:srgbClr val="9E9E9E"/>
                </a:solidFill>
                <a:latin typeface="Arial" charset="0"/>
              </a:rPr>
              <a:t>It’s about giving you the variety you need to meet the design on your mind. </a:t>
            </a:r>
          </a:p>
          <a:p>
            <a:pPr algn="l" eaLnBrk="1" hangingPunct="1"/>
            <a:r>
              <a:rPr lang="en-US" altLang="en-US" sz="1000" baseline="0">
                <a:solidFill>
                  <a:srgbClr val="9E9E9E"/>
                </a:solidFill>
                <a:latin typeface="Arial" charset="0"/>
              </a:rPr>
              <a:t>We create powerpoint templates based on new visual trends that’s fresh, relevant and always on the cutting edge.</a:t>
            </a:r>
            <a:endParaRPr lang="en-US" altLang="ko-KR" sz="1000" baseline="0">
              <a:solidFill>
                <a:srgbClr val="9E9E9E"/>
              </a:solidFill>
              <a:latin typeface="Arial" charset="0"/>
            </a:endParaRPr>
          </a:p>
        </p:txBody>
      </p:sp>
      <p:sp>
        <p:nvSpPr>
          <p:cNvPr id="13333" name="Text Box 80">
            <a:hlinkClick r:id="rId3"/>
          </p:cNvPr>
          <p:cNvSpPr txBox="1">
            <a:spLocks noChangeArrowheads="1"/>
          </p:cNvSpPr>
          <p:nvPr/>
        </p:nvSpPr>
        <p:spPr bwMode="auto">
          <a:xfrm>
            <a:off x="2028825" y="6613525"/>
            <a:ext cx="5076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baseline="0">
                <a:solidFill>
                  <a:srgbClr val="808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73"/>
          <p:cNvSpPr>
            <a:spLocks noChangeArrowheads="1"/>
          </p:cNvSpPr>
          <p:nvPr/>
        </p:nvSpPr>
        <p:spPr bwMode="auto">
          <a:xfrm>
            <a:off x="1501775" y="1503363"/>
            <a:ext cx="396875" cy="39687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01600">
                <a:solidFill>
                  <a:srgbClr val="FDB60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4339" name="Oval 74"/>
          <p:cNvSpPr>
            <a:spLocks noChangeArrowheads="1"/>
          </p:cNvSpPr>
          <p:nvPr/>
        </p:nvSpPr>
        <p:spPr bwMode="auto">
          <a:xfrm>
            <a:off x="1609725" y="1611313"/>
            <a:ext cx="180975" cy="180975"/>
          </a:xfrm>
          <a:prstGeom prst="ellipse">
            <a:avLst/>
          </a:prstGeom>
          <a:solidFill>
            <a:srgbClr val="2F2F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01600">
                <a:solidFill>
                  <a:srgbClr val="FDB60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4340" name="Freeform 21"/>
          <p:cNvSpPr>
            <a:spLocks/>
          </p:cNvSpPr>
          <p:nvPr/>
        </p:nvSpPr>
        <p:spPr bwMode="auto">
          <a:xfrm>
            <a:off x="1062038" y="2303463"/>
            <a:ext cx="3522662" cy="3441700"/>
          </a:xfrm>
          <a:custGeom>
            <a:avLst/>
            <a:gdLst>
              <a:gd name="T0" fmla="*/ 3500437 w 2219"/>
              <a:gd name="T1" fmla="*/ 1009650 h 2168"/>
              <a:gd name="T2" fmla="*/ 3492500 w 2219"/>
              <a:gd name="T3" fmla="*/ 781050 h 2168"/>
              <a:gd name="T4" fmla="*/ 3522662 w 2219"/>
              <a:gd name="T5" fmla="*/ 596900 h 2168"/>
              <a:gd name="T6" fmla="*/ 3484562 w 2219"/>
              <a:gd name="T7" fmla="*/ 390525 h 2168"/>
              <a:gd name="T8" fmla="*/ 3384550 w 2219"/>
              <a:gd name="T9" fmla="*/ 217488 h 2168"/>
              <a:gd name="T10" fmla="*/ 3232150 w 2219"/>
              <a:gd name="T11" fmla="*/ 85725 h 2168"/>
              <a:gd name="T12" fmla="*/ 3041650 w 2219"/>
              <a:gd name="T13" fmla="*/ 12700 h 2168"/>
              <a:gd name="T14" fmla="*/ 2832100 w 2219"/>
              <a:gd name="T15" fmla="*/ 4763 h 2168"/>
              <a:gd name="T16" fmla="*/ 2362200 w 2219"/>
              <a:gd name="T17" fmla="*/ 1588 h 2168"/>
              <a:gd name="T18" fmla="*/ 1933575 w 2219"/>
              <a:gd name="T19" fmla="*/ 23813 h 2168"/>
              <a:gd name="T20" fmla="*/ 1716087 w 2219"/>
              <a:gd name="T21" fmla="*/ 1588 h 2168"/>
              <a:gd name="T22" fmla="*/ 1279525 w 2219"/>
              <a:gd name="T23" fmla="*/ 4763 h 2168"/>
              <a:gd name="T24" fmla="*/ 1022350 w 2219"/>
              <a:gd name="T25" fmla="*/ 23813 h 2168"/>
              <a:gd name="T26" fmla="*/ 603250 w 2219"/>
              <a:gd name="T27" fmla="*/ 0 h 2168"/>
              <a:gd name="T28" fmla="*/ 395287 w 2219"/>
              <a:gd name="T29" fmla="*/ 34925 h 2168"/>
              <a:gd name="T30" fmla="*/ 219075 w 2219"/>
              <a:gd name="T31" fmla="*/ 136525 h 2168"/>
              <a:gd name="T32" fmla="*/ 87312 w 2219"/>
              <a:gd name="T33" fmla="*/ 287338 h 2168"/>
              <a:gd name="T34" fmla="*/ 12700 w 2219"/>
              <a:gd name="T35" fmla="*/ 476250 h 2168"/>
              <a:gd name="T36" fmla="*/ 3175 w 2219"/>
              <a:gd name="T37" fmla="*/ 655638 h 2168"/>
              <a:gd name="T38" fmla="*/ 46037 w 2219"/>
              <a:gd name="T39" fmla="*/ 928688 h 2168"/>
              <a:gd name="T40" fmla="*/ 3175 w 2219"/>
              <a:gd name="T41" fmla="*/ 1098550 h 2168"/>
              <a:gd name="T42" fmla="*/ 12700 w 2219"/>
              <a:gd name="T43" fmla="*/ 1277938 h 2168"/>
              <a:gd name="T44" fmla="*/ 36512 w 2219"/>
              <a:gd name="T45" fmla="*/ 1517650 h 2168"/>
              <a:gd name="T46" fmla="*/ 0 w 2219"/>
              <a:gd name="T47" fmla="*/ 1719263 h 2168"/>
              <a:gd name="T48" fmla="*/ 26987 w 2219"/>
              <a:gd name="T49" fmla="*/ 1895475 h 2168"/>
              <a:gd name="T50" fmla="*/ 17462 w 2219"/>
              <a:gd name="T51" fmla="*/ 2144713 h 2168"/>
              <a:gd name="T52" fmla="*/ 0 w 2219"/>
              <a:gd name="T53" fmla="*/ 2324100 h 2168"/>
              <a:gd name="T54" fmla="*/ 46037 w 2219"/>
              <a:gd name="T55" fmla="*/ 2522538 h 2168"/>
              <a:gd name="T56" fmla="*/ 6350 w 2219"/>
              <a:gd name="T57" fmla="*/ 2755900 h 2168"/>
              <a:gd name="T58" fmla="*/ 6350 w 2219"/>
              <a:gd name="T59" fmla="*/ 2935288 h 2168"/>
              <a:gd name="T60" fmla="*/ 71437 w 2219"/>
              <a:gd name="T61" fmla="*/ 3128963 h 2168"/>
              <a:gd name="T62" fmla="*/ 196850 w 2219"/>
              <a:gd name="T63" fmla="*/ 3286125 h 2168"/>
              <a:gd name="T64" fmla="*/ 368300 w 2219"/>
              <a:gd name="T65" fmla="*/ 3394075 h 2168"/>
              <a:gd name="T66" fmla="*/ 571500 w 2219"/>
              <a:gd name="T67" fmla="*/ 3440113 h 2168"/>
              <a:gd name="T68" fmla="*/ 736600 w 2219"/>
              <a:gd name="T69" fmla="*/ 3425825 h 2168"/>
              <a:gd name="T70" fmla="*/ 1012825 w 2219"/>
              <a:gd name="T71" fmla="*/ 3421063 h 2168"/>
              <a:gd name="T72" fmla="*/ 1169987 w 2219"/>
              <a:gd name="T73" fmla="*/ 3441700 h 2168"/>
              <a:gd name="T74" fmla="*/ 1355725 w 2219"/>
              <a:gd name="T75" fmla="*/ 3413125 h 2168"/>
              <a:gd name="T76" fmla="*/ 1654175 w 2219"/>
              <a:gd name="T77" fmla="*/ 3430588 h 2168"/>
              <a:gd name="T78" fmla="*/ 1814512 w 2219"/>
              <a:gd name="T79" fmla="*/ 3438525 h 2168"/>
              <a:gd name="T80" fmla="*/ 2135187 w 2219"/>
              <a:gd name="T81" fmla="*/ 3405188 h 2168"/>
              <a:gd name="T82" fmla="*/ 2289175 w 2219"/>
              <a:gd name="T83" fmla="*/ 3438525 h 2168"/>
              <a:gd name="T84" fmla="*/ 2451100 w 2219"/>
              <a:gd name="T85" fmla="*/ 3430588 h 2168"/>
              <a:gd name="T86" fmla="*/ 2735262 w 2219"/>
              <a:gd name="T87" fmla="*/ 3413125 h 2168"/>
              <a:gd name="T88" fmla="*/ 2919412 w 2219"/>
              <a:gd name="T89" fmla="*/ 3441700 h 2168"/>
              <a:gd name="T90" fmla="*/ 3098800 w 2219"/>
              <a:gd name="T91" fmla="*/ 3413125 h 2168"/>
              <a:gd name="T92" fmla="*/ 3279775 w 2219"/>
              <a:gd name="T93" fmla="*/ 3322638 h 2168"/>
              <a:gd name="T94" fmla="*/ 3417887 w 2219"/>
              <a:gd name="T95" fmla="*/ 3179763 h 2168"/>
              <a:gd name="T96" fmla="*/ 3503612 w 2219"/>
              <a:gd name="T97" fmla="*/ 2994025 h 2168"/>
              <a:gd name="T98" fmla="*/ 3521075 w 2219"/>
              <a:gd name="T99" fmla="*/ 2813050 h 2168"/>
              <a:gd name="T100" fmla="*/ 3470275 w 2219"/>
              <a:gd name="T101" fmla="*/ 2603500 h 2168"/>
              <a:gd name="T102" fmla="*/ 3516312 w 2219"/>
              <a:gd name="T103" fmla="*/ 2378075 h 2168"/>
              <a:gd name="T104" fmla="*/ 3516312 w 2219"/>
              <a:gd name="T105" fmla="*/ 2189163 h 2168"/>
              <a:gd name="T106" fmla="*/ 3470275 w 2219"/>
              <a:gd name="T107" fmla="*/ 1962150 h 2168"/>
              <a:gd name="T108" fmla="*/ 3521075 w 2219"/>
              <a:gd name="T109" fmla="*/ 1752600 h 2168"/>
              <a:gd name="T110" fmla="*/ 3500437 w 2219"/>
              <a:gd name="T111" fmla="*/ 1565275 h 2168"/>
              <a:gd name="T112" fmla="*/ 3492500 w 2219"/>
              <a:gd name="T113" fmla="*/ 1349375 h 2168"/>
              <a:gd name="T114" fmla="*/ 3522662 w 2219"/>
              <a:gd name="T115" fmla="*/ 1165225 h 216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219" h="2168">
                <a:moveTo>
                  <a:pt x="2219" y="734"/>
                </a:moveTo>
                <a:lnTo>
                  <a:pt x="2219" y="734"/>
                </a:lnTo>
                <a:lnTo>
                  <a:pt x="2218" y="714"/>
                </a:lnTo>
                <a:lnTo>
                  <a:pt x="2217" y="694"/>
                </a:lnTo>
                <a:lnTo>
                  <a:pt x="2215" y="675"/>
                </a:lnTo>
                <a:lnTo>
                  <a:pt x="2210" y="655"/>
                </a:lnTo>
                <a:lnTo>
                  <a:pt x="2205" y="636"/>
                </a:lnTo>
                <a:lnTo>
                  <a:pt x="2200" y="618"/>
                </a:lnTo>
                <a:lnTo>
                  <a:pt x="2194" y="600"/>
                </a:lnTo>
                <a:lnTo>
                  <a:pt x="2186" y="582"/>
                </a:lnTo>
                <a:lnTo>
                  <a:pt x="2186" y="527"/>
                </a:lnTo>
                <a:lnTo>
                  <a:pt x="2194" y="509"/>
                </a:lnTo>
                <a:lnTo>
                  <a:pt x="2200" y="492"/>
                </a:lnTo>
                <a:lnTo>
                  <a:pt x="2205" y="473"/>
                </a:lnTo>
                <a:lnTo>
                  <a:pt x="2210" y="454"/>
                </a:lnTo>
                <a:lnTo>
                  <a:pt x="2215" y="435"/>
                </a:lnTo>
                <a:lnTo>
                  <a:pt x="2217" y="416"/>
                </a:lnTo>
                <a:lnTo>
                  <a:pt x="2218" y="396"/>
                </a:lnTo>
                <a:lnTo>
                  <a:pt x="2219" y="376"/>
                </a:lnTo>
                <a:lnTo>
                  <a:pt x="2218" y="356"/>
                </a:lnTo>
                <a:lnTo>
                  <a:pt x="2217" y="337"/>
                </a:lnTo>
                <a:lnTo>
                  <a:pt x="2215" y="319"/>
                </a:lnTo>
                <a:lnTo>
                  <a:pt x="2211" y="300"/>
                </a:lnTo>
                <a:lnTo>
                  <a:pt x="2207" y="281"/>
                </a:lnTo>
                <a:lnTo>
                  <a:pt x="2202" y="263"/>
                </a:lnTo>
                <a:lnTo>
                  <a:pt x="2195" y="246"/>
                </a:lnTo>
                <a:lnTo>
                  <a:pt x="2189" y="229"/>
                </a:lnTo>
                <a:lnTo>
                  <a:pt x="2182" y="213"/>
                </a:lnTo>
                <a:lnTo>
                  <a:pt x="2173" y="196"/>
                </a:lnTo>
                <a:lnTo>
                  <a:pt x="2164" y="181"/>
                </a:lnTo>
                <a:lnTo>
                  <a:pt x="2153" y="165"/>
                </a:lnTo>
                <a:lnTo>
                  <a:pt x="2143" y="151"/>
                </a:lnTo>
                <a:lnTo>
                  <a:pt x="2132" y="137"/>
                </a:lnTo>
                <a:lnTo>
                  <a:pt x="2121" y="122"/>
                </a:lnTo>
                <a:lnTo>
                  <a:pt x="2107" y="110"/>
                </a:lnTo>
                <a:lnTo>
                  <a:pt x="2095" y="97"/>
                </a:lnTo>
                <a:lnTo>
                  <a:pt x="2081" y="86"/>
                </a:lnTo>
                <a:lnTo>
                  <a:pt x="2066" y="74"/>
                </a:lnTo>
                <a:lnTo>
                  <a:pt x="2052" y="64"/>
                </a:lnTo>
                <a:lnTo>
                  <a:pt x="2036" y="54"/>
                </a:lnTo>
                <a:lnTo>
                  <a:pt x="2020" y="45"/>
                </a:lnTo>
                <a:lnTo>
                  <a:pt x="2004" y="36"/>
                </a:lnTo>
                <a:lnTo>
                  <a:pt x="1987" y="29"/>
                </a:lnTo>
                <a:lnTo>
                  <a:pt x="1969" y="22"/>
                </a:lnTo>
                <a:lnTo>
                  <a:pt x="1952" y="17"/>
                </a:lnTo>
                <a:lnTo>
                  <a:pt x="1934" y="11"/>
                </a:lnTo>
                <a:lnTo>
                  <a:pt x="1916" y="8"/>
                </a:lnTo>
                <a:lnTo>
                  <a:pt x="1897" y="4"/>
                </a:lnTo>
                <a:lnTo>
                  <a:pt x="1877" y="1"/>
                </a:lnTo>
                <a:lnTo>
                  <a:pt x="1858" y="0"/>
                </a:lnTo>
                <a:lnTo>
                  <a:pt x="1839" y="0"/>
                </a:lnTo>
                <a:lnTo>
                  <a:pt x="1811" y="1"/>
                </a:lnTo>
                <a:lnTo>
                  <a:pt x="1784" y="3"/>
                </a:lnTo>
                <a:lnTo>
                  <a:pt x="1756" y="9"/>
                </a:lnTo>
                <a:lnTo>
                  <a:pt x="1730" y="15"/>
                </a:lnTo>
                <a:lnTo>
                  <a:pt x="1569" y="15"/>
                </a:lnTo>
                <a:lnTo>
                  <a:pt x="1543" y="9"/>
                </a:lnTo>
                <a:lnTo>
                  <a:pt x="1516" y="3"/>
                </a:lnTo>
                <a:lnTo>
                  <a:pt x="1488" y="1"/>
                </a:lnTo>
                <a:lnTo>
                  <a:pt x="1460" y="0"/>
                </a:lnTo>
                <a:lnTo>
                  <a:pt x="1433" y="1"/>
                </a:lnTo>
                <a:lnTo>
                  <a:pt x="1406" y="3"/>
                </a:lnTo>
                <a:lnTo>
                  <a:pt x="1379" y="9"/>
                </a:lnTo>
                <a:lnTo>
                  <a:pt x="1353" y="15"/>
                </a:lnTo>
                <a:lnTo>
                  <a:pt x="1218" y="15"/>
                </a:lnTo>
                <a:lnTo>
                  <a:pt x="1192" y="9"/>
                </a:lnTo>
                <a:lnTo>
                  <a:pt x="1165" y="3"/>
                </a:lnTo>
                <a:lnTo>
                  <a:pt x="1138" y="1"/>
                </a:lnTo>
                <a:lnTo>
                  <a:pt x="1110" y="0"/>
                </a:lnTo>
                <a:lnTo>
                  <a:pt x="1081" y="1"/>
                </a:lnTo>
                <a:lnTo>
                  <a:pt x="1054" y="3"/>
                </a:lnTo>
                <a:lnTo>
                  <a:pt x="1027" y="9"/>
                </a:lnTo>
                <a:lnTo>
                  <a:pt x="1001" y="15"/>
                </a:lnTo>
                <a:lnTo>
                  <a:pt x="860" y="15"/>
                </a:lnTo>
                <a:lnTo>
                  <a:pt x="834" y="9"/>
                </a:lnTo>
                <a:lnTo>
                  <a:pt x="806" y="3"/>
                </a:lnTo>
                <a:lnTo>
                  <a:pt x="779" y="1"/>
                </a:lnTo>
                <a:lnTo>
                  <a:pt x="751" y="0"/>
                </a:lnTo>
                <a:lnTo>
                  <a:pt x="724" y="1"/>
                </a:lnTo>
                <a:lnTo>
                  <a:pt x="696" y="3"/>
                </a:lnTo>
                <a:lnTo>
                  <a:pt x="670" y="9"/>
                </a:lnTo>
                <a:lnTo>
                  <a:pt x="644" y="15"/>
                </a:lnTo>
                <a:lnTo>
                  <a:pt x="489" y="15"/>
                </a:lnTo>
                <a:lnTo>
                  <a:pt x="461" y="9"/>
                </a:lnTo>
                <a:lnTo>
                  <a:pt x="435" y="3"/>
                </a:lnTo>
                <a:lnTo>
                  <a:pt x="408" y="1"/>
                </a:lnTo>
                <a:lnTo>
                  <a:pt x="380" y="0"/>
                </a:lnTo>
                <a:lnTo>
                  <a:pt x="360" y="0"/>
                </a:lnTo>
                <a:lnTo>
                  <a:pt x="340" y="1"/>
                </a:lnTo>
                <a:lnTo>
                  <a:pt x="322" y="4"/>
                </a:lnTo>
                <a:lnTo>
                  <a:pt x="303" y="8"/>
                </a:lnTo>
                <a:lnTo>
                  <a:pt x="285" y="11"/>
                </a:lnTo>
                <a:lnTo>
                  <a:pt x="267" y="17"/>
                </a:lnTo>
                <a:lnTo>
                  <a:pt x="249" y="22"/>
                </a:lnTo>
                <a:lnTo>
                  <a:pt x="232" y="29"/>
                </a:lnTo>
                <a:lnTo>
                  <a:pt x="215" y="36"/>
                </a:lnTo>
                <a:lnTo>
                  <a:pt x="199" y="45"/>
                </a:lnTo>
                <a:lnTo>
                  <a:pt x="183" y="54"/>
                </a:lnTo>
                <a:lnTo>
                  <a:pt x="167" y="64"/>
                </a:lnTo>
                <a:lnTo>
                  <a:pt x="153" y="74"/>
                </a:lnTo>
                <a:lnTo>
                  <a:pt x="138" y="86"/>
                </a:lnTo>
                <a:lnTo>
                  <a:pt x="124" y="97"/>
                </a:lnTo>
                <a:lnTo>
                  <a:pt x="111" y="110"/>
                </a:lnTo>
                <a:lnTo>
                  <a:pt x="98" y="122"/>
                </a:lnTo>
                <a:lnTo>
                  <a:pt x="87" y="137"/>
                </a:lnTo>
                <a:lnTo>
                  <a:pt x="76" y="151"/>
                </a:lnTo>
                <a:lnTo>
                  <a:pt x="64" y="165"/>
                </a:lnTo>
                <a:lnTo>
                  <a:pt x="55" y="181"/>
                </a:lnTo>
                <a:lnTo>
                  <a:pt x="45" y="196"/>
                </a:lnTo>
                <a:lnTo>
                  <a:pt x="37" y="213"/>
                </a:lnTo>
                <a:lnTo>
                  <a:pt x="29" y="229"/>
                </a:lnTo>
                <a:lnTo>
                  <a:pt x="23" y="246"/>
                </a:lnTo>
                <a:lnTo>
                  <a:pt x="17" y="263"/>
                </a:lnTo>
                <a:lnTo>
                  <a:pt x="12" y="281"/>
                </a:lnTo>
                <a:lnTo>
                  <a:pt x="8" y="300"/>
                </a:lnTo>
                <a:lnTo>
                  <a:pt x="4" y="319"/>
                </a:lnTo>
                <a:lnTo>
                  <a:pt x="2" y="337"/>
                </a:lnTo>
                <a:lnTo>
                  <a:pt x="0" y="356"/>
                </a:lnTo>
                <a:lnTo>
                  <a:pt x="0" y="376"/>
                </a:lnTo>
                <a:lnTo>
                  <a:pt x="0" y="395"/>
                </a:lnTo>
                <a:lnTo>
                  <a:pt x="2" y="413"/>
                </a:lnTo>
                <a:lnTo>
                  <a:pt x="4" y="432"/>
                </a:lnTo>
                <a:lnTo>
                  <a:pt x="8" y="450"/>
                </a:lnTo>
                <a:lnTo>
                  <a:pt x="11" y="468"/>
                </a:lnTo>
                <a:lnTo>
                  <a:pt x="17" y="486"/>
                </a:lnTo>
                <a:lnTo>
                  <a:pt x="23" y="503"/>
                </a:lnTo>
                <a:lnTo>
                  <a:pt x="29" y="520"/>
                </a:lnTo>
                <a:lnTo>
                  <a:pt x="29" y="585"/>
                </a:lnTo>
                <a:lnTo>
                  <a:pt x="23" y="602"/>
                </a:lnTo>
                <a:lnTo>
                  <a:pt x="17" y="619"/>
                </a:lnTo>
                <a:lnTo>
                  <a:pt x="11" y="637"/>
                </a:lnTo>
                <a:lnTo>
                  <a:pt x="8" y="655"/>
                </a:lnTo>
                <a:lnTo>
                  <a:pt x="4" y="673"/>
                </a:lnTo>
                <a:lnTo>
                  <a:pt x="2" y="692"/>
                </a:lnTo>
                <a:lnTo>
                  <a:pt x="0" y="711"/>
                </a:lnTo>
                <a:lnTo>
                  <a:pt x="0" y="730"/>
                </a:lnTo>
                <a:lnTo>
                  <a:pt x="0" y="748"/>
                </a:lnTo>
                <a:lnTo>
                  <a:pt x="2" y="767"/>
                </a:lnTo>
                <a:lnTo>
                  <a:pt x="4" y="786"/>
                </a:lnTo>
                <a:lnTo>
                  <a:pt x="8" y="805"/>
                </a:lnTo>
                <a:lnTo>
                  <a:pt x="11" y="822"/>
                </a:lnTo>
                <a:lnTo>
                  <a:pt x="17" y="840"/>
                </a:lnTo>
                <a:lnTo>
                  <a:pt x="23" y="858"/>
                </a:lnTo>
                <a:lnTo>
                  <a:pt x="29" y="874"/>
                </a:lnTo>
                <a:lnTo>
                  <a:pt x="29" y="939"/>
                </a:lnTo>
                <a:lnTo>
                  <a:pt x="23" y="956"/>
                </a:lnTo>
                <a:lnTo>
                  <a:pt x="17" y="973"/>
                </a:lnTo>
                <a:lnTo>
                  <a:pt x="11" y="991"/>
                </a:lnTo>
                <a:lnTo>
                  <a:pt x="8" y="1009"/>
                </a:lnTo>
                <a:lnTo>
                  <a:pt x="4" y="1027"/>
                </a:lnTo>
                <a:lnTo>
                  <a:pt x="2" y="1046"/>
                </a:lnTo>
                <a:lnTo>
                  <a:pt x="0" y="1065"/>
                </a:lnTo>
                <a:lnTo>
                  <a:pt x="0" y="1083"/>
                </a:lnTo>
                <a:lnTo>
                  <a:pt x="0" y="1103"/>
                </a:lnTo>
                <a:lnTo>
                  <a:pt x="2" y="1122"/>
                </a:lnTo>
                <a:lnTo>
                  <a:pt x="4" y="1141"/>
                </a:lnTo>
                <a:lnTo>
                  <a:pt x="8" y="1158"/>
                </a:lnTo>
                <a:lnTo>
                  <a:pt x="11" y="1176"/>
                </a:lnTo>
                <a:lnTo>
                  <a:pt x="17" y="1194"/>
                </a:lnTo>
                <a:lnTo>
                  <a:pt x="23" y="1211"/>
                </a:lnTo>
                <a:lnTo>
                  <a:pt x="29" y="1228"/>
                </a:lnTo>
                <a:lnTo>
                  <a:pt x="29" y="1301"/>
                </a:lnTo>
                <a:lnTo>
                  <a:pt x="23" y="1317"/>
                </a:lnTo>
                <a:lnTo>
                  <a:pt x="17" y="1335"/>
                </a:lnTo>
                <a:lnTo>
                  <a:pt x="11" y="1351"/>
                </a:lnTo>
                <a:lnTo>
                  <a:pt x="8" y="1370"/>
                </a:lnTo>
                <a:lnTo>
                  <a:pt x="4" y="1388"/>
                </a:lnTo>
                <a:lnTo>
                  <a:pt x="2" y="1406"/>
                </a:lnTo>
                <a:lnTo>
                  <a:pt x="0" y="1425"/>
                </a:lnTo>
                <a:lnTo>
                  <a:pt x="0" y="1445"/>
                </a:lnTo>
                <a:lnTo>
                  <a:pt x="0" y="1464"/>
                </a:lnTo>
                <a:lnTo>
                  <a:pt x="2" y="1482"/>
                </a:lnTo>
                <a:lnTo>
                  <a:pt x="4" y="1501"/>
                </a:lnTo>
                <a:lnTo>
                  <a:pt x="8" y="1520"/>
                </a:lnTo>
                <a:lnTo>
                  <a:pt x="11" y="1538"/>
                </a:lnTo>
                <a:lnTo>
                  <a:pt x="17" y="1555"/>
                </a:lnTo>
                <a:lnTo>
                  <a:pt x="23" y="1572"/>
                </a:lnTo>
                <a:lnTo>
                  <a:pt x="29" y="1589"/>
                </a:lnTo>
                <a:lnTo>
                  <a:pt x="29" y="1648"/>
                </a:lnTo>
                <a:lnTo>
                  <a:pt x="23" y="1664"/>
                </a:lnTo>
                <a:lnTo>
                  <a:pt x="17" y="1682"/>
                </a:lnTo>
                <a:lnTo>
                  <a:pt x="11" y="1700"/>
                </a:lnTo>
                <a:lnTo>
                  <a:pt x="8" y="1717"/>
                </a:lnTo>
                <a:lnTo>
                  <a:pt x="4" y="1736"/>
                </a:lnTo>
                <a:lnTo>
                  <a:pt x="2" y="1755"/>
                </a:lnTo>
                <a:lnTo>
                  <a:pt x="0" y="1773"/>
                </a:lnTo>
                <a:lnTo>
                  <a:pt x="0" y="1792"/>
                </a:lnTo>
                <a:lnTo>
                  <a:pt x="0" y="1811"/>
                </a:lnTo>
                <a:lnTo>
                  <a:pt x="2" y="1831"/>
                </a:lnTo>
                <a:lnTo>
                  <a:pt x="4" y="1849"/>
                </a:lnTo>
                <a:lnTo>
                  <a:pt x="8" y="1868"/>
                </a:lnTo>
                <a:lnTo>
                  <a:pt x="12" y="1886"/>
                </a:lnTo>
                <a:lnTo>
                  <a:pt x="17" y="1903"/>
                </a:lnTo>
                <a:lnTo>
                  <a:pt x="23" y="1921"/>
                </a:lnTo>
                <a:lnTo>
                  <a:pt x="29" y="1939"/>
                </a:lnTo>
                <a:lnTo>
                  <a:pt x="37" y="1955"/>
                </a:lnTo>
                <a:lnTo>
                  <a:pt x="45" y="1971"/>
                </a:lnTo>
                <a:lnTo>
                  <a:pt x="55" y="1987"/>
                </a:lnTo>
                <a:lnTo>
                  <a:pt x="64" y="2003"/>
                </a:lnTo>
                <a:lnTo>
                  <a:pt x="76" y="2017"/>
                </a:lnTo>
                <a:lnTo>
                  <a:pt x="87" y="2031"/>
                </a:lnTo>
                <a:lnTo>
                  <a:pt x="98" y="2044"/>
                </a:lnTo>
                <a:lnTo>
                  <a:pt x="111" y="2058"/>
                </a:lnTo>
                <a:lnTo>
                  <a:pt x="124" y="2070"/>
                </a:lnTo>
                <a:lnTo>
                  <a:pt x="138" y="2082"/>
                </a:lnTo>
                <a:lnTo>
                  <a:pt x="153" y="2093"/>
                </a:lnTo>
                <a:lnTo>
                  <a:pt x="167" y="2104"/>
                </a:lnTo>
                <a:lnTo>
                  <a:pt x="183" y="2113"/>
                </a:lnTo>
                <a:lnTo>
                  <a:pt x="199" y="2123"/>
                </a:lnTo>
                <a:lnTo>
                  <a:pt x="215" y="2130"/>
                </a:lnTo>
                <a:lnTo>
                  <a:pt x="232" y="2138"/>
                </a:lnTo>
                <a:lnTo>
                  <a:pt x="249" y="2145"/>
                </a:lnTo>
                <a:lnTo>
                  <a:pt x="267" y="2150"/>
                </a:lnTo>
                <a:lnTo>
                  <a:pt x="285" y="2156"/>
                </a:lnTo>
                <a:lnTo>
                  <a:pt x="303" y="2160"/>
                </a:lnTo>
                <a:lnTo>
                  <a:pt x="322" y="2164"/>
                </a:lnTo>
                <a:lnTo>
                  <a:pt x="340" y="2166"/>
                </a:lnTo>
                <a:lnTo>
                  <a:pt x="360" y="2167"/>
                </a:lnTo>
                <a:lnTo>
                  <a:pt x="380" y="2168"/>
                </a:lnTo>
                <a:lnTo>
                  <a:pt x="397" y="2167"/>
                </a:lnTo>
                <a:lnTo>
                  <a:pt x="414" y="2166"/>
                </a:lnTo>
                <a:lnTo>
                  <a:pt x="431" y="2165"/>
                </a:lnTo>
                <a:lnTo>
                  <a:pt x="448" y="2161"/>
                </a:lnTo>
                <a:lnTo>
                  <a:pt x="464" y="2158"/>
                </a:lnTo>
                <a:lnTo>
                  <a:pt x="480" y="2155"/>
                </a:lnTo>
                <a:lnTo>
                  <a:pt x="495" y="2150"/>
                </a:lnTo>
                <a:lnTo>
                  <a:pt x="511" y="2145"/>
                </a:lnTo>
                <a:lnTo>
                  <a:pt x="606" y="2145"/>
                </a:lnTo>
                <a:lnTo>
                  <a:pt x="622" y="2150"/>
                </a:lnTo>
                <a:lnTo>
                  <a:pt x="638" y="2155"/>
                </a:lnTo>
                <a:lnTo>
                  <a:pt x="654" y="2158"/>
                </a:lnTo>
                <a:lnTo>
                  <a:pt x="671" y="2161"/>
                </a:lnTo>
                <a:lnTo>
                  <a:pt x="686" y="2165"/>
                </a:lnTo>
                <a:lnTo>
                  <a:pt x="703" y="2166"/>
                </a:lnTo>
                <a:lnTo>
                  <a:pt x="720" y="2167"/>
                </a:lnTo>
                <a:lnTo>
                  <a:pt x="737" y="2168"/>
                </a:lnTo>
                <a:lnTo>
                  <a:pt x="755" y="2167"/>
                </a:lnTo>
                <a:lnTo>
                  <a:pt x="772" y="2166"/>
                </a:lnTo>
                <a:lnTo>
                  <a:pt x="789" y="2165"/>
                </a:lnTo>
                <a:lnTo>
                  <a:pt x="805" y="2161"/>
                </a:lnTo>
                <a:lnTo>
                  <a:pt x="822" y="2158"/>
                </a:lnTo>
                <a:lnTo>
                  <a:pt x="838" y="2155"/>
                </a:lnTo>
                <a:lnTo>
                  <a:pt x="854" y="2150"/>
                </a:lnTo>
                <a:lnTo>
                  <a:pt x="870" y="2145"/>
                </a:lnTo>
                <a:lnTo>
                  <a:pt x="978" y="2145"/>
                </a:lnTo>
                <a:lnTo>
                  <a:pt x="993" y="2150"/>
                </a:lnTo>
                <a:lnTo>
                  <a:pt x="1009" y="2155"/>
                </a:lnTo>
                <a:lnTo>
                  <a:pt x="1026" y="2158"/>
                </a:lnTo>
                <a:lnTo>
                  <a:pt x="1042" y="2161"/>
                </a:lnTo>
                <a:lnTo>
                  <a:pt x="1059" y="2165"/>
                </a:lnTo>
                <a:lnTo>
                  <a:pt x="1076" y="2166"/>
                </a:lnTo>
                <a:lnTo>
                  <a:pt x="1093" y="2167"/>
                </a:lnTo>
                <a:lnTo>
                  <a:pt x="1110" y="2168"/>
                </a:lnTo>
                <a:lnTo>
                  <a:pt x="1126" y="2167"/>
                </a:lnTo>
                <a:lnTo>
                  <a:pt x="1143" y="2166"/>
                </a:lnTo>
                <a:lnTo>
                  <a:pt x="1160" y="2165"/>
                </a:lnTo>
                <a:lnTo>
                  <a:pt x="1177" y="2161"/>
                </a:lnTo>
                <a:lnTo>
                  <a:pt x="1193" y="2158"/>
                </a:lnTo>
                <a:lnTo>
                  <a:pt x="1209" y="2155"/>
                </a:lnTo>
                <a:lnTo>
                  <a:pt x="1225" y="2150"/>
                </a:lnTo>
                <a:lnTo>
                  <a:pt x="1241" y="2145"/>
                </a:lnTo>
                <a:lnTo>
                  <a:pt x="1345" y="2145"/>
                </a:lnTo>
                <a:lnTo>
                  <a:pt x="1361" y="2150"/>
                </a:lnTo>
                <a:lnTo>
                  <a:pt x="1376" y="2155"/>
                </a:lnTo>
                <a:lnTo>
                  <a:pt x="1392" y="2158"/>
                </a:lnTo>
                <a:lnTo>
                  <a:pt x="1409" y="2161"/>
                </a:lnTo>
                <a:lnTo>
                  <a:pt x="1425" y="2165"/>
                </a:lnTo>
                <a:lnTo>
                  <a:pt x="1442" y="2166"/>
                </a:lnTo>
                <a:lnTo>
                  <a:pt x="1459" y="2167"/>
                </a:lnTo>
                <a:lnTo>
                  <a:pt x="1476" y="2168"/>
                </a:lnTo>
                <a:lnTo>
                  <a:pt x="1494" y="2167"/>
                </a:lnTo>
                <a:lnTo>
                  <a:pt x="1511" y="2166"/>
                </a:lnTo>
                <a:lnTo>
                  <a:pt x="1528" y="2165"/>
                </a:lnTo>
                <a:lnTo>
                  <a:pt x="1544" y="2161"/>
                </a:lnTo>
                <a:lnTo>
                  <a:pt x="1561" y="2158"/>
                </a:lnTo>
                <a:lnTo>
                  <a:pt x="1577" y="2155"/>
                </a:lnTo>
                <a:lnTo>
                  <a:pt x="1592" y="2150"/>
                </a:lnTo>
                <a:lnTo>
                  <a:pt x="1608" y="2145"/>
                </a:lnTo>
                <a:lnTo>
                  <a:pt x="1708" y="2145"/>
                </a:lnTo>
                <a:lnTo>
                  <a:pt x="1723" y="2150"/>
                </a:lnTo>
                <a:lnTo>
                  <a:pt x="1738" y="2155"/>
                </a:lnTo>
                <a:lnTo>
                  <a:pt x="1755" y="2158"/>
                </a:lnTo>
                <a:lnTo>
                  <a:pt x="1771" y="2161"/>
                </a:lnTo>
                <a:lnTo>
                  <a:pt x="1788" y="2165"/>
                </a:lnTo>
                <a:lnTo>
                  <a:pt x="1805" y="2166"/>
                </a:lnTo>
                <a:lnTo>
                  <a:pt x="1822" y="2167"/>
                </a:lnTo>
                <a:lnTo>
                  <a:pt x="1839" y="2168"/>
                </a:lnTo>
                <a:lnTo>
                  <a:pt x="1858" y="2167"/>
                </a:lnTo>
                <a:lnTo>
                  <a:pt x="1877" y="2166"/>
                </a:lnTo>
                <a:lnTo>
                  <a:pt x="1897" y="2164"/>
                </a:lnTo>
                <a:lnTo>
                  <a:pt x="1916" y="2160"/>
                </a:lnTo>
                <a:lnTo>
                  <a:pt x="1934" y="2156"/>
                </a:lnTo>
                <a:lnTo>
                  <a:pt x="1952" y="2150"/>
                </a:lnTo>
                <a:lnTo>
                  <a:pt x="1969" y="2145"/>
                </a:lnTo>
                <a:lnTo>
                  <a:pt x="1987" y="2138"/>
                </a:lnTo>
                <a:lnTo>
                  <a:pt x="2004" y="2130"/>
                </a:lnTo>
                <a:lnTo>
                  <a:pt x="2020" y="2123"/>
                </a:lnTo>
                <a:lnTo>
                  <a:pt x="2036" y="2113"/>
                </a:lnTo>
                <a:lnTo>
                  <a:pt x="2052" y="2104"/>
                </a:lnTo>
                <a:lnTo>
                  <a:pt x="2066" y="2093"/>
                </a:lnTo>
                <a:lnTo>
                  <a:pt x="2081" y="2082"/>
                </a:lnTo>
                <a:lnTo>
                  <a:pt x="2095" y="2070"/>
                </a:lnTo>
                <a:lnTo>
                  <a:pt x="2107" y="2058"/>
                </a:lnTo>
                <a:lnTo>
                  <a:pt x="2121" y="2044"/>
                </a:lnTo>
                <a:lnTo>
                  <a:pt x="2132" y="2031"/>
                </a:lnTo>
                <a:lnTo>
                  <a:pt x="2143" y="2017"/>
                </a:lnTo>
                <a:lnTo>
                  <a:pt x="2153" y="2003"/>
                </a:lnTo>
                <a:lnTo>
                  <a:pt x="2164" y="1987"/>
                </a:lnTo>
                <a:lnTo>
                  <a:pt x="2173" y="1971"/>
                </a:lnTo>
                <a:lnTo>
                  <a:pt x="2182" y="1955"/>
                </a:lnTo>
                <a:lnTo>
                  <a:pt x="2189" y="1939"/>
                </a:lnTo>
                <a:lnTo>
                  <a:pt x="2195" y="1921"/>
                </a:lnTo>
                <a:lnTo>
                  <a:pt x="2202" y="1903"/>
                </a:lnTo>
                <a:lnTo>
                  <a:pt x="2207" y="1886"/>
                </a:lnTo>
                <a:lnTo>
                  <a:pt x="2211" y="1868"/>
                </a:lnTo>
                <a:lnTo>
                  <a:pt x="2215" y="1849"/>
                </a:lnTo>
                <a:lnTo>
                  <a:pt x="2217" y="1831"/>
                </a:lnTo>
                <a:lnTo>
                  <a:pt x="2218" y="1811"/>
                </a:lnTo>
                <a:lnTo>
                  <a:pt x="2219" y="1792"/>
                </a:lnTo>
                <a:lnTo>
                  <a:pt x="2218" y="1772"/>
                </a:lnTo>
                <a:lnTo>
                  <a:pt x="2217" y="1752"/>
                </a:lnTo>
                <a:lnTo>
                  <a:pt x="2215" y="1733"/>
                </a:lnTo>
                <a:lnTo>
                  <a:pt x="2210" y="1713"/>
                </a:lnTo>
                <a:lnTo>
                  <a:pt x="2205" y="1694"/>
                </a:lnTo>
                <a:lnTo>
                  <a:pt x="2200" y="1676"/>
                </a:lnTo>
                <a:lnTo>
                  <a:pt x="2194" y="1658"/>
                </a:lnTo>
                <a:lnTo>
                  <a:pt x="2186" y="1640"/>
                </a:lnTo>
                <a:lnTo>
                  <a:pt x="2186" y="1589"/>
                </a:lnTo>
                <a:lnTo>
                  <a:pt x="2194" y="1572"/>
                </a:lnTo>
                <a:lnTo>
                  <a:pt x="2200" y="1554"/>
                </a:lnTo>
                <a:lnTo>
                  <a:pt x="2205" y="1535"/>
                </a:lnTo>
                <a:lnTo>
                  <a:pt x="2210" y="1517"/>
                </a:lnTo>
                <a:lnTo>
                  <a:pt x="2215" y="1498"/>
                </a:lnTo>
                <a:lnTo>
                  <a:pt x="2217" y="1478"/>
                </a:lnTo>
                <a:lnTo>
                  <a:pt x="2218" y="1458"/>
                </a:lnTo>
                <a:lnTo>
                  <a:pt x="2219" y="1438"/>
                </a:lnTo>
                <a:lnTo>
                  <a:pt x="2218" y="1417"/>
                </a:lnTo>
                <a:lnTo>
                  <a:pt x="2217" y="1398"/>
                </a:lnTo>
                <a:lnTo>
                  <a:pt x="2215" y="1379"/>
                </a:lnTo>
                <a:lnTo>
                  <a:pt x="2210" y="1359"/>
                </a:lnTo>
                <a:lnTo>
                  <a:pt x="2205" y="1340"/>
                </a:lnTo>
                <a:lnTo>
                  <a:pt x="2200" y="1322"/>
                </a:lnTo>
                <a:lnTo>
                  <a:pt x="2194" y="1304"/>
                </a:lnTo>
                <a:lnTo>
                  <a:pt x="2186" y="1286"/>
                </a:lnTo>
                <a:lnTo>
                  <a:pt x="2186" y="1236"/>
                </a:lnTo>
                <a:lnTo>
                  <a:pt x="2194" y="1218"/>
                </a:lnTo>
                <a:lnTo>
                  <a:pt x="2200" y="1200"/>
                </a:lnTo>
                <a:lnTo>
                  <a:pt x="2205" y="1182"/>
                </a:lnTo>
                <a:lnTo>
                  <a:pt x="2210" y="1163"/>
                </a:lnTo>
                <a:lnTo>
                  <a:pt x="2215" y="1143"/>
                </a:lnTo>
                <a:lnTo>
                  <a:pt x="2217" y="1124"/>
                </a:lnTo>
                <a:lnTo>
                  <a:pt x="2218" y="1104"/>
                </a:lnTo>
                <a:lnTo>
                  <a:pt x="2219" y="1083"/>
                </a:lnTo>
                <a:lnTo>
                  <a:pt x="2218" y="1064"/>
                </a:lnTo>
                <a:lnTo>
                  <a:pt x="2217" y="1044"/>
                </a:lnTo>
                <a:lnTo>
                  <a:pt x="2215" y="1024"/>
                </a:lnTo>
                <a:lnTo>
                  <a:pt x="2210" y="1005"/>
                </a:lnTo>
                <a:lnTo>
                  <a:pt x="2205" y="986"/>
                </a:lnTo>
                <a:lnTo>
                  <a:pt x="2200" y="968"/>
                </a:lnTo>
                <a:lnTo>
                  <a:pt x="2194" y="949"/>
                </a:lnTo>
                <a:lnTo>
                  <a:pt x="2186" y="931"/>
                </a:lnTo>
                <a:lnTo>
                  <a:pt x="2186" y="886"/>
                </a:lnTo>
                <a:lnTo>
                  <a:pt x="2194" y="869"/>
                </a:lnTo>
                <a:lnTo>
                  <a:pt x="2200" y="850"/>
                </a:lnTo>
                <a:lnTo>
                  <a:pt x="2205" y="832"/>
                </a:lnTo>
                <a:lnTo>
                  <a:pt x="2210" y="812"/>
                </a:lnTo>
                <a:lnTo>
                  <a:pt x="2215" y="794"/>
                </a:lnTo>
                <a:lnTo>
                  <a:pt x="2217" y="774"/>
                </a:lnTo>
                <a:lnTo>
                  <a:pt x="2218" y="754"/>
                </a:lnTo>
                <a:lnTo>
                  <a:pt x="2219" y="734"/>
                </a:lnTo>
                <a:close/>
              </a:path>
            </a:pathLst>
          </a:custGeom>
          <a:solidFill>
            <a:schemeClr val="bg1">
              <a:alpha val="30196"/>
            </a:schemeClr>
          </a:solidFill>
          <a:ln w="1016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Freeform 22"/>
          <p:cNvSpPr>
            <a:spLocks/>
          </p:cNvSpPr>
          <p:nvPr/>
        </p:nvSpPr>
        <p:spPr bwMode="auto">
          <a:xfrm>
            <a:off x="1109663" y="4033838"/>
            <a:ext cx="3419475" cy="1123950"/>
          </a:xfrm>
          <a:custGeom>
            <a:avLst/>
            <a:gdLst>
              <a:gd name="T0" fmla="*/ 2754488 w 2134"/>
              <a:gd name="T1" fmla="*/ 4588 h 735"/>
              <a:gd name="T2" fmla="*/ 2631105 w 2134"/>
              <a:gd name="T3" fmla="*/ 32113 h 735"/>
              <a:gd name="T4" fmla="*/ 2398760 w 2134"/>
              <a:gd name="T5" fmla="*/ 12233 h 735"/>
              <a:gd name="T6" fmla="*/ 2270570 w 2134"/>
              <a:gd name="T7" fmla="*/ 0 h 735"/>
              <a:gd name="T8" fmla="*/ 2168018 w 2134"/>
              <a:gd name="T9" fmla="*/ 9175 h 735"/>
              <a:gd name="T10" fmla="*/ 1911637 w 2134"/>
              <a:gd name="T11" fmla="*/ 32113 h 735"/>
              <a:gd name="T12" fmla="*/ 1813892 w 2134"/>
              <a:gd name="T13" fmla="*/ 9175 h 735"/>
              <a:gd name="T14" fmla="*/ 1711340 w 2134"/>
              <a:gd name="T15" fmla="*/ 0 h 735"/>
              <a:gd name="T16" fmla="*/ 1583150 w 2134"/>
              <a:gd name="T17" fmla="*/ 12233 h 735"/>
              <a:gd name="T18" fmla="*/ 1349202 w 2134"/>
              <a:gd name="T19" fmla="*/ 32113 h 735"/>
              <a:gd name="T20" fmla="*/ 1227422 w 2134"/>
              <a:gd name="T21" fmla="*/ 4588 h 735"/>
              <a:gd name="T22" fmla="*/ 1123267 w 2134"/>
              <a:gd name="T23" fmla="*/ 1529 h 735"/>
              <a:gd name="T24" fmla="*/ 998282 w 2134"/>
              <a:gd name="T25" fmla="*/ 19879 h 735"/>
              <a:gd name="T26" fmla="*/ 765937 w 2134"/>
              <a:gd name="T27" fmla="*/ 25996 h 735"/>
              <a:gd name="T28" fmla="*/ 642554 w 2134"/>
              <a:gd name="T29" fmla="*/ 3058 h 735"/>
              <a:gd name="T30" fmla="*/ 528785 w 2134"/>
              <a:gd name="T31" fmla="*/ 3058 h 735"/>
              <a:gd name="T32" fmla="*/ 386173 w 2134"/>
              <a:gd name="T33" fmla="*/ 33642 h 735"/>
              <a:gd name="T34" fmla="*/ 259585 w 2134"/>
              <a:gd name="T35" fmla="*/ 96339 h 735"/>
              <a:gd name="T36" fmla="*/ 152226 w 2134"/>
              <a:gd name="T37" fmla="*/ 185031 h 735"/>
              <a:gd name="T38" fmla="*/ 70505 w 2134"/>
              <a:gd name="T39" fmla="*/ 295132 h 735"/>
              <a:gd name="T40" fmla="*/ 19229 w 2134"/>
              <a:gd name="T41" fmla="*/ 420526 h 735"/>
              <a:gd name="T42" fmla="*/ 0 w 2134"/>
              <a:gd name="T43" fmla="*/ 562740 h 735"/>
              <a:gd name="T44" fmla="*/ 11217 w 2134"/>
              <a:gd name="T45" fmla="*/ 675899 h 735"/>
              <a:gd name="T46" fmla="*/ 59288 w 2134"/>
              <a:gd name="T47" fmla="*/ 805880 h 735"/>
              <a:gd name="T48" fmla="*/ 132997 w 2134"/>
              <a:gd name="T49" fmla="*/ 919039 h 735"/>
              <a:gd name="T50" fmla="*/ 237152 w 2134"/>
              <a:gd name="T51" fmla="*/ 1012320 h 735"/>
              <a:gd name="T52" fmla="*/ 358933 w 2134"/>
              <a:gd name="T53" fmla="*/ 1081133 h 735"/>
              <a:gd name="T54" fmla="*/ 498340 w 2134"/>
              <a:gd name="T55" fmla="*/ 1117833 h 735"/>
              <a:gd name="T56" fmla="*/ 615313 w 2134"/>
              <a:gd name="T57" fmla="*/ 1123950 h 735"/>
              <a:gd name="T58" fmla="*/ 741901 w 2134"/>
              <a:gd name="T59" fmla="*/ 1105600 h 735"/>
              <a:gd name="T60" fmla="*/ 974246 w 2134"/>
              <a:gd name="T61" fmla="*/ 1099483 h 735"/>
              <a:gd name="T62" fmla="*/ 1097629 w 2134"/>
              <a:gd name="T63" fmla="*/ 1122421 h 735"/>
              <a:gd name="T64" fmla="*/ 1201784 w 2134"/>
              <a:gd name="T65" fmla="*/ 1122421 h 735"/>
              <a:gd name="T66" fmla="*/ 1326769 w 2134"/>
              <a:gd name="T67" fmla="*/ 1099483 h 735"/>
              <a:gd name="T68" fmla="*/ 1559114 w 2134"/>
              <a:gd name="T69" fmla="*/ 1105600 h 735"/>
              <a:gd name="T70" fmla="*/ 1684099 w 2134"/>
              <a:gd name="T71" fmla="*/ 1123950 h 735"/>
              <a:gd name="T72" fmla="*/ 1786652 w 2134"/>
              <a:gd name="T73" fmla="*/ 1119362 h 735"/>
              <a:gd name="T74" fmla="*/ 1911637 w 2134"/>
              <a:gd name="T75" fmla="*/ 1091837 h 735"/>
              <a:gd name="T76" fmla="*/ 2143982 w 2134"/>
              <a:gd name="T77" fmla="*/ 1111717 h 735"/>
              <a:gd name="T78" fmla="*/ 2270570 w 2134"/>
              <a:gd name="T79" fmla="*/ 1123950 h 735"/>
              <a:gd name="T80" fmla="*/ 2374724 w 2134"/>
              <a:gd name="T81" fmla="*/ 1116304 h 735"/>
              <a:gd name="T82" fmla="*/ 2631105 w 2134"/>
              <a:gd name="T83" fmla="*/ 1091837 h 735"/>
              <a:gd name="T84" fmla="*/ 2728850 w 2134"/>
              <a:gd name="T85" fmla="*/ 1116304 h 735"/>
              <a:gd name="T86" fmla="*/ 2831402 w 2134"/>
              <a:gd name="T87" fmla="*/ 1123950 h 735"/>
              <a:gd name="T88" fmla="*/ 2978821 w 2134"/>
              <a:gd name="T89" fmla="*/ 1105600 h 735"/>
              <a:gd name="T90" fmla="*/ 3113421 w 2134"/>
              <a:gd name="T91" fmla="*/ 1056666 h 735"/>
              <a:gd name="T92" fmla="*/ 3228792 w 2134"/>
              <a:gd name="T93" fmla="*/ 978678 h 735"/>
              <a:gd name="T94" fmla="*/ 3320128 w 2134"/>
              <a:gd name="T95" fmla="*/ 876222 h 735"/>
              <a:gd name="T96" fmla="*/ 3385825 w 2134"/>
              <a:gd name="T97" fmla="*/ 756946 h 735"/>
              <a:gd name="T98" fmla="*/ 3417873 w 2134"/>
              <a:gd name="T99" fmla="*/ 619319 h 735"/>
              <a:gd name="T100" fmla="*/ 3417873 w 2134"/>
              <a:gd name="T101" fmla="*/ 504631 h 735"/>
              <a:gd name="T102" fmla="*/ 3385825 w 2134"/>
              <a:gd name="T103" fmla="*/ 370062 h 735"/>
              <a:gd name="T104" fmla="*/ 3320128 w 2134"/>
              <a:gd name="T105" fmla="*/ 247728 h 735"/>
              <a:gd name="T106" fmla="*/ 3228792 w 2134"/>
              <a:gd name="T107" fmla="*/ 145272 h 735"/>
              <a:gd name="T108" fmla="*/ 3113421 w 2134"/>
              <a:gd name="T109" fmla="*/ 67284 h 735"/>
              <a:gd name="T110" fmla="*/ 2978821 w 2134"/>
              <a:gd name="T111" fmla="*/ 18350 h 735"/>
              <a:gd name="T112" fmla="*/ 2831402 w 2134"/>
              <a:gd name="T113" fmla="*/ 0 h 73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134" h="735">
                <a:moveTo>
                  <a:pt x="1767" y="0"/>
                </a:moveTo>
                <a:lnTo>
                  <a:pt x="1767" y="0"/>
                </a:lnTo>
                <a:lnTo>
                  <a:pt x="1751" y="1"/>
                </a:lnTo>
                <a:lnTo>
                  <a:pt x="1735" y="2"/>
                </a:lnTo>
                <a:lnTo>
                  <a:pt x="1719" y="3"/>
                </a:lnTo>
                <a:lnTo>
                  <a:pt x="1703" y="6"/>
                </a:lnTo>
                <a:lnTo>
                  <a:pt x="1688" y="8"/>
                </a:lnTo>
                <a:lnTo>
                  <a:pt x="1672" y="13"/>
                </a:lnTo>
                <a:lnTo>
                  <a:pt x="1657" y="17"/>
                </a:lnTo>
                <a:lnTo>
                  <a:pt x="1642" y="21"/>
                </a:lnTo>
                <a:lnTo>
                  <a:pt x="1543" y="21"/>
                </a:lnTo>
                <a:lnTo>
                  <a:pt x="1527" y="17"/>
                </a:lnTo>
                <a:lnTo>
                  <a:pt x="1512" y="13"/>
                </a:lnTo>
                <a:lnTo>
                  <a:pt x="1497" y="8"/>
                </a:lnTo>
                <a:lnTo>
                  <a:pt x="1482" y="6"/>
                </a:lnTo>
                <a:lnTo>
                  <a:pt x="1465" y="3"/>
                </a:lnTo>
                <a:lnTo>
                  <a:pt x="1450" y="2"/>
                </a:lnTo>
                <a:lnTo>
                  <a:pt x="1434" y="1"/>
                </a:lnTo>
                <a:lnTo>
                  <a:pt x="1417" y="0"/>
                </a:lnTo>
                <a:lnTo>
                  <a:pt x="1401" y="1"/>
                </a:lnTo>
                <a:lnTo>
                  <a:pt x="1385" y="2"/>
                </a:lnTo>
                <a:lnTo>
                  <a:pt x="1368" y="3"/>
                </a:lnTo>
                <a:lnTo>
                  <a:pt x="1353" y="6"/>
                </a:lnTo>
                <a:lnTo>
                  <a:pt x="1338" y="8"/>
                </a:lnTo>
                <a:lnTo>
                  <a:pt x="1323" y="13"/>
                </a:lnTo>
                <a:lnTo>
                  <a:pt x="1307" y="17"/>
                </a:lnTo>
                <a:lnTo>
                  <a:pt x="1292" y="21"/>
                </a:lnTo>
                <a:lnTo>
                  <a:pt x="1193" y="21"/>
                </a:lnTo>
                <a:lnTo>
                  <a:pt x="1178" y="17"/>
                </a:lnTo>
                <a:lnTo>
                  <a:pt x="1162" y="13"/>
                </a:lnTo>
                <a:lnTo>
                  <a:pt x="1147" y="8"/>
                </a:lnTo>
                <a:lnTo>
                  <a:pt x="1132" y="6"/>
                </a:lnTo>
                <a:lnTo>
                  <a:pt x="1115" y="3"/>
                </a:lnTo>
                <a:lnTo>
                  <a:pt x="1100" y="2"/>
                </a:lnTo>
                <a:lnTo>
                  <a:pt x="1084" y="1"/>
                </a:lnTo>
                <a:lnTo>
                  <a:pt x="1068" y="0"/>
                </a:lnTo>
                <a:lnTo>
                  <a:pt x="1051" y="1"/>
                </a:lnTo>
                <a:lnTo>
                  <a:pt x="1035" y="2"/>
                </a:lnTo>
                <a:lnTo>
                  <a:pt x="1019" y="3"/>
                </a:lnTo>
                <a:lnTo>
                  <a:pt x="1003" y="6"/>
                </a:lnTo>
                <a:lnTo>
                  <a:pt x="988" y="8"/>
                </a:lnTo>
                <a:lnTo>
                  <a:pt x="973" y="13"/>
                </a:lnTo>
                <a:lnTo>
                  <a:pt x="957" y="17"/>
                </a:lnTo>
                <a:lnTo>
                  <a:pt x="942" y="21"/>
                </a:lnTo>
                <a:lnTo>
                  <a:pt x="842" y="21"/>
                </a:lnTo>
                <a:lnTo>
                  <a:pt x="828" y="17"/>
                </a:lnTo>
                <a:lnTo>
                  <a:pt x="813" y="13"/>
                </a:lnTo>
                <a:lnTo>
                  <a:pt x="797" y="8"/>
                </a:lnTo>
                <a:lnTo>
                  <a:pt x="782" y="6"/>
                </a:lnTo>
                <a:lnTo>
                  <a:pt x="766" y="3"/>
                </a:lnTo>
                <a:lnTo>
                  <a:pt x="750" y="2"/>
                </a:lnTo>
                <a:lnTo>
                  <a:pt x="734" y="1"/>
                </a:lnTo>
                <a:lnTo>
                  <a:pt x="718" y="0"/>
                </a:lnTo>
                <a:lnTo>
                  <a:pt x="701" y="1"/>
                </a:lnTo>
                <a:lnTo>
                  <a:pt x="685" y="2"/>
                </a:lnTo>
                <a:lnTo>
                  <a:pt x="669" y="3"/>
                </a:lnTo>
                <a:lnTo>
                  <a:pt x="653" y="6"/>
                </a:lnTo>
                <a:lnTo>
                  <a:pt x="638" y="8"/>
                </a:lnTo>
                <a:lnTo>
                  <a:pt x="623" y="13"/>
                </a:lnTo>
                <a:lnTo>
                  <a:pt x="608" y="17"/>
                </a:lnTo>
                <a:lnTo>
                  <a:pt x="592" y="21"/>
                </a:lnTo>
                <a:lnTo>
                  <a:pt x="492" y="21"/>
                </a:lnTo>
                <a:lnTo>
                  <a:pt x="478" y="17"/>
                </a:lnTo>
                <a:lnTo>
                  <a:pt x="463" y="13"/>
                </a:lnTo>
                <a:lnTo>
                  <a:pt x="447" y="8"/>
                </a:lnTo>
                <a:lnTo>
                  <a:pt x="432" y="6"/>
                </a:lnTo>
                <a:lnTo>
                  <a:pt x="416" y="3"/>
                </a:lnTo>
                <a:lnTo>
                  <a:pt x="401" y="2"/>
                </a:lnTo>
                <a:lnTo>
                  <a:pt x="384" y="1"/>
                </a:lnTo>
                <a:lnTo>
                  <a:pt x="368" y="0"/>
                </a:lnTo>
                <a:lnTo>
                  <a:pt x="348" y="1"/>
                </a:lnTo>
                <a:lnTo>
                  <a:pt x="330" y="2"/>
                </a:lnTo>
                <a:lnTo>
                  <a:pt x="311" y="4"/>
                </a:lnTo>
                <a:lnTo>
                  <a:pt x="294" y="7"/>
                </a:lnTo>
                <a:lnTo>
                  <a:pt x="275" y="12"/>
                </a:lnTo>
                <a:lnTo>
                  <a:pt x="258" y="17"/>
                </a:lnTo>
                <a:lnTo>
                  <a:pt x="241" y="22"/>
                </a:lnTo>
                <a:lnTo>
                  <a:pt x="224" y="29"/>
                </a:lnTo>
                <a:lnTo>
                  <a:pt x="208" y="37"/>
                </a:lnTo>
                <a:lnTo>
                  <a:pt x="192" y="44"/>
                </a:lnTo>
                <a:lnTo>
                  <a:pt x="177" y="53"/>
                </a:lnTo>
                <a:lnTo>
                  <a:pt x="162" y="63"/>
                </a:lnTo>
                <a:lnTo>
                  <a:pt x="148" y="73"/>
                </a:lnTo>
                <a:lnTo>
                  <a:pt x="134" y="83"/>
                </a:lnTo>
                <a:lnTo>
                  <a:pt x="120" y="95"/>
                </a:lnTo>
                <a:lnTo>
                  <a:pt x="107" y="107"/>
                </a:lnTo>
                <a:lnTo>
                  <a:pt x="95" y="121"/>
                </a:lnTo>
                <a:lnTo>
                  <a:pt x="83" y="134"/>
                </a:lnTo>
                <a:lnTo>
                  <a:pt x="73" y="148"/>
                </a:lnTo>
                <a:lnTo>
                  <a:pt x="63" y="162"/>
                </a:lnTo>
                <a:lnTo>
                  <a:pt x="53" y="177"/>
                </a:lnTo>
                <a:lnTo>
                  <a:pt x="44" y="193"/>
                </a:lnTo>
                <a:lnTo>
                  <a:pt x="37" y="208"/>
                </a:lnTo>
                <a:lnTo>
                  <a:pt x="29" y="224"/>
                </a:lnTo>
                <a:lnTo>
                  <a:pt x="22" y="242"/>
                </a:lnTo>
                <a:lnTo>
                  <a:pt x="17" y="258"/>
                </a:lnTo>
                <a:lnTo>
                  <a:pt x="12" y="275"/>
                </a:lnTo>
                <a:lnTo>
                  <a:pt x="7" y="294"/>
                </a:lnTo>
                <a:lnTo>
                  <a:pt x="4" y="311"/>
                </a:lnTo>
                <a:lnTo>
                  <a:pt x="2" y="330"/>
                </a:lnTo>
                <a:lnTo>
                  <a:pt x="1" y="348"/>
                </a:lnTo>
                <a:lnTo>
                  <a:pt x="0" y="368"/>
                </a:lnTo>
                <a:lnTo>
                  <a:pt x="1" y="387"/>
                </a:lnTo>
                <a:lnTo>
                  <a:pt x="2" y="405"/>
                </a:lnTo>
                <a:lnTo>
                  <a:pt x="4" y="424"/>
                </a:lnTo>
                <a:lnTo>
                  <a:pt x="7" y="442"/>
                </a:lnTo>
                <a:lnTo>
                  <a:pt x="12" y="460"/>
                </a:lnTo>
                <a:lnTo>
                  <a:pt x="17" y="477"/>
                </a:lnTo>
                <a:lnTo>
                  <a:pt x="22" y="495"/>
                </a:lnTo>
                <a:lnTo>
                  <a:pt x="29" y="511"/>
                </a:lnTo>
                <a:lnTo>
                  <a:pt x="37" y="527"/>
                </a:lnTo>
                <a:lnTo>
                  <a:pt x="44" y="542"/>
                </a:lnTo>
                <a:lnTo>
                  <a:pt x="53" y="559"/>
                </a:lnTo>
                <a:lnTo>
                  <a:pt x="63" y="573"/>
                </a:lnTo>
                <a:lnTo>
                  <a:pt x="73" y="588"/>
                </a:lnTo>
                <a:lnTo>
                  <a:pt x="83" y="601"/>
                </a:lnTo>
                <a:lnTo>
                  <a:pt x="95" y="616"/>
                </a:lnTo>
                <a:lnTo>
                  <a:pt x="107" y="628"/>
                </a:lnTo>
                <a:lnTo>
                  <a:pt x="120" y="640"/>
                </a:lnTo>
                <a:lnTo>
                  <a:pt x="134" y="652"/>
                </a:lnTo>
                <a:lnTo>
                  <a:pt x="148" y="662"/>
                </a:lnTo>
                <a:lnTo>
                  <a:pt x="162" y="672"/>
                </a:lnTo>
                <a:lnTo>
                  <a:pt x="177" y="682"/>
                </a:lnTo>
                <a:lnTo>
                  <a:pt x="192" y="691"/>
                </a:lnTo>
                <a:lnTo>
                  <a:pt x="208" y="699"/>
                </a:lnTo>
                <a:lnTo>
                  <a:pt x="224" y="707"/>
                </a:lnTo>
                <a:lnTo>
                  <a:pt x="241" y="714"/>
                </a:lnTo>
                <a:lnTo>
                  <a:pt x="258" y="719"/>
                </a:lnTo>
                <a:lnTo>
                  <a:pt x="275" y="723"/>
                </a:lnTo>
                <a:lnTo>
                  <a:pt x="294" y="728"/>
                </a:lnTo>
                <a:lnTo>
                  <a:pt x="311" y="731"/>
                </a:lnTo>
                <a:lnTo>
                  <a:pt x="330" y="733"/>
                </a:lnTo>
                <a:lnTo>
                  <a:pt x="348" y="735"/>
                </a:lnTo>
                <a:lnTo>
                  <a:pt x="368" y="735"/>
                </a:lnTo>
                <a:lnTo>
                  <a:pt x="384" y="735"/>
                </a:lnTo>
                <a:lnTo>
                  <a:pt x="401" y="734"/>
                </a:lnTo>
                <a:lnTo>
                  <a:pt x="416" y="732"/>
                </a:lnTo>
                <a:lnTo>
                  <a:pt x="432" y="730"/>
                </a:lnTo>
                <a:lnTo>
                  <a:pt x="447" y="727"/>
                </a:lnTo>
                <a:lnTo>
                  <a:pt x="463" y="723"/>
                </a:lnTo>
                <a:lnTo>
                  <a:pt x="478" y="719"/>
                </a:lnTo>
                <a:lnTo>
                  <a:pt x="492" y="714"/>
                </a:lnTo>
                <a:lnTo>
                  <a:pt x="592" y="714"/>
                </a:lnTo>
                <a:lnTo>
                  <a:pt x="608" y="719"/>
                </a:lnTo>
                <a:lnTo>
                  <a:pt x="622" y="723"/>
                </a:lnTo>
                <a:lnTo>
                  <a:pt x="638" y="727"/>
                </a:lnTo>
                <a:lnTo>
                  <a:pt x="653" y="730"/>
                </a:lnTo>
                <a:lnTo>
                  <a:pt x="669" y="732"/>
                </a:lnTo>
                <a:lnTo>
                  <a:pt x="685" y="734"/>
                </a:lnTo>
                <a:lnTo>
                  <a:pt x="701" y="735"/>
                </a:lnTo>
                <a:lnTo>
                  <a:pt x="718" y="735"/>
                </a:lnTo>
                <a:lnTo>
                  <a:pt x="734" y="735"/>
                </a:lnTo>
                <a:lnTo>
                  <a:pt x="750" y="734"/>
                </a:lnTo>
                <a:lnTo>
                  <a:pt x="766" y="732"/>
                </a:lnTo>
                <a:lnTo>
                  <a:pt x="782" y="730"/>
                </a:lnTo>
                <a:lnTo>
                  <a:pt x="797" y="727"/>
                </a:lnTo>
                <a:lnTo>
                  <a:pt x="813" y="723"/>
                </a:lnTo>
                <a:lnTo>
                  <a:pt x="828" y="719"/>
                </a:lnTo>
                <a:lnTo>
                  <a:pt x="842" y="714"/>
                </a:lnTo>
                <a:lnTo>
                  <a:pt x="942" y="714"/>
                </a:lnTo>
                <a:lnTo>
                  <a:pt x="957" y="719"/>
                </a:lnTo>
                <a:lnTo>
                  <a:pt x="973" y="723"/>
                </a:lnTo>
                <a:lnTo>
                  <a:pt x="988" y="727"/>
                </a:lnTo>
                <a:lnTo>
                  <a:pt x="1003" y="730"/>
                </a:lnTo>
                <a:lnTo>
                  <a:pt x="1019" y="732"/>
                </a:lnTo>
                <a:lnTo>
                  <a:pt x="1035" y="734"/>
                </a:lnTo>
                <a:lnTo>
                  <a:pt x="1051" y="735"/>
                </a:lnTo>
                <a:lnTo>
                  <a:pt x="1068" y="735"/>
                </a:lnTo>
                <a:lnTo>
                  <a:pt x="1084" y="735"/>
                </a:lnTo>
                <a:lnTo>
                  <a:pt x="1100" y="734"/>
                </a:lnTo>
                <a:lnTo>
                  <a:pt x="1115" y="732"/>
                </a:lnTo>
                <a:lnTo>
                  <a:pt x="1132" y="730"/>
                </a:lnTo>
                <a:lnTo>
                  <a:pt x="1147" y="727"/>
                </a:lnTo>
                <a:lnTo>
                  <a:pt x="1162" y="723"/>
                </a:lnTo>
                <a:lnTo>
                  <a:pt x="1178" y="719"/>
                </a:lnTo>
                <a:lnTo>
                  <a:pt x="1193" y="714"/>
                </a:lnTo>
                <a:lnTo>
                  <a:pt x="1292" y="714"/>
                </a:lnTo>
                <a:lnTo>
                  <a:pt x="1307" y="719"/>
                </a:lnTo>
                <a:lnTo>
                  <a:pt x="1323" y="723"/>
                </a:lnTo>
                <a:lnTo>
                  <a:pt x="1338" y="727"/>
                </a:lnTo>
                <a:lnTo>
                  <a:pt x="1353" y="730"/>
                </a:lnTo>
                <a:lnTo>
                  <a:pt x="1368" y="732"/>
                </a:lnTo>
                <a:lnTo>
                  <a:pt x="1385" y="734"/>
                </a:lnTo>
                <a:lnTo>
                  <a:pt x="1401" y="735"/>
                </a:lnTo>
                <a:lnTo>
                  <a:pt x="1417" y="735"/>
                </a:lnTo>
                <a:lnTo>
                  <a:pt x="1434" y="735"/>
                </a:lnTo>
                <a:lnTo>
                  <a:pt x="1450" y="734"/>
                </a:lnTo>
                <a:lnTo>
                  <a:pt x="1465" y="732"/>
                </a:lnTo>
                <a:lnTo>
                  <a:pt x="1482" y="730"/>
                </a:lnTo>
                <a:lnTo>
                  <a:pt x="1497" y="727"/>
                </a:lnTo>
                <a:lnTo>
                  <a:pt x="1512" y="723"/>
                </a:lnTo>
                <a:lnTo>
                  <a:pt x="1527" y="719"/>
                </a:lnTo>
                <a:lnTo>
                  <a:pt x="1543" y="714"/>
                </a:lnTo>
                <a:lnTo>
                  <a:pt x="1642" y="714"/>
                </a:lnTo>
                <a:lnTo>
                  <a:pt x="1657" y="719"/>
                </a:lnTo>
                <a:lnTo>
                  <a:pt x="1672" y="723"/>
                </a:lnTo>
                <a:lnTo>
                  <a:pt x="1688" y="727"/>
                </a:lnTo>
                <a:lnTo>
                  <a:pt x="1703" y="730"/>
                </a:lnTo>
                <a:lnTo>
                  <a:pt x="1719" y="732"/>
                </a:lnTo>
                <a:lnTo>
                  <a:pt x="1735" y="734"/>
                </a:lnTo>
                <a:lnTo>
                  <a:pt x="1751" y="735"/>
                </a:lnTo>
                <a:lnTo>
                  <a:pt x="1767" y="735"/>
                </a:lnTo>
                <a:lnTo>
                  <a:pt x="1786" y="735"/>
                </a:lnTo>
                <a:lnTo>
                  <a:pt x="1805" y="733"/>
                </a:lnTo>
                <a:lnTo>
                  <a:pt x="1823" y="731"/>
                </a:lnTo>
                <a:lnTo>
                  <a:pt x="1841" y="728"/>
                </a:lnTo>
                <a:lnTo>
                  <a:pt x="1859" y="723"/>
                </a:lnTo>
                <a:lnTo>
                  <a:pt x="1876" y="719"/>
                </a:lnTo>
                <a:lnTo>
                  <a:pt x="1894" y="714"/>
                </a:lnTo>
                <a:lnTo>
                  <a:pt x="1910" y="707"/>
                </a:lnTo>
                <a:lnTo>
                  <a:pt x="1926" y="699"/>
                </a:lnTo>
                <a:lnTo>
                  <a:pt x="1943" y="691"/>
                </a:lnTo>
                <a:lnTo>
                  <a:pt x="1958" y="682"/>
                </a:lnTo>
                <a:lnTo>
                  <a:pt x="1973" y="672"/>
                </a:lnTo>
                <a:lnTo>
                  <a:pt x="1987" y="662"/>
                </a:lnTo>
                <a:lnTo>
                  <a:pt x="2002" y="652"/>
                </a:lnTo>
                <a:lnTo>
                  <a:pt x="2015" y="640"/>
                </a:lnTo>
                <a:lnTo>
                  <a:pt x="2028" y="628"/>
                </a:lnTo>
                <a:lnTo>
                  <a:pt x="2040" y="616"/>
                </a:lnTo>
                <a:lnTo>
                  <a:pt x="2051" y="601"/>
                </a:lnTo>
                <a:lnTo>
                  <a:pt x="2061" y="588"/>
                </a:lnTo>
                <a:lnTo>
                  <a:pt x="2072" y="573"/>
                </a:lnTo>
                <a:lnTo>
                  <a:pt x="2082" y="559"/>
                </a:lnTo>
                <a:lnTo>
                  <a:pt x="2091" y="542"/>
                </a:lnTo>
                <a:lnTo>
                  <a:pt x="2099" y="527"/>
                </a:lnTo>
                <a:lnTo>
                  <a:pt x="2106" y="511"/>
                </a:lnTo>
                <a:lnTo>
                  <a:pt x="2113" y="495"/>
                </a:lnTo>
                <a:lnTo>
                  <a:pt x="2118" y="477"/>
                </a:lnTo>
                <a:lnTo>
                  <a:pt x="2124" y="460"/>
                </a:lnTo>
                <a:lnTo>
                  <a:pt x="2128" y="442"/>
                </a:lnTo>
                <a:lnTo>
                  <a:pt x="2130" y="424"/>
                </a:lnTo>
                <a:lnTo>
                  <a:pt x="2133" y="405"/>
                </a:lnTo>
                <a:lnTo>
                  <a:pt x="2134" y="387"/>
                </a:lnTo>
                <a:lnTo>
                  <a:pt x="2134" y="368"/>
                </a:lnTo>
                <a:lnTo>
                  <a:pt x="2134" y="348"/>
                </a:lnTo>
                <a:lnTo>
                  <a:pt x="2133" y="330"/>
                </a:lnTo>
                <a:lnTo>
                  <a:pt x="2130" y="311"/>
                </a:lnTo>
                <a:lnTo>
                  <a:pt x="2128" y="294"/>
                </a:lnTo>
                <a:lnTo>
                  <a:pt x="2124" y="275"/>
                </a:lnTo>
                <a:lnTo>
                  <a:pt x="2118" y="258"/>
                </a:lnTo>
                <a:lnTo>
                  <a:pt x="2113" y="242"/>
                </a:lnTo>
                <a:lnTo>
                  <a:pt x="2106" y="224"/>
                </a:lnTo>
                <a:lnTo>
                  <a:pt x="2099" y="208"/>
                </a:lnTo>
                <a:lnTo>
                  <a:pt x="2091" y="193"/>
                </a:lnTo>
                <a:lnTo>
                  <a:pt x="2082" y="177"/>
                </a:lnTo>
                <a:lnTo>
                  <a:pt x="2072" y="162"/>
                </a:lnTo>
                <a:lnTo>
                  <a:pt x="2061" y="148"/>
                </a:lnTo>
                <a:lnTo>
                  <a:pt x="2051" y="134"/>
                </a:lnTo>
                <a:lnTo>
                  <a:pt x="2040" y="121"/>
                </a:lnTo>
                <a:lnTo>
                  <a:pt x="2028" y="107"/>
                </a:lnTo>
                <a:lnTo>
                  <a:pt x="2015" y="95"/>
                </a:lnTo>
                <a:lnTo>
                  <a:pt x="2002" y="83"/>
                </a:lnTo>
                <a:lnTo>
                  <a:pt x="1987" y="73"/>
                </a:lnTo>
                <a:lnTo>
                  <a:pt x="1973" y="63"/>
                </a:lnTo>
                <a:lnTo>
                  <a:pt x="1958" y="53"/>
                </a:lnTo>
                <a:lnTo>
                  <a:pt x="1943" y="44"/>
                </a:lnTo>
                <a:lnTo>
                  <a:pt x="1926" y="37"/>
                </a:lnTo>
                <a:lnTo>
                  <a:pt x="1910" y="29"/>
                </a:lnTo>
                <a:lnTo>
                  <a:pt x="1894" y="22"/>
                </a:lnTo>
                <a:lnTo>
                  <a:pt x="1876" y="17"/>
                </a:lnTo>
                <a:lnTo>
                  <a:pt x="1859" y="12"/>
                </a:lnTo>
                <a:lnTo>
                  <a:pt x="1841" y="7"/>
                </a:lnTo>
                <a:lnTo>
                  <a:pt x="1823" y="4"/>
                </a:lnTo>
                <a:lnTo>
                  <a:pt x="1805" y="2"/>
                </a:lnTo>
                <a:lnTo>
                  <a:pt x="1786" y="1"/>
                </a:lnTo>
                <a:lnTo>
                  <a:pt x="1767" y="0"/>
                </a:lnTo>
                <a:close/>
              </a:path>
            </a:pathLst>
          </a:custGeom>
          <a:solidFill>
            <a:schemeClr val="tx1">
              <a:alpha val="25098"/>
            </a:schemeClr>
          </a:solidFill>
          <a:ln w="19050" cap="rnd" cmpd="sng">
            <a:solidFill>
              <a:srgbClr val="9E9E9E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Rectangle 27"/>
          <p:cNvSpPr>
            <a:spLocks noChangeArrowheads="1"/>
          </p:cNvSpPr>
          <p:nvPr/>
        </p:nvSpPr>
        <p:spPr bwMode="auto">
          <a:xfrm>
            <a:off x="1401763" y="4343400"/>
            <a:ext cx="28733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Captivate your viewing audience - PowerPoint </a:t>
            </a:r>
          </a:p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Templates &amp; Backgrounds, Sleek Diagram &amp; Charts For Your Presentation</a:t>
            </a:r>
          </a:p>
        </p:txBody>
      </p:sp>
      <p:sp>
        <p:nvSpPr>
          <p:cNvPr id="14343" name="Rectangle 28"/>
          <p:cNvSpPr>
            <a:spLocks noChangeArrowheads="1"/>
          </p:cNvSpPr>
          <p:nvPr/>
        </p:nvSpPr>
        <p:spPr bwMode="auto">
          <a:xfrm>
            <a:off x="1404938" y="2778125"/>
            <a:ext cx="2376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400" b="1" baseline="0">
                <a:solidFill>
                  <a:srgbClr val="FFFFFF"/>
                </a:solidFill>
                <a:latin typeface="Arial Black" pitchFamily="34" charset="0"/>
              </a:rPr>
              <a:t>1. Subtle Touch</a:t>
            </a:r>
          </a:p>
        </p:txBody>
      </p:sp>
      <p:sp>
        <p:nvSpPr>
          <p:cNvPr id="14344" name="Rectangle 29"/>
          <p:cNvSpPr>
            <a:spLocks noChangeArrowheads="1"/>
          </p:cNvSpPr>
          <p:nvPr/>
        </p:nvSpPr>
        <p:spPr bwMode="auto">
          <a:xfrm>
            <a:off x="1414463" y="3065463"/>
            <a:ext cx="2870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Trendy Design in contemporary colors And styles - PowerPoint Templates &amp; Backgrounds, PowerPoint Diagrams &amp; Charts for your Presentation</a:t>
            </a:r>
          </a:p>
        </p:txBody>
      </p:sp>
      <p:sp>
        <p:nvSpPr>
          <p:cNvPr id="14345" name="Freeform 44"/>
          <p:cNvSpPr>
            <a:spLocks/>
          </p:cNvSpPr>
          <p:nvPr/>
        </p:nvSpPr>
        <p:spPr bwMode="auto">
          <a:xfrm>
            <a:off x="5102225" y="1111250"/>
            <a:ext cx="2901950" cy="3470275"/>
          </a:xfrm>
          <a:custGeom>
            <a:avLst/>
            <a:gdLst>
              <a:gd name="T0" fmla="*/ 2887663 w 1828"/>
              <a:gd name="T1" fmla="*/ 1052329 h 2160"/>
              <a:gd name="T2" fmla="*/ 2894013 w 1828"/>
              <a:gd name="T3" fmla="*/ 684415 h 2160"/>
              <a:gd name="T4" fmla="*/ 2897188 w 1828"/>
              <a:gd name="T5" fmla="*/ 539821 h 2160"/>
              <a:gd name="T6" fmla="*/ 2863850 w 1828"/>
              <a:gd name="T7" fmla="*/ 393619 h 2160"/>
              <a:gd name="T8" fmla="*/ 2798763 w 1828"/>
              <a:gd name="T9" fmla="*/ 266697 h 2160"/>
              <a:gd name="T10" fmla="*/ 2706688 w 1828"/>
              <a:gd name="T11" fmla="*/ 157448 h 2160"/>
              <a:gd name="T12" fmla="*/ 2589213 w 1828"/>
              <a:gd name="T13" fmla="*/ 73904 h 2160"/>
              <a:gd name="T14" fmla="*/ 2455863 w 1828"/>
              <a:gd name="T15" fmla="*/ 19279 h 2160"/>
              <a:gd name="T16" fmla="*/ 2306638 w 1828"/>
              <a:gd name="T17" fmla="*/ 0 h 2160"/>
              <a:gd name="T18" fmla="*/ 2136775 w 1828"/>
              <a:gd name="T19" fmla="*/ 25706 h 2160"/>
              <a:gd name="T20" fmla="*/ 1779588 w 1828"/>
              <a:gd name="T21" fmla="*/ 1607 h 2160"/>
              <a:gd name="T22" fmla="*/ 1606550 w 1828"/>
              <a:gd name="T23" fmla="*/ 14459 h 2160"/>
              <a:gd name="T24" fmla="*/ 1263650 w 1828"/>
              <a:gd name="T25" fmla="*/ 8033 h 2160"/>
              <a:gd name="T26" fmla="*/ 1089025 w 1828"/>
              <a:gd name="T27" fmla="*/ 8033 h 2160"/>
              <a:gd name="T28" fmla="*/ 722313 w 1828"/>
              <a:gd name="T29" fmla="*/ 14459 h 2160"/>
              <a:gd name="T30" fmla="*/ 563563 w 1828"/>
              <a:gd name="T31" fmla="*/ 0 h 2160"/>
              <a:gd name="T32" fmla="*/ 417513 w 1828"/>
              <a:gd name="T33" fmla="*/ 27312 h 2160"/>
              <a:gd name="T34" fmla="*/ 285750 w 1828"/>
              <a:gd name="T35" fmla="*/ 88363 h 2160"/>
              <a:gd name="T36" fmla="*/ 174625 w 1828"/>
              <a:gd name="T37" fmla="*/ 176727 h 2160"/>
              <a:gd name="T38" fmla="*/ 87313 w 1828"/>
              <a:gd name="T39" fmla="*/ 289190 h 2160"/>
              <a:gd name="T40" fmla="*/ 26988 w 1828"/>
              <a:gd name="T41" fmla="*/ 422538 h 2160"/>
              <a:gd name="T42" fmla="*/ 0 w 1828"/>
              <a:gd name="T43" fmla="*/ 570346 h 2160"/>
              <a:gd name="T44" fmla="*/ 14288 w 1828"/>
              <a:gd name="T45" fmla="*/ 731007 h 2160"/>
              <a:gd name="T46" fmla="*/ 7938 w 1828"/>
              <a:gd name="T47" fmla="*/ 1079641 h 2160"/>
              <a:gd name="T48" fmla="*/ 7938 w 1828"/>
              <a:gd name="T49" fmla="*/ 1256368 h 2160"/>
              <a:gd name="T50" fmla="*/ 14288 w 1828"/>
              <a:gd name="T51" fmla="*/ 1603396 h 2160"/>
              <a:gd name="T52" fmla="*/ 1588 w 1828"/>
              <a:gd name="T53" fmla="*/ 1778516 h 2160"/>
              <a:gd name="T54" fmla="*/ 25400 w 1828"/>
              <a:gd name="T55" fmla="*/ 2140003 h 2160"/>
              <a:gd name="T56" fmla="*/ 0 w 1828"/>
              <a:gd name="T57" fmla="*/ 2311910 h 2160"/>
              <a:gd name="T58" fmla="*/ 25400 w 1828"/>
              <a:gd name="T59" fmla="*/ 2695890 h 2160"/>
              <a:gd name="T60" fmla="*/ 0 w 1828"/>
              <a:gd name="T61" fmla="*/ 2867797 h 2160"/>
              <a:gd name="T62" fmla="*/ 12700 w 1828"/>
              <a:gd name="T63" fmla="*/ 2988292 h 2160"/>
              <a:gd name="T64" fmla="*/ 58738 w 1828"/>
              <a:gd name="T65" fmla="*/ 3129674 h 2160"/>
              <a:gd name="T66" fmla="*/ 136525 w 1828"/>
              <a:gd name="T67" fmla="*/ 3250170 h 2160"/>
              <a:gd name="T68" fmla="*/ 238125 w 1828"/>
              <a:gd name="T69" fmla="*/ 3349779 h 2160"/>
              <a:gd name="T70" fmla="*/ 363538 w 1828"/>
              <a:gd name="T71" fmla="*/ 3422077 h 2160"/>
              <a:gd name="T72" fmla="*/ 504825 w 1828"/>
              <a:gd name="T73" fmla="*/ 3462242 h 2160"/>
              <a:gd name="T74" fmla="*/ 642938 w 1828"/>
              <a:gd name="T75" fmla="*/ 3468668 h 2160"/>
              <a:gd name="T76" fmla="*/ 969963 w 1828"/>
              <a:gd name="T77" fmla="*/ 3439749 h 2160"/>
              <a:gd name="T78" fmla="*/ 1154113 w 1828"/>
              <a:gd name="T79" fmla="*/ 3470275 h 2160"/>
              <a:gd name="T80" fmla="*/ 1550988 w 1828"/>
              <a:gd name="T81" fmla="*/ 3439749 h 2160"/>
              <a:gd name="T82" fmla="*/ 1735138 w 1828"/>
              <a:gd name="T83" fmla="*/ 3470275 h 2160"/>
              <a:gd name="T84" fmla="*/ 1922463 w 1828"/>
              <a:gd name="T85" fmla="*/ 3439749 h 2160"/>
              <a:gd name="T86" fmla="*/ 2259013 w 1828"/>
              <a:gd name="T87" fmla="*/ 3468668 h 2160"/>
              <a:gd name="T88" fmla="*/ 2397125 w 1828"/>
              <a:gd name="T89" fmla="*/ 3462242 h 2160"/>
              <a:gd name="T90" fmla="*/ 2538413 w 1828"/>
              <a:gd name="T91" fmla="*/ 3422077 h 2160"/>
              <a:gd name="T92" fmla="*/ 2662238 w 1828"/>
              <a:gd name="T93" fmla="*/ 3349779 h 2160"/>
              <a:gd name="T94" fmla="*/ 2765425 w 1828"/>
              <a:gd name="T95" fmla="*/ 3250170 h 2160"/>
              <a:gd name="T96" fmla="*/ 2841625 w 1828"/>
              <a:gd name="T97" fmla="*/ 3129674 h 2160"/>
              <a:gd name="T98" fmla="*/ 2889250 w 1828"/>
              <a:gd name="T99" fmla="*/ 2988292 h 2160"/>
              <a:gd name="T100" fmla="*/ 2901950 w 1828"/>
              <a:gd name="T101" fmla="*/ 2867797 h 2160"/>
              <a:gd name="T102" fmla="*/ 2878138 w 1828"/>
              <a:gd name="T103" fmla="*/ 2464538 h 2160"/>
              <a:gd name="T104" fmla="*/ 2901950 w 1828"/>
              <a:gd name="T105" fmla="*/ 2300664 h 2160"/>
              <a:gd name="T106" fmla="*/ 2878138 w 1828"/>
              <a:gd name="T107" fmla="*/ 2138396 h 2160"/>
              <a:gd name="T108" fmla="*/ 2900363 w 1828"/>
              <a:gd name="T109" fmla="*/ 1776909 h 2160"/>
              <a:gd name="T110" fmla="*/ 2887663 w 1828"/>
              <a:gd name="T111" fmla="*/ 1611429 h 2160"/>
              <a:gd name="T112" fmla="*/ 2894013 w 1828"/>
              <a:gd name="T113" fmla="*/ 1257975 h 216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828" h="2160">
                <a:moveTo>
                  <a:pt x="1828" y="731"/>
                </a:moveTo>
                <a:lnTo>
                  <a:pt x="1828" y="731"/>
                </a:lnTo>
                <a:lnTo>
                  <a:pt x="1827" y="706"/>
                </a:lnTo>
                <a:lnTo>
                  <a:pt x="1823" y="680"/>
                </a:lnTo>
                <a:lnTo>
                  <a:pt x="1819" y="655"/>
                </a:lnTo>
                <a:lnTo>
                  <a:pt x="1813" y="630"/>
                </a:lnTo>
                <a:lnTo>
                  <a:pt x="1813" y="476"/>
                </a:lnTo>
                <a:lnTo>
                  <a:pt x="1819" y="452"/>
                </a:lnTo>
                <a:lnTo>
                  <a:pt x="1823" y="426"/>
                </a:lnTo>
                <a:lnTo>
                  <a:pt x="1827" y="401"/>
                </a:lnTo>
                <a:lnTo>
                  <a:pt x="1828" y="374"/>
                </a:lnTo>
                <a:lnTo>
                  <a:pt x="1827" y="355"/>
                </a:lnTo>
                <a:lnTo>
                  <a:pt x="1825" y="336"/>
                </a:lnTo>
                <a:lnTo>
                  <a:pt x="1823" y="317"/>
                </a:lnTo>
                <a:lnTo>
                  <a:pt x="1820" y="299"/>
                </a:lnTo>
                <a:lnTo>
                  <a:pt x="1816" y="281"/>
                </a:lnTo>
                <a:lnTo>
                  <a:pt x="1810" y="263"/>
                </a:lnTo>
                <a:lnTo>
                  <a:pt x="1804" y="245"/>
                </a:lnTo>
                <a:lnTo>
                  <a:pt x="1798" y="229"/>
                </a:lnTo>
                <a:lnTo>
                  <a:pt x="1790" y="212"/>
                </a:lnTo>
                <a:lnTo>
                  <a:pt x="1782" y="197"/>
                </a:lnTo>
                <a:lnTo>
                  <a:pt x="1773" y="180"/>
                </a:lnTo>
                <a:lnTo>
                  <a:pt x="1763" y="166"/>
                </a:lnTo>
                <a:lnTo>
                  <a:pt x="1753" y="151"/>
                </a:lnTo>
                <a:lnTo>
                  <a:pt x="1742" y="137"/>
                </a:lnTo>
                <a:lnTo>
                  <a:pt x="1730" y="123"/>
                </a:lnTo>
                <a:lnTo>
                  <a:pt x="1718" y="110"/>
                </a:lnTo>
                <a:lnTo>
                  <a:pt x="1705" y="98"/>
                </a:lnTo>
                <a:lnTo>
                  <a:pt x="1691" y="86"/>
                </a:lnTo>
                <a:lnTo>
                  <a:pt x="1677" y="75"/>
                </a:lnTo>
                <a:lnTo>
                  <a:pt x="1662" y="65"/>
                </a:lnTo>
                <a:lnTo>
                  <a:pt x="1647" y="55"/>
                </a:lnTo>
                <a:lnTo>
                  <a:pt x="1631" y="46"/>
                </a:lnTo>
                <a:lnTo>
                  <a:pt x="1616" y="37"/>
                </a:lnTo>
                <a:lnTo>
                  <a:pt x="1599" y="30"/>
                </a:lnTo>
                <a:lnTo>
                  <a:pt x="1581" y="22"/>
                </a:lnTo>
                <a:lnTo>
                  <a:pt x="1565" y="17"/>
                </a:lnTo>
                <a:lnTo>
                  <a:pt x="1547" y="12"/>
                </a:lnTo>
                <a:lnTo>
                  <a:pt x="1528" y="8"/>
                </a:lnTo>
                <a:lnTo>
                  <a:pt x="1510" y="5"/>
                </a:lnTo>
                <a:lnTo>
                  <a:pt x="1492" y="2"/>
                </a:lnTo>
                <a:lnTo>
                  <a:pt x="1473" y="0"/>
                </a:lnTo>
                <a:lnTo>
                  <a:pt x="1453" y="0"/>
                </a:lnTo>
                <a:lnTo>
                  <a:pt x="1425" y="1"/>
                </a:lnTo>
                <a:lnTo>
                  <a:pt x="1398" y="5"/>
                </a:lnTo>
                <a:lnTo>
                  <a:pt x="1372" y="9"/>
                </a:lnTo>
                <a:lnTo>
                  <a:pt x="1346" y="16"/>
                </a:lnTo>
                <a:lnTo>
                  <a:pt x="1201" y="16"/>
                </a:lnTo>
                <a:lnTo>
                  <a:pt x="1174" y="9"/>
                </a:lnTo>
                <a:lnTo>
                  <a:pt x="1149" y="5"/>
                </a:lnTo>
                <a:lnTo>
                  <a:pt x="1121" y="1"/>
                </a:lnTo>
                <a:lnTo>
                  <a:pt x="1093" y="0"/>
                </a:lnTo>
                <a:lnTo>
                  <a:pt x="1065" y="1"/>
                </a:lnTo>
                <a:lnTo>
                  <a:pt x="1039" y="5"/>
                </a:lnTo>
                <a:lnTo>
                  <a:pt x="1012" y="9"/>
                </a:lnTo>
                <a:lnTo>
                  <a:pt x="987" y="16"/>
                </a:lnTo>
                <a:lnTo>
                  <a:pt x="848" y="16"/>
                </a:lnTo>
                <a:lnTo>
                  <a:pt x="821" y="9"/>
                </a:lnTo>
                <a:lnTo>
                  <a:pt x="796" y="5"/>
                </a:lnTo>
                <a:lnTo>
                  <a:pt x="768" y="1"/>
                </a:lnTo>
                <a:lnTo>
                  <a:pt x="740" y="0"/>
                </a:lnTo>
                <a:lnTo>
                  <a:pt x="713" y="1"/>
                </a:lnTo>
                <a:lnTo>
                  <a:pt x="686" y="5"/>
                </a:lnTo>
                <a:lnTo>
                  <a:pt x="659" y="9"/>
                </a:lnTo>
                <a:lnTo>
                  <a:pt x="634" y="16"/>
                </a:lnTo>
                <a:lnTo>
                  <a:pt x="482" y="16"/>
                </a:lnTo>
                <a:lnTo>
                  <a:pt x="455" y="9"/>
                </a:lnTo>
                <a:lnTo>
                  <a:pt x="430" y="5"/>
                </a:lnTo>
                <a:lnTo>
                  <a:pt x="402" y="1"/>
                </a:lnTo>
                <a:lnTo>
                  <a:pt x="374" y="0"/>
                </a:lnTo>
                <a:lnTo>
                  <a:pt x="355" y="0"/>
                </a:lnTo>
                <a:lnTo>
                  <a:pt x="336" y="2"/>
                </a:lnTo>
                <a:lnTo>
                  <a:pt x="318" y="5"/>
                </a:lnTo>
                <a:lnTo>
                  <a:pt x="299" y="8"/>
                </a:lnTo>
                <a:lnTo>
                  <a:pt x="281" y="12"/>
                </a:lnTo>
                <a:lnTo>
                  <a:pt x="263" y="17"/>
                </a:lnTo>
                <a:lnTo>
                  <a:pt x="245" y="22"/>
                </a:lnTo>
                <a:lnTo>
                  <a:pt x="229" y="30"/>
                </a:lnTo>
                <a:lnTo>
                  <a:pt x="212" y="37"/>
                </a:lnTo>
                <a:lnTo>
                  <a:pt x="197" y="46"/>
                </a:lnTo>
                <a:lnTo>
                  <a:pt x="180" y="55"/>
                </a:lnTo>
                <a:lnTo>
                  <a:pt x="166" y="65"/>
                </a:lnTo>
                <a:lnTo>
                  <a:pt x="150" y="75"/>
                </a:lnTo>
                <a:lnTo>
                  <a:pt x="137" y="86"/>
                </a:lnTo>
                <a:lnTo>
                  <a:pt x="123" y="98"/>
                </a:lnTo>
                <a:lnTo>
                  <a:pt x="110" y="110"/>
                </a:lnTo>
                <a:lnTo>
                  <a:pt x="98" y="123"/>
                </a:lnTo>
                <a:lnTo>
                  <a:pt x="86" y="137"/>
                </a:lnTo>
                <a:lnTo>
                  <a:pt x="75" y="151"/>
                </a:lnTo>
                <a:lnTo>
                  <a:pt x="65" y="166"/>
                </a:lnTo>
                <a:lnTo>
                  <a:pt x="55" y="180"/>
                </a:lnTo>
                <a:lnTo>
                  <a:pt x="46" y="197"/>
                </a:lnTo>
                <a:lnTo>
                  <a:pt x="37" y="212"/>
                </a:lnTo>
                <a:lnTo>
                  <a:pt x="30" y="229"/>
                </a:lnTo>
                <a:lnTo>
                  <a:pt x="22" y="245"/>
                </a:lnTo>
                <a:lnTo>
                  <a:pt x="17" y="263"/>
                </a:lnTo>
                <a:lnTo>
                  <a:pt x="12" y="281"/>
                </a:lnTo>
                <a:lnTo>
                  <a:pt x="8" y="299"/>
                </a:lnTo>
                <a:lnTo>
                  <a:pt x="5" y="317"/>
                </a:lnTo>
                <a:lnTo>
                  <a:pt x="3" y="336"/>
                </a:lnTo>
                <a:lnTo>
                  <a:pt x="0" y="355"/>
                </a:lnTo>
                <a:lnTo>
                  <a:pt x="0" y="374"/>
                </a:lnTo>
                <a:lnTo>
                  <a:pt x="1" y="402"/>
                </a:lnTo>
                <a:lnTo>
                  <a:pt x="5" y="430"/>
                </a:lnTo>
                <a:lnTo>
                  <a:pt x="9" y="455"/>
                </a:lnTo>
                <a:lnTo>
                  <a:pt x="16" y="482"/>
                </a:lnTo>
                <a:lnTo>
                  <a:pt x="16" y="620"/>
                </a:lnTo>
                <a:lnTo>
                  <a:pt x="9" y="646"/>
                </a:lnTo>
                <a:lnTo>
                  <a:pt x="5" y="672"/>
                </a:lnTo>
                <a:lnTo>
                  <a:pt x="1" y="700"/>
                </a:lnTo>
                <a:lnTo>
                  <a:pt x="0" y="727"/>
                </a:lnTo>
                <a:lnTo>
                  <a:pt x="1" y="754"/>
                </a:lnTo>
                <a:lnTo>
                  <a:pt x="5" y="782"/>
                </a:lnTo>
                <a:lnTo>
                  <a:pt x="9" y="808"/>
                </a:lnTo>
                <a:lnTo>
                  <a:pt x="16" y="833"/>
                </a:lnTo>
                <a:lnTo>
                  <a:pt x="16" y="973"/>
                </a:lnTo>
                <a:lnTo>
                  <a:pt x="9" y="998"/>
                </a:lnTo>
                <a:lnTo>
                  <a:pt x="5" y="1025"/>
                </a:lnTo>
                <a:lnTo>
                  <a:pt x="1" y="1052"/>
                </a:lnTo>
                <a:lnTo>
                  <a:pt x="0" y="1079"/>
                </a:lnTo>
                <a:lnTo>
                  <a:pt x="1" y="1107"/>
                </a:lnTo>
                <a:lnTo>
                  <a:pt x="5" y="1135"/>
                </a:lnTo>
                <a:lnTo>
                  <a:pt x="9" y="1160"/>
                </a:lnTo>
                <a:lnTo>
                  <a:pt x="16" y="1186"/>
                </a:lnTo>
                <a:lnTo>
                  <a:pt x="16" y="1332"/>
                </a:lnTo>
                <a:lnTo>
                  <a:pt x="9" y="1358"/>
                </a:lnTo>
                <a:lnTo>
                  <a:pt x="5" y="1384"/>
                </a:lnTo>
                <a:lnTo>
                  <a:pt x="1" y="1411"/>
                </a:lnTo>
                <a:lnTo>
                  <a:pt x="0" y="1439"/>
                </a:lnTo>
                <a:lnTo>
                  <a:pt x="1" y="1467"/>
                </a:lnTo>
                <a:lnTo>
                  <a:pt x="5" y="1493"/>
                </a:lnTo>
                <a:lnTo>
                  <a:pt x="9" y="1520"/>
                </a:lnTo>
                <a:lnTo>
                  <a:pt x="16" y="1545"/>
                </a:lnTo>
                <a:lnTo>
                  <a:pt x="16" y="1678"/>
                </a:lnTo>
                <a:lnTo>
                  <a:pt x="9" y="1704"/>
                </a:lnTo>
                <a:lnTo>
                  <a:pt x="5" y="1730"/>
                </a:lnTo>
                <a:lnTo>
                  <a:pt x="1" y="1757"/>
                </a:lnTo>
                <a:lnTo>
                  <a:pt x="0" y="1785"/>
                </a:lnTo>
                <a:lnTo>
                  <a:pt x="0" y="1805"/>
                </a:lnTo>
                <a:lnTo>
                  <a:pt x="3" y="1824"/>
                </a:lnTo>
                <a:lnTo>
                  <a:pt x="5" y="1843"/>
                </a:lnTo>
                <a:lnTo>
                  <a:pt x="8" y="1860"/>
                </a:lnTo>
                <a:lnTo>
                  <a:pt x="12" y="1879"/>
                </a:lnTo>
                <a:lnTo>
                  <a:pt x="17" y="1897"/>
                </a:lnTo>
                <a:lnTo>
                  <a:pt x="22" y="1914"/>
                </a:lnTo>
                <a:lnTo>
                  <a:pt x="30" y="1931"/>
                </a:lnTo>
                <a:lnTo>
                  <a:pt x="37" y="1948"/>
                </a:lnTo>
                <a:lnTo>
                  <a:pt x="46" y="1963"/>
                </a:lnTo>
                <a:lnTo>
                  <a:pt x="55" y="1979"/>
                </a:lnTo>
                <a:lnTo>
                  <a:pt x="65" y="1994"/>
                </a:lnTo>
                <a:lnTo>
                  <a:pt x="75" y="2009"/>
                </a:lnTo>
                <a:lnTo>
                  <a:pt x="86" y="2023"/>
                </a:lnTo>
                <a:lnTo>
                  <a:pt x="98" y="2037"/>
                </a:lnTo>
                <a:lnTo>
                  <a:pt x="110" y="2050"/>
                </a:lnTo>
                <a:lnTo>
                  <a:pt x="123" y="2062"/>
                </a:lnTo>
                <a:lnTo>
                  <a:pt x="137" y="2074"/>
                </a:lnTo>
                <a:lnTo>
                  <a:pt x="150" y="2085"/>
                </a:lnTo>
                <a:lnTo>
                  <a:pt x="166" y="2095"/>
                </a:lnTo>
                <a:lnTo>
                  <a:pt x="180" y="2105"/>
                </a:lnTo>
                <a:lnTo>
                  <a:pt x="197" y="2114"/>
                </a:lnTo>
                <a:lnTo>
                  <a:pt x="212" y="2122"/>
                </a:lnTo>
                <a:lnTo>
                  <a:pt x="229" y="2130"/>
                </a:lnTo>
                <a:lnTo>
                  <a:pt x="245" y="2136"/>
                </a:lnTo>
                <a:lnTo>
                  <a:pt x="263" y="2142"/>
                </a:lnTo>
                <a:lnTo>
                  <a:pt x="281" y="2148"/>
                </a:lnTo>
                <a:lnTo>
                  <a:pt x="299" y="2152"/>
                </a:lnTo>
                <a:lnTo>
                  <a:pt x="318" y="2155"/>
                </a:lnTo>
                <a:lnTo>
                  <a:pt x="336" y="2158"/>
                </a:lnTo>
                <a:lnTo>
                  <a:pt x="355" y="2159"/>
                </a:lnTo>
                <a:lnTo>
                  <a:pt x="374" y="2160"/>
                </a:lnTo>
                <a:lnTo>
                  <a:pt x="405" y="2159"/>
                </a:lnTo>
                <a:lnTo>
                  <a:pt x="434" y="2154"/>
                </a:lnTo>
                <a:lnTo>
                  <a:pt x="463" y="2149"/>
                </a:lnTo>
                <a:lnTo>
                  <a:pt x="492" y="2141"/>
                </a:lnTo>
                <a:lnTo>
                  <a:pt x="611" y="2141"/>
                </a:lnTo>
                <a:lnTo>
                  <a:pt x="638" y="2149"/>
                </a:lnTo>
                <a:lnTo>
                  <a:pt x="667" y="2154"/>
                </a:lnTo>
                <a:lnTo>
                  <a:pt x="697" y="2159"/>
                </a:lnTo>
                <a:lnTo>
                  <a:pt x="727" y="2160"/>
                </a:lnTo>
                <a:lnTo>
                  <a:pt x="758" y="2159"/>
                </a:lnTo>
                <a:lnTo>
                  <a:pt x="787" y="2154"/>
                </a:lnTo>
                <a:lnTo>
                  <a:pt x="816" y="2149"/>
                </a:lnTo>
                <a:lnTo>
                  <a:pt x="845" y="2141"/>
                </a:lnTo>
                <a:lnTo>
                  <a:pt x="977" y="2141"/>
                </a:lnTo>
                <a:lnTo>
                  <a:pt x="1004" y="2149"/>
                </a:lnTo>
                <a:lnTo>
                  <a:pt x="1033" y="2154"/>
                </a:lnTo>
                <a:lnTo>
                  <a:pt x="1063" y="2159"/>
                </a:lnTo>
                <a:lnTo>
                  <a:pt x="1093" y="2160"/>
                </a:lnTo>
                <a:lnTo>
                  <a:pt x="1124" y="2159"/>
                </a:lnTo>
                <a:lnTo>
                  <a:pt x="1153" y="2154"/>
                </a:lnTo>
                <a:lnTo>
                  <a:pt x="1182" y="2149"/>
                </a:lnTo>
                <a:lnTo>
                  <a:pt x="1211" y="2141"/>
                </a:lnTo>
                <a:lnTo>
                  <a:pt x="1336" y="2141"/>
                </a:lnTo>
                <a:lnTo>
                  <a:pt x="1364" y="2149"/>
                </a:lnTo>
                <a:lnTo>
                  <a:pt x="1393" y="2154"/>
                </a:lnTo>
                <a:lnTo>
                  <a:pt x="1423" y="2159"/>
                </a:lnTo>
                <a:lnTo>
                  <a:pt x="1453" y="2160"/>
                </a:lnTo>
                <a:lnTo>
                  <a:pt x="1473" y="2159"/>
                </a:lnTo>
                <a:lnTo>
                  <a:pt x="1492" y="2158"/>
                </a:lnTo>
                <a:lnTo>
                  <a:pt x="1510" y="2155"/>
                </a:lnTo>
                <a:lnTo>
                  <a:pt x="1528" y="2152"/>
                </a:lnTo>
                <a:lnTo>
                  <a:pt x="1547" y="2148"/>
                </a:lnTo>
                <a:lnTo>
                  <a:pt x="1565" y="2142"/>
                </a:lnTo>
                <a:lnTo>
                  <a:pt x="1581" y="2136"/>
                </a:lnTo>
                <a:lnTo>
                  <a:pt x="1599" y="2130"/>
                </a:lnTo>
                <a:lnTo>
                  <a:pt x="1616" y="2122"/>
                </a:lnTo>
                <a:lnTo>
                  <a:pt x="1631" y="2114"/>
                </a:lnTo>
                <a:lnTo>
                  <a:pt x="1647" y="2105"/>
                </a:lnTo>
                <a:lnTo>
                  <a:pt x="1662" y="2095"/>
                </a:lnTo>
                <a:lnTo>
                  <a:pt x="1677" y="2085"/>
                </a:lnTo>
                <a:lnTo>
                  <a:pt x="1691" y="2074"/>
                </a:lnTo>
                <a:lnTo>
                  <a:pt x="1705" y="2062"/>
                </a:lnTo>
                <a:lnTo>
                  <a:pt x="1718" y="2050"/>
                </a:lnTo>
                <a:lnTo>
                  <a:pt x="1730" y="2037"/>
                </a:lnTo>
                <a:lnTo>
                  <a:pt x="1742" y="2023"/>
                </a:lnTo>
                <a:lnTo>
                  <a:pt x="1753" y="2009"/>
                </a:lnTo>
                <a:lnTo>
                  <a:pt x="1763" y="1994"/>
                </a:lnTo>
                <a:lnTo>
                  <a:pt x="1773" y="1979"/>
                </a:lnTo>
                <a:lnTo>
                  <a:pt x="1782" y="1963"/>
                </a:lnTo>
                <a:lnTo>
                  <a:pt x="1790" y="1948"/>
                </a:lnTo>
                <a:lnTo>
                  <a:pt x="1798" y="1931"/>
                </a:lnTo>
                <a:lnTo>
                  <a:pt x="1804" y="1914"/>
                </a:lnTo>
                <a:lnTo>
                  <a:pt x="1810" y="1897"/>
                </a:lnTo>
                <a:lnTo>
                  <a:pt x="1816" y="1879"/>
                </a:lnTo>
                <a:lnTo>
                  <a:pt x="1820" y="1860"/>
                </a:lnTo>
                <a:lnTo>
                  <a:pt x="1823" y="1843"/>
                </a:lnTo>
                <a:lnTo>
                  <a:pt x="1825" y="1824"/>
                </a:lnTo>
                <a:lnTo>
                  <a:pt x="1827" y="1805"/>
                </a:lnTo>
                <a:lnTo>
                  <a:pt x="1828" y="1785"/>
                </a:lnTo>
                <a:lnTo>
                  <a:pt x="1827" y="1759"/>
                </a:lnTo>
                <a:lnTo>
                  <a:pt x="1823" y="1733"/>
                </a:lnTo>
                <a:lnTo>
                  <a:pt x="1819" y="1708"/>
                </a:lnTo>
                <a:lnTo>
                  <a:pt x="1813" y="1684"/>
                </a:lnTo>
                <a:lnTo>
                  <a:pt x="1813" y="1534"/>
                </a:lnTo>
                <a:lnTo>
                  <a:pt x="1819" y="1510"/>
                </a:lnTo>
                <a:lnTo>
                  <a:pt x="1823" y="1484"/>
                </a:lnTo>
                <a:lnTo>
                  <a:pt x="1827" y="1459"/>
                </a:lnTo>
                <a:lnTo>
                  <a:pt x="1828" y="1432"/>
                </a:lnTo>
                <a:lnTo>
                  <a:pt x="1827" y="1407"/>
                </a:lnTo>
                <a:lnTo>
                  <a:pt x="1823" y="1381"/>
                </a:lnTo>
                <a:lnTo>
                  <a:pt x="1819" y="1356"/>
                </a:lnTo>
                <a:lnTo>
                  <a:pt x="1813" y="1331"/>
                </a:lnTo>
                <a:lnTo>
                  <a:pt x="1813" y="1181"/>
                </a:lnTo>
                <a:lnTo>
                  <a:pt x="1819" y="1157"/>
                </a:lnTo>
                <a:lnTo>
                  <a:pt x="1823" y="1132"/>
                </a:lnTo>
                <a:lnTo>
                  <a:pt x="1827" y="1106"/>
                </a:lnTo>
                <a:lnTo>
                  <a:pt x="1828" y="1079"/>
                </a:lnTo>
                <a:lnTo>
                  <a:pt x="1827" y="1054"/>
                </a:lnTo>
                <a:lnTo>
                  <a:pt x="1823" y="1028"/>
                </a:lnTo>
                <a:lnTo>
                  <a:pt x="1819" y="1003"/>
                </a:lnTo>
                <a:lnTo>
                  <a:pt x="1813" y="979"/>
                </a:lnTo>
                <a:lnTo>
                  <a:pt x="1813" y="833"/>
                </a:lnTo>
                <a:lnTo>
                  <a:pt x="1819" y="809"/>
                </a:lnTo>
                <a:lnTo>
                  <a:pt x="1823" y="783"/>
                </a:lnTo>
                <a:lnTo>
                  <a:pt x="1827" y="758"/>
                </a:lnTo>
                <a:lnTo>
                  <a:pt x="1828" y="731"/>
                </a:lnTo>
                <a:close/>
              </a:path>
            </a:pathLst>
          </a:custGeom>
          <a:solidFill>
            <a:srgbClr val="139AFF">
              <a:alpha val="30196"/>
            </a:srgbClr>
          </a:solidFill>
          <a:ln w="114300" cap="flat" cmpd="sng">
            <a:solidFill>
              <a:srgbClr val="139A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4346" name="Group 45"/>
          <p:cNvGrpSpPr>
            <a:grpSpLocks/>
          </p:cNvGrpSpPr>
          <p:nvPr/>
        </p:nvGrpSpPr>
        <p:grpSpPr bwMode="auto">
          <a:xfrm>
            <a:off x="1504950" y="2119313"/>
            <a:ext cx="396875" cy="396875"/>
            <a:chOff x="1661" y="2750"/>
            <a:chExt cx="250" cy="250"/>
          </a:xfrm>
        </p:grpSpPr>
        <p:sp>
          <p:nvSpPr>
            <p:cNvPr id="14367" name="Oval 46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  <p:sp>
          <p:nvSpPr>
            <p:cNvPr id="14368" name="Oval 47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</p:grpSp>
      <p:sp>
        <p:nvSpPr>
          <p:cNvPr id="14347" name="Freeform 53"/>
          <p:cNvSpPr>
            <a:spLocks/>
          </p:cNvSpPr>
          <p:nvPr/>
        </p:nvSpPr>
        <p:spPr bwMode="auto">
          <a:xfrm>
            <a:off x="5165725" y="2819400"/>
            <a:ext cx="2790825" cy="1144588"/>
          </a:xfrm>
          <a:custGeom>
            <a:avLst/>
            <a:gdLst>
              <a:gd name="T0" fmla="*/ 2135131 w 1860"/>
              <a:gd name="T1" fmla="*/ 6008 h 762"/>
              <a:gd name="T2" fmla="*/ 1833542 w 1860"/>
              <a:gd name="T3" fmla="*/ 24033 h 762"/>
              <a:gd name="T4" fmla="*/ 1668493 w 1860"/>
              <a:gd name="T5" fmla="*/ 0 h 762"/>
              <a:gd name="T6" fmla="*/ 1545457 w 1860"/>
              <a:gd name="T7" fmla="*/ 13519 h 762"/>
              <a:gd name="T8" fmla="*/ 1233365 w 1860"/>
              <a:gd name="T9" fmla="*/ 13519 h 762"/>
              <a:gd name="T10" fmla="*/ 1110328 w 1860"/>
              <a:gd name="T11" fmla="*/ 0 h 762"/>
              <a:gd name="T12" fmla="*/ 946780 w 1860"/>
              <a:gd name="T13" fmla="*/ 24033 h 762"/>
              <a:gd name="T14" fmla="*/ 655694 w 1860"/>
              <a:gd name="T15" fmla="*/ 6008 h 762"/>
              <a:gd name="T16" fmla="*/ 541660 w 1860"/>
              <a:gd name="T17" fmla="*/ 0 h 762"/>
              <a:gd name="T18" fmla="*/ 429127 w 1860"/>
              <a:gd name="T19" fmla="*/ 18025 h 762"/>
              <a:gd name="T20" fmla="*/ 324096 w 1860"/>
              <a:gd name="T21" fmla="*/ 55577 h 762"/>
              <a:gd name="T22" fmla="*/ 228067 w 1860"/>
              <a:gd name="T23" fmla="*/ 114158 h 762"/>
              <a:gd name="T24" fmla="*/ 148544 w 1860"/>
              <a:gd name="T25" fmla="*/ 186258 h 762"/>
              <a:gd name="T26" fmla="*/ 82524 w 1860"/>
              <a:gd name="T27" fmla="*/ 274881 h 762"/>
              <a:gd name="T28" fmla="*/ 33010 w 1860"/>
              <a:gd name="T29" fmla="*/ 374019 h 762"/>
              <a:gd name="T30" fmla="*/ 6002 w 1860"/>
              <a:gd name="T31" fmla="*/ 485173 h 762"/>
              <a:gd name="T32" fmla="*/ 0 w 1860"/>
              <a:gd name="T33" fmla="*/ 570792 h 762"/>
              <a:gd name="T34" fmla="*/ 12004 w 1860"/>
              <a:gd name="T35" fmla="*/ 686452 h 762"/>
              <a:gd name="T36" fmla="*/ 43513 w 1860"/>
              <a:gd name="T37" fmla="*/ 794602 h 762"/>
              <a:gd name="T38" fmla="*/ 97529 w 1860"/>
              <a:gd name="T39" fmla="*/ 892238 h 762"/>
              <a:gd name="T40" fmla="*/ 168050 w 1860"/>
              <a:gd name="T41" fmla="*/ 976355 h 762"/>
              <a:gd name="T42" fmla="*/ 252075 w 1860"/>
              <a:gd name="T43" fmla="*/ 1046953 h 762"/>
              <a:gd name="T44" fmla="*/ 349603 w 1860"/>
              <a:gd name="T45" fmla="*/ 1099525 h 762"/>
              <a:gd name="T46" fmla="*/ 456135 w 1860"/>
              <a:gd name="T47" fmla="*/ 1132571 h 762"/>
              <a:gd name="T48" fmla="*/ 571669 w 1860"/>
              <a:gd name="T49" fmla="*/ 1144588 h 762"/>
              <a:gd name="T50" fmla="*/ 690204 w 1860"/>
              <a:gd name="T51" fmla="*/ 1131069 h 762"/>
              <a:gd name="T52" fmla="*/ 991793 w 1860"/>
              <a:gd name="T53" fmla="*/ 1131069 h 762"/>
              <a:gd name="T54" fmla="*/ 1110328 w 1860"/>
              <a:gd name="T55" fmla="*/ 1144588 h 762"/>
              <a:gd name="T56" fmla="*/ 1266374 w 1860"/>
              <a:gd name="T57" fmla="*/ 1122057 h 762"/>
              <a:gd name="T58" fmla="*/ 1588970 w 1860"/>
              <a:gd name="T59" fmla="*/ 1138580 h 762"/>
              <a:gd name="T60" fmla="*/ 1710506 w 1860"/>
              <a:gd name="T61" fmla="*/ 1143086 h 762"/>
              <a:gd name="T62" fmla="*/ 2061609 w 1860"/>
              <a:gd name="T63" fmla="*/ 1122057 h 762"/>
              <a:gd name="T64" fmla="*/ 2177144 w 1860"/>
              <a:gd name="T65" fmla="*/ 1143086 h 762"/>
              <a:gd name="T66" fmla="*/ 2277673 w 1860"/>
              <a:gd name="T67" fmla="*/ 1141584 h 762"/>
              <a:gd name="T68" fmla="*/ 2388706 w 1860"/>
              <a:gd name="T69" fmla="*/ 1117550 h 762"/>
              <a:gd name="T70" fmla="*/ 2490736 w 1860"/>
              <a:gd name="T71" fmla="*/ 1075492 h 762"/>
              <a:gd name="T72" fmla="*/ 2582263 w 1860"/>
              <a:gd name="T73" fmla="*/ 1013907 h 762"/>
              <a:gd name="T74" fmla="*/ 2660286 w 1860"/>
              <a:gd name="T75" fmla="*/ 935798 h 762"/>
              <a:gd name="T76" fmla="*/ 2721805 w 1860"/>
              <a:gd name="T77" fmla="*/ 844171 h 762"/>
              <a:gd name="T78" fmla="*/ 2763817 w 1860"/>
              <a:gd name="T79" fmla="*/ 742029 h 762"/>
              <a:gd name="T80" fmla="*/ 2787824 w 1860"/>
              <a:gd name="T81" fmla="*/ 630875 h 762"/>
              <a:gd name="T82" fmla="*/ 2789325 w 1860"/>
              <a:gd name="T83" fmla="*/ 542252 h 762"/>
              <a:gd name="T84" fmla="*/ 2772820 w 1860"/>
              <a:gd name="T85" fmla="*/ 429596 h 762"/>
              <a:gd name="T86" fmla="*/ 2733808 w 1860"/>
              <a:gd name="T87" fmla="*/ 324450 h 762"/>
              <a:gd name="T88" fmla="*/ 2676791 w 1860"/>
              <a:gd name="T89" fmla="*/ 228317 h 762"/>
              <a:gd name="T90" fmla="*/ 2603270 w 1860"/>
              <a:gd name="T91" fmla="*/ 148706 h 762"/>
              <a:gd name="T92" fmla="*/ 2514743 w 1860"/>
              <a:gd name="T93" fmla="*/ 82615 h 762"/>
              <a:gd name="T94" fmla="*/ 2414214 w 1860"/>
              <a:gd name="T95" fmla="*/ 33046 h 762"/>
              <a:gd name="T96" fmla="*/ 2306182 w 1860"/>
              <a:gd name="T97" fmla="*/ 6008 h 762"/>
              <a:gd name="T98" fmla="*/ 2217656 w 1860"/>
              <a:gd name="T99" fmla="*/ 0 h 76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860" h="762">
                <a:moveTo>
                  <a:pt x="1478" y="0"/>
                </a:moveTo>
                <a:lnTo>
                  <a:pt x="1478" y="0"/>
                </a:lnTo>
                <a:lnTo>
                  <a:pt x="1450" y="1"/>
                </a:lnTo>
                <a:lnTo>
                  <a:pt x="1423" y="4"/>
                </a:lnTo>
                <a:lnTo>
                  <a:pt x="1396" y="9"/>
                </a:lnTo>
                <a:lnTo>
                  <a:pt x="1370" y="16"/>
                </a:lnTo>
                <a:lnTo>
                  <a:pt x="1222" y="16"/>
                </a:lnTo>
                <a:lnTo>
                  <a:pt x="1195" y="9"/>
                </a:lnTo>
                <a:lnTo>
                  <a:pt x="1169" y="4"/>
                </a:lnTo>
                <a:lnTo>
                  <a:pt x="1141" y="1"/>
                </a:lnTo>
                <a:lnTo>
                  <a:pt x="1112" y="0"/>
                </a:lnTo>
                <a:lnTo>
                  <a:pt x="1084" y="1"/>
                </a:lnTo>
                <a:lnTo>
                  <a:pt x="1057" y="4"/>
                </a:lnTo>
                <a:lnTo>
                  <a:pt x="1030" y="9"/>
                </a:lnTo>
                <a:lnTo>
                  <a:pt x="1004" y="16"/>
                </a:lnTo>
                <a:lnTo>
                  <a:pt x="849" y="16"/>
                </a:lnTo>
                <a:lnTo>
                  <a:pt x="822" y="9"/>
                </a:lnTo>
                <a:lnTo>
                  <a:pt x="796" y="4"/>
                </a:lnTo>
                <a:lnTo>
                  <a:pt x="768" y="1"/>
                </a:lnTo>
                <a:lnTo>
                  <a:pt x="740" y="0"/>
                </a:lnTo>
                <a:lnTo>
                  <a:pt x="711" y="1"/>
                </a:lnTo>
                <a:lnTo>
                  <a:pt x="684" y="4"/>
                </a:lnTo>
                <a:lnTo>
                  <a:pt x="657" y="9"/>
                </a:lnTo>
                <a:lnTo>
                  <a:pt x="631" y="16"/>
                </a:lnTo>
                <a:lnTo>
                  <a:pt x="490" y="16"/>
                </a:lnTo>
                <a:lnTo>
                  <a:pt x="463" y="9"/>
                </a:lnTo>
                <a:lnTo>
                  <a:pt x="437" y="4"/>
                </a:lnTo>
                <a:lnTo>
                  <a:pt x="409" y="1"/>
                </a:lnTo>
                <a:lnTo>
                  <a:pt x="381" y="0"/>
                </a:lnTo>
                <a:lnTo>
                  <a:pt x="361" y="0"/>
                </a:lnTo>
                <a:lnTo>
                  <a:pt x="342" y="2"/>
                </a:lnTo>
                <a:lnTo>
                  <a:pt x="323" y="4"/>
                </a:lnTo>
                <a:lnTo>
                  <a:pt x="304" y="8"/>
                </a:lnTo>
                <a:lnTo>
                  <a:pt x="286" y="12"/>
                </a:lnTo>
                <a:lnTo>
                  <a:pt x="268" y="17"/>
                </a:lnTo>
                <a:lnTo>
                  <a:pt x="249" y="22"/>
                </a:lnTo>
                <a:lnTo>
                  <a:pt x="233" y="29"/>
                </a:lnTo>
                <a:lnTo>
                  <a:pt x="216" y="37"/>
                </a:lnTo>
                <a:lnTo>
                  <a:pt x="200" y="46"/>
                </a:lnTo>
                <a:lnTo>
                  <a:pt x="183" y="55"/>
                </a:lnTo>
                <a:lnTo>
                  <a:pt x="168" y="65"/>
                </a:lnTo>
                <a:lnTo>
                  <a:pt x="152" y="76"/>
                </a:lnTo>
                <a:lnTo>
                  <a:pt x="139" y="87"/>
                </a:lnTo>
                <a:lnTo>
                  <a:pt x="124" y="99"/>
                </a:lnTo>
                <a:lnTo>
                  <a:pt x="112" y="112"/>
                </a:lnTo>
                <a:lnTo>
                  <a:pt x="99" y="124"/>
                </a:lnTo>
                <a:lnTo>
                  <a:pt x="87" y="139"/>
                </a:lnTo>
                <a:lnTo>
                  <a:pt x="76" y="152"/>
                </a:lnTo>
                <a:lnTo>
                  <a:pt x="65" y="168"/>
                </a:lnTo>
                <a:lnTo>
                  <a:pt x="55" y="183"/>
                </a:lnTo>
                <a:lnTo>
                  <a:pt x="46" y="200"/>
                </a:lnTo>
                <a:lnTo>
                  <a:pt x="37" y="216"/>
                </a:lnTo>
                <a:lnTo>
                  <a:pt x="29" y="233"/>
                </a:lnTo>
                <a:lnTo>
                  <a:pt x="22" y="249"/>
                </a:lnTo>
                <a:lnTo>
                  <a:pt x="17" y="268"/>
                </a:lnTo>
                <a:lnTo>
                  <a:pt x="12" y="286"/>
                </a:lnTo>
                <a:lnTo>
                  <a:pt x="8" y="304"/>
                </a:lnTo>
                <a:lnTo>
                  <a:pt x="4" y="323"/>
                </a:lnTo>
                <a:lnTo>
                  <a:pt x="2" y="342"/>
                </a:lnTo>
                <a:lnTo>
                  <a:pt x="0" y="361"/>
                </a:lnTo>
                <a:lnTo>
                  <a:pt x="0" y="380"/>
                </a:lnTo>
                <a:lnTo>
                  <a:pt x="0" y="401"/>
                </a:lnTo>
                <a:lnTo>
                  <a:pt x="2" y="420"/>
                </a:lnTo>
                <a:lnTo>
                  <a:pt x="4" y="439"/>
                </a:lnTo>
                <a:lnTo>
                  <a:pt x="8" y="457"/>
                </a:lnTo>
                <a:lnTo>
                  <a:pt x="12" y="476"/>
                </a:lnTo>
                <a:lnTo>
                  <a:pt x="17" y="494"/>
                </a:lnTo>
                <a:lnTo>
                  <a:pt x="22" y="511"/>
                </a:lnTo>
                <a:lnTo>
                  <a:pt x="29" y="529"/>
                </a:lnTo>
                <a:lnTo>
                  <a:pt x="37" y="546"/>
                </a:lnTo>
                <a:lnTo>
                  <a:pt x="46" y="562"/>
                </a:lnTo>
                <a:lnTo>
                  <a:pt x="55" y="578"/>
                </a:lnTo>
                <a:lnTo>
                  <a:pt x="65" y="594"/>
                </a:lnTo>
                <a:lnTo>
                  <a:pt x="76" y="609"/>
                </a:lnTo>
                <a:lnTo>
                  <a:pt x="87" y="623"/>
                </a:lnTo>
                <a:lnTo>
                  <a:pt x="99" y="637"/>
                </a:lnTo>
                <a:lnTo>
                  <a:pt x="112" y="650"/>
                </a:lnTo>
                <a:lnTo>
                  <a:pt x="124" y="663"/>
                </a:lnTo>
                <a:lnTo>
                  <a:pt x="139" y="675"/>
                </a:lnTo>
                <a:lnTo>
                  <a:pt x="152" y="686"/>
                </a:lnTo>
                <a:lnTo>
                  <a:pt x="168" y="697"/>
                </a:lnTo>
                <a:lnTo>
                  <a:pt x="183" y="707"/>
                </a:lnTo>
                <a:lnTo>
                  <a:pt x="200" y="716"/>
                </a:lnTo>
                <a:lnTo>
                  <a:pt x="216" y="724"/>
                </a:lnTo>
                <a:lnTo>
                  <a:pt x="233" y="732"/>
                </a:lnTo>
                <a:lnTo>
                  <a:pt x="249" y="738"/>
                </a:lnTo>
                <a:lnTo>
                  <a:pt x="268" y="744"/>
                </a:lnTo>
                <a:lnTo>
                  <a:pt x="286" y="750"/>
                </a:lnTo>
                <a:lnTo>
                  <a:pt x="304" y="754"/>
                </a:lnTo>
                <a:lnTo>
                  <a:pt x="323" y="758"/>
                </a:lnTo>
                <a:lnTo>
                  <a:pt x="342" y="760"/>
                </a:lnTo>
                <a:lnTo>
                  <a:pt x="361" y="761"/>
                </a:lnTo>
                <a:lnTo>
                  <a:pt x="381" y="762"/>
                </a:lnTo>
                <a:lnTo>
                  <a:pt x="408" y="761"/>
                </a:lnTo>
                <a:lnTo>
                  <a:pt x="434" y="758"/>
                </a:lnTo>
                <a:lnTo>
                  <a:pt x="460" y="753"/>
                </a:lnTo>
                <a:lnTo>
                  <a:pt x="484" y="747"/>
                </a:lnTo>
                <a:lnTo>
                  <a:pt x="636" y="747"/>
                </a:lnTo>
                <a:lnTo>
                  <a:pt x="661" y="753"/>
                </a:lnTo>
                <a:lnTo>
                  <a:pt x="687" y="758"/>
                </a:lnTo>
                <a:lnTo>
                  <a:pt x="714" y="761"/>
                </a:lnTo>
                <a:lnTo>
                  <a:pt x="740" y="762"/>
                </a:lnTo>
                <a:lnTo>
                  <a:pt x="767" y="761"/>
                </a:lnTo>
                <a:lnTo>
                  <a:pt x="793" y="758"/>
                </a:lnTo>
                <a:lnTo>
                  <a:pt x="819" y="753"/>
                </a:lnTo>
                <a:lnTo>
                  <a:pt x="844" y="747"/>
                </a:lnTo>
                <a:lnTo>
                  <a:pt x="1008" y="747"/>
                </a:lnTo>
                <a:lnTo>
                  <a:pt x="1033" y="753"/>
                </a:lnTo>
                <a:lnTo>
                  <a:pt x="1059" y="758"/>
                </a:lnTo>
                <a:lnTo>
                  <a:pt x="1086" y="761"/>
                </a:lnTo>
                <a:lnTo>
                  <a:pt x="1112" y="762"/>
                </a:lnTo>
                <a:lnTo>
                  <a:pt x="1140" y="761"/>
                </a:lnTo>
                <a:lnTo>
                  <a:pt x="1165" y="758"/>
                </a:lnTo>
                <a:lnTo>
                  <a:pt x="1191" y="753"/>
                </a:lnTo>
                <a:lnTo>
                  <a:pt x="1216" y="747"/>
                </a:lnTo>
                <a:lnTo>
                  <a:pt x="1374" y="747"/>
                </a:lnTo>
                <a:lnTo>
                  <a:pt x="1399" y="753"/>
                </a:lnTo>
                <a:lnTo>
                  <a:pt x="1425" y="758"/>
                </a:lnTo>
                <a:lnTo>
                  <a:pt x="1451" y="761"/>
                </a:lnTo>
                <a:lnTo>
                  <a:pt x="1478" y="762"/>
                </a:lnTo>
                <a:lnTo>
                  <a:pt x="1499" y="761"/>
                </a:lnTo>
                <a:lnTo>
                  <a:pt x="1518" y="760"/>
                </a:lnTo>
                <a:lnTo>
                  <a:pt x="1537" y="758"/>
                </a:lnTo>
                <a:lnTo>
                  <a:pt x="1555" y="754"/>
                </a:lnTo>
                <a:lnTo>
                  <a:pt x="1574" y="750"/>
                </a:lnTo>
                <a:lnTo>
                  <a:pt x="1592" y="744"/>
                </a:lnTo>
                <a:lnTo>
                  <a:pt x="1609" y="738"/>
                </a:lnTo>
                <a:lnTo>
                  <a:pt x="1627" y="732"/>
                </a:lnTo>
                <a:lnTo>
                  <a:pt x="1643" y="724"/>
                </a:lnTo>
                <a:lnTo>
                  <a:pt x="1660" y="716"/>
                </a:lnTo>
                <a:lnTo>
                  <a:pt x="1676" y="707"/>
                </a:lnTo>
                <a:lnTo>
                  <a:pt x="1692" y="697"/>
                </a:lnTo>
                <a:lnTo>
                  <a:pt x="1707" y="686"/>
                </a:lnTo>
                <a:lnTo>
                  <a:pt x="1721" y="675"/>
                </a:lnTo>
                <a:lnTo>
                  <a:pt x="1735" y="663"/>
                </a:lnTo>
                <a:lnTo>
                  <a:pt x="1748" y="650"/>
                </a:lnTo>
                <a:lnTo>
                  <a:pt x="1761" y="637"/>
                </a:lnTo>
                <a:lnTo>
                  <a:pt x="1773" y="623"/>
                </a:lnTo>
                <a:lnTo>
                  <a:pt x="1784" y="609"/>
                </a:lnTo>
                <a:lnTo>
                  <a:pt x="1795" y="594"/>
                </a:lnTo>
                <a:lnTo>
                  <a:pt x="1805" y="578"/>
                </a:lnTo>
                <a:lnTo>
                  <a:pt x="1814" y="562"/>
                </a:lnTo>
                <a:lnTo>
                  <a:pt x="1822" y="546"/>
                </a:lnTo>
                <a:lnTo>
                  <a:pt x="1830" y="529"/>
                </a:lnTo>
                <a:lnTo>
                  <a:pt x="1836" y="511"/>
                </a:lnTo>
                <a:lnTo>
                  <a:pt x="1842" y="494"/>
                </a:lnTo>
                <a:lnTo>
                  <a:pt x="1848" y="476"/>
                </a:lnTo>
                <a:lnTo>
                  <a:pt x="1852" y="457"/>
                </a:lnTo>
                <a:lnTo>
                  <a:pt x="1856" y="439"/>
                </a:lnTo>
                <a:lnTo>
                  <a:pt x="1858" y="420"/>
                </a:lnTo>
                <a:lnTo>
                  <a:pt x="1859" y="401"/>
                </a:lnTo>
                <a:lnTo>
                  <a:pt x="1860" y="380"/>
                </a:lnTo>
                <a:lnTo>
                  <a:pt x="1859" y="361"/>
                </a:lnTo>
                <a:lnTo>
                  <a:pt x="1858" y="342"/>
                </a:lnTo>
                <a:lnTo>
                  <a:pt x="1856" y="323"/>
                </a:lnTo>
                <a:lnTo>
                  <a:pt x="1852" y="304"/>
                </a:lnTo>
                <a:lnTo>
                  <a:pt x="1848" y="286"/>
                </a:lnTo>
                <a:lnTo>
                  <a:pt x="1842" y="268"/>
                </a:lnTo>
                <a:lnTo>
                  <a:pt x="1836" y="249"/>
                </a:lnTo>
                <a:lnTo>
                  <a:pt x="1830" y="233"/>
                </a:lnTo>
                <a:lnTo>
                  <a:pt x="1822" y="216"/>
                </a:lnTo>
                <a:lnTo>
                  <a:pt x="1814" y="200"/>
                </a:lnTo>
                <a:lnTo>
                  <a:pt x="1805" y="183"/>
                </a:lnTo>
                <a:lnTo>
                  <a:pt x="1795" y="168"/>
                </a:lnTo>
                <a:lnTo>
                  <a:pt x="1784" y="152"/>
                </a:lnTo>
                <a:lnTo>
                  <a:pt x="1773" y="139"/>
                </a:lnTo>
                <a:lnTo>
                  <a:pt x="1761" y="124"/>
                </a:lnTo>
                <a:lnTo>
                  <a:pt x="1748" y="112"/>
                </a:lnTo>
                <a:lnTo>
                  <a:pt x="1735" y="99"/>
                </a:lnTo>
                <a:lnTo>
                  <a:pt x="1721" y="87"/>
                </a:lnTo>
                <a:lnTo>
                  <a:pt x="1707" y="76"/>
                </a:lnTo>
                <a:lnTo>
                  <a:pt x="1692" y="65"/>
                </a:lnTo>
                <a:lnTo>
                  <a:pt x="1676" y="55"/>
                </a:lnTo>
                <a:lnTo>
                  <a:pt x="1660" y="46"/>
                </a:lnTo>
                <a:lnTo>
                  <a:pt x="1643" y="37"/>
                </a:lnTo>
                <a:lnTo>
                  <a:pt x="1627" y="29"/>
                </a:lnTo>
                <a:lnTo>
                  <a:pt x="1609" y="22"/>
                </a:lnTo>
                <a:lnTo>
                  <a:pt x="1592" y="17"/>
                </a:lnTo>
                <a:lnTo>
                  <a:pt x="1574" y="12"/>
                </a:lnTo>
                <a:lnTo>
                  <a:pt x="1555" y="8"/>
                </a:lnTo>
                <a:lnTo>
                  <a:pt x="1537" y="4"/>
                </a:lnTo>
                <a:lnTo>
                  <a:pt x="1518" y="2"/>
                </a:lnTo>
                <a:lnTo>
                  <a:pt x="1499" y="0"/>
                </a:lnTo>
                <a:lnTo>
                  <a:pt x="1478" y="0"/>
                </a:lnTo>
                <a:close/>
              </a:path>
            </a:pathLst>
          </a:custGeom>
          <a:solidFill>
            <a:schemeClr val="tx1">
              <a:alpha val="25098"/>
            </a:schemeClr>
          </a:solidFill>
          <a:ln w="19050" cap="rnd" cmpd="sng">
            <a:solidFill>
              <a:srgbClr val="9E9E9E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8" name="Rectangle 49"/>
          <p:cNvSpPr>
            <a:spLocks noChangeArrowheads="1"/>
          </p:cNvSpPr>
          <p:nvPr/>
        </p:nvSpPr>
        <p:spPr bwMode="auto">
          <a:xfrm>
            <a:off x="5402263" y="3043238"/>
            <a:ext cx="23828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Trendy Design in contemporary colors</a:t>
            </a:r>
          </a:p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And styles - PowerPoint Templates &amp; Backgrounds, PowerPoint Diagrams &amp; </a:t>
            </a:r>
          </a:p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Charts for your Presentation</a:t>
            </a:r>
          </a:p>
        </p:txBody>
      </p:sp>
      <p:sp>
        <p:nvSpPr>
          <p:cNvPr id="14349" name="Rectangle 54"/>
          <p:cNvSpPr>
            <a:spLocks noChangeArrowheads="1"/>
          </p:cNvSpPr>
          <p:nvPr/>
        </p:nvSpPr>
        <p:spPr bwMode="auto">
          <a:xfrm>
            <a:off x="5381625" y="1568450"/>
            <a:ext cx="2195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400" b="1" baseline="0">
                <a:solidFill>
                  <a:srgbClr val="139AFF"/>
                </a:solidFill>
                <a:latin typeface="Arial Black" pitchFamily="34" charset="0"/>
              </a:rPr>
              <a:t>2. Visual Appealing</a:t>
            </a:r>
          </a:p>
        </p:txBody>
      </p:sp>
      <p:sp>
        <p:nvSpPr>
          <p:cNvPr id="14350" name="Rectangle 55"/>
          <p:cNvSpPr>
            <a:spLocks noChangeArrowheads="1"/>
          </p:cNvSpPr>
          <p:nvPr/>
        </p:nvSpPr>
        <p:spPr bwMode="auto">
          <a:xfrm>
            <a:off x="5378450" y="1865313"/>
            <a:ext cx="2605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Captivate your viewing audience - </a:t>
            </a:r>
          </a:p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PowerPoint Templates &amp; Backgrounds, Sleek Diagram &amp; Charts For Your Presentation</a:t>
            </a:r>
          </a:p>
        </p:txBody>
      </p:sp>
      <p:sp>
        <p:nvSpPr>
          <p:cNvPr id="14351" name="Freeform 61"/>
          <p:cNvSpPr>
            <a:spLocks/>
          </p:cNvSpPr>
          <p:nvPr/>
        </p:nvSpPr>
        <p:spPr bwMode="auto">
          <a:xfrm>
            <a:off x="5156200" y="5122863"/>
            <a:ext cx="2790825" cy="1144587"/>
          </a:xfrm>
          <a:custGeom>
            <a:avLst/>
            <a:gdLst>
              <a:gd name="T0" fmla="*/ 2135131 w 1860"/>
              <a:gd name="T1" fmla="*/ 6008 h 762"/>
              <a:gd name="T2" fmla="*/ 1833542 w 1860"/>
              <a:gd name="T3" fmla="*/ 24033 h 762"/>
              <a:gd name="T4" fmla="*/ 1668493 w 1860"/>
              <a:gd name="T5" fmla="*/ 0 h 762"/>
              <a:gd name="T6" fmla="*/ 1545457 w 1860"/>
              <a:gd name="T7" fmla="*/ 13519 h 762"/>
              <a:gd name="T8" fmla="*/ 1233365 w 1860"/>
              <a:gd name="T9" fmla="*/ 13519 h 762"/>
              <a:gd name="T10" fmla="*/ 1110328 w 1860"/>
              <a:gd name="T11" fmla="*/ 0 h 762"/>
              <a:gd name="T12" fmla="*/ 946780 w 1860"/>
              <a:gd name="T13" fmla="*/ 24033 h 762"/>
              <a:gd name="T14" fmla="*/ 655694 w 1860"/>
              <a:gd name="T15" fmla="*/ 6008 h 762"/>
              <a:gd name="T16" fmla="*/ 541660 w 1860"/>
              <a:gd name="T17" fmla="*/ 0 h 762"/>
              <a:gd name="T18" fmla="*/ 429127 w 1860"/>
              <a:gd name="T19" fmla="*/ 18025 h 762"/>
              <a:gd name="T20" fmla="*/ 324096 w 1860"/>
              <a:gd name="T21" fmla="*/ 55577 h 762"/>
              <a:gd name="T22" fmla="*/ 228067 w 1860"/>
              <a:gd name="T23" fmla="*/ 114158 h 762"/>
              <a:gd name="T24" fmla="*/ 148544 w 1860"/>
              <a:gd name="T25" fmla="*/ 186258 h 762"/>
              <a:gd name="T26" fmla="*/ 82524 w 1860"/>
              <a:gd name="T27" fmla="*/ 274881 h 762"/>
              <a:gd name="T28" fmla="*/ 33010 w 1860"/>
              <a:gd name="T29" fmla="*/ 374019 h 762"/>
              <a:gd name="T30" fmla="*/ 6002 w 1860"/>
              <a:gd name="T31" fmla="*/ 485173 h 762"/>
              <a:gd name="T32" fmla="*/ 0 w 1860"/>
              <a:gd name="T33" fmla="*/ 570791 h 762"/>
              <a:gd name="T34" fmla="*/ 12004 w 1860"/>
              <a:gd name="T35" fmla="*/ 686452 h 762"/>
              <a:gd name="T36" fmla="*/ 43513 w 1860"/>
              <a:gd name="T37" fmla="*/ 794602 h 762"/>
              <a:gd name="T38" fmla="*/ 97529 w 1860"/>
              <a:gd name="T39" fmla="*/ 892237 h 762"/>
              <a:gd name="T40" fmla="*/ 168050 w 1860"/>
              <a:gd name="T41" fmla="*/ 976354 h 762"/>
              <a:gd name="T42" fmla="*/ 252075 w 1860"/>
              <a:gd name="T43" fmla="*/ 1046952 h 762"/>
              <a:gd name="T44" fmla="*/ 349603 w 1860"/>
              <a:gd name="T45" fmla="*/ 1099525 h 762"/>
              <a:gd name="T46" fmla="*/ 456135 w 1860"/>
              <a:gd name="T47" fmla="*/ 1132570 h 762"/>
              <a:gd name="T48" fmla="*/ 571669 w 1860"/>
              <a:gd name="T49" fmla="*/ 1144587 h 762"/>
              <a:gd name="T50" fmla="*/ 690204 w 1860"/>
              <a:gd name="T51" fmla="*/ 1131068 h 762"/>
              <a:gd name="T52" fmla="*/ 991793 w 1860"/>
              <a:gd name="T53" fmla="*/ 1131068 h 762"/>
              <a:gd name="T54" fmla="*/ 1110328 w 1860"/>
              <a:gd name="T55" fmla="*/ 1144587 h 762"/>
              <a:gd name="T56" fmla="*/ 1266374 w 1860"/>
              <a:gd name="T57" fmla="*/ 1122056 h 762"/>
              <a:gd name="T58" fmla="*/ 1588970 w 1860"/>
              <a:gd name="T59" fmla="*/ 1138579 h 762"/>
              <a:gd name="T60" fmla="*/ 1710506 w 1860"/>
              <a:gd name="T61" fmla="*/ 1143085 h 762"/>
              <a:gd name="T62" fmla="*/ 2061609 w 1860"/>
              <a:gd name="T63" fmla="*/ 1122056 h 762"/>
              <a:gd name="T64" fmla="*/ 2177144 w 1860"/>
              <a:gd name="T65" fmla="*/ 1143085 h 762"/>
              <a:gd name="T66" fmla="*/ 2277673 w 1860"/>
              <a:gd name="T67" fmla="*/ 1141583 h 762"/>
              <a:gd name="T68" fmla="*/ 2388706 w 1860"/>
              <a:gd name="T69" fmla="*/ 1117550 h 762"/>
              <a:gd name="T70" fmla="*/ 2490736 w 1860"/>
              <a:gd name="T71" fmla="*/ 1075491 h 762"/>
              <a:gd name="T72" fmla="*/ 2582263 w 1860"/>
              <a:gd name="T73" fmla="*/ 1013906 h 762"/>
              <a:gd name="T74" fmla="*/ 2660286 w 1860"/>
              <a:gd name="T75" fmla="*/ 935798 h 762"/>
              <a:gd name="T76" fmla="*/ 2721805 w 1860"/>
              <a:gd name="T77" fmla="*/ 844170 h 762"/>
              <a:gd name="T78" fmla="*/ 2763817 w 1860"/>
              <a:gd name="T79" fmla="*/ 742029 h 762"/>
              <a:gd name="T80" fmla="*/ 2787824 w 1860"/>
              <a:gd name="T81" fmla="*/ 630875 h 762"/>
              <a:gd name="T82" fmla="*/ 2789325 w 1860"/>
              <a:gd name="T83" fmla="*/ 542252 h 762"/>
              <a:gd name="T84" fmla="*/ 2772820 w 1860"/>
              <a:gd name="T85" fmla="*/ 429596 h 762"/>
              <a:gd name="T86" fmla="*/ 2733808 w 1860"/>
              <a:gd name="T87" fmla="*/ 324450 h 762"/>
              <a:gd name="T88" fmla="*/ 2676791 w 1860"/>
              <a:gd name="T89" fmla="*/ 228317 h 762"/>
              <a:gd name="T90" fmla="*/ 2603270 w 1860"/>
              <a:gd name="T91" fmla="*/ 148706 h 762"/>
              <a:gd name="T92" fmla="*/ 2514743 w 1860"/>
              <a:gd name="T93" fmla="*/ 82615 h 762"/>
              <a:gd name="T94" fmla="*/ 2414214 w 1860"/>
              <a:gd name="T95" fmla="*/ 33046 h 762"/>
              <a:gd name="T96" fmla="*/ 2306182 w 1860"/>
              <a:gd name="T97" fmla="*/ 6008 h 762"/>
              <a:gd name="T98" fmla="*/ 2217656 w 1860"/>
              <a:gd name="T99" fmla="*/ 0 h 76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860" h="762">
                <a:moveTo>
                  <a:pt x="1478" y="0"/>
                </a:moveTo>
                <a:lnTo>
                  <a:pt x="1478" y="0"/>
                </a:lnTo>
                <a:lnTo>
                  <a:pt x="1450" y="1"/>
                </a:lnTo>
                <a:lnTo>
                  <a:pt x="1423" y="4"/>
                </a:lnTo>
                <a:lnTo>
                  <a:pt x="1396" y="9"/>
                </a:lnTo>
                <a:lnTo>
                  <a:pt x="1370" y="16"/>
                </a:lnTo>
                <a:lnTo>
                  <a:pt x="1222" y="16"/>
                </a:lnTo>
                <a:lnTo>
                  <a:pt x="1195" y="9"/>
                </a:lnTo>
                <a:lnTo>
                  <a:pt x="1169" y="4"/>
                </a:lnTo>
                <a:lnTo>
                  <a:pt x="1141" y="1"/>
                </a:lnTo>
                <a:lnTo>
                  <a:pt x="1112" y="0"/>
                </a:lnTo>
                <a:lnTo>
                  <a:pt x="1084" y="1"/>
                </a:lnTo>
                <a:lnTo>
                  <a:pt x="1057" y="4"/>
                </a:lnTo>
                <a:lnTo>
                  <a:pt x="1030" y="9"/>
                </a:lnTo>
                <a:lnTo>
                  <a:pt x="1004" y="16"/>
                </a:lnTo>
                <a:lnTo>
                  <a:pt x="849" y="16"/>
                </a:lnTo>
                <a:lnTo>
                  <a:pt x="822" y="9"/>
                </a:lnTo>
                <a:lnTo>
                  <a:pt x="796" y="4"/>
                </a:lnTo>
                <a:lnTo>
                  <a:pt x="768" y="1"/>
                </a:lnTo>
                <a:lnTo>
                  <a:pt x="740" y="0"/>
                </a:lnTo>
                <a:lnTo>
                  <a:pt x="711" y="1"/>
                </a:lnTo>
                <a:lnTo>
                  <a:pt x="684" y="4"/>
                </a:lnTo>
                <a:lnTo>
                  <a:pt x="657" y="9"/>
                </a:lnTo>
                <a:lnTo>
                  <a:pt x="631" y="16"/>
                </a:lnTo>
                <a:lnTo>
                  <a:pt x="490" y="16"/>
                </a:lnTo>
                <a:lnTo>
                  <a:pt x="463" y="9"/>
                </a:lnTo>
                <a:lnTo>
                  <a:pt x="437" y="4"/>
                </a:lnTo>
                <a:lnTo>
                  <a:pt x="409" y="1"/>
                </a:lnTo>
                <a:lnTo>
                  <a:pt x="381" y="0"/>
                </a:lnTo>
                <a:lnTo>
                  <a:pt x="361" y="0"/>
                </a:lnTo>
                <a:lnTo>
                  <a:pt x="342" y="2"/>
                </a:lnTo>
                <a:lnTo>
                  <a:pt x="323" y="4"/>
                </a:lnTo>
                <a:lnTo>
                  <a:pt x="304" y="8"/>
                </a:lnTo>
                <a:lnTo>
                  <a:pt x="286" y="12"/>
                </a:lnTo>
                <a:lnTo>
                  <a:pt x="268" y="17"/>
                </a:lnTo>
                <a:lnTo>
                  <a:pt x="249" y="22"/>
                </a:lnTo>
                <a:lnTo>
                  <a:pt x="233" y="29"/>
                </a:lnTo>
                <a:lnTo>
                  <a:pt x="216" y="37"/>
                </a:lnTo>
                <a:lnTo>
                  <a:pt x="200" y="46"/>
                </a:lnTo>
                <a:lnTo>
                  <a:pt x="183" y="55"/>
                </a:lnTo>
                <a:lnTo>
                  <a:pt x="168" y="65"/>
                </a:lnTo>
                <a:lnTo>
                  <a:pt x="152" y="76"/>
                </a:lnTo>
                <a:lnTo>
                  <a:pt x="139" y="87"/>
                </a:lnTo>
                <a:lnTo>
                  <a:pt x="124" y="99"/>
                </a:lnTo>
                <a:lnTo>
                  <a:pt x="112" y="112"/>
                </a:lnTo>
                <a:lnTo>
                  <a:pt x="99" y="124"/>
                </a:lnTo>
                <a:lnTo>
                  <a:pt x="87" y="139"/>
                </a:lnTo>
                <a:lnTo>
                  <a:pt x="76" y="152"/>
                </a:lnTo>
                <a:lnTo>
                  <a:pt x="65" y="168"/>
                </a:lnTo>
                <a:lnTo>
                  <a:pt x="55" y="183"/>
                </a:lnTo>
                <a:lnTo>
                  <a:pt x="46" y="200"/>
                </a:lnTo>
                <a:lnTo>
                  <a:pt x="37" y="216"/>
                </a:lnTo>
                <a:lnTo>
                  <a:pt x="29" y="233"/>
                </a:lnTo>
                <a:lnTo>
                  <a:pt x="22" y="249"/>
                </a:lnTo>
                <a:lnTo>
                  <a:pt x="17" y="268"/>
                </a:lnTo>
                <a:lnTo>
                  <a:pt x="12" y="286"/>
                </a:lnTo>
                <a:lnTo>
                  <a:pt x="8" y="304"/>
                </a:lnTo>
                <a:lnTo>
                  <a:pt x="4" y="323"/>
                </a:lnTo>
                <a:lnTo>
                  <a:pt x="2" y="342"/>
                </a:lnTo>
                <a:lnTo>
                  <a:pt x="0" y="361"/>
                </a:lnTo>
                <a:lnTo>
                  <a:pt x="0" y="380"/>
                </a:lnTo>
                <a:lnTo>
                  <a:pt x="0" y="401"/>
                </a:lnTo>
                <a:lnTo>
                  <a:pt x="2" y="420"/>
                </a:lnTo>
                <a:lnTo>
                  <a:pt x="4" y="439"/>
                </a:lnTo>
                <a:lnTo>
                  <a:pt x="8" y="457"/>
                </a:lnTo>
                <a:lnTo>
                  <a:pt x="12" y="476"/>
                </a:lnTo>
                <a:lnTo>
                  <a:pt x="17" y="494"/>
                </a:lnTo>
                <a:lnTo>
                  <a:pt x="22" y="511"/>
                </a:lnTo>
                <a:lnTo>
                  <a:pt x="29" y="529"/>
                </a:lnTo>
                <a:lnTo>
                  <a:pt x="37" y="546"/>
                </a:lnTo>
                <a:lnTo>
                  <a:pt x="46" y="562"/>
                </a:lnTo>
                <a:lnTo>
                  <a:pt x="55" y="578"/>
                </a:lnTo>
                <a:lnTo>
                  <a:pt x="65" y="594"/>
                </a:lnTo>
                <a:lnTo>
                  <a:pt x="76" y="609"/>
                </a:lnTo>
                <a:lnTo>
                  <a:pt x="87" y="623"/>
                </a:lnTo>
                <a:lnTo>
                  <a:pt x="99" y="637"/>
                </a:lnTo>
                <a:lnTo>
                  <a:pt x="112" y="650"/>
                </a:lnTo>
                <a:lnTo>
                  <a:pt x="124" y="663"/>
                </a:lnTo>
                <a:lnTo>
                  <a:pt x="139" y="675"/>
                </a:lnTo>
                <a:lnTo>
                  <a:pt x="152" y="686"/>
                </a:lnTo>
                <a:lnTo>
                  <a:pt x="168" y="697"/>
                </a:lnTo>
                <a:lnTo>
                  <a:pt x="183" y="707"/>
                </a:lnTo>
                <a:lnTo>
                  <a:pt x="200" y="716"/>
                </a:lnTo>
                <a:lnTo>
                  <a:pt x="216" y="724"/>
                </a:lnTo>
                <a:lnTo>
                  <a:pt x="233" y="732"/>
                </a:lnTo>
                <a:lnTo>
                  <a:pt x="249" y="738"/>
                </a:lnTo>
                <a:lnTo>
                  <a:pt x="268" y="744"/>
                </a:lnTo>
                <a:lnTo>
                  <a:pt x="286" y="750"/>
                </a:lnTo>
                <a:lnTo>
                  <a:pt x="304" y="754"/>
                </a:lnTo>
                <a:lnTo>
                  <a:pt x="323" y="758"/>
                </a:lnTo>
                <a:lnTo>
                  <a:pt x="342" y="760"/>
                </a:lnTo>
                <a:lnTo>
                  <a:pt x="361" y="761"/>
                </a:lnTo>
                <a:lnTo>
                  <a:pt x="381" y="762"/>
                </a:lnTo>
                <a:lnTo>
                  <a:pt x="408" y="761"/>
                </a:lnTo>
                <a:lnTo>
                  <a:pt x="434" y="758"/>
                </a:lnTo>
                <a:lnTo>
                  <a:pt x="460" y="753"/>
                </a:lnTo>
                <a:lnTo>
                  <a:pt x="484" y="747"/>
                </a:lnTo>
                <a:lnTo>
                  <a:pt x="636" y="747"/>
                </a:lnTo>
                <a:lnTo>
                  <a:pt x="661" y="753"/>
                </a:lnTo>
                <a:lnTo>
                  <a:pt x="687" y="758"/>
                </a:lnTo>
                <a:lnTo>
                  <a:pt x="714" y="761"/>
                </a:lnTo>
                <a:lnTo>
                  <a:pt x="740" y="762"/>
                </a:lnTo>
                <a:lnTo>
                  <a:pt x="767" y="761"/>
                </a:lnTo>
                <a:lnTo>
                  <a:pt x="793" y="758"/>
                </a:lnTo>
                <a:lnTo>
                  <a:pt x="819" y="753"/>
                </a:lnTo>
                <a:lnTo>
                  <a:pt x="844" y="747"/>
                </a:lnTo>
                <a:lnTo>
                  <a:pt x="1008" y="747"/>
                </a:lnTo>
                <a:lnTo>
                  <a:pt x="1033" y="753"/>
                </a:lnTo>
                <a:lnTo>
                  <a:pt x="1059" y="758"/>
                </a:lnTo>
                <a:lnTo>
                  <a:pt x="1086" y="761"/>
                </a:lnTo>
                <a:lnTo>
                  <a:pt x="1112" y="762"/>
                </a:lnTo>
                <a:lnTo>
                  <a:pt x="1140" y="761"/>
                </a:lnTo>
                <a:lnTo>
                  <a:pt x="1165" y="758"/>
                </a:lnTo>
                <a:lnTo>
                  <a:pt x="1191" y="753"/>
                </a:lnTo>
                <a:lnTo>
                  <a:pt x="1216" y="747"/>
                </a:lnTo>
                <a:lnTo>
                  <a:pt x="1374" y="747"/>
                </a:lnTo>
                <a:lnTo>
                  <a:pt x="1399" y="753"/>
                </a:lnTo>
                <a:lnTo>
                  <a:pt x="1425" y="758"/>
                </a:lnTo>
                <a:lnTo>
                  <a:pt x="1451" y="761"/>
                </a:lnTo>
                <a:lnTo>
                  <a:pt x="1478" y="762"/>
                </a:lnTo>
                <a:lnTo>
                  <a:pt x="1499" y="761"/>
                </a:lnTo>
                <a:lnTo>
                  <a:pt x="1518" y="760"/>
                </a:lnTo>
                <a:lnTo>
                  <a:pt x="1537" y="758"/>
                </a:lnTo>
                <a:lnTo>
                  <a:pt x="1555" y="754"/>
                </a:lnTo>
                <a:lnTo>
                  <a:pt x="1574" y="750"/>
                </a:lnTo>
                <a:lnTo>
                  <a:pt x="1592" y="744"/>
                </a:lnTo>
                <a:lnTo>
                  <a:pt x="1609" y="738"/>
                </a:lnTo>
                <a:lnTo>
                  <a:pt x="1627" y="732"/>
                </a:lnTo>
                <a:lnTo>
                  <a:pt x="1643" y="724"/>
                </a:lnTo>
                <a:lnTo>
                  <a:pt x="1660" y="716"/>
                </a:lnTo>
                <a:lnTo>
                  <a:pt x="1676" y="707"/>
                </a:lnTo>
                <a:lnTo>
                  <a:pt x="1692" y="697"/>
                </a:lnTo>
                <a:lnTo>
                  <a:pt x="1707" y="686"/>
                </a:lnTo>
                <a:lnTo>
                  <a:pt x="1721" y="675"/>
                </a:lnTo>
                <a:lnTo>
                  <a:pt x="1735" y="663"/>
                </a:lnTo>
                <a:lnTo>
                  <a:pt x="1748" y="650"/>
                </a:lnTo>
                <a:lnTo>
                  <a:pt x="1761" y="637"/>
                </a:lnTo>
                <a:lnTo>
                  <a:pt x="1773" y="623"/>
                </a:lnTo>
                <a:lnTo>
                  <a:pt x="1784" y="609"/>
                </a:lnTo>
                <a:lnTo>
                  <a:pt x="1795" y="594"/>
                </a:lnTo>
                <a:lnTo>
                  <a:pt x="1805" y="578"/>
                </a:lnTo>
                <a:lnTo>
                  <a:pt x="1814" y="562"/>
                </a:lnTo>
                <a:lnTo>
                  <a:pt x="1822" y="546"/>
                </a:lnTo>
                <a:lnTo>
                  <a:pt x="1830" y="529"/>
                </a:lnTo>
                <a:lnTo>
                  <a:pt x="1836" y="511"/>
                </a:lnTo>
                <a:lnTo>
                  <a:pt x="1842" y="494"/>
                </a:lnTo>
                <a:lnTo>
                  <a:pt x="1848" y="476"/>
                </a:lnTo>
                <a:lnTo>
                  <a:pt x="1852" y="457"/>
                </a:lnTo>
                <a:lnTo>
                  <a:pt x="1856" y="439"/>
                </a:lnTo>
                <a:lnTo>
                  <a:pt x="1858" y="420"/>
                </a:lnTo>
                <a:lnTo>
                  <a:pt x="1859" y="401"/>
                </a:lnTo>
                <a:lnTo>
                  <a:pt x="1860" y="380"/>
                </a:lnTo>
                <a:lnTo>
                  <a:pt x="1859" y="361"/>
                </a:lnTo>
                <a:lnTo>
                  <a:pt x="1858" y="342"/>
                </a:lnTo>
                <a:lnTo>
                  <a:pt x="1856" y="323"/>
                </a:lnTo>
                <a:lnTo>
                  <a:pt x="1852" y="304"/>
                </a:lnTo>
                <a:lnTo>
                  <a:pt x="1848" y="286"/>
                </a:lnTo>
                <a:lnTo>
                  <a:pt x="1842" y="268"/>
                </a:lnTo>
                <a:lnTo>
                  <a:pt x="1836" y="249"/>
                </a:lnTo>
                <a:lnTo>
                  <a:pt x="1830" y="233"/>
                </a:lnTo>
                <a:lnTo>
                  <a:pt x="1822" y="216"/>
                </a:lnTo>
                <a:lnTo>
                  <a:pt x="1814" y="200"/>
                </a:lnTo>
                <a:lnTo>
                  <a:pt x="1805" y="183"/>
                </a:lnTo>
                <a:lnTo>
                  <a:pt x="1795" y="168"/>
                </a:lnTo>
                <a:lnTo>
                  <a:pt x="1784" y="152"/>
                </a:lnTo>
                <a:lnTo>
                  <a:pt x="1773" y="139"/>
                </a:lnTo>
                <a:lnTo>
                  <a:pt x="1761" y="124"/>
                </a:lnTo>
                <a:lnTo>
                  <a:pt x="1748" y="112"/>
                </a:lnTo>
                <a:lnTo>
                  <a:pt x="1735" y="99"/>
                </a:lnTo>
                <a:lnTo>
                  <a:pt x="1721" y="87"/>
                </a:lnTo>
                <a:lnTo>
                  <a:pt x="1707" y="76"/>
                </a:lnTo>
                <a:lnTo>
                  <a:pt x="1692" y="65"/>
                </a:lnTo>
                <a:lnTo>
                  <a:pt x="1676" y="55"/>
                </a:lnTo>
                <a:lnTo>
                  <a:pt x="1660" y="46"/>
                </a:lnTo>
                <a:lnTo>
                  <a:pt x="1643" y="37"/>
                </a:lnTo>
                <a:lnTo>
                  <a:pt x="1627" y="29"/>
                </a:lnTo>
                <a:lnTo>
                  <a:pt x="1609" y="22"/>
                </a:lnTo>
                <a:lnTo>
                  <a:pt x="1592" y="17"/>
                </a:lnTo>
                <a:lnTo>
                  <a:pt x="1574" y="12"/>
                </a:lnTo>
                <a:lnTo>
                  <a:pt x="1555" y="8"/>
                </a:lnTo>
                <a:lnTo>
                  <a:pt x="1537" y="4"/>
                </a:lnTo>
                <a:lnTo>
                  <a:pt x="1518" y="2"/>
                </a:lnTo>
                <a:lnTo>
                  <a:pt x="1499" y="0"/>
                </a:lnTo>
                <a:lnTo>
                  <a:pt x="1478" y="0"/>
                </a:lnTo>
                <a:close/>
              </a:path>
            </a:pathLst>
          </a:custGeom>
          <a:solidFill>
            <a:srgbClr val="FDB602">
              <a:alpha val="30196"/>
            </a:srgbClr>
          </a:solidFill>
          <a:ln w="114300" cap="flat" cmpd="sng">
            <a:solidFill>
              <a:srgbClr val="F7B60D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4352" name="Group 63"/>
          <p:cNvGrpSpPr>
            <a:grpSpLocks/>
          </p:cNvGrpSpPr>
          <p:nvPr/>
        </p:nvGrpSpPr>
        <p:grpSpPr bwMode="auto">
          <a:xfrm>
            <a:off x="4932363" y="5516563"/>
            <a:ext cx="396875" cy="396875"/>
            <a:chOff x="1661" y="1310"/>
            <a:chExt cx="250" cy="250"/>
          </a:xfrm>
        </p:grpSpPr>
        <p:sp>
          <p:nvSpPr>
            <p:cNvPr id="14365" name="Oval 64"/>
            <p:cNvSpPr>
              <a:spLocks noChangeArrowheads="1"/>
            </p:cNvSpPr>
            <p:nvPr/>
          </p:nvSpPr>
          <p:spPr bwMode="auto">
            <a:xfrm>
              <a:off x="1661" y="1310"/>
              <a:ext cx="250" cy="250"/>
            </a:xfrm>
            <a:prstGeom prst="ellipse">
              <a:avLst/>
            </a:prstGeom>
            <a:solidFill>
              <a:srgbClr val="FDB60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  <p:sp>
          <p:nvSpPr>
            <p:cNvPr id="14366" name="Oval 65"/>
            <p:cNvSpPr>
              <a:spLocks noChangeArrowheads="1"/>
            </p:cNvSpPr>
            <p:nvPr/>
          </p:nvSpPr>
          <p:spPr bwMode="auto">
            <a:xfrm>
              <a:off x="1729" y="1378"/>
              <a:ext cx="114" cy="114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</p:grpSp>
      <p:sp>
        <p:nvSpPr>
          <p:cNvPr id="14353" name="Line 62"/>
          <p:cNvSpPr>
            <a:spLocks noChangeShapeType="1"/>
          </p:cNvSpPr>
          <p:nvPr/>
        </p:nvSpPr>
        <p:spPr bwMode="auto">
          <a:xfrm flipH="1" flipV="1">
            <a:off x="4500563" y="5408613"/>
            <a:ext cx="628650" cy="301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Oval 67"/>
          <p:cNvSpPr>
            <a:spLocks noChangeArrowheads="1"/>
          </p:cNvSpPr>
          <p:nvPr/>
        </p:nvSpPr>
        <p:spPr bwMode="auto">
          <a:xfrm>
            <a:off x="7277100" y="5033963"/>
            <a:ext cx="282575" cy="282575"/>
          </a:xfrm>
          <a:prstGeom prst="ellipse">
            <a:avLst/>
          </a:prstGeom>
          <a:noFill/>
          <a:ln w="101600">
            <a:solidFill>
              <a:srgbClr val="FDB60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DB60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4355" name="Oval 68"/>
          <p:cNvSpPr>
            <a:spLocks noChangeArrowheads="1"/>
          </p:cNvSpPr>
          <p:nvPr/>
        </p:nvSpPr>
        <p:spPr bwMode="auto">
          <a:xfrm>
            <a:off x="7327900" y="5084763"/>
            <a:ext cx="180975" cy="180975"/>
          </a:xfrm>
          <a:prstGeom prst="ellipse">
            <a:avLst/>
          </a:prstGeom>
          <a:solidFill>
            <a:srgbClr val="2F2F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01600">
                <a:solidFill>
                  <a:srgbClr val="FDB60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14356" name="Line 69"/>
          <p:cNvSpPr>
            <a:spLocks noChangeShapeType="1"/>
          </p:cNvSpPr>
          <p:nvPr/>
        </p:nvSpPr>
        <p:spPr bwMode="auto">
          <a:xfrm flipH="1" flipV="1">
            <a:off x="7416800" y="4616450"/>
            <a:ext cx="0" cy="554038"/>
          </a:xfrm>
          <a:prstGeom prst="line">
            <a:avLst/>
          </a:prstGeom>
          <a:noFill/>
          <a:ln w="19050">
            <a:solidFill>
              <a:srgbClr val="139AFF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7" name="Text Box 60"/>
          <p:cNvSpPr txBox="1">
            <a:spLocks noChangeArrowheads="1"/>
          </p:cNvSpPr>
          <p:nvPr/>
        </p:nvSpPr>
        <p:spPr bwMode="auto">
          <a:xfrm>
            <a:off x="5994400" y="5445125"/>
            <a:ext cx="103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baseline="0">
                <a:solidFill>
                  <a:srgbClr val="FFFFFF"/>
                </a:solidFill>
                <a:latin typeface="Arial Black" pitchFamily="34" charset="0"/>
              </a:rPr>
              <a:t>Design</a:t>
            </a:r>
          </a:p>
          <a:p>
            <a:pPr algn="ctr" eaLnBrk="1" hangingPunct="1"/>
            <a:r>
              <a:rPr lang="en-US" altLang="ko-KR" sz="1000" baseline="0">
                <a:solidFill>
                  <a:srgbClr val="FFFFFF"/>
                </a:solidFill>
                <a:latin typeface="Arial Black" pitchFamily="34" charset="0"/>
              </a:rPr>
              <a:t>Inspiration</a:t>
            </a:r>
          </a:p>
        </p:txBody>
      </p:sp>
      <p:sp>
        <p:nvSpPr>
          <p:cNvPr id="14358" name="Rectangle 70"/>
          <p:cNvSpPr>
            <a:spLocks noChangeArrowheads="1"/>
          </p:cNvSpPr>
          <p:nvPr/>
        </p:nvSpPr>
        <p:spPr bwMode="auto">
          <a:xfrm>
            <a:off x="1914525" y="1547813"/>
            <a:ext cx="2197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400" b="1" baseline="0">
                <a:solidFill>
                  <a:srgbClr val="FFFFFF"/>
                </a:solidFill>
                <a:latin typeface="Arial Black" pitchFamily="34" charset="0"/>
              </a:rPr>
              <a:t>Heading Goes Here</a:t>
            </a:r>
          </a:p>
        </p:txBody>
      </p:sp>
      <p:sp>
        <p:nvSpPr>
          <p:cNvPr id="14359" name="Line 76"/>
          <p:cNvSpPr>
            <a:spLocks noChangeShapeType="1"/>
          </p:cNvSpPr>
          <p:nvPr/>
        </p:nvSpPr>
        <p:spPr bwMode="auto">
          <a:xfrm>
            <a:off x="1701800" y="1844675"/>
            <a:ext cx="0" cy="46831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0" name="WordArt 83"/>
          <p:cNvSpPr>
            <a:spLocks noChangeArrowheads="1" noChangeShapeType="1" noTextEdit="1"/>
          </p:cNvSpPr>
          <p:nvPr/>
        </p:nvSpPr>
        <p:spPr bwMode="auto">
          <a:xfrm>
            <a:off x="1908175" y="441325"/>
            <a:ext cx="5327650" cy="2873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b="1" kern="10" spc="-90">
                <a:solidFill>
                  <a:srgbClr val="FFFFFF"/>
                </a:solidFill>
                <a:effectLst>
                  <a:outerShdw dist="28398" dir="3806097" algn="ctr" rotWithShape="0">
                    <a:srgbClr val="000000">
                      <a:alpha val="50000"/>
                    </a:srgbClr>
                  </a:outerShdw>
                </a:effectLst>
                <a:latin typeface="Times New Roman"/>
                <a:cs typeface="Times New Roman"/>
              </a:rPr>
              <a:t>CLICK TO TYPE SLIDE TITLE</a:t>
            </a:r>
            <a:endParaRPr lang="zh-CN" altLang="en-US" b="1" kern="10" spc="-90">
              <a:solidFill>
                <a:srgbClr val="FFFFFF"/>
              </a:solidFill>
              <a:effectLst>
                <a:outerShdw dist="28398" dir="3806097" algn="ctr" rotWithShape="0">
                  <a:srgbClr val="000000">
                    <a:alpha val="5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14361" name="Group 85"/>
          <p:cNvGrpSpPr>
            <a:grpSpLocks/>
          </p:cNvGrpSpPr>
          <p:nvPr/>
        </p:nvGrpSpPr>
        <p:grpSpPr bwMode="auto">
          <a:xfrm>
            <a:off x="3816350" y="6273800"/>
            <a:ext cx="1441450" cy="360363"/>
            <a:chOff x="4672" y="3929"/>
            <a:chExt cx="908" cy="227"/>
          </a:xfrm>
        </p:grpSpPr>
        <p:sp>
          <p:nvSpPr>
            <p:cNvPr id="14363" name="WordArt 86"/>
            <p:cNvSpPr>
              <a:spLocks noChangeArrowheads="1" noChangeShapeType="1" noTextEdit="1"/>
            </p:cNvSpPr>
            <p:nvPr/>
          </p:nvSpPr>
          <p:spPr bwMode="auto">
            <a:xfrm>
              <a:off x="4672" y="3929"/>
              <a:ext cx="908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>
                  <a:solidFill>
                    <a:srgbClr val="FFFFFF"/>
                  </a:solidFill>
                  <a:effectLst>
                    <a:outerShdw dist="17961" dir="2700000" algn="ctr" rotWithShape="0">
                      <a:srgbClr val="000000"/>
                    </a:outerShdw>
                  </a:effectLst>
                  <a:latin typeface="Impact"/>
                </a:rPr>
                <a:t>' LOGOTYPE '</a:t>
              </a:r>
              <a:endParaRPr lang="zh-CN" altLang="en-US" kern="10">
                <a:solidFill>
                  <a:srgbClr val="FFFFFF"/>
                </a:solidFill>
                <a:effectLst>
                  <a:outerShdw dist="17961" dir="2700000" algn="ctr" rotWithShape="0">
                    <a:srgbClr val="000000"/>
                  </a:outerShdw>
                </a:effectLst>
                <a:latin typeface="Impact"/>
              </a:endParaRPr>
            </a:p>
          </p:txBody>
        </p:sp>
        <p:sp>
          <p:nvSpPr>
            <p:cNvPr id="14364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4742" y="4110"/>
              <a:ext cx="770" cy="4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l"/>
              <a:r>
                <a:rPr lang="en-US" altLang="zh-CN" sz="800" b="1" kern="10">
                  <a:solidFill>
                    <a:srgbClr val="969696"/>
                  </a:solidFill>
                  <a:latin typeface="Arial"/>
                  <a:cs typeface="Arial"/>
                </a:rPr>
                <a:t>COMPANY LOGOTYPE INSERT</a:t>
              </a:r>
              <a:endParaRPr lang="zh-CN" altLang="en-US" sz="800" b="1" kern="10">
                <a:solidFill>
                  <a:srgbClr val="969696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4362" name="Text Box 89">
            <a:hlinkClick r:id="rId2"/>
          </p:cNvPr>
          <p:cNvSpPr txBox="1">
            <a:spLocks noChangeArrowheads="1"/>
          </p:cNvSpPr>
          <p:nvPr/>
        </p:nvSpPr>
        <p:spPr bwMode="auto">
          <a:xfrm>
            <a:off x="2028825" y="6594475"/>
            <a:ext cx="5076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baseline="0">
                <a:solidFill>
                  <a:srgbClr val="808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reeform 363"/>
          <p:cNvSpPr>
            <a:spLocks/>
          </p:cNvSpPr>
          <p:nvPr/>
        </p:nvSpPr>
        <p:spPr bwMode="auto">
          <a:xfrm>
            <a:off x="1654175" y="4516438"/>
            <a:ext cx="2413000" cy="1247775"/>
          </a:xfrm>
          <a:custGeom>
            <a:avLst/>
            <a:gdLst>
              <a:gd name="T0" fmla="*/ 1752178 w 1928"/>
              <a:gd name="T1" fmla="*/ 15018 h 997"/>
              <a:gd name="T2" fmla="*/ 1612004 w 1928"/>
              <a:gd name="T3" fmla="*/ 42552 h 997"/>
              <a:gd name="T4" fmla="*/ 1362945 w 1928"/>
              <a:gd name="T5" fmla="*/ 25031 h 997"/>
              <a:gd name="T6" fmla="*/ 1216512 w 1928"/>
              <a:gd name="T7" fmla="*/ 7509 h 997"/>
              <a:gd name="T8" fmla="*/ 1117640 w 1928"/>
              <a:gd name="T9" fmla="*/ 15018 h 997"/>
              <a:gd name="T10" fmla="*/ 816015 w 1928"/>
              <a:gd name="T11" fmla="*/ 32540 h 997"/>
              <a:gd name="T12" fmla="*/ 722148 w 1928"/>
              <a:gd name="T13" fmla="*/ 8761 h 997"/>
              <a:gd name="T14" fmla="*/ 623275 w 1928"/>
              <a:gd name="T15" fmla="*/ 0 h 997"/>
              <a:gd name="T16" fmla="*/ 530660 w 1928"/>
              <a:gd name="T17" fmla="*/ 7509 h 997"/>
              <a:gd name="T18" fmla="*/ 440548 w 1928"/>
              <a:gd name="T19" fmla="*/ 25031 h 997"/>
              <a:gd name="T20" fmla="*/ 356693 w 1928"/>
              <a:gd name="T21" fmla="*/ 58822 h 997"/>
              <a:gd name="T22" fmla="*/ 277845 w 1928"/>
              <a:gd name="T23" fmla="*/ 102625 h 997"/>
              <a:gd name="T24" fmla="*/ 206507 w 1928"/>
              <a:gd name="T25" fmla="*/ 155190 h 997"/>
              <a:gd name="T26" fmla="*/ 143929 w 1928"/>
              <a:gd name="T27" fmla="*/ 219018 h 997"/>
              <a:gd name="T28" fmla="*/ 92615 w 1928"/>
              <a:gd name="T29" fmla="*/ 290355 h 997"/>
              <a:gd name="T30" fmla="*/ 51314 w 1928"/>
              <a:gd name="T31" fmla="*/ 371704 h 997"/>
              <a:gd name="T32" fmla="*/ 21276 w 1928"/>
              <a:gd name="T33" fmla="*/ 455557 h 997"/>
              <a:gd name="T34" fmla="*/ 3755 w 1928"/>
              <a:gd name="T35" fmla="*/ 546918 h 997"/>
              <a:gd name="T36" fmla="*/ 0 w 1928"/>
              <a:gd name="T37" fmla="*/ 610746 h 997"/>
              <a:gd name="T38" fmla="*/ 5006 w 1928"/>
              <a:gd name="T39" fmla="*/ 704611 h 997"/>
              <a:gd name="T40" fmla="*/ 25031 w 1928"/>
              <a:gd name="T41" fmla="*/ 793470 h 997"/>
              <a:gd name="T42" fmla="*/ 58823 w 1928"/>
              <a:gd name="T43" fmla="*/ 878574 h 997"/>
              <a:gd name="T44" fmla="*/ 100124 w 1928"/>
              <a:gd name="T45" fmla="*/ 957420 h 997"/>
              <a:gd name="T46" fmla="*/ 155193 w 1928"/>
              <a:gd name="T47" fmla="*/ 1026254 h 997"/>
              <a:gd name="T48" fmla="*/ 219022 w 1928"/>
              <a:gd name="T49" fmla="*/ 1088831 h 997"/>
              <a:gd name="T50" fmla="*/ 290361 w 1928"/>
              <a:gd name="T51" fmla="*/ 1141395 h 997"/>
              <a:gd name="T52" fmla="*/ 369209 w 1928"/>
              <a:gd name="T53" fmla="*/ 1183947 h 997"/>
              <a:gd name="T54" fmla="*/ 455566 w 1928"/>
              <a:gd name="T55" fmla="*/ 1212732 h 997"/>
              <a:gd name="T56" fmla="*/ 546930 w 1928"/>
              <a:gd name="T57" fmla="*/ 1231505 h 997"/>
              <a:gd name="T58" fmla="*/ 609508 w 1928"/>
              <a:gd name="T59" fmla="*/ 1235260 h 997"/>
              <a:gd name="T60" fmla="*/ 689607 w 1928"/>
              <a:gd name="T61" fmla="*/ 1231505 h 997"/>
              <a:gd name="T62" fmla="*/ 765952 w 1928"/>
              <a:gd name="T63" fmla="*/ 1216487 h 997"/>
              <a:gd name="T64" fmla="*/ 997490 w 1928"/>
              <a:gd name="T65" fmla="*/ 1203971 h 997"/>
              <a:gd name="T66" fmla="*/ 1097615 w 1928"/>
              <a:gd name="T67" fmla="*/ 1231505 h 997"/>
              <a:gd name="T68" fmla="*/ 1176463 w 1928"/>
              <a:gd name="T69" fmla="*/ 1240266 h 997"/>
              <a:gd name="T70" fmla="*/ 1229028 w 1928"/>
              <a:gd name="T71" fmla="*/ 1240266 h 997"/>
              <a:gd name="T72" fmla="*/ 1307876 w 1928"/>
              <a:gd name="T73" fmla="*/ 1232757 h 997"/>
              <a:gd name="T74" fmla="*/ 1409252 w 1928"/>
              <a:gd name="T75" fmla="*/ 1208978 h 997"/>
              <a:gd name="T76" fmla="*/ 1632029 w 1928"/>
              <a:gd name="T77" fmla="*/ 1226499 h 997"/>
              <a:gd name="T78" fmla="*/ 1708374 w 1928"/>
              <a:gd name="T79" fmla="*/ 1242769 h 997"/>
              <a:gd name="T80" fmla="*/ 1789725 w 1928"/>
              <a:gd name="T81" fmla="*/ 1247775 h 997"/>
              <a:gd name="T82" fmla="*/ 1851051 w 1928"/>
              <a:gd name="T83" fmla="*/ 1246523 h 997"/>
              <a:gd name="T84" fmla="*/ 1942415 w 1928"/>
              <a:gd name="T85" fmla="*/ 1231505 h 997"/>
              <a:gd name="T86" fmla="*/ 2028772 w 1928"/>
              <a:gd name="T87" fmla="*/ 1202720 h 997"/>
              <a:gd name="T88" fmla="*/ 2108872 w 1928"/>
              <a:gd name="T89" fmla="*/ 1161419 h 997"/>
              <a:gd name="T90" fmla="*/ 2182714 w 1928"/>
              <a:gd name="T91" fmla="*/ 1112610 h 997"/>
              <a:gd name="T92" fmla="*/ 2249046 w 1928"/>
              <a:gd name="T93" fmla="*/ 1052536 h 997"/>
              <a:gd name="T94" fmla="*/ 2302863 w 1928"/>
              <a:gd name="T95" fmla="*/ 982451 h 997"/>
              <a:gd name="T96" fmla="*/ 2349171 w 1928"/>
              <a:gd name="T97" fmla="*/ 906107 h 997"/>
              <a:gd name="T98" fmla="*/ 2384214 w 1928"/>
              <a:gd name="T99" fmla="*/ 821003 h 997"/>
              <a:gd name="T100" fmla="*/ 2404239 w 1928"/>
              <a:gd name="T101" fmla="*/ 732145 h 997"/>
              <a:gd name="T102" fmla="*/ 2413000 w 1928"/>
              <a:gd name="T103" fmla="*/ 638280 h 997"/>
              <a:gd name="T104" fmla="*/ 2411748 w 1928"/>
              <a:gd name="T105" fmla="*/ 574452 h 997"/>
              <a:gd name="T106" fmla="*/ 2394227 w 1928"/>
              <a:gd name="T107" fmla="*/ 483090 h 997"/>
              <a:gd name="T108" fmla="*/ 2367944 w 1928"/>
              <a:gd name="T109" fmla="*/ 396735 h 997"/>
              <a:gd name="T110" fmla="*/ 2326643 w 1928"/>
              <a:gd name="T111" fmla="*/ 316637 h 997"/>
              <a:gd name="T112" fmla="*/ 2275329 w 1928"/>
              <a:gd name="T113" fmla="*/ 242797 h 997"/>
              <a:gd name="T114" fmla="*/ 2215254 w 1928"/>
              <a:gd name="T115" fmla="*/ 178969 h 997"/>
              <a:gd name="T116" fmla="*/ 2146419 w 1928"/>
              <a:gd name="T117" fmla="*/ 122650 h 997"/>
              <a:gd name="T118" fmla="*/ 2068822 w 1928"/>
              <a:gd name="T119" fmla="*/ 78846 h 997"/>
              <a:gd name="T120" fmla="*/ 1986219 w 1928"/>
              <a:gd name="T121" fmla="*/ 43804 h 997"/>
              <a:gd name="T122" fmla="*/ 1897359 w 1928"/>
              <a:gd name="T123" fmla="*/ 21276 h 997"/>
              <a:gd name="T124" fmla="*/ 1803492 w 1928"/>
              <a:gd name="T125" fmla="*/ 15018 h 99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28" h="997">
                <a:moveTo>
                  <a:pt x="1441" y="12"/>
                </a:moveTo>
                <a:lnTo>
                  <a:pt x="1441" y="12"/>
                </a:lnTo>
                <a:lnTo>
                  <a:pt x="1400" y="12"/>
                </a:lnTo>
                <a:lnTo>
                  <a:pt x="1362" y="16"/>
                </a:lnTo>
                <a:lnTo>
                  <a:pt x="1324" y="23"/>
                </a:lnTo>
                <a:lnTo>
                  <a:pt x="1288" y="34"/>
                </a:lnTo>
                <a:lnTo>
                  <a:pt x="1126" y="32"/>
                </a:lnTo>
                <a:lnTo>
                  <a:pt x="1089" y="20"/>
                </a:lnTo>
                <a:lnTo>
                  <a:pt x="1051" y="13"/>
                </a:lnTo>
                <a:lnTo>
                  <a:pt x="1012" y="7"/>
                </a:lnTo>
                <a:lnTo>
                  <a:pt x="972" y="6"/>
                </a:lnTo>
                <a:lnTo>
                  <a:pt x="933" y="7"/>
                </a:lnTo>
                <a:lnTo>
                  <a:pt x="893" y="12"/>
                </a:lnTo>
                <a:lnTo>
                  <a:pt x="857" y="19"/>
                </a:lnTo>
                <a:lnTo>
                  <a:pt x="819" y="28"/>
                </a:lnTo>
                <a:lnTo>
                  <a:pt x="652" y="26"/>
                </a:lnTo>
                <a:lnTo>
                  <a:pt x="615" y="16"/>
                </a:lnTo>
                <a:lnTo>
                  <a:pt x="577" y="7"/>
                </a:lnTo>
                <a:lnTo>
                  <a:pt x="538" y="3"/>
                </a:lnTo>
                <a:lnTo>
                  <a:pt x="498" y="0"/>
                </a:lnTo>
                <a:lnTo>
                  <a:pt x="474" y="0"/>
                </a:lnTo>
                <a:lnTo>
                  <a:pt x="449" y="3"/>
                </a:lnTo>
                <a:lnTo>
                  <a:pt x="424" y="6"/>
                </a:lnTo>
                <a:lnTo>
                  <a:pt x="399" y="9"/>
                </a:lnTo>
                <a:lnTo>
                  <a:pt x="376" y="15"/>
                </a:lnTo>
                <a:lnTo>
                  <a:pt x="352" y="20"/>
                </a:lnTo>
                <a:lnTo>
                  <a:pt x="329" y="28"/>
                </a:lnTo>
                <a:lnTo>
                  <a:pt x="307" y="36"/>
                </a:lnTo>
                <a:lnTo>
                  <a:pt x="285" y="47"/>
                </a:lnTo>
                <a:lnTo>
                  <a:pt x="263" y="57"/>
                </a:lnTo>
                <a:lnTo>
                  <a:pt x="243" y="69"/>
                </a:lnTo>
                <a:lnTo>
                  <a:pt x="222" y="82"/>
                </a:lnTo>
                <a:lnTo>
                  <a:pt x="203" y="95"/>
                </a:lnTo>
                <a:lnTo>
                  <a:pt x="184" y="110"/>
                </a:lnTo>
                <a:lnTo>
                  <a:pt x="165" y="124"/>
                </a:lnTo>
                <a:lnTo>
                  <a:pt x="149" y="140"/>
                </a:lnTo>
                <a:lnTo>
                  <a:pt x="131" y="158"/>
                </a:lnTo>
                <a:lnTo>
                  <a:pt x="115" y="175"/>
                </a:lnTo>
                <a:lnTo>
                  <a:pt x="101" y="194"/>
                </a:lnTo>
                <a:lnTo>
                  <a:pt x="88" y="213"/>
                </a:lnTo>
                <a:lnTo>
                  <a:pt x="74" y="232"/>
                </a:lnTo>
                <a:lnTo>
                  <a:pt x="63" y="253"/>
                </a:lnTo>
                <a:lnTo>
                  <a:pt x="51" y="275"/>
                </a:lnTo>
                <a:lnTo>
                  <a:pt x="41" y="297"/>
                </a:lnTo>
                <a:lnTo>
                  <a:pt x="32" y="319"/>
                </a:lnTo>
                <a:lnTo>
                  <a:pt x="23" y="342"/>
                </a:lnTo>
                <a:lnTo>
                  <a:pt x="17" y="364"/>
                </a:lnTo>
                <a:lnTo>
                  <a:pt x="12" y="389"/>
                </a:lnTo>
                <a:lnTo>
                  <a:pt x="6" y="412"/>
                </a:lnTo>
                <a:lnTo>
                  <a:pt x="3" y="437"/>
                </a:lnTo>
                <a:lnTo>
                  <a:pt x="1" y="462"/>
                </a:lnTo>
                <a:lnTo>
                  <a:pt x="0" y="488"/>
                </a:lnTo>
                <a:lnTo>
                  <a:pt x="0" y="513"/>
                </a:lnTo>
                <a:lnTo>
                  <a:pt x="1" y="538"/>
                </a:lnTo>
                <a:lnTo>
                  <a:pt x="4" y="563"/>
                </a:lnTo>
                <a:lnTo>
                  <a:pt x="9" y="588"/>
                </a:lnTo>
                <a:lnTo>
                  <a:pt x="15" y="611"/>
                </a:lnTo>
                <a:lnTo>
                  <a:pt x="20" y="634"/>
                </a:lnTo>
                <a:lnTo>
                  <a:pt x="28" y="658"/>
                </a:lnTo>
                <a:lnTo>
                  <a:pt x="36" y="680"/>
                </a:lnTo>
                <a:lnTo>
                  <a:pt x="47" y="702"/>
                </a:lnTo>
                <a:lnTo>
                  <a:pt x="57" y="724"/>
                </a:lnTo>
                <a:lnTo>
                  <a:pt x="69" y="744"/>
                </a:lnTo>
                <a:lnTo>
                  <a:pt x="80" y="765"/>
                </a:lnTo>
                <a:lnTo>
                  <a:pt x="95" y="784"/>
                </a:lnTo>
                <a:lnTo>
                  <a:pt x="110" y="803"/>
                </a:lnTo>
                <a:lnTo>
                  <a:pt x="124" y="820"/>
                </a:lnTo>
                <a:lnTo>
                  <a:pt x="140" y="838"/>
                </a:lnTo>
                <a:lnTo>
                  <a:pt x="158" y="855"/>
                </a:lnTo>
                <a:lnTo>
                  <a:pt x="175" y="870"/>
                </a:lnTo>
                <a:lnTo>
                  <a:pt x="193" y="886"/>
                </a:lnTo>
                <a:lnTo>
                  <a:pt x="212" y="899"/>
                </a:lnTo>
                <a:lnTo>
                  <a:pt x="232" y="912"/>
                </a:lnTo>
                <a:lnTo>
                  <a:pt x="253" y="924"/>
                </a:lnTo>
                <a:lnTo>
                  <a:pt x="275" y="936"/>
                </a:lnTo>
                <a:lnTo>
                  <a:pt x="295" y="946"/>
                </a:lnTo>
                <a:lnTo>
                  <a:pt x="319" y="955"/>
                </a:lnTo>
                <a:lnTo>
                  <a:pt x="341" y="963"/>
                </a:lnTo>
                <a:lnTo>
                  <a:pt x="364" y="969"/>
                </a:lnTo>
                <a:lnTo>
                  <a:pt x="387" y="975"/>
                </a:lnTo>
                <a:lnTo>
                  <a:pt x="412" y="980"/>
                </a:lnTo>
                <a:lnTo>
                  <a:pt x="437" y="984"/>
                </a:lnTo>
                <a:lnTo>
                  <a:pt x="462" y="985"/>
                </a:lnTo>
                <a:lnTo>
                  <a:pt x="487" y="987"/>
                </a:lnTo>
                <a:lnTo>
                  <a:pt x="509" y="987"/>
                </a:lnTo>
                <a:lnTo>
                  <a:pt x="531" y="985"/>
                </a:lnTo>
                <a:lnTo>
                  <a:pt x="551" y="984"/>
                </a:lnTo>
                <a:lnTo>
                  <a:pt x="572" y="981"/>
                </a:lnTo>
                <a:lnTo>
                  <a:pt x="592" y="977"/>
                </a:lnTo>
                <a:lnTo>
                  <a:pt x="612" y="972"/>
                </a:lnTo>
                <a:lnTo>
                  <a:pt x="652" y="961"/>
                </a:lnTo>
                <a:lnTo>
                  <a:pt x="797" y="962"/>
                </a:lnTo>
                <a:lnTo>
                  <a:pt x="836" y="975"/>
                </a:lnTo>
                <a:lnTo>
                  <a:pt x="857" y="980"/>
                </a:lnTo>
                <a:lnTo>
                  <a:pt x="877" y="984"/>
                </a:lnTo>
                <a:lnTo>
                  <a:pt x="897" y="987"/>
                </a:lnTo>
                <a:lnTo>
                  <a:pt x="918" y="990"/>
                </a:lnTo>
                <a:lnTo>
                  <a:pt x="940" y="991"/>
                </a:lnTo>
                <a:lnTo>
                  <a:pt x="960" y="993"/>
                </a:lnTo>
                <a:lnTo>
                  <a:pt x="982" y="991"/>
                </a:lnTo>
                <a:lnTo>
                  <a:pt x="1004" y="991"/>
                </a:lnTo>
                <a:lnTo>
                  <a:pt x="1025" y="988"/>
                </a:lnTo>
                <a:lnTo>
                  <a:pt x="1045" y="985"/>
                </a:lnTo>
                <a:lnTo>
                  <a:pt x="1066" y="982"/>
                </a:lnTo>
                <a:lnTo>
                  <a:pt x="1086" y="978"/>
                </a:lnTo>
                <a:lnTo>
                  <a:pt x="1126" y="966"/>
                </a:lnTo>
                <a:lnTo>
                  <a:pt x="1266" y="968"/>
                </a:lnTo>
                <a:lnTo>
                  <a:pt x="1304" y="980"/>
                </a:lnTo>
                <a:lnTo>
                  <a:pt x="1324" y="985"/>
                </a:lnTo>
                <a:lnTo>
                  <a:pt x="1345" y="990"/>
                </a:lnTo>
                <a:lnTo>
                  <a:pt x="1365" y="993"/>
                </a:lnTo>
                <a:lnTo>
                  <a:pt x="1387" y="996"/>
                </a:lnTo>
                <a:lnTo>
                  <a:pt x="1408" y="997"/>
                </a:lnTo>
                <a:lnTo>
                  <a:pt x="1430" y="997"/>
                </a:lnTo>
                <a:lnTo>
                  <a:pt x="1454" y="997"/>
                </a:lnTo>
                <a:lnTo>
                  <a:pt x="1479" y="996"/>
                </a:lnTo>
                <a:lnTo>
                  <a:pt x="1504" y="993"/>
                </a:lnTo>
                <a:lnTo>
                  <a:pt x="1529" y="988"/>
                </a:lnTo>
                <a:lnTo>
                  <a:pt x="1552" y="984"/>
                </a:lnTo>
                <a:lnTo>
                  <a:pt x="1576" y="977"/>
                </a:lnTo>
                <a:lnTo>
                  <a:pt x="1599" y="969"/>
                </a:lnTo>
                <a:lnTo>
                  <a:pt x="1621" y="961"/>
                </a:lnTo>
                <a:lnTo>
                  <a:pt x="1643" y="952"/>
                </a:lnTo>
                <a:lnTo>
                  <a:pt x="1665" y="940"/>
                </a:lnTo>
                <a:lnTo>
                  <a:pt x="1685" y="928"/>
                </a:lnTo>
                <a:lnTo>
                  <a:pt x="1706" y="917"/>
                </a:lnTo>
                <a:lnTo>
                  <a:pt x="1725" y="903"/>
                </a:lnTo>
                <a:lnTo>
                  <a:pt x="1744" y="889"/>
                </a:lnTo>
                <a:lnTo>
                  <a:pt x="1763" y="873"/>
                </a:lnTo>
                <a:lnTo>
                  <a:pt x="1779" y="857"/>
                </a:lnTo>
                <a:lnTo>
                  <a:pt x="1797" y="841"/>
                </a:lnTo>
                <a:lnTo>
                  <a:pt x="1811" y="823"/>
                </a:lnTo>
                <a:lnTo>
                  <a:pt x="1827" y="804"/>
                </a:lnTo>
                <a:lnTo>
                  <a:pt x="1840" y="785"/>
                </a:lnTo>
                <a:lnTo>
                  <a:pt x="1854" y="765"/>
                </a:lnTo>
                <a:lnTo>
                  <a:pt x="1865" y="744"/>
                </a:lnTo>
                <a:lnTo>
                  <a:pt x="1877" y="724"/>
                </a:lnTo>
                <a:lnTo>
                  <a:pt x="1887" y="702"/>
                </a:lnTo>
                <a:lnTo>
                  <a:pt x="1896" y="680"/>
                </a:lnTo>
                <a:lnTo>
                  <a:pt x="1905" y="656"/>
                </a:lnTo>
                <a:lnTo>
                  <a:pt x="1911" y="633"/>
                </a:lnTo>
                <a:lnTo>
                  <a:pt x="1916" y="610"/>
                </a:lnTo>
                <a:lnTo>
                  <a:pt x="1921" y="585"/>
                </a:lnTo>
                <a:lnTo>
                  <a:pt x="1925" y="560"/>
                </a:lnTo>
                <a:lnTo>
                  <a:pt x="1927" y="535"/>
                </a:lnTo>
                <a:lnTo>
                  <a:pt x="1928" y="510"/>
                </a:lnTo>
                <a:lnTo>
                  <a:pt x="1928" y="485"/>
                </a:lnTo>
                <a:lnTo>
                  <a:pt x="1927" y="459"/>
                </a:lnTo>
                <a:lnTo>
                  <a:pt x="1924" y="434"/>
                </a:lnTo>
                <a:lnTo>
                  <a:pt x="1919" y="411"/>
                </a:lnTo>
                <a:lnTo>
                  <a:pt x="1913" y="386"/>
                </a:lnTo>
                <a:lnTo>
                  <a:pt x="1908" y="363"/>
                </a:lnTo>
                <a:lnTo>
                  <a:pt x="1900" y="341"/>
                </a:lnTo>
                <a:lnTo>
                  <a:pt x="1892" y="317"/>
                </a:lnTo>
                <a:lnTo>
                  <a:pt x="1881" y="295"/>
                </a:lnTo>
                <a:lnTo>
                  <a:pt x="1871" y="275"/>
                </a:lnTo>
                <a:lnTo>
                  <a:pt x="1859" y="253"/>
                </a:lnTo>
                <a:lnTo>
                  <a:pt x="1848" y="234"/>
                </a:lnTo>
                <a:lnTo>
                  <a:pt x="1833" y="213"/>
                </a:lnTo>
                <a:lnTo>
                  <a:pt x="1818" y="194"/>
                </a:lnTo>
                <a:lnTo>
                  <a:pt x="1804" y="177"/>
                </a:lnTo>
                <a:lnTo>
                  <a:pt x="1788" y="159"/>
                </a:lnTo>
                <a:lnTo>
                  <a:pt x="1770" y="143"/>
                </a:lnTo>
                <a:lnTo>
                  <a:pt x="1753" y="127"/>
                </a:lnTo>
                <a:lnTo>
                  <a:pt x="1735" y="113"/>
                </a:lnTo>
                <a:lnTo>
                  <a:pt x="1715" y="98"/>
                </a:lnTo>
                <a:lnTo>
                  <a:pt x="1696" y="86"/>
                </a:lnTo>
                <a:lnTo>
                  <a:pt x="1675" y="73"/>
                </a:lnTo>
                <a:lnTo>
                  <a:pt x="1653" y="63"/>
                </a:lnTo>
                <a:lnTo>
                  <a:pt x="1633" y="53"/>
                </a:lnTo>
                <a:lnTo>
                  <a:pt x="1609" y="42"/>
                </a:lnTo>
                <a:lnTo>
                  <a:pt x="1587" y="35"/>
                </a:lnTo>
                <a:lnTo>
                  <a:pt x="1564" y="28"/>
                </a:lnTo>
                <a:lnTo>
                  <a:pt x="1539" y="22"/>
                </a:lnTo>
                <a:lnTo>
                  <a:pt x="1516" y="17"/>
                </a:lnTo>
                <a:lnTo>
                  <a:pt x="1491" y="15"/>
                </a:lnTo>
                <a:lnTo>
                  <a:pt x="1466" y="12"/>
                </a:lnTo>
                <a:lnTo>
                  <a:pt x="1441" y="12"/>
                </a:lnTo>
                <a:close/>
              </a:path>
            </a:pathLst>
          </a:custGeom>
          <a:solidFill>
            <a:schemeClr val="tx1">
              <a:alpha val="25098"/>
            </a:schemeClr>
          </a:solidFill>
          <a:ln w="19050" cap="rnd" cmpd="sng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Freeform 362"/>
          <p:cNvSpPr>
            <a:spLocks/>
          </p:cNvSpPr>
          <p:nvPr/>
        </p:nvSpPr>
        <p:spPr bwMode="auto">
          <a:xfrm>
            <a:off x="503238" y="2209800"/>
            <a:ext cx="2413000" cy="1247775"/>
          </a:xfrm>
          <a:custGeom>
            <a:avLst/>
            <a:gdLst>
              <a:gd name="T0" fmla="*/ 1752178 w 1928"/>
              <a:gd name="T1" fmla="*/ 15018 h 997"/>
              <a:gd name="T2" fmla="*/ 1612004 w 1928"/>
              <a:gd name="T3" fmla="*/ 42552 h 997"/>
              <a:gd name="T4" fmla="*/ 1362945 w 1928"/>
              <a:gd name="T5" fmla="*/ 25031 h 997"/>
              <a:gd name="T6" fmla="*/ 1216512 w 1928"/>
              <a:gd name="T7" fmla="*/ 7509 h 997"/>
              <a:gd name="T8" fmla="*/ 1117640 w 1928"/>
              <a:gd name="T9" fmla="*/ 15018 h 997"/>
              <a:gd name="T10" fmla="*/ 816015 w 1928"/>
              <a:gd name="T11" fmla="*/ 32540 h 997"/>
              <a:gd name="T12" fmla="*/ 722148 w 1928"/>
              <a:gd name="T13" fmla="*/ 8761 h 997"/>
              <a:gd name="T14" fmla="*/ 623275 w 1928"/>
              <a:gd name="T15" fmla="*/ 0 h 997"/>
              <a:gd name="T16" fmla="*/ 530660 w 1928"/>
              <a:gd name="T17" fmla="*/ 7509 h 997"/>
              <a:gd name="T18" fmla="*/ 440548 w 1928"/>
              <a:gd name="T19" fmla="*/ 25031 h 997"/>
              <a:gd name="T20" fmla="*/ 356693 w 1928"/>
              <a:gd name="T21" fmla="*/ 58822 h 997"/>
              <a:gd name="T22" fmla="*/ 277845 w 1928"/>
              <a:gd name="T23" fmla="*/ 102625 h 997"/>
              <a:gd name="T24" fmla="*/ 206507 w 1928"/>
              <a:gd name="T25" fmla="*/ 155190 h 997"/>
              <a:gd name="T26" fmla="*/ 143929 w 1928"/>
              <a:gd name="T27" fmla="*/ 219018 h 997"/>
              <a:gd name="T28" fmla="*/ 92615 w 1928"/>
              <a:gd name="T29" fmla="*/ 290355 h 997"/>
              <a:gd name="T30" fmla="*/ 51314 w 1928"/>
              <a:gd name="T31" fmla="*/ 371704 h 997"/>
              <a:gd name="T32" fmla="*/ 21276 w 1928"/>
              <a:gd name="T33" fmla="*/ 455557 h 997"/>
              <a:gd name="T34" fmla="*/ 3755 w 1928"/>
              <a:gd name="T35" fmla="*/ 546918 h 997"/>
              <a:gd name="T36" fmla="*/ 0 w 1928"/>
              <a:gd name="T37" fmla="*/ 610746 h 997"/>
              <a:gd name="T38" fmla="*/ 5006 w 1928"/>
              <a:gd name="T39" fmla="*/ 704611 h 997"/>
              <a:gd name="T40" fmla="*/ 25031 w 1928"/>
              <a:gd name="T41" fmla="*/ 793470 h 997"/>
              <a:gd name="T42" fmla="*/ 58823 w 1928"/>
              <a:gd name="T43" fmla="*/ 878574 h 997"/>
              <a:gd name="T44" fmla="*/ 100124 w 1928"/>
              <a:gd name="T45" fmla="*/ 957420 h 997"/>
              <a:gd name="T46" fmla="*/ 155193 w 1928"/>
              <a:gd name="T47" fmla="*/ 1026254 h 997"/>
              <a:gd name="T48" fmla="*/ 219022 w 1928"/>
              <a:gd name="T49" fmla="*/ 1088831 h 997"/>
              <a:gd name="T50" fmla="*/ 290361 w 1928"/>
              <a:gd name="T51" fmla="*/ 1141395 h 997"/>
              <a:gd name="T52" fmla="*/ 369209 w 1928"/>
              <a:gd name="T53" fmla="*/ 1183947 h 997"/>
              <a:gd name="T54" fmla="*/ 455566 w 1928"/>
              <a:gd name="T55" fmla="*/ 1212732 h 997"/>
              <a:gd name="T56" fmla="*/ 546930 w 1928"/>
              <a:gd name="T57" fmla="*/ 1231505 h 997"/>
              <a:gd name="T58" fmla="*/ 609508 w 1928"/>
              <a:gd name="T59" fmla="*/ 1235260 h 997"/>
              <a:gd name="T60" fmla="*/ 689607 w 1928"/>
              <a:gd name="T61" fmla="*/ 1231505 h 997"/>
              <a:gd name="T62" fmla="*/ 765952 w 1928"/>
              <a:gd name="T63" fmla="*/ 1216487 h 997"/>
              <a:gd name="T64" fmla="*/ 997490 w 1928"/>
              <a:gd name="T65" fmla="*/ 1203971 h 997"/>
              <a:gd name="T66" fmla="*/ 1097615 w 1928"/>
              <a:gd name="T67" fmla="*/ 1231505 h 997"/>
              <a:gd name="T68" fmla="*/ 1176463 w 1928"/>
              <a:gd name="T69" fmla="*/ 1240266 h 997"/>
              <a:gd name="T70" fmla="*/ 1229028 w 1928"/>
              <a:gd name="T71" fmla="*/ 1240266 h 997"/>
              <a:gd name="T72" fmla="*/ 1307876 w 1928"/>
              <a:gd name="T73" fmla="*/ 1232757 h 997"/>
              <a:gd name="T74" fmla="*/ 1409252 w 1928"/>
              <a:gd name="T75" fmla="*/ 1208978 h 997"/>
              <a:gd name="T76" fmla="*/ 1632029 w 1928"/>
              <a:gd name="T77" fmla="*/ 1226499 h 997"/>
              <a:gd name="T78" fmla="*/ 1708374 w 1928"/>
              <a:gd name="T79" fmla="*/ 1242769 h 997"/>
              <a:gd name="T80" fmla="*/ 1789725 w 1928"/>
              <a:gd name="T81" fmla="*/ 1247775 h 997"/>
              <a:gd name="T82" fmla="*/ 1851051 w 1928"/>
              <a:gd name="T83" fmla="*/ 1246523 h 997"/>
              <a:gd name="T84" fmla="*/ 1942415 w 1928"/>
              <a:gd name="T85" fmla="*/ 1231505 h 997"/>
              <a:gd name="T86" fmla="*/ 2028772 w 1928"/>
              <a:gd name="T87" fmla="*/ 1202720 h 997"/>
              <a:gd name="T88" fmla="*/ 2108872 w 1928"/>
              <a:gd name="T89" fmla="*/ 1161419 h 997"/>
              <a:gd name="T90" fmla="*/ 2182714 w 1928"/>
              <a:gd name="T91" fmla="*/ 1112610 h 997"/>
              <a:gd name="T92" fmla="*/ 2249046 w 1928"/>
              <a:gd name="T93" fmla="*/ 1052536 h 997"/>
              <a:gd name="T94" fmla="*/ 2302863 w 1928"/>
              <a:gd name="T95" fmla="*/ 982451 h 997"/>
              <a:gd name="T96" fmla="*/ 2349171 w 1928"/>
              <a:gd name="T97" fmla="*/ 906107 h 997"/>
              <a:gd name="T98" fmla="*/ 2384214 w 1928"/>
              <a:gd name="T99" fmla="*/ 821003 h 997"/>
              <a:gd name="T100" fmla="*/ 2404239 w 1928"/>
              <a:gd name="T101" fmla="*/ 732145 h 997"/>
              <a:gd name="T102" fmla="*/ 2413000 w 1928"/>
              <a:gd name="T103" fmla="*/ 638280 h 997"/>
              <a:gd name="T104" fmla="*/ 2411748 w 1928"/>
              <a:gd name="T105" fmla="*/ 574452 h 997"/>
              <a:gd name="T106" fmla="*/ 2394227 w 1928"/>
              <a:gd name="T107" fmla="*/ 483090 h 997"/>
              <a:gd name="T108" fmla="*/ 2367944 w 1928"/>
              <a:gd name="T109" fmla="*/ 396735 h 997"/>
              <a:gd name="T110" fmla="*/ 2326643 w 1928"/>
              <a:gd name="T111" fmla="*/ 316637 h 997"/>
              <a:gd name="T112" fmla="*/ 2275329 w 1928"/>
              <a:gd name="T113" fmla="*/ 242797 h 997"/>
              <a:gd name="T114" fmla="*/ 2215254 w 1928"/>
              <a:gd name="T115" fmla="*/ 178969 h 997"/>
              <a:gd name="T116" fmla="*/ 2146419 w 1928"/>
              <a:gd name="T117" fmla="*/ 122650 h 997"/>
              <a:gd name="T118" fmla="*/ 2068822 w 1928"/>
              <a:gd name="T119" fmla="*/ 78846 h 997"/>
              <a:gd name="T120" fmla="*/ 1986219 w 1928"/>
              <a:gd name="T121" fmla="*/ 43804 h 997"/>
              <a:gd name="T122" fmla="*/ 1897359 w 1928"/>
              <a:gd name="T123" fmla="*/ 21276 h 997"/>
              <a:gd name="T124" fmla="*/ 1803492 w 1928"/>
              <a:gd name="T125" fmla="*/ 15018 h 99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28" h="997">
                <a:moveTo>
                  <a:pt x="1441" y="12"/>
                </a:moveTo>
                <a:lnTo>
                  <a:pt x="1441" y="12"/>
                </a:lnTo>
                <a:lnTo>
                  <a:pt x="1400" y="12"/>
                </a:lnTo>
                <a:lnTo>
                  <a:pt x="1362" y="16"/>
                </a:lnTo>
                <a:lnTo>
                  <a:pt x="1324" y="23"/>
                </a:lnTo>
                <a:lnTo>
                  <a:pt x="1288" y="34"/>
                </a:lnTo>
                <a:lnTo>
                  <a:pt x="1126" y="32"/>
                </a:lnTo>
                <a:lnTo>
                  <a:pt x="1089" y="20"/>
                </a:lnTo>
                <a:lnTo>
                  <a:pt x="1051" y="13"/>
                </a:lnTo>
                <a:lnTo>
                  <a:pt x="1012" y="7"/>
                </a:lnTo>
                <a:lnTo>
                  <a:pt x="972" y="6"/>
                </a:lnTo>
                <a:lnTo>
                  <a:pt x="933" y="7"/>
                </a:lnTo>
                <a:lnTo>
                  <a:pt x="893" y="12"/>
                </a:lnTo>
                <a:lnTo>
                  <a:pt x="857" y="19"/>
                </a:lnTo>
                <a:lnTo>
                  <a:pt x="819" y="28"/>
                </a:lnTo>
                <a:lnTo>
                  <a:pt x="652" y="26"/>
                </a:lnTo>
                <a:lnTo>
                  <a:pt x="615" y="16"/>
                </a:lnTo>
                <a:lnTo>
                  <a:pt x="577" y="7"/>
                </a:lnTo>
                <a:lnTo>
                  <a:pt x="538" y="3"/>
                </a:lnTo>
                <a:lnTo>
                  <a:pt x="498" y="0"/>
                </a:lnTo>
                <a:lnTo>
                  <a:pt x="474" y="0"/>
                </a:lnTo>
                <a:lnTo>
                  <a:pt x="449" y="3"/>
                </a:lnTo>
                <a:lnTo>
                  <a:pt x="424" y="6"/>
                </a:lnTo>
                <a:lnTo>
                  <a:pt x="399" y="9"/>
                </a:lnTo>
                <a:lnTo>
                  <a:pt x="376" y="15"/>
                </a:lnTo>
                <a:lnTo>
                  <a:pt x="352" y="20"/>
                </a:lnTo>
                <a:lnTo>
                  <a:pt x="329" y="28"/>
                </a:lnTo>
                <a:lnTo>
                  <a:pt x="307" y="36"/>
                </a:lnTo>
                <a:lnTo>
                  <a:pt x="285" y="47"/>
                </a:lnTo>
                <a:lnTo>
                  <a:pt x="263" y="57"/>
                </a:lnTo>
                <a:lnTo>
                  <a:pt x="243" y="69"/>
                </a:lnTo>
                <a:lnTo>
                  <a:pt x="222" y="82"/>
                </a:lnTo>
                <a:lnTo>
                  <a:pt x="203" y="95"/>
                </a:lnTo>
                <a:lnTo>
                  <a:pt x="184" y="110"/>
                </a:lnTo>
                <a:lnTo>
                  <a:pt x="165" y="124"/>
                </a:lnTo>
                <a:lnTo>
                  <a:pt x="149" y="140"/>
                </a:lnTo>
                <a:lnTo>
                  <a:pt x="131" y="158"/>
                </a:lnTo>
                <a:lnTo>
                  <a:pt x="115" y="175"/>
                </a:lnTo>
                <a:lnTo>
                  <a:pt x="101" y="194"/>
                </a:lnTo>
                <a:lnTo>
                  <a:pt x="88" y="213"/>
                </a:lnTo>
                <a:lnTo>
                  <a:pt x="74" y="232"/>
                </a:lnTo>
                <a:lnTo>
                  <a:pt x="63" y="253"/>
                </a:lnTo>
                <a:lnTo>
                  <a:pt x="51" y="275"/>
                </a:lnTo>
                <a:lnTo>
                  <a:pt x="41" y="297"/>
                </a:lnTo>
                <a:lnTo>
                  <a:pt x="32" y="319"/>
                </a:lnTo>
                <a:lnTo>
                  <a:pt x="23" y="342"/>
                </a:lnTo>
                <a:lnTo>
                  <a:pt x="17" y="364"/>
                </a:lnTo>
                <a:lnTo>
                  <a:pt x="12" y="389"/>
                </a:lnTo>
                <a:lnTo>
                  <a:pt x="6" y="412"/>
                </a:lnTo>
                <a:lnTo>
                  <a:pt x="3" y="437"/>
                </a:lnTo>
                <a:lnTo>
                  <a:pt x="1" y="462"/>
                </a:lnTo>
                <a:lnTo>
                  <a:pt x="0" y="488"/>
                </a:lnTo>
                <a:lnTo>
                  <a:pt x="0" y="513"/>
                </a:lnTo>
                <a:lnTo>
                  <a:pt x="1" y="538"/>
                </a:lnTo>
                <a:lnTo>
                  <a:pt x="4" y="563"/>
                </a:lnTo>
                <a:lnTo>
                  <a:pt x="9" y="588"/>
                </a:lnTo>
                <a:lnTo>
                  <a:pt x="15" y="611"/>
                </a:lnTo>
                <a:lnTo>
                  <a:pt x="20" y="634"/>
                </a:lnTo>
                <a:lnTo>
                  <a:pt x="28" y="658"/>
                </a:lnTo>
                <a:lnTo>
                  <a:pt x="36" y="680"/>
                </a:lnTo>
                <a:lnTo>
                  <a:pt x="47" y="702"/>
                </a:lnTo>
                <a:lnTo>
                  <a:pt x="57" y="724"/>
                </a:lnTo>
                <a:lnTo>
                  <a:pt x="69" y="744"/>
                </a:lnTo>
                <a:lnTo>
                  <a:pt x="80" y="765"/>
                </a:lnTo>
                <a:lnTo>
                  <a:pt x="95" y="784"/>
                </a:lnTo>
                <a:lnTo>
                  <a:pt x="110" y="803"/>
                </a:lnTo>
                <a:lnTo>
                  <a:pt x="124" y="820"/>
                </a:lnTo>
                <a:lnTo>
                  <a:pt x="140" y="838"/>
                </a:lnTo>
                <a:lnTo>
                  <a:pt x="158" y="855"/>
                </a:lnTo>
                <a:lnTo>
                  <a:pt x="175" y="870"/>
                </a:lnTo>
                <a:lnTo>
                  <a:pt x="193" y="886"/>
                </a:lnTo>
                <a:lnTo>
                  <a:pt x="212" y="899"/>
                </a:lnTo>
                <a:lnTo>
                  <a:pt x="232" y="912"/>
                </a:lnTo>
                <a:lnTo>
                  <a:pt x="253" y="924"/>
                </a:lnTo>
                <a:lnTo>
                  <a:pt x="275" y="936"/>
                </a:lnTo>
                <a:lnTo>
                  <a:pt x="295" y="946"/>
                </a:lnTo>
                <a:lnTo>
                  <a:pt x="319" y="955"/>
                </a:lnTo>
                <a:lnTo>
                  <a:pt x="341" y="963"/>
                </a:lnTo>
                <a:lnTo>
                  <a:pt x="364" y="969"/>
                </a:lnTo>
                <a:lnTo>
                  <a:pt x="387" y="975"/>
                </a:lnTo>
                <a:lnTo>
                  <a:pt x="412" y="980"/>
                </a:lnTo>
                <a:lnTo>
                  <a:pt x="437" y="984"/>
                </a:lnTo>
                <a:lnTo>
                  <a:pt x="462" y="985"/>
                </a:lnTo>
                <a:lnTo>
                  <a:pt x="487" y="987"/>
                </a:lnTo>
                <a:lnTo>
                  <a:pt x="509" y="987"/>
                </a:lnTo>
                <a:lnTo>
                  <a:pt x="531" y="985"/>
                </a:lnTo>
                <a:lnTo>
                  <a:pt x="551" y="984"/>
                </a:lnTo>
                <a:lnTo>
                  <a:pt x="572" y="981"/>
                </a:lnTo>
                <a:lnTo>
                  <a:pt x="592" y="977"/>
                </a:lnTo>
                <a:lnTo>
                  <a:pt x="612" y="972"/>
                </a:lnTo>
                <a:lnTo>
                  <a:pt x="652" y="961"/>
                </a:lnTo>
                <a:lnTo>
                  <a:pt x="797" y="962"/>
                </a:lnTo>
                <a:lnTo>
                  <a:pt x="836" y="975"/>
                </a:lnTo>
                <a:lnTo>
                  <a:pt x="857" y="980"/>
                </a:lnTo>
                <a:lnTo>
                  <a:pt x="877" y="984"/>
                </a:lnTo>
                <a:lnTo>
                  <a:pt x="897" y="987"/>
                </a:lnTo>
                <a:lnTo>
                  <a:pt x="918" y="990"/>
                </a:lnTo>
                <a:lnTo>
                  <a:pt x="940" y="991"/>
                </a:lnTo>
                <a:lnTo>
                  <a:pt x="960" y="993"/>
                </a:lnTo>
                <a:lnTo>
                  <a:pt x="982" y="991"/>
                </a:lnTo>
                <a:lnTo>
                  <a:pt x="1004" y="991"/>
                </a:lnTo>
                <a:lnTo>
                  <a:pt x="1025" y="988"/>
                </a:lnTo>
                <a:lnTo>
                  <a:pt x="1045" y="985"/>
                </a:lnTo>
                <a:lnTo>
                  <a:pt x="1066" y="982"/>
                </a:lnTo>
                <a:lnTo>
                  <a:pt x="1086" y="978"/>
                </a:lnTo>
                <a:lnTo>
                  <a:pt x="1126" y="966"/>
                </a:lnTo>
                <a:lnTo>
                  <a:pt x="1266" y="968"/>
                </a:lnTo>
                <a:lnTo>
                  <a:pt x="1304" y="980"/>
                </a:lnTo>
                <a:lnTo>
                  <a:pt x="1324" y="985"/>
                </a:lnTo>
                <a:lnTo>
                  <a:pt x="1345" y="990"/>
                </a:lnTo>
                <a:lnTo>
                  <a:pt x="1365" y="993"/>
                </a:lnTo>
                <a:lnTo>
                  <a:pt x="1387" y="996"/>
                </a:lnTo>
                <a:lnTo>
                  <a:pt x="1408" y="997"/>
                </a:lnTo>
                <a:lnTo>
                  <a:pt x="1430" y="997"/>
                </a:lnTo>
                <a:lnTo>
                  <a:pt x="1454" y="997"/>
                </a:lnTo>
                <a:lnTo>
                  <a:pt x="1479" y="996"/>
                </a:lnTo>
                <a:lnTo>
                  <a:pt x="1504" y="993"/>
                </a:lnTo>
                <a:lnTo>
                  <a:pt x="1529" y="988"/>
                </a:lnTo>
                <a:lnTo>
                  <a:pt x="1552" y="984"/>
                </a:lnTo>
                <a:lnTo>
                  <a:pt x="1576" y="977"/>
                </a:lnTo>
                <a:lnTo>
                  <a:pt x="1599" y="969"/>
                </a:lnTo>
                <a:lnTo>
                  <a:pt x="1621" y="961"/>
                </a:lnTo>
                <a:lnTo>
                  <a:pt x="1643" y="952"/>
                </a:lnTo>
                <a:lnTo>
                  <a:pt x="1665" y="940"/>
                </a:lnTo>
                <a:lnTo>
                  <a:pt x="1685" y="928"/>
                </a:lnTo>
                <a:lnTo>
                  <a:pt x="1706" y="917"/>
                </a:lnTo>
                <a:lnTo>
                  <a:pt x="1725" y="903"/>
                </a:lnTo>
                <a:lnTo>
                  <a:pt x="1744" y="889"/>
                </a:lnTo>
                <a:lnTo>
                  <a:pt x="1763" y="873"/>
                </a:lnTo>
                <a:lnTo>
                  <a:pt x="1779" y="857"/>
                </a:lnTo>
                <a:lnTo>
                  <a:pt x="1797" y="841"/>
                </a:lnTo>
                <a:lnTo>
                  <a:pt x="1811" y="823"/>
                </a:lnTo>
                <a:lnTo>
                  <a:pt x="1827" y="804"/>
                </a:lnTo>
                <a:lnTo>
                  <a:pt x="1840" y="785"/>
                </a:lnTo>
                <a:lnTo>
                  <a:pt x="1854" y="765"/>
                </a:lnTo>
                <a:lnTo>
                  <a:pt x="1865" y="744"/>
                </a:lnTo>
                <a:lnTo>
                  <a:pt x="1877" y="724"/>
                </a:lnTo>
                <a:lnTo>
                  <a:pt x="1887" y="702"/>
                </a:lnTo>
                <a:lnTo>
                  <a:pt x="1896" y="680"/>
                </a:lnTo>
                <a:lnTo>
                  <a:pt x="1905" y="656"/>
                </a:lnTo>
                <a:lnTo>
                  <a:pt x="1911" y="633"/>
                </a:lnTo>
                <a:lnTo>
                  <a:pt x="1916" y="610"/>
                </a:lnTo>
                <a:lnTo>
                  <a:pt x="1921" y="585"/>
                </a:lnTo>
                <a:lnTo>
                  <a:pt x="1925" y="560"/>
                </a:lnTo>
                <a:lnTo>
                  <a:pt x="1927" y="535"/>
                </a:lnTo>
                <a:lnTo>
                  <a:pt x="1928" y="510"/>
                </a:lnTo>
                <a:lnTo>
                  <a:pt x="1928" y="485"/>
                </a:lnTo>
                <a:lnTo>
                  <a:pt x="1927" y="459"/>
                </a:lnTo>
                <a:lnTo>
                  <a:pt x="1924" y="434"/>
                </a:lnTo>
                <a:lnTo>
                  <a:pt x="1919" y="411"/>
                </a:lnTo>
                <a:lnTo>
                  <a:pt x="1913" y="386"/>
                </a:lnTo>
                <a:lnTo>
                  <a:pt x="1908" y="363"/>
                </a:lnTo>
                <a:lnTo>
                  <a:pt x="1900" y="341"/>
                </a:lnTo>
                <a:lnTo>
                  <a:pt x="1892" y="317"/>
                </a:lnTo>
                <a:lnTo>
                  <a:pt x="1881" y="295"/>
                </a:lnTo>
                <a:lnTo>
                  <a:pt x="1871" y="275"/>
                </a:lnTo>
                <a:lnTo>
                  <a:pt x="1859" y="253"/>
                </a:lnTo>
                <a:lnTo>
                  <a:pt x="1848" y="234"/>
                </a:lnTo>
                <a:lnTo>
                  <a:pt x="1833" y="213"/>
                </a:lnTo>
                <a:lnTo>
                  <a:pt x="1818" y="194"/>
                </a:lnTo>
                <a:lnTo>
                  <a:pt x="1804" y="177"/>
                </a:lnTo>
                <a:lnTo>
                  <a:pt x="1788" y="159"/>
                </a:lnTo>
                <a:lnTo>
                  <a:pt x="1770" y="143"/>
                </a:lnTo>
                <a:lnTo>
                  <a:pt x="1753" y="127"/>
                </a:lnTo>
                <a:lnTo>
                  <a:pt x="1735" y="113"/>
                </a:lnTo>
                <a:lnTo>
                  <a:pt x="1715" y="98"/>
                </a:lnTo>
                <a:lnTo>
                  <a:pt x="1696" y="86"/>
                </a:lnTo>
                <a:lnTo>
                  <a:pt x="1675" y="73"/>
                </a:lnTo>
                <a:lnTo>
                  <a:pt x="1653" y="63"/>
                </a:lnTo>
                <a:lnTo>
                  <a:pt x="1633" y="53"/>
                </a:lnTo>
                <a:lnTo>
                  <a:pt x="1609" y="42"/>
                </a:lnTo>
                <a:lnTo>
                  <a:pt x="1587" y="35"/>
                </a:lnTo>
                <a:lnTo>
                  <a:pt x="1564" y="28"/>
                </a:lnTo>
                <a:lnTo>
                  <a:pt x="1539" y="22"/>
                </a:lnTo>
                <a:lnTo>
                  <a:pt x="1516" y="17"/>
                </a:lnTo>
                <a:lnTo>
                  <a:pt x="1491" y="15"/>
                </a:lnTo>
                <a:lnTo>
                  <a:pt x="1466" y="12"/>
                </a:lnTo>
                <a:lnTo>
                  <a:pt x="1441" y="12"/>
                </a:lnTo>
                <a:close/>
              </a:path>
            </a:pathLst>
          </a:custGeom>
          <a:solidFill>
            <a:schemeClr val="tx1">
              <a:alpha val="25098"/>
            </a:schemeClr>
          </a:solidFill>
          <a:ln w="19050" cap="rnd" cmpd="sng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Freeform 361"/>
          <p:cNvSpPr>
            <a:spLocks/>
          </p:cNvSpPr>
          <p:nvPr/>
        </p:nvSpPr>
        <p:spPr bwMode="auto">
          <a:xfrm>
            <a:off x="6207125" y="3381375"/>
            <a:ext cx="2413000" cy="1247775"/>
          </a:xfrm>
          <a:custGeom>
            <a:avLst/>
            <a:gdLst>
              <a:gd name="T0" fmla="*/ 1752178 w 1928"/>
              <a:gd name="T1" fmla="*/ 15018 h 997"/>
              <a:gd name="T2" fmla="*/ 1612004 w 1928"/>
              <a:gd name="T3" fmla="*/ 42552 h 997"/>
              <a:gd name="T4" fmla="*/ 1362945 w 1928"/>
              <a:gd name="T5" fmla="*/ 25031 h 997"/>
              <a:gd name="T6" fmla="*/ 1216512 w 1928"/>
              <a:gd name="T7" fmla="*/ 7509 h 997"/>
              <a:gd name="T8" fmla="*/ 1117640 w 1928"/>
              <a:gd name="T9" fmla="*/ 15018 h 997"/>
              <a:gd name="T10" fmla="*/ 816015 w 1928"/>
              <a:gd name="T11" fmla="*/ 32540 h 997"/>
              <a:gd name="T12" fmla="*/ 722148 w 1928"/>
              <a:gd name="T13" fmla="*/ 8761 h 997"/>
              <a:gd name="T14" fmla="*/ 623275 w 1928"/>
              <a:gd name="T15" fmla="*/ 0 h 997"/>
              <a:gd name="T16" fmla="*/ 530660 w 1928"/>
              <a:gd name="T17" fmla="*/ 7509 h 997"/>
              <a:gd name="T18" fmla="*/ 440548 w 1928"/>
              <a:gd name="T19" fmla="*/ 25031 h 997"/>
              <a:gd name="T20" fmla="*/ 356693 w 1928"/>
              <a:gd name="T21" fmla="*/ 58822 h 997"/>
              <a:gd name="T22" fmla="*/ 277845 w 1928"/>
              <a:gd name="T23" fmla="*/ 102625 h 997"/>
              <a:gd name="T24" fmla="*/ 206507 w 1928"/>
              <a:gd name="T25" fmla="*/ 155190 h 997"/>
              <a:gd name="T26" fmla="*/ 143929 w 1928"/>
              <a:gd name="T27" fmla="*/ 219018 h 997"/>
              <a:gd name="T28" fmla="*/ 92615 w 1928"/>
              <a:gd name="T29" fmla="*/ 290355 h 997"/>
              <a:gd name="T30" fmla="*/ 51314 w 1928"/>
              <a:gd name="T31" fmla="*/ 371704 h 997"/>
              <a:gd name="T32" fmla="*/ 21276 w 1928"/>
              <a:gd name="T33" fmla="*/ 455557 h 997"/>
              <a:gd name="T34" fmla="*/ 3755 w 1928"/>
              <a:gd name="T35" fmla="*/ 546918 h 997"/>
              <a:gd name="T36" fmla="*/ 0 w 1928"/>
              <a:gd name="T37" fmla="*/ 610746 h 997"/>
              <a:gd name="T38" fmla="*/ 5006 w 1928"/>
              <a:gd name="T39" fmla="*/ 704611 h 997"/>
              <a:gd name="T40" fmla="*/ 25031 w 1928"/>
              <a:gd name="T41" fmla="*/ 793470 h 997"/>
              <a:gd name="T42" fmla="*/ 58823 w 1928"/>
              <a:gd name="T43" fmla="*/ 878574 h 997"/>
              <a:gd name="T44" fmla="*/ 100124 w 1928"/>
              <a:gd name="T45" fmla="*/ 957420 h 997"/>
              <a:gd name="T46" fmla="*/ 155193 w 1928"/>
              <a:gd name="T47" fmla="*/ 1026254 h 997"/>
              <a:gd name="T48" fmla="*/ 219022 w 1928"/>
              <a:gd name="T49" fmla="*/ 1088831 h 997"/>
              <a:gd name="T50" fmla="*/ 290361 w 1928"/>
              <a:gd name="T51" fmla="*/ 1141395 h 997"/>
              <a:gd name="T52" fmla="*/ 369209 w 1928"/>
              <a:gd name="T53" fmla="*/ 1183947 h 997"/>
              <a:gd name="T54" fmla="*/ 455566 w 1928"/>
              <a:gd name="T55" fmla="*/ 1212732 h 997"/>
              <a:gd name="T56" fmla="*/ 546930 w 1928"/>
              <a:gd name="T57" fmla="*/ 1231505 h 997"/>
              <a:gd name="T58" fmla="*/ 609508 w 1928"/>
              <a:gd name="T59" fmla="*/ 1235260 h 997"/>
              <a:gd name="T60" fmla="*/ 689607 w 1928"/>
              <a:gd name="T61" fmla="*/ 1231505 h 997"/>
              <a:gd name="T62" fmla="*/ 765952 w 1928"/>
              <a:gd name="T63" fmla="*/ 1216487 h 997"/>
              <a:gd name="T64" fmla="*/ 997490 w 1928"/>
              <a:gd name="T65" fmla="*/ 1203971 h 997"/>
              <a:gd name="T66" fmla="*/ 1097615 w 1928"/>
              <a:gd name="T67" fmla="*/ 1231505 h 997"/>
              <a:gd name="T68" fmla="*/ 1176463 w 1928"/>
              <a:gd name="T69" fmla="*/ 1240266 h 997"/>
              <a:gd name="T70" fmla="*/ 1229028 w 1928"/>
              <a:gd name="T71" fmla="*/ 1240266 h 997"/>
              <a:gd name="T72" fmla="*/ 1307876 w 1928"/>
              <a:gd name="T73" fmla="*/ 1232757 h 997"/>
              <a:gd name="T74" fmla="*/ 1409252 w 1928"/>
              <a:gd name="T75" fmla="*/ 1208978 h 997"/>
              <a:gd name="T76" fmla="*/ 1632029 w 1928"/>
              <a:gd name="T77" fmla="*/ 1226499 h 997"/>
              <a:gd name="T78" fmla="*/ 1708374 w 1928"/>
              <a:gd name="T79" fmla="*/ 1242769 h 997"/>
              <a:gd name="T80" fmla="*/ 1789725 w 1928"/>
              <a:gd name="T81" fmla="*/ 1247775 h 997"/>
              <a:gd name="T82" fmla="*/ 1851051 w 1928"/>
              <a:gd name="T83" fmla="*/ 1246523 h 997"/>
              <a:gd name="T84" fmla="*/ 1942415 w 1928"/>
              <a:gd name="T85" fmla="*/ 1231505 h 997"/>
              <a:gd name="T86" fmla="*/ 2028772 w 1928"/>
              <a:gd name="T87" fmla="*/ 1202720 h 997"/>
              <a:gd name="T88" fmla="*/ 2108872 w 1928"/>
              <a:gd name="T89" fmla="*/ 1161419 h 997"/>
              <a:gd name="T90" fmla="*/ 2182714 w 1928"/>
              <a:gd name="T91" fmla="*/ 1112610 h 997"/>
              <a:gd name="T92" fmla="*/ 2249046 w 1928"/>
              <a:gd name="T93" fmla="*/ 1052536 h 997"/>
              <a:gd name="T94" fmla="*/ 2302863 w 1928"/>
              <a:gd name="T95" fmla="*/ 982451 h 997"/>
              <a:gd name="T96" fmla="*/ 2349171 w 1928"/>
              <a:gd name="T97" fmla="*/ 906107 h 997"/>
              <a:gd name="T98" fmla="*/ 2384214 w 1928"/>
              <a:gd name="T99" fmla="*/ 821003 h 997"/>
              <a:gd name="T100" fmla="*/ 2404239 w 1928"/>
              <a:gd name="T101" fmla="*/ 732145 h 997"/>
              <a:gd name="T102" fmla="*/ 2413000 w 1928"/>
              <a:gd name="T103" fmla="*/ 638280 h 997"/>
              <a:gd name="T104" fmla="*/ 2411748 w 1928"/>
              <a:gd name="T105" fmla="*/ 574452 h 997"/>
              <a:gd name="T106" fmla="*/ 2394227 w 1928"/>
              <a:gd name="T107" fmla="*/ 483090 h 997"/>
              <a:gd name="T108" fmla="*/ 2367944 w 1928"/>
              <a:gd name="T109" fmla="*/ 396735 h 997"/>
              <a:gd name="T110" fmla="*/ 2326643 w 1928"/>
              <a:gd name="T111" fmla="*/ 316637 h 997"/>
              <a:gd name="T112" fmla="*/ 2275329 w 1928"/>
              <a:gd name="T113" fmla="*/ 242797 h 997"/>
              <a:gd name="T114" fmla="*/ 2215254 w 1928"/>
              <a:gd name="T115" fmla="*/ 178969 h 997"/>
              <a:gd name="T116" fmla="*/ 2146419 w 1928"/>
              <a:gd name="T117" fmla="*/ 122650 h 997"/>
              <a:gd name="T118" fmla="*/ 2068822 w 1928"/>
              <a:gd name="T119" fmla="*/ 78846 h 997"/>
              <a:gd name="T120" fmla="*/ 1986219 w 1928"/>
              <a:gd name="T121" fmla="*/ 43804 h 997"/>
              <a:gd name="T122" fmla="*/ 1897359 w 1928"/>
              <a:gd name="T123" fmla="*/ 21276 h 997"/>
              <a:gd name="T124" fmla="*/ 1803492 w 1928"/>
              <a:gd name="T125" fmla="*/ 15018 h 99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28" h="997">
                <a:moveTo>
                  <a:pt x="1441" y="12"/>
                </a:moveTo>
                <a:lnTo>
                  <a:pt x="1441" y="12"/>
                </a:lnTo>
                <a:lnTo>
                  <a:pt x="1400" y="12"/>
                </a:lnTo>
                <a:lnTo>
                  <a:pt x="1362" y="16"/>
                </a:lnTo>
                <a:lnTo>
                  <a:pt x="1324" y="23"/>
                </a:lnTo>
                <a:lnTo>
                  <a:pt x="1288" y="34"/>
                </a:lnTo>
                <a:lnTo>
                  <a:pt x="1126" y="32"/>
                </a:lnTo>
                <a:lnTo>
                  <a:pt x="1089" y="20"/>
                </a:lnTo>
                <a:lnTo>
                  <a:pt x="1051" y="13"/>
                </a:lnTo>
                <a:lnTo>
                  <a:pt x="1012" y="7"/>
                </a:lnTo>
                <a:lnTo>
                  <a:pt x="972" y="6"/>
                </a:lnTo>
                <a:lnTo>
                  <a:pt x="933" y="7"/>
                </a:lnTo>
                <a:lnTo>
                  <a:pt x="893" y="12"/>
                </a:lnTo>
                <a:lnTo>
                  <a:pt x="857" y="19"/>
                </a:lnTo>
                <a:lnTo>
                  <a:pt x="819" y="28"/>
                </a:lnTo>
                <a:lnTo>
                  <a:pt x="652" y="26"/>
                </a:lnTo>
                <a:lnTo>
                  <a:pt x="615" y="16"/>
                </a:lnTo>
                <a:lnTo>
                  <a:pt x="577" y="7"/>
                </a:lnTo>
                <a:lnTo>
                  <a:pt x="538" y="3"/>
                </a:lnTo>
                <a:lnTo>
                  <a:pt x="498" y="0"/>
                </a:lnTo>
                <a:lnTo>
                  <a:pt x="474" y="0"/>
                </a:lnTo>
                <a:lnTo>
                  <a:pt x="449" y="3"/>
                </a:lnTo>
                <a:lnTo>
                  <a:pt x="424" y="6"/>
                </a:lnTo>
                <a:lnTo>
                  <a:pt x="399" y="9"/>
                </a:lnTo>
                <a:lnTo>
                  <a:pt x="376" y="15"/>
                </a:lnTo>
                <a:lnTo>
                  <a:pt x="352" y="20"/>
                </a:lnTo>
                <a:lnTo>
                  <a:pt x="329" y="28"/>
                </a:lnTo>
                <a:lnTo>
                  <a:pt x="307" y="36"/>
                </a:lnTo>
                <a:lnTo>
                  <a:pt x="285" y="47"/>
                </a:lnTo>
                <a:lnTo>
                  <a:pt x="263" y="57"/>
                </a:lnTo>
                <a:lnTo>
                  <a:pt x="243" y="69"/>
                </a:lnTo>
                <a:lnTo>
                  <a:pt x="222" y="82"/>
                </a:lnTo>
                <a:lnTo>
                  <a:pt x="203" y="95"/>
                </a:lnTo>
                <a:lnTo>
                  <a:pt x="184" y="110"/>
                </a:lnTo>
                <a:lnTo>
                  <a:pt x="165" y="124"/>
                </a:lnTo>
                <a:lnTo>
                  <a:pt x="149" y="140"/>
                </a:lnTo>
                <a:lnTo>
                  <a:pt x="131" y="158"/>
                </a:lnTo>
                <a:lnTo>
                  <a:pt x="115" y="175"/>
                </a:lnTo>
                <a:lnTo>
                  <a:pt x="101" y="194"/>
                </a:lnTo>
                <a:lnTo>
                  <a:pt x="88" y="213"/>
                </a:lnTo>
                <a:lnTo>
                  <a:pt x="74" y="232"/>
                </a:lnTo>
                <a:lnTo>
                  <a:pt x="63" y="253"/>
                </a:lnTo>
                <a:lnTo>
                  <a:pt x="51" y="275"/>
                </a:lnTo>
                <a:lnTo>
                  <a:pt x="41" y="297"/>
                </a:lnTo>
                <a:lnTo>
                  <a:pt x="32" y="319"/>
                </a:lnTo>
                <a:lnTo>
                  <a:pt x="23" y="342"/>
                </a:lnTo>
                <a:lnTo>
                  <a:pt x="17" y="364"/>
                </a:lnTo>
                <a:lnTo>
                  <a:pt x="12" y="389"/>
                </a:lnTo>
                <a:lnTo>
                  <a:pt x="6" y="412"/>
                </a:lnTo>
                <a:lnTo>
                  <a:pt x="3" y="437"/>
                </a:lnTo>
                <a:lnTo>
                  <a:pt x="1" y="462"/>
                </a:lnTo>
                <a:lnTo>
                  <a:pt x="0" y="488"/>
                </a:lnTo>
                <a:lnTo>
                  <a:pt x="0" y="513"/>
                </a:lnTo>
                <a:lnTo>
                  <a:pt x="1" y="538"/>
                </a:lnTo>
                <a:lnTo>
                  <a:pt x="4" y="563"/>
                </a:lnTo>
                <a:lnTo>
                  <a:pt x="9" y="588"/>
                </a:lnTo>
                <a:lnTo>
                  <a:pt x="15" y="611"/>
                </a:lnTo>
                <a:lnTo>
                  <a:pt x="20" y="634"/>
                </a:lnTo>
                <a:lnTo>
                  <a:pt x="28" y="658"/>
                </a:lnTo>
                <a:lnTo>
                  <a:pt x="36" y="680"/>
                </a:lnTo>
                <a:lnTo>
                  <a:pt x="47" y="702"/>
                </a:lnTo>
                <a:lnTo>
                  <a:pt x="57" y="724"/>
                </a:lnTo>
                <a:lnTo>
                  <a:pt x="69" y="744"/>
                </a:lnTo>
                <a:lnTo>
                  <a:pt x="80" y="765"/>
                </a:lnTo>
                <a:lnTo>
                  <a:pt x="95" y="784"/>
                </a:lnTo>
                <a:lnTo>
                  <a:pt x="110" y="803"/>
                </a:lnTo>
                <a:lnTo>
                  <a:pt x="124" y="820"/>
                </a:lnTo>
                <a:lnTo>
                  <a:pt x="140" y="838"/>
                </a:lnTo>
                <a:lnTo>
                  <a:pt x="158" y="855"/>
                </a:lnTo>
                <a:lnTo>
                  <a:pt x="175" y="870"/>
                </a:lnTo>
                <a:lnTo>
                  <a:pt x="193" y="886"/>
                </a:lnTo>
                <a:lnTo>
                  <a:pt x="212" y="899"/>
                </a:lnTo>
                <a:lnTo>
                  <a:pt x="232" y="912"/>
                </a:lnTo>
                <a:lnTo>
                  <a:pt x="253" y="924"/>
                </a:lnTo>
                <a:lnTo>
                  <a:pt x="275" y="936"/>
                </a:lnTo>
                <a:lnTo>
                  <a:pt x="295" y="946"/>
                </a:lnTo>
                <a:lnTo>
                  <a:pt x="319" y="955"/>
                </a:lnTo>
                <a:lnTo>
                  <a:pt x="341" y="963"/>
                </a:lnTo>
                <a:lnTo>
                  <a:pt x="364" y="969"/>
                </a:lnTo>
                <a:lnTo>
                  <a:pt x="387" y="975"/>
                </a:lnTo>
                <a:lnTo>
                  <a:pt x="412" y="980"/>
                </a:lnTo>
                <a:lnTo>
                  <a:pt x="437" y="984"/>
                </a:lnTo>
                <a:lnTo>
                  <a:pt x="462" y="985"/>
                </a:lnTo>
                <a:lnTo>
                  <a:pt x="487" y="987"/>
                </a:lnTo>
                <a:lnTo>
                  <a:pt x="509" y="987"/>
                </a:lnTo>
                <a:lnTo>
                  <a:pt x="531" y="985"/>
                </a:lnTo>
                <a:lnTo>
                  <a:pt x="551" y="984"/>
                </a:lnTo>
                <a:lnTo>
                  <a:pt x="572" y="981"/>
                </a:lnTo>
                <a:lnTo>
                  <a:pt x="592" y="977"/>
                </a:lnTo>
                <a:lnTo>
                  <a:pt x="612" y="972"/>
                </a:lnTo>
                <a:lnTo>
                  <a:pt x="652" y="961"/>
                </a:lnTo>
                <a:lnTo>
                  <a:pt x="797" y="962"/>
                </a:lnTo>
                <a:lnTo>
                  <a:pt x="836" y="975"/>
                </a:lnTo>
                <a:lnTo>
                  <a:pt x="857" y="980"/>
                </a:lnTo>
                <a:lnTo>
                  <a:pt x="877" y="984"/>
                </a:lnTo>
                <a:lnTo>
                  <a:pt x="897" y="987"/>
                </a:lnTo>
                <a:lnTo>
                  <a:pt x="918" y="990"/>
                </a:lnTo>
                <a:lnTo>
                  <a:pt x="940" y="991"/>
                </a:lnTo>
                <a:lnTo>
                  <a:pt x="960" y="993"/>
                </a:lnTo>
                <a:lnTo>
                  <a:pt x="982" y="991"/>
                </a:lnTo>
                <a:lnTo>
                  <a:pt x="1004" y="991"/>
                </a:lnTo>
                <a:lnTo>
                  <a:pt x="1025" y="988"/>
                </a:lnTo>
                <a:lnTo>
                  <a:pt x="1045" y="985"/>
                </a:lnTo>
                <a:lnTo>
                  <a:pt x="1066" y="982"/>
                </a:lnTo>
                <a:lnTo>
                  <a:pt x="1086" y="978"/>
                </a:lnTo>
                <a:lnTo>
                  <a:pt x="1126" y="966"/>
                </a:lnTo>
                <a:lnTo>
                  <a:pt x="1266" y="968"/>
                </a:lnTo>
                <a:lnTo>
                  <a:pt x="1304" y="980"/>
                </a:lnTo>
                <a:lnTo>
                  <a:pt x="1324" y="985"/>
                </a:lnTo>
                <a:lnTo>
                  <a:pt x="1345" y="990"/>
                </a:lnTo>
                <a:lnTo>
                  <a:pt x="1365" y="993"/>
                </a:lnTo>
                <a:lnTo>
                  <a:pt x="1387" y="996"/>
                </a:lnTo>
                <a:lnTo>
                  <a:pt x="1408" y="997"/>
                </a:lnTo>
                <a:lnTo>
                  <a:pt x="1430" y="997"/>
                </a:lnTo>
                <a:lnTo>
                  <a:pt x="1454" y="997"/>
                </a:lnTo>
                <a:lnTo>
                  <a:pt x="1479" y="996"/>
                </a:lnTo>
                <a:lnTo>
                  <a:pt x="1504" y="993"/>
                </a:lnTo>
                <a:lnTo>
                  <a:pt x="1529" y="988"/>
                </a:lnTo>
                <a:lnTo>
                  <a:pt x="1552" y="984"/>
                </a:lnTo>
                <a:lnTo>
                  <a:pt x="1576" y="977"/>
                </a:lnTo>
                <a:lnTo>
                  <a:pt x="1599" y="969"/>
                </a:lnTo>
                <a:lnTo>
                  <a:pt x="1621" y="961"/>
                </a:lnTo>
                <a:lnTo>
                  <a:pt x="1643" y="952"/>
                </a:lnTo>
                <a:lnTo>
                  <a:pt x="1665" y="940"/>
                </a:lnTo>
                <a:lnTo>
                  <a:pt x="1685" y="928"/>
                </a:lnTo>
                <a:lnTo>
                  <a:pt x="1706" y="917"/>
                </a:lnTo>
                <a:lnTo>
                  <a:pt x="1725" y="903"/>
                </a:lnTo>
                <a:lnTo>
                  <a:pt x="1744" y="889"/>
                </a:lnTo>
                <a:lnTo>
                  <a:pt x="1763" y="873"/>
                </a:lnTo>
                <a:lnTo>
                  <a:pt x="1779" y="857"/>
                </a:lnTo>
                <a:lnTo>
                  <a:pt x="1797" y="841"/>
                </a:lnTo>
                <a:lnTo>
                  <a:pt x="1811" y="823"/>
                </a:lnTo>
                <a:lnTo>
                  <a:pt x="1827" y="804"/>
                </a:lnTo>
                <a:lnTo>
                  <a:pt x="1840" y="785"/>
                </a:lnTo>
                <a:lnTo>
                  <a:pt x="1854" y="765"/>
                </a:lnTo>
                <a:lnTo>
                  <a:pt x="1865" y="744"/>
                </a:lnTo>
                <a:lnTo>
                  <a:pt x="1877" y="724"/>
                </a:lnTo>
                <a:lnTo>
                  <a:pt x="1887" y="702"/>
                </a:lnTo>
                <a:lnTo>
                  <a:pt x="1896" y="680"/>
                </a:lnTo>
                <a:lnTo>
                  <a:pt x="1905" y="656"/>
                </a:lnTo>
                <a:lnTo>
                  <a:pt x="1911" y="633"/>
                </a:lnTo>
                <a:lnTo>
                  <a:pt x="1916" y="610"/>
                </a:lnTo>
                <a:lnTo>
                  <a:pt x="1921" y="585"/>
                </a:lnTo>
                <a:lnTo>
                  <a:pt x="1925" y="560"/>
                </a:lnTo>
                <a:lnTo>
                  <a:pt x="1927" y="535"/>
                </a:lnTo>
                <a:lnTo>
                  <a:pt x="1928" y="510"/>
                </a:lnTo>
                <a:lnTo>
                  <a:pt x="1928" y="485"/>
                </a:lnTo>
                <a:lnTo>
                  <a:pt x="1927" y="459"/>
                </a:lnTo>
                <a:lnTo>
                  <a:pt x="1924" y="434"/>
                </a:lnTo>
                <a:lnTo>
                  <a:pt x="1919" y="411"/>
                </a:lnTo>
                <a:lnTo>
                  <a:pt x="1913" y="386"/>
                </a:lnTo>
                <a:lnTo>
                  <a:pt x="1908" y="363"/>
                </a:lnTo>
                <a:lnTo>
                  <a:pt x="1900" y="341"/>
                </a:lnTo>
                <a:lnTo>
                  <a:pt x="1892" y="317"/>
                </a:lnTo>
                <a:lnTo>
                  <a:pt x="1881" y="295"/>
                </a:lnTo>
                <a:lnTo>
                  <a:pt x="1871" y="275"/>
                </a:lnTo>
                <a:lnTo>
                  <a:pt x="1859" y="253"/>
                </a:lnTo>
                <a:lnTo>
                  <a:pt x="1848" y="234"/>
                </a:lnTo>
                <a:lnTo>
                  <a:pt x="1833" y="213"/>
                </a:lnTo>
                <a:lnTo>
                  <a:pt x="1818" y="194"/>
                </a:lnTo>
                <a:lnTo>
                  <a:pt x="1804" y="177"/>
                </a:lnTo>
                <a:lnTo>
                  <a:pt x="1788" y="159"/>
                </a:lnTo>
                <a:lnTo>
                  <a:pt x="1770" y="143"/>
                </a:lnTo>
                <a:lnTo>
                  <a:pt x="1753" y="127"/>
                </a:lnTo>
                <a:lnTo>
                  <a:pt x="1735" y="113"/>
                </a:lnTo>
                <a:lnTo>
                  <a:pt x="1715" y="98"/>
                </a:lnTo>
                <a:lnTo>
                  <a:pt x="1696" y="86"/>
                </a:lnTo>
                <a:lnTo>
                  <a:pt x="1675" y="73"/>
                </a:lnTo>
                <a:lnTo>
                  <a:pt x="1653" y="63"/>
                </a:lnTo>
                <a:lnTo>
                  <a:pt x="1633" y="53"/>
                </a:lnTo>
                <a:lnTo>
                  <a:pt x="1609" y="42"/>
                </a:lnTo>
                <a:lnTo>
                  <a:pt x="1587" y="35"/>
                </a:lnTo>
                <a:lnTo>
                  <a:pt x="1564" y="28"/>
                </a:lnTo>
                <a:lnTo>
                  <a:pt x="1539" y="22"/>
                </a:lnTo>
                <a:lnTo>
                  <a:pt x="1516" y="17"/>
                </a:lnTo>
                <a:lnTo>
                  <a:pt x="1491" y="15"/>
                </a:lnTo>
                <a:lnTo>
                  <a:pt x="1466" y="12"/>
                </a:lnTo>
                <a:lnTo>
                  <a:pt x="1441" y="12"/>
                </a:lnTo>
                <a:close/>
              </a:path>
            </a:pathLst>
          </a:custGeom>
          <a:solidFill>
            <a:schemeClr val="tx1">
              <a:alpha val="25098"/>
            </a:schemeClr>
          </a:solidFill>
          <a:ln w="19050" cap="rnd" cmpd="sng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Freeform 360"/>
          <p:cNvSpPr>
            <a:spLocks/>
          </p:cNvSpPr>
          <p:nvPr/>
        </p:nvSpPr>
        <p:spPr bwMode="auto">
          <a:xfrm>
            <a:off x="5092700" y="1089025"/>
            <a:ext cx="2413000" cy="1247775"/>
          </a:xfrm>
          <a:custGeom>
            <a:avLst/>
            <a:gdLst>
              <a:gd name="T0" fmla="*/ 1752178 w 1928"/>
              <a:gd name="T1" fmla="*/ 15018 h 997"/>
              <a:gd name="T2" fmla="*/ 1612004 w 1928"/>
              <a:gd name="T3" fmla="*/ 42552 h 997"/>
              <a:gd name="T4" fmla="*/ 1362945 w 1928"/>
              <a:gd name="T5" fmla="*/ 25031 h 997"/>
              <a:gd name="T6" fmla="*/ 1216512 w 1928"/>
              <a:gd name="T7" fmla="*/ 7509 h 997"/>
              <a:gd name="T8" fmla="*/ 1117640 w 1928"/>
              <a:gd name="T9" fmla="*/ 15018 h 997"/>
              <a:gd name="T10" fmla="*/ 816015 w 1928"/>
              <a:gd name="T11" fmla="*/ 32540 h 997"/>
              <a:gd name="T12" fmla="*/ 722148 w 1928"/>
              <a:gd name="T13" fmla="*/ 8761 h 997"/>
              <a:gd name="T14" fmla="*/ 623275 w 1928"/>
              <a:gd name="T15" fmla="*/ 0 h 997"/>
              <a:gd name="T16" fmla="*/ 530660 w 1928"/>
              <a:gd name="T17" fmla="*/ 7509 h 997"/>
              <a:gd name="T18" fmla="*/ 440548 w 1928"/>
              <a:gd name="T19" fmla="*/ 25031 h 997"/>
              <a:gd name="T20" fmla="*/ 356693 w 1928"/>
              <a:gd name="T21" fmla="*/ 58822 h 997"/>
              <a:gd name="T22" fmla="*/ 277845 w 1928"/>
              <a:gd name="T23" fmla="*/ 102625 h 997"/>
              <a:gd name="T24" fmla="*/ 206507 w 1928"/>
              <a:gd name="T25" fmla="*/ 155190 h 997"/>
              <a:gd name="T26" fmla="*/ 143929 w 1928"/>
              <a:gd name="T27" fmla="*/ 219018 h 997"/>
              <a:gd name="T28" fmla="*/ 92615 w 1928"/>
              <a:gd name="T29" fmla="*/ 290355 h 997"/>
              <a:gd name="T30" fmla="*/ 51314 w 1928"/>
              <a:gd name="T31" fmla="*/ 371704 h 997"/>
              <a:gd name="T32" fmla="*/ 21276 w 1928"/>
              <a:gd name="T33" fmla="*/ 455557 h 997"/>
              <a:gd name="T34" fmla="*/ 3755 w 1928"/>
              <a:gd name="T35" fmla="*/ 546918 h 997"/>
              <a:gd name="T36" fmla="*/ 0 w 1928"/>
              <a:gd name="T37" fmla="*/ 610746 h 997"/>
              <a:gd name="T38" fmla="*/ 5006 w 1928"/>
              <a:gd name="T39" fmla="*/ 704611 h 997"/>
              <a:gd name="T40" fmla="*/ 25031 w 1928"/>
              <a:gd name="T41" fmla="*/ 793470 h 997"/>
              <a:gd name="T42" fmla="*/ 58823 w 1928"/>
              <a:gd name="T43" fmla="*/ 878574 h 997"/>
              <a:gd name="T44" fmla="*/ 100124 w 1928"/>
              <a:gd name="T45" fmla="*/ 957420 h 997"/>
              <a:gd name="T46" fmla="*/ 155193 w 1928"/>
              <a:gd name="T47" fmla="*/ 1026254 h 997"/>
              <a:gd name="T48" fmla="*/ 219022 w 1928"/>
              <a:gd name="T49" fmla="*/ 1088831 h 997"/>
              <a:gd name="T50" fmla="*/ 290361 w 1928"/>
              <a:gd name="T51" fmla="*/ 1141395 h 997"/>
              <a:gd name="T52" fmla="*/ 369209 w 1928"/>
              <a:gd name="T53" fmla="*/ 1183947 h 997"/>
              <a:gd name="T54" fmla="*/ 455566 w 1928"/>
              <a:gd name="T55" fmla="*/ 1212732 h 997"/>
              <a:gd name="T56" fmla="*/ 546930 w 1928"/>
              <a:gd name="T57" fmla="*/ 1231505 h 997"/>
              <a:gd name="T58" fmla="*/ 609508 w 1928"/>
              <a:gd name="T59" fmla="*/ 1235260 h 997"/>
              <a:gd name="T60" fmla="*/ 689607 w 1928"/>
              <a:gd name="T61" fmla="*/ 1231505 h 997"/>
              <a:gd name="T62" fmla="*/ 765952 w 1928"/>
              <a:gd name="T63" fmla="*/ 1216487 h 997"/>
              <a:gd name="T64" fmla="*/ 997490 w 1928"/>
              <a:gd name="T65" fmla="*/ 1203971 h 997"/>
              <a:gd name="T66" fmla="*/ 1097615 w 1928"/>
              <a:gd name="T67" fmla="*/ 1231505 h 997"/>
              <a:gd name="T68" fmla="*/ 1176463 w 1928"/>
              <a:gd name="T69" fmla="*/ 1240266 h 997"/>
              <a:gd name="T70" fmla="*/ 1229028 w 1928"/>
              <a:gd name="T71" fmla="*/ 1240266 h 997"/>
              <a:gd name="T72" fmla="*/ 1307876 w 1928"/>
              <a:gd name="T73" fmla="*/ 1232757 h 997"/>
              <a:gd name="T74" fmla="*/ 1409252 w 1928"/>
              <a:gd name="T75" fmla="*/ 1208978 h 997"/>
              <a:gd name="T76" fmla="*/ 1632029 w 1928"/>
              <a:gd name="T77" fmla="*/ 1226499 h 997"/>
              <a:gd name="T78" fmla="*/ 1708374 w 1928"/>
              <a:gd name="T79" fmla="*/ 1242769 h 997"/>
              <a:gd name="T80" fmla="*/ 1789725 w 1928"/>
              <a:gd name="T81" fmla="*/ 1247775 h 997"/>
              <a:gd name="T82" fmla="*/ 1851051 w 1928"/>
              <a:gd name="T83" fmla="*/ 1246523 h 997"/>
              <a:gd name="T84" fmla="*/ 1942415 w 1928"/>
              <a:gd name="T85" fmla="*/ 1231505 h 997"/>
              <a:gd name="T86" fmla="*/ 2028772 w 1928"/>
              <a:gd name="T87" fmla="*/ 1202720 h 997"/>
              <a:gd name="T88" fmla="*/ 2108872 w 1928"/>
              <a:gd name="T89" fmla="*/ 1161419 h 997"/>
              <a:gd name="T90" fmla="*/ 2182714 w 1928"/>
              <a:gd name="T91" fmla="*/ 1112610 h 997"/>
              <a:gd name="T92" fmla="*/ 2249046 w 1928"/>
              <a:gd name="T93" fmla="*/ 1052536 h 997"/>
              <a:gd name="T94" fmla="*/ 2302863 w 1928"/>
              <a:gd name="T95" fmla="*/ 982451 h 997"/>
              <a:gd name="T96" fmla="*/ 2349171 w 1928"/>
              <a:gd name="T97" fmla="*/ 906107 h 997"/>
              <a:gd name="T98" fmla="*/ 2384214 w 1928"/>
              <a:gd name="T99" fmla="*/ 821003 h 997"/>
              <a:gd name="T100" fmla="*/ 2404239 w 1928"/>
              <a:gd name="T101" fmla="*/ 732145 h 997"/>
              <a:gd name="T102" fmla="*/ 2413000 w 1928"/>
              <a:gd name="T103" fmla="*/ 638280 h 997"/>
              <a:gd name="T104" fmla="*/ 2411748 w 1928"/>
              <a:gd name="T105" fmla="*/ 574452 h 997"/>
              <a:gd name="T106" fmla="*/ 2394227 w 1928"/>
              <a:gd name="T107" fmla="*/ 483090 h 997"/>
              <a:gd name="T108" fmla="*/ 2367944 w 1928"/>
              <a:gd name="T109" fmla="*/ 396735 h 997"/>
              <a:gd name="T110" fmla="*/ 2326643 w 1928"/>
              <a:gd name="T111" fmla="*/ 316637 h 997"/>
              <a:gd name="T112" fmla="*/ 2275329 w 1928"/>
              <a:gd name="T113" fmla="*/ 242797 h 997"/>
              <a:gd name="T114" fmla="*/ 2215254 w 1928"/>
              <a:gd name="T115" fmla="*/ 178969 h 997"/>
              <a:gd name="T116" fmla="*/ 2146419 w 1928"/>
              <a:gd name="T117" fmla="*/ 122650 h 997"/>
              <a:gd name="T118" fmla="*/ 2068822 w 1928"/>
              <a:gd name="T119" fmla="*/ 78846 h 997"/>
              <a:gd name="T120" fmla="*/ 1986219 w 1928"/>
              <a:gd name="T121" fmla="*/ 43804 h 997"/>
              <a:gd name="T122" fmla="*/ 1897359 w 1928"/>
              <a:gd name="T123" fmla="*/ 21276 h 997"/>
              <a:gd name="T124" fmla="*/ 1803492 w 1928"/>
              <a:gd name="T125" fmla="*/ 15018 h 99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28" h="997">
                <a:moveTo>
                  <a:pt x="1441" y="12"/>
                </a:moveTo>
                <a:lnTo>
                  <a:pt x="1441" y="12"/>
                </a:lnTo>
                <a:lnTo>
                  <a:pt x="1400" y="12"/>
                </a:lnTo>
                <a:lnTo>
                  <a:pt x="1362" y="16"/>
                </a:lnTo>
                <a:lnTo>
                  <a:pt x="1324" y="23"/>
                </a:lnTo>
                <a:lnTo>
                  <a:pt x="1288" y="34"/>
                </a:lnTo>
                <a:lnTo>
                  <a:pt x="1126" y="32"/>
                </a:lnTo>
                <a:lnTo>
                  <a:pt x="1089" y="20"/>
                </a:lnTo>
                <a:lnTo>
                  <a:pt x="1051" y="13"/>
                </a:lnTo>
                <a:lnTo>
                  <a:pt x="1012" y="7"/>
                </a:lnTo>
                <a:lnTo>
                  <a:pt x="972" y="6"/>
                </a:lnTo>
                <a:lnTo>
                  <a:pt x="933" y="7"/>
                </a:lnTo>
                <a:lnTo>
                  <a:pt x="893" y="12"/>
                </a:lnTo>
                <a:lnTo>
                  <a:pt x="857" y="19"/>
                </a:lnTo>
                <a:lnTo>
                  <a:pt x="819" y="28"/>
                </a:lnTo>
                <a:lnTo>
                  <a:pt x="652" y="26"/>
                </a:lnTo>
                <a:lnTo>
                  <a:pt x="615" y="16"/>
                </a:lnTo>
                <a:lnTo>
                  <a:pt x="577" y="7"/>
                </a:lnTo>
                <a:lnTo>
                  <a:pt x="538" y="3"/>
                </a:lnTo>
                <a:lnTo>
                  <a:pt x="498" y="0"/>
                </a:lnTo>
                <a:lnTo>
                  <a:pt x="474" y="0"/>
                </a:lnTo>
                <a:lnTo>
                  <a:pt x="449" y="3"/>
                </a:lnTo>
                <a:lnTo>
                  <a:pt x="424" y="6"/>
                </a:lnTo>
                <a:lnTo>
                  <a:pt x="399" y="9"/>
                </a:lnTo>
                <a:lnTo>
                  <a:pt x="376" y="15"/>
                </a:lnTo>
                <a:lnTo>
                  <a:pt x="352" y="20"/>
                </a:lnTo>
                <a:lnTo>
                  <a:pt x="329" y="28"/>
                </a:lnTo>
                <a:lnTo>
                  <a:pt x="307" y="36"/>
                </a:lnTo>
                <a:lnTo>
                  <a:pt x="285" y="47"/>
                </a:lnTo>
                <a:lnTo>
                  <a:pt x="263" y="57"/>
                </a:lnTo>
                <a:lnTo>
                  <a:pt x="243" y="69"/>
                </a:lnTo>
                <a:lnTo>
                  <a:pt x="222" y="82"/>
                </a:lnTo>
                <a:lnTo>
                  <a:pt x="203" y="95"/>
                </a:lnTo>
                <a:lnTo>
                  <a:pt x="184" y="110"/>
                </a:lnTo>
                <a:lnTo>
                  <a:pt x="165" y="124"/>
                </a:lnTo>
                <a:lnTo>
                  <a:pt x="149" y="140"/>
                </a:lnTo>
                <a:lnTo>
                  <a:pt x="131" y="158"/>
                </a:lnTo>
                <a:lnTo>
                  <a:pt x="115" y="175"/>
                </a:lnTo>
                <a:lnTo>
                  <a:pt x="101" y="194"/>
                </a:lnTo>
                <a:lnTo>
                  <a:pt x="88" y="213"/>
                </a:lnTo>
                <a:lnTo>
                  <a:pt x="74" y="232"/>
                </a:lnTo>
                <a:lnTo>
                  <a:pt x="63" y="253"/>
                </a:lnTo>
                <a:lnTo>
                  <a:pt x="51" y="275"/>
                </a:lnTo>
                <a:lnTo>
                  <a:pt x="41" y="297"/>
                </a:lnTo>
                <a:lnTo>
                  <a:pt x="32" y="319"/>
                </a:lnTo>
                <a:lnTo>
                  <a:pt x="23" y="342"/>
                </a:lnTo>
                <a:lnTo>
                  <a:pt x="17" y="364"/>
                </a:lnTo>
                <a:lnTo>
                  <a:pt x="12" y="389"/>
                </a:lnTo>
                <a:lnTo>
                  <a:pt x="6" y="412"/>
                </a:lnTo>
                <a:lnTo>
                  <a:pt x="3" y="437"/>
                </a:lnTo>
                <a:lnTo>
                  <a:pt x="1" y="462"/>
                </a:lnTo>
                <a:lnTo>
                  <a:pt x="0" y="488"/>
                </a:lnTo>
                <a:lnTo>
                  <a:pt x="0" y="513"/>
                </a:lnTo>
                <a:lnTo>
                  <a:pt x="1" y="538"/>
                </a:lnTo>
                <a:lnTo>
                  <a:pt x="4" y="563"/>
                </a:lnTo>
                <a:lnTo>
                  <a:pt x="9" y="588"/>
                </a:lnTo>
                <a:lnTo>
                  <a:pt x="15" y="611"/>
                </a:lnTo>
                <a:lnTo>
                  <a:pt x="20" y="634"/>
                </a:lnTo>
                <a:lnTo>
                  <a:pt x="28" y="658"/>
                </a:lnTo>
                <a:lnTo>
                  <a:pt x="36" y="680"/>
                </a:lnTo>
                <a:lnTo>
                  <a:pt x="47" y="702"/>
                </a:lnTo>
                <a:lnTo>
                  <a:pt x="57" y="724"/>
                </a:lnTo>
                <a:lnTo>
                  <a:pt x="69" y="744"/>
                </a:lnTo>
                <a:lnTo>
                  <a:pt x="80" y="765"/>
                </a:lnTo>
                <a:lnTo>
                  <a:pt x="95" y="784"/>
                </a:lnTo>
                <a:lnTo>
                  <a:pt x="110" y="803"/>
                </a:lnTo>
                <a:lnTo>
                  <a:pt x="124" y="820"/>
                </a:lnTo>
                <a:lnTo>
                  <a:pt x="140" y="838"/>
                </a:lnTo>
                <a:lnTo>
                  <a:pt x="158" y="855"/>
                </a:lnTo>
                <a:lnTo>
                  <a:pt x="175" y="870"/>
                </a:lnTo>
                <a:lnTo>
                  <a:pt x="193" y="886"/>
                </a:lnTo>
                <a:lnTo>
                  <a:pt x="212" y="899"/>
                </a:lnTo>
                <a:lnTo>
                  <a:pt x="232" y="912"/>
                </a:lnTo>
                <a:lnTo>
                  <a:pt x="253" y="924"/>
                </a:lnTo>
                <a:lnTo>
                  <a:pt x="275" y="936"/>
                </a:lnTo>
                <a:lnTo>
                  <a:pt x="295" y="946"/>
                </a:lnTo>
                <a:lnTo>
                  <a:pt x="319" y="955"/>
                </a:lnTo>
                <a:lnTo>
                  <a:pt x="341" y="963"/>
                </a:lnTo>
                <a:lnTo>
                  <a:pt x="364" y="969"/>
                </a:lnTo>
                <a:lnTo>
                  <a:pt x="387" y="975"/>
                </a:lnTo>
                <a:lnTo>
                  <a:pt x="412" y="980"/>
                </a:lnTo>
                <a:lnTo>
                  <a:pt x="437" y="984"/>
                </a:lnTo>
                <a:lnTo>
                  <a:pt x="462" y="985"/>
                </a:lnTo>
                <a:lnTo>
                  <a:pt x="487" y="987"/>
                </a:lnTo>
                <a:lnTo>
                  <a:pt x="509" y="987"/>
                </a:lnTo>
                <a:lnTo>
                  <a:pt x="531" y="985"/>
                </a:lnTo>
                <a:lnTo>
                  <a:pt x="551" y="984"/>
                </a:lnTo>
                <a:lnTo>
                  <a:pt x="572" y="981"/>
                </a:lnTo>
                <a:lnTo>
                  <a:pt x="592" y="977"/>
                </a:lnTo>
                <a:lnTo>
                  <a:pt x="612" y="972"/>
                </a:lnTo>
                <a:lnTo>
                  <a:pt x="652" y="961"/>
                </a:lnTo>
                <a:lnTo>
                  <a:pt x="797" y="962"/>
                </a:lnTo>
                <a:lnTo>
                  <a:pt x="836" y="975"/>
                </a:lnTo>
                <a:lnTo>
                  <a:pt x="857" y="980"/>
                </a:lnTo>
                <a:lnTo>
                  <a:pt x="877" y="984"/>
                </a:lnTo>
                <a:lnTo>
                  <a:pt x="897" y="987"/>
                </a:lnTo>
                <a:lnTo>
                  <a:pt x="918" y="990"/>
                </a:lnTo>
                <a:lnTo>
                  <a:pt x="940" y="991"/>
                </a:lnTo>
                <a:lnTo>
                  <a:pt x="960" y="993"/>
                </a:lnTo>
                <a:lnTo>
                  <a:pt x="982" y="991"/>
                </a:lnTo>
                <a:lnTo>
                  <a:pt x="1004" y="991"/>
                </a:lnTo>
                <a:lnTo>
                  <a:pt x="1025" y="988"/>
                </a:lnTo>
                <a:lnTo>
                  <a:pt x="1045" y="985"/>
                </a:lnTo>
                <a:lnTo>
                  <a:pt x="1066" y="982"/>
                </a:lnTo>
                <a:lnTo>
                  <a:pt x="1086" y="978"/>
                </a:lnTo>
                <a:lnTo>
                  <a:pt x="1126" y="966"/>
                </a:lnTo>
                <a:lnTo>
                  <a:pt x="1266" y="968"/>
                </a:lnTo>
                <a:lnTo>
                  <a:pt x="1304" y="980"/>
                </a:lnTo>
                <a:lnTo>
                  <a:pt x="1324" y="985"/>
                </a:lnTo>
                <a:lnTo>
                  <a:pt x="1345" y="990"/>
                </a:lnTo>
                <a:lnTo>
                  <a:pt x="1365" y="993"/>
                </a:lnTo>
                <a:lnTo>
                  <a:pt x="1387" y="996"/>
                </a:lnTo>
                <a:lnTo>
                  <a:pt x="1408" y="997"/>
                </a:lnTo>
                <a:lnTo>
                  <a:pt x="1430" y="997"/>
                </a:lnTo>
                <a:lnTo>
                  <a:pt x="1454" y="997"/>
                </a:lnTo>
                <a:lnTo>
                  <a:pt x="1479" y="996"/>
                </a:lnTo>
                <a:lnTo>
                  <a:pt x="1504" y="993"/>
                </a:lnTo>
                <a:lnTo>
                  <a:pt x="1529" y="988"/>
                </a:lnTo>
                <a:lnTo>
                  <a:pt x="1552" y="984"/>
                </a:lnTo>
                <a:lnTo>
                  <a:pt x="1576" y="977"/>
                </a:lnTo>
                <a:lnTo>
                  <a:pt x="1599" y="969"/>
                </a:lnTo>
                <a:lnTo>
                  <a:pt x="1621" y="961"/>
                </a:lnTo>
                <a:lnTo>
                  <a:pt x="1643" y="952"/>
                </a:lnTo>
                <a:lnTo>
                  <a:pt x="1665" y="940"/>
                </a:lnTo>
                <a:lnTo>
                  <a:pt x="1685" y="928"/>
                </a:lnTo>
                <a:lnTo>
                  <a:pt x="1706" y="917"/>
                </a:lnTo>
                <a:lnTo>
                  <a:pt x="1725" y="903"/>
                </a:lnTo>
                <a:lnTo>
                  <a:pt x="1744" y="889"/>
                </a:lnTo>
                <a:lnTo>
                  <a:pt x="1763" y="873"/>
                </a:lnTo>
                <a:lnTo>
                  <a:pt x="1779" y="857"/>
                </a:lnTo>
                <a:lnTo>
                  <a:pt x="1797" y="841"/>
                </a:lnTo>
                <a:lnTo>
                  <a:pt x="1811" y="823"/>
                </a:lnTo>
                <a:lnTo>
                  <a:pt x="1827" y="804"/>
                </a:lnTo>
                <a:lnTo>
                  <a:pt x="1840" y="785"/>
                </a:lnTo>
                <a:lnTo>
                  <a:pt x="1854" y="765"/>
                </a:lnTo>
                <a:lnTo>
                  <a:pt x="1865" y="744"/>
                </a:lnTo>
                <a:lnTo>
                  <a:pt x="1877" y="724"/>
                </a:lnTo>
                <a:lnTo>
                  <a:pt x="1887" y="702"/>
                </a:lnTo>
                <a:lnTo>
                  <a:pt x="1896" y="680"/>
                </a:lnTo>
                <a:lnTo>
                  <a:pt x="1905" y="656"/>
                </a:lnTo>
                <a:lnTo>
                  <a:pt x="1911" y="633"/>
                </a:lnTo>
                <a:lnTo>
                  <a:pt x="1916" y="610"/>
                </a:lnTo>
                <a:lnTo>
                  <a:pt x="1921" y="585"/>
                </a:lnTo>
                <a:lnTo>
                  <a:pt x="1925" y="560"/>
                </a:lnTo>
                <a:lnTo>
                  <a:pt x="1927" y="535"/>
                </a:lnTo>
                <a:lnTo>
                  <a:pt x="1928" y="510"/>
                </a:lnTo>
                <a:lnTo>
                  <a:pt x="1928" y="485"/>
                </a:lnTo>
                <a:lnTo>
                  <a:pt x="1927" y="459"/>
                </a:lnTo>
                <a:lnTo>
                  <a:pt x="1924" y="434"/>
                </a:lnTo>
                <a:lnTo>
                  <a:pt x="1919" y="411"/>
                </a:lnTo>
                <a:lnTo>
                  <a:pt x="1913" y="386"/>
                </a:lnTo>
                <a:lnTo>
                  <a:pt x="1908" y="363"/>
                </a:lnTo>
                <a:lnTo>
                  <a:pt x="1900" y="341"/>
                </a:lnTo>
                <a:lnTo>
                  <a:pt x="1892" y="317"/>
                </a:lnTo>
                <a:lnTo>
                  <a:pt x="1881" y="295"/>
                </a:lnTo>
                <a:lnTo>
                  <a:pt x="1871" y="275"/>
                </a:lnTo>
                <a:lnTo>
                  <a:pt x="1859" y="253"/>
                </a:lnTo>
                <a:lnTo>
                  <a:pt x="1848" y="234"/>
                </a:lnTo>
                <a:lnTo>
                  <a:pt x="1833" y="213"/>
                </a:lnTo>
                <a:lnTo>
                  <a:pt x="1818" y="194"/>
                </a:lnTo>
                <a:lnTo>
                  <a:pt x="1804" y="177"/>
                </a:lnTo>
                <a:lnTo>
                  <a:pt x="1788" y="159"/>
                </a:lnTo>
                <a:lnTo>
                  <a:pt x="1770" y="143"/>
                </a:lnTo>
                <a:lnTo>
                  <a:pt x="1753" y="127"/>
                </a:lnTo>
                <a:lnTo>
                  <a:pt x="1735" y="113"/>
                </a:lnTo>
                <a:lnTo>
                  <a:pt x="1715" y="98"/>
                </a:lnTo>
                <a:lnTo>
                  <a:pt x="1696" y="86"/>
                </a:lnTo>
                <a:lnTo>
                  <a:pt x="1675" y="73"/>
                </a:lnTo>
                <a:lnTo>
                  <a:pt x="1653" y="63"/>
                </a:lnTo>
                <a:lnTo>
                  <a:pt x="1633" y="53"/>
                </a:lnTo>
                <a:lnTo>
                  <a:pt x="1609" y="42"/>
                </a:lnTo>
                <a:lnTo>
                  <a:pt x="1587" y="35"/>
                </a:lnTo>
                <a:lnTo>
                  <a:pt x="1564" y="28"/>
                </a:lnTo>
                <a:lnTo>
                  <a:pt x="1539" y="22"/>
                </a:lnTo>
                <a:lnTo>
                  <a:pt x="1516" y="17"/>
                </a:lnTo>
                <a:lnTo>
                  <a:pt x="1491" y="15"/>
                </a:lnTo>
                <a:lnTo>
                  <a:pt x="1466" y="12"/>
                </a:lnTo>
                <a:lnTo>
                  <a:pt x="1441" y="12"/>
                </a:lnTo>
                <a:close/>
              </a:path>
            </a:pathLst>
          </a:custGeom>
          <a:solidFill>
            <a:schemeClr val="tx1">
              <a:alpha val="25098"/>
            </a:schemeClr>
          </a:solidFill>
          <a:ln w="19050" cap="rnd" cmpd="sng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Rectangle 340"/>
          <p:cNvSpPr>
            <a:spLocks noChangeArrowheads="1"/>
          </p:cNvSpPr>
          <p:nvPr/>
        </p:nvSpPr>
        <p:spPr bwMode="auto">
          <a:xfrm>
            <a:off x="6732588" y="3516313"/>
            <a:ext cx="1547812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200" b="1" baseline="0">
                <a:solidFill>
                  <a:srgbClr val="FFB400"/>
                </a:solidFill>
                <a:latin typeface="Arial" charset="0"/>
              </a:rPr>
              <a:t>Subtle Touch</a:t>
            </a:r>
          </a:p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Trendy Design in contemporary colors and styles - PowerPoint Templates</a:t>
            </a:r>
          </a:p>
        </p:txBody>
      </p:sp>
      <p:sp>
        <p:nvSpPr>
          <p:cNvPr id="15367" name="WordArt 14"/>
          <p:cNvSpPr>
            <a:spLocks noChangeArrowheads="1" noChangeShapeType="1" noTextEdit="1"/>
          </p:cNvSpPr>
          <p:nvPr/>
        </p:nvSpPr>
        <p:spPr bwMode="auto">
          <a:xfrm>
            <a:off x="1908175" y="441325"/>
            <a:ext cx="5327650" cy="2873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b="1" kern="10" spc="-90">
                <a:solidFill>
                  <a:srgbClr val="FFFFFF"/>
                </a:solidFill>
                <a:effectLst>
                  <a:outerShdw dist="28398" dir="3806097" algn="ctr" rotWithShape="0">
                    <a:srgbClr val="000000">
                      <a:alpha val="50000"/>
                    </a:srgbClr>
                  </a:outerShdw>
                </a:effectLst>
                <a:latin typeface="Times New Roman"/>
                <a:cs typeface="Times New Roman"/>
              </a:rPr>
              <a:t>CLICK TO TYPE SLIDE TITLE</a:t>
            </a:r>
            <a:endParaRPr lang="zh-CN" altLang="en-US" b="1" kern="10" spc="-90">
              <a:solidFill>
                <a:srgbClr val="FFFFFF"/>
              </a:solidFill>
              <a:effectLst>
                <a:outerShdw dist="28398" dir="3806097" algn="ctr" rotWithShape="0">
                  <a:srgbClr val="000000">
                    <a:alpha val="5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368" name="WordArt 140"/>
          <p:cNvSpPr>
            <a:spLocks noChangeArrowheads="1" noChangeShapeType="1" noTextEdit="1"/>
          </p:cNvSpPr>
          <p:nvPr/>
        </p:nvSpPr>
        <p:spPr bwMode="auto">
          <a:xfrm>
            <a:off x="3816350" y="6308725"/>
            <a:ext cx="1441450" cy="2159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kern="10">
                <a:solidFill>
                  <a:srgbClr val="FFFFFF"/>
                </a:solidFill>
                <a:effectLst>
                  <a:outerShdw dist="17961" dir="2700000" algn="ctr" rotWithShape="0">
                    <a:srgbClr val="000000"/>
                  </a:outerShdw>
                </a:effectLst>
                <a:latin typeface="Impact"/>
              </a:rPr>
              <a:t>' LOGOTYPE '</a:t>
            </a:r>
            <a:endParaRPr lang="zh-CN" altLang="en-US" kern="10">
              <a:solidFill>
                <a:srgbClr val="FFFFFF"/>
              </a:solidFill>
              <a:effectLst>
                <a:outerShdw dist="17961" dir="2700000" algn="ctr" rotWithShape="0">
                  <a:srgbClr val="000000"/>
                </a:outerShdw>
              </a:effectLst>
              <a:latin typeface="Impact"/>
            </a:endParaRPr>
          </a:p>
        </p:txBody>
      </p:sp>
      <p:sp>
        <p:nvSpPr>
          <p:cNvPr id="15369" name="WordArt 141"/>
          <p:cNvSpPr>
            <a:spLocks noChangeArrowheads="1" noChangeShapeType="1" noTextEdit="1"/>
          </p:cNvSpPr>
          <p:nvPr/>
        </p:nvSpPr>
        <p:spPr bwMode="auto">
          <a:xfrm>
            <a:off x="3927475" y="6596063"/>
            <a:ext cx="1222375" cy="73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l"/>
            <a:r>
              <a:rPr lang="en-US" altLang="zh-CN" sz="800" b="1" kern="10">
                <a:solidFill>
                  <a:srgbClr val="969696"/>
                </a:solidFill>
                <a:latin typeface="Arial"/>
                <a:cs typeface="Arial"/>
              </a:rPr>
              <a:t>COMPANY LOGOTYPE INSERT</a:t>
            </a:r>
            <a:endParaRPr lang="zh-CN" altLang="en-US" sz="800" b="1" kern="10">
              <a:solidFill>
                <a:srgbClr val="969696"/>
              </a:solidFill>
              <a:latin typeface="Arial"/>
              <a:cs typeface="Arial"/>
            </a:endParaRPr>
          </a:p>
        </p:txBody>
      </p:sp>
      <p:sp>
        <p:nvSpPr>
          <p:cNvPr id="15370" name="Freeform 312"/>
          <p:cNvSpPr>
            <a:spLocks/>
          </p:cNvSpPr>
          <p:nvPr/>
        </p:nvSpPr>
        <p:spPr bwMode="auto">
          <a:xfrm>
            <a:off x="3938588" y="3967163"/>
            <a:ext cx="1225550" cy="1225550"/>
          </a:xfrm>
          <a:custGeom>
            <a:avLst/>
            <a:gdLst>
              <a:gd name="T0" fmla="*/ 1225550 w 772"/>
              <a:gd name="T1" fmla="*/ 644525 h 772"/>
              <a:gd name="T2" fmla="*/ 1212850 w 772"/>
              <a:gd name="T3" fmla="*/ 735013 h 772"/>
              <a:gd name="T4" fmla="*/ 1189038 w 772"/>
              <a:gd name="T5" fmla="*/ 822325 h 772"/>
              <a:gd name="T6" fmla="*/ 1150938 w 772"/>
              <a:gd name="T7" fmla="*/ 903288 h 772"/>
              <a:gd name="T8" fmla="*/ 1104900 w 772"/>
              <a:gd name="T9" fmla="*/ 977900 h 772"/>
              <a:gd name="T10" fmla="*/ 1046163 w 772"/>
              <a:gd name="T11" fmla="*/ 1046163 h 772"/>
              <a:gd name="T12" fmla="*/ 981075 w 772"/>
              <a:gd name="T13" fmla="*/ 1103313 h 772"/>
              <a:gd name="T14" fmla="*/ 906463 w 772"/>
              <a:gd name="T15" fmla="*/ 1150938 h 772"/>
              <a:gd name="T16" fmla="*/ 823913 w 772"/>
              <a:gd name="T17" fmla="*/ 1187450 h 772"/>
              <a:gd name="T18" fmla="*/ 738188 w 772"/>
              <a:gd name="T19" fmla="*/ 1212850 h 772"/>
              <a:gd name="T20" fmla="*/ 644525 w 772"/>
              <a:gd name="T21" fmla="*/ 1223963 h 772"/>
              <a:gd name="T22" fmla="*/ 581025 w 772"/>
              <a:gd name="T23" fmla="*/ 1223963 h 772"/>
              <a:gd name="T24" fmla="*/ 490538 w 772"/>
              <a:gd name="T25" fmla="*/ 1212850 h 772"/>
              <a:gd name="T26" fmla="*/ 403225 w 772"/>
              <a:gd name="T27" fmla="*/ 1187450 h 772"/>
              <a:gd name="T28" fmla="*/ 322263 w 772"/>
              <a:gd name="T29" fmla="*/ 1150938 h 772"/>
              <a:gd name="T30" fmla="*/ 247650 w 772"/>
              <a:gd name="T31" fmla="*/ 1103313 h 772"/>
              <a:gd name="T32" fmla="*/ 179388 w 772"/>
              <a:gd name="T33" fmla="*/ 1046163 h 772"/>
              <a:gd name="T34" fmla="*/ 122238 w 772"/>
              <a:gd name="T35" fmla="*/ 977900 h 772"/>
              <a:gd name="T36" fmla="*/ 74613 w 772"/>
              <a:gd name="T37" fmla="*/ 903288 h 772"/>
              <a:gd name="T38" fmla="*/ 38100 w 772"/>
              <a:gd name="T39" fmla="*/ 822325 h 772"/>
              <a:gd name="T40" fmla="*/ 12700 w 772"/>
              <a:gd name="T41" fmla="*/ 735013 h 772"/>
              <a:gd name="T42" fmla="*/ 1588 w 772"/>
              <a:gd name="T43" fmla="*/ 644525 h 772"/>
              <a:gd name="T44" fmla="*/ 1588 w 772"/>
              <a:gd name="T45" fmla="*/ 581025 h 772"/>
              <a:gd name="T46" fmla="*/ 12700 w 772"/>
              <a:gd name="T47" fmla="*/ 490538 h 772"/>
              <a:gd name="T48" fmla="*/ 38100 w 772"/>
              <a:gd name="T49" fmla="*/ 403225 h 772"/>
              <a:gd name="T50" fmla="*/ 74613 w 772"/>
              <a:gd name="T51" fmla="*/ 320675 h 772"/>
              <a:gd name="T52" fmla="*/ 122238 w 772"/>
              <a:gd name="T53" fmla="*/ 246063 h 772"/>
              <a:gd name="T54" fmla="*/ 179388 w 772"/>
              <a:gd name="T55" fmla="*/ 179388 h 772"/>
              <a:gd name="T56" fmla="*/ 247650 w 772"/>
              <a:gd name="T57" fmla="*/ 120650 h 772"/>
              <a:gd name="T58" fmla="*/ 322263 w 772"/>
              <a:gd name="T59" fmla="*/ 74613 h 772"/>
              <a:gd name="T60" fmla="*/ 403225 w 772"/>
              <a:gd name="T61" fmla="*/ 38100 h 772"/>
              <a:gd name="T62" fmla="*/ 490538 w 772"/>
              <a:gd name="T63" fmla="*/ 12700 h 772"/>
              <a:gd name="T64" fmla="*/ 581025 w 772"/>
              <a:gd name="T65" fmla="*/ 1588 h 772"/>
              <a:gd name="T66" fmla="*/ 644525 w 772"/>
              <a:gd name="T67" fmla="*/ 1588 h 772"/>
              <a:gd name="T68" fmla="*/ 738188 w 772"/>
              <a:gd name="T69" fmla="*/ 12700 h 772"/>
              <a:gd name="T70" fmla="*/ 823913 w 772"/>
              <a:gd name="T71" fmla="*/ 38100 h 772"/>
              <a:gd name="T72" fmla="*/ 906463 w 772"/>
              <a:gd name="T73" fmla="*/ 74613 h 772"/>
              <a:gd name="T74" fmla="*/ 981075 w 772"/>
              <a:gd name="T75" fmla="*/ 120650 h 772"/>
              <a:gd name="T76" fmla="*/ 1046163 w 772"/>
              <a:gd name="T77" fmla="*/ 179388 h 772"/>
              <a:gd name="T78" fmla="*/ 1104900 w 772"/>
              <a:gd name="T79" fmla="*/ 246063 h 772"/>
              <a:gd name="T80" fmla="*/ 1150938 w 772"/>
              <a:gd name="T81" fmla="*/ 320675 h 772"/>
              <a:gd name="T82" fmla="*/ 1189038 w 772"/>
              <a:gd name="T83" fmla="*/ 403225 h 772"/>
              <a:gd name="T84" fmla="*/ 1212850 w 772"/>
              <a:gd name="T85" fmla="*/ 490538 h 772"/>
              <a:gd name="T86" fmla="*/ 1225550 w 772"/>
              <a:gd name="T87" fmla="*/ 581025 h 77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772" h="772">
                <a:moveTo>
                  <a:pt x="772" y="385"/>
                </a:moveTo>
                <a:lnTo>
                  <a:pt x="772" y="385"/>
                </a:lnTo>
                <a:lnTo>
                  <a:pt x="772" y="406"/>
                </a:lnTo>
                <a:lnTo>
                  <a:pt x="770" y="425"/>
                </a:lnTo>
                <a:lnTo>
                  <a:pt x="768" y="445"/>
                </a:lnTo>
                <a:lnTo>
                  <a:pt x="764" y="463"/>
                </a:lnTo>
                <a:lnTo>
                  <a:pt x="760" y="482"/>
                </a:lnTo>
                <a:lnTo>
                  <a:pt x="755" y="501"/>
                </a:lnTo>
                <a:lnTo>
                  <a:pt x="749" y="518"/>
                </a:lnTo>
                <a:lnTo>
                  <a:pt x="743" y="536"/>
                </a:lnTo>
                <a:lnTo>
                  <a:pt x="735" y="553"/>
                </a:lnTo>
                <a:lnTo>
                  <a:pt x="725" y="569"/>
                </a:lnTo>
                <a:lnTo>
                  <a:pt x="716" y="585"/>
                </a:lnTo>
                <a:lnTo>
                  <a:pt x="706" y="601"/>
                </a:lnTo>
                <a:lnTo>
                  <a:pt x="696" y="616"/>
                </a:lnTo>
                <a:lnTo>
                  <a:pt x="684" y="631"/>
                </a:lnTo>
                <a:lnTo>
                  <a:pt x="672" y="645"/>
                </a:lnTo>
                <a:lnTo>
                  <a:pt x="659" y="659"/>
                </a:lnTo>
                <a:lnTo>
                  <a:pt x="646" y="671"/>
                </a:lnTo>
                <a:lnTo>
                  <a:pt x="632" y="684"/>
                </a:lnTo>
                <a:lnTo>
                  <a:pt x="618" y="695"/>
                </a:lnTo>
                <a:lnTo>
                  <a:pt x="602" y="706"/>
                </a:lnTo>
                <a:lnTo>
                  <a:pt x="587" y="716"/>
                </a:lnTo>
                <a:lnTo>
                  <a:pt x="571" y="725"/>
                </a:lnTo>
                <a:lnTo>
                  <a:pt x="554" y="734"/>
                </a:lnTo>
                <a:lnTo>
                  <a:pt x="537" y="741"/>
                </a:lnTo>
                <a:lnTo>
                  <a:pt x="519" y="748"/>
                </a:lnTo>
                <a:lnTo>
                  <a:pt x="501" y="755"/>
                </a:lnTo>
                <a:lnTo>
                  <a:pt x="483" y="759"/>
                </a:lnTo>
                <a:lnTo>
                  <a:pt x="465" y="764"/>
                </a:lnTo>
                <a:lnTo>
                  <a:pt x="445" y="767"/>
                </a:lnTo>
                <a:lnTo>
                  <a:pt x="426" y="770"/>
                </a:lnTo>
                <a:lnTo>
                  <a:pt x="406" y="771"/>
                </a:lnTo>
                <a:lnTo>
                  <a:pt x="387" y="772"/>
                </a:lnTo>
                <a:lnTo>
                  <a:pt x="366" y="771"/>
                </a:lnTo>
                <a:lnTo>
                  <a:pt x="347" y="770"/>
                </a:lnTo>
                <a:lnTo>
                  <a:pt x="327" y="767"/>
                </a:lnTo>
                <a:lnTo>
                  <a:pt x="309" y="764"/>
                </a:lnTo>
                <a:lnTo>
                  <a:pt x="289" y="759"/>
                </a:lnTo>
                <a:lnTo>
                  <a:pt x="271" y="755"/>
                </a:lnTo>
                <a:lnTo>
                  <a:pt x="254" y="748"/>
                </a:lnTo>
                <a:lnTo>
                  <a:pt x="236" y="741"/>
                </a:lnTo>
                <a:lnTo>
                  <a:pt x="220" y="734"/>
                </a:lnTo>
                <a:lnTo>
                  <a:pt x="203" y="725"/>
                </a:lnTo>
                <a:lnTo>
                  <a:pt x="186" y="716"/>
                </a:lnTo>
                <a:lnTo>
                  <a:pt x="170" y="706"/>
                </a:lnTo>
                <a:lnTo>
                  <a:pt x="156" y="695"/>
                </a:lnTo>
                <a:lnTo>
                  <a:pt x="141" y="684"/>
                </a:lnTo>
                <a:lnTo>
                  <a:pt x="127" y="671"/>
                </a:lnTo>
                <a:lnTo>
                  <a:pt x="113" y="659"/>
                </a:lnTo>
                <a:lnTo>
                  <a:pt x="101" y="645"/>
                </a:lnTo>
                <a:lnTo>
                  <a:pt x="88" y="631"/>
                </a:lnTo>
                <a:lnTo>
                  <a:pt x="77" y="616"/>
                </a:lnTo>
                <a:lnTo>
                  <a:pt x="66" y="601"/>
                </a:lnTo>
                <a:lnTo>
                  <a:pt x="56" y="585"/>
                </a:lnTo>
                <a:lnTo>
                  <a:pt x="47" y="569"/>
                </a:lnTo>
                <a:lnTo>
                  <a:pt x="39" y="553"/>
                </a:lnTo>
                <a:lnTo>
                  <a:pt x="31" y="536"/>
                </a:lnTo>
                <a:lnTo>
                  <a:pt x="24" y="518"/>
                </a:lnTo>
                <a:lnTo>
                  <a:pt x="18" y="501"/>
                </a:lnTo>
                <a:lnTo>
                  <a:pt x="13" y="482"/>
                </a:lnTo>
                <a:lnTo>
                  <a:pt x="8" y="463"/>
                </a:lnTo>
                <a:lnTo>
                  <a:pt x="5" y="445"/>
                </a:lnTo>
                <a:lnTo>
                  <a:pt x="2" y="425"/>
                </a:lnTo>
                <a:lnTo>
                  <a:pt x="1" y="406"/>
                </a:lnTo>
                <a:lnTo>
                  <a:pt x="0" y="385"/>
                </a:lnTo>
                <a:lnTo>
                  <a:pt x="1" y="366"/>
                </a:lnTo>
                <a:lnTo>
                  <a:pt x="2" y="346"/>
                </a:lnTo>
                <a:lnTo>
                  <a:pt x="5" y="327"/>
                </a:lnTo>
                <a:lnTo>
                  <a:pt x="8" y="309"/>
                </a:lnTo>
                <a:lnTo>
                  <a:pt x="13" y="289"/>
                </a:lnTo>
                <a:lnTo>
                  <a:pt x="18" y="271"/>
                </a:lnTo>
                <a:lnTo>
                  <a:pt x="24" y="254"/>
                </a:lnTo>
                <a:lnTo>
                  <a:pt x="31" y="235"/>
                </a:lnTo>
                <a:lnTo>
                  <a:pt x="39" y="218"/>
                </a:lnTo>
                <a:lnTo>
                  <a:pt x="47" y="202"/>
                </a:lnTo>
                <a:lnTo>
                  <a:pt x="56" y="186"/>
                </a:lnTo>
                <a:lnTo>
                  <a:pt x="66" y="170"/>
                </a:lnTo>
                <a:lnTo>
                  <a:pt x="77" y="155"/>
                </a:lnTo>
                <a:lnTo>
                  <a:pt x="88" y="140"/>
                </a:lnTo>
                <a:lnTo>
                  <a:pt x="101" y="127"/>
                </a:lnTo>
                <a:lnTo>
                  <a:pt x="113" y="113"/>
                </a:lnTo>
                <a:lnTo>
                  <a:pt x="127" y="100"/>
                </a:lnTo>
                <a:lnTo>
                  <a:pt x="141" y="88"/>
                </a:lnTo>
                <a:lnTo>
                  <a:pt x="156" y="76"/>
                </a:lnTo>
                <a:lnTo>
                  <a:pt x="170" y="66"/>
                </a:lnTo>
                <a:lnTo>
                  <a:pt x="186" y="56"/>
                </a:lnTo>
                <a:lnTo>
                  <a:pt x="203" y="47"/>
                </a:lnTo>
                <a:lnTo>
                  <a:pt x="220" y="37"/>
                </a:lnTo>
                <a:lnTo>
                  <a:pt x="236" y="31"/>
                </a:lnTo>
                <a:lnTo>
                  <a:pt x="254" y="24"/>
                </a:lnTo>
                <a:lnTo>
                  <a:pt x="271" y="17"/>
                </a:lnTo>
                <a:lnTo>
                  <a:pt x="289" y="12"/>
                </a:lnTo>
                <a:lnTo>
                  <a:pt x="309" y="8"/>
                </a:lnTo>
                <a:lnTo>
                  <a:pt x="327" y="4"/>
                </a:lnTo>
                <a:lnTo>
                  <a:pt x="347" y="2"/>
                </a:lnTo>
                <a:lnTo>
                  <a:pt x="366" y="1"/>
                </a:lnTo>
                <a:lnTo>
                  <a:pt x="387" y="0"/>
                </a:lnTo>
                <a:lnTo>
                  <a:pt x="406" y="1"/>
                </a:lnTo>
                <a:lnTo>
                  <a:pt x="426" y="2"/>
                </a:lnTo>
                <a:lnTo>
                  <a:pt x="445" y="4"/>
                </a:lnTo>
                <a:lnTo>
                  <a:pt x="465" y="8"/>
                </a:lnTo>
                <a:lnTo>
                  <a:pt x="483" y="12"/>
                </a:lnTo>
                <a:lnTo>
                  <a:pt x="501" y="17"/>
                </a:lnTo>
                <a:lnTo>
                  <a:pt x="519" y="24"/>
                </a:lnTo>
                <a:lnTo>
                  <a:pt x="537" y="31"/>
                </a:lnTo>
                <a:lnTo>
                  <a:pt x="554" y="37"/>
                </a:lnTo>
                <a:lnTo>
                  <a:pt x="571" y="47"/>
                </a:lnTo>
                <a:lnTo>
                  <a:pt x="587" y="56"/>
                </a:lnTo>
                <a:lnTo>
                  <a:pt x="602" y="66"/>
                </a:lnTo>
                <a:lnTo>
                  <a:pt x="618" y="76"/>
                </a:lnTo>
                <a:lnTo>
                  <a:pt x="632" y="88"/>
                </a:lnTo>
                <a:lnTo>
                  <a:pt x="646" y="100"/>
                </a:lnTo>
                <a:lnTo>
                  <a:pt x="659" y="113"/>
                </a:lnTo>
                <a:lnTo>
                  <a:pt x="672" y="127"/>
                </a:lnTo>
                <a:lnTo>
                  <a:pt x="684" y="140"/>
                </a:lnTo>
                <a:lnTo>
                  <a:pt x="696" y="155"/>
                </a:lnTo>
                <a:lnTo>
                  <a:pt x="706" y="170"/>
                </a:lnTo>
                <a:lnTo>
                  <a:pt x="716" y="186"/>
                </a:lnTo>
                <a:lnTo>
                  <a:pt x="725" y="202"/>
                </a:lnTo>
                <a:lnTo>
                  <a:pt x="735" y="218"/>
                </a:lnTo>
                <a:lnTo>
                  <a:pt x="743" y="235"/>
                </a:lnTo>
                <a:lnTo>
                  <a:pt x="749" y="254"/>
                </a:lnTo>
                <a:lnTo>
                  <a:pt x="755" y="271"/>
                </a:lnTo>
                <a:lnTo>
                  <a:pt x="760" y="289"/>
                </a:lnTo>
                <a:lnTo>
                  <a:pt x="764" y="309"/>
                </a:lnTo>
                <a:lnTo>
                  <a:pt x="768" y="327"/>
                </a:lnTo>
                <a:lnTo>
                  <a:pt x="770" y="346"/>
                </a:lnTo>
                <a:lnTo>
                  <a:pt x="772" y="366"/>
                </a:lnTo>
                <a:lnTo>
                  <a:pt x="772" y="385"/>
                </a:lnTo>
                <a:close/>
              </a:path>
            </a:pathLst>
          </a:custGeom>
          <a:solidFill>
            <a:schemeClr val="bg1">
              <a:alpha val="10196"/>
            </a:schemeClr>
          </a:solidFill>
          <a:ln w="10160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1" name="Freeform 313"/>
          <p:cNvSpPr>
            <a:spLocks/>
          </p:cNvSpPr>
          <p:nvPr/>
        </p:nvSpPr>
        <p:spPr bwMode="auto">
          <a:xfrm>
            <a:off x="2779713" y="2806700"/>
            <a:ext cx="1225550" cy="1223963"/>
          </a:xfrm>
          <a:custGeom>
            <a:avLst/>
            <a:gdLst>
              <a:gd name="T0" fmla="*/ 1223963 w 772"/>
              <a:gd name="T1" fmla="*/ 642938 h 771"/>
              <a:gd name="T2" fmla="*/ 1212850 w 772"/>
              <a:gd name="T3" fmla="*/ 735013 h 771"/>
              <a:gd name="T4" fmla="*/ 1187450 w 772"/>
              <a:gd name="T5" fmla="*/ 822325 h 771"/>
              <a:gd name="T6" fmla="*/ 1150938 w 772"/>
              <a:gd name="T7" fmla="*/ 903288 h 771"/>
              <a:gd name="T8" fmla="*/ 1104900 w 772"/>
              <a:gd name="T9" fmla="*/ 977900 h 771"/>
              <a:gd name="T10" fmla="*/ 1046163 w 772"/>
              <a:gd name="T11" fmla="*/ 1042988 h 771"/>
              <a:gd name="T12" fmla="*/ 979488 w 772"/>
              <a:gd name="T13" fmla="*/ 1101725 h 771"/>
              <a:gd name="T14" fmla="*/ 904875 w 772"/>
              <a:gd name="T15" fmla="*/ 1150938 h 771"/>
              <a:gd name="T16" fmla="*/ 822325 w 772"/>
              <a:gd name="T17" fmla="*/ 1187450 h 771"/>
              <a:gd name="T18" fmla="*/ 735013 w 772"/>
              <a:gd name="T19" fmla="*/ 1211263 h 771"/>
              <a:gd name="T20" fmla="*/ 644525 w 772"/>
              <a:gd name="T21" fmla="*/ 1223963 h 771"/>
              <a:gd name="T22" fmla="*/ 581025 w 772"/>
              <a:gd name="T23" fmla="*/ 1223963 h 771"/>
              <a:gd name="T24" fmla="*/ 488950 w 772"/>
              <a:gd name="T25" fmla="*/ 1211263 h 771"/>
              <a:gd name="T26" fmla="*/ 401638 w 772"/>
              <a:gd name="T27" fmla="*/ 1187450 h 771"/>
              <a:gd name="T28" fmla="*/ 319088 w 772"/>
              <a:gd name="T29" fmla="*/ 1150938 h 771"/>
              <a:gd name="T30" fmla="*/ 244475 w 772"/>
              <a:gd name="T31" fmla="*/ 1101725 h 771"/>
              <a:gd name="T32" fmla="*/ 179388 w 772"/>
              <a:gd name="T33" fmla="*/ 1042988 h 771"/>
              <a:gd name="T34" fmla="*/ 122238 w 772"/>
              <a:gd name="T35" fmla="*/ 977900 h 771"/>
              <a:gd name="T36" fmla="*/ 74613 w 772"/>
              <a:gd name="T37" fmla="*/ 903288 h 771"/>
              <a:gd name="T38" fmla="*/ 36513 w 772"/>
              <a:gd name="T39" fmla="*/ 822325 h 771"/>
              <a:gd name="T40" fmla="*/ 12700 w 772"/>
              <a:gd name="T41" fmla="*/ 735013 h 771"/>
              <a:gd name="T42" fmla="*/ 0 w 772"/>
              <a:gd name="T43" fmla="*/ 642938 h 771"/>
              <a:gd name="T44" fmla="*/ 0 w 772"/>
              <a:gd name="T45" fmla="*/ 581025 h 771"/>
              <a:gd name="T46" fmla="*/ 12700 w 772"/>
              <a:gd name="T47" fmla="*/ 487363 h 771"/>
              <a:gd name="T48" fmla="*/ 36513 w 772"/>
              <a:gd name="T49" fmla="*/ 400050 h 771"/>
              <a:gd name="T50" fmla="*/ 74613 w 772"/>
              <a:gd name="T51" fmla="*/ 319088 h 771"/>
              <a:gd name="T52" fmla="*/ 122238 w 772"/>
              <a:gd name="T53" fmla="*/ 244475 h 771"/>
              <a:gd name="T54" fmla="*/ 179388 w 772"/>
              <a:gd name="T55" fmla="*/ 177800 h 771"/>
              <a:gd name="T56" fmla="*/ 244475 w 772"/>
              <a:gd name="T57" fmla="*/ 120650 h 771"/>
              <a:gd name="T58" fmla="*/ 319088 w 772"/>
              <a:gd name="T59" fmla="*/ 71438 h 771"/>
              <a:gd name="T60" fmla="*/ 401638 w 772"/>
              <a:gd name="T61" fmla="*/ 34925 h 771"/>
              <a:gd name="T62" fmla="*/ 488950 w 772"/>
              <a:gd name="T63" fmla="*/ 9525 h 771"/>
              <a:gd name="T64" fmla="*/ 581025 w 772"/>
              <a:gd name="T65" fmla="*/ 0 h 771"/>
              <a:gd name="T66" fmla="*/ 644525 w 772"/>
              <a:gd name="T67" fmla="*/ 0 h 771"/>
              <a:gd name="T68" fmla="*/ 735013 w 772"/>
              <a:gd name="T69" fmla="*/ 9525 h 771"/>
              <a:gd name="T70" fmla="*/ 822325 w 772"/>
              <a:gd name="T71" fmla="*/ 34925 h 771"/>
              <a:gd name="T72" fmla="*/ 904875 w 772"/>
              <a:gd name="T73" fmla="*/ 71438 h 771"/>
              <a:gd name="T74" fmla="*/ 979488 w 772"/>
              <a:gd name="T75" fmla="*/ 120650 h 771"/>
              <a:gd name="T76" fmla="*/ 1046163 w 772"/>
              <a:gd name="T77" fmla="*/ 177800 h 771"/>
              <a:gd name="T78" fmla="*/ 1104900 w 772"/>
              <a:gd name="T79" fmla="*/ 244475 h 771"/>
              <a:gd name="T80" fmla="*/ 1150938 w 772"/>
              <a:gd name="T81" fmla="*/ 319088 h 771"/>
              <a:gd name="T82" fmla="*/ 1187450 w 772"/>
              <a:gd name="T83" fmla="*/ 400050 h 771"/>
              <a:gd name="T84" fmla="*/ 1212850 w 772"/>
              <a:gd name="T85" fmla="*/ 487363 h 771"/>
              <a:gd name="T86" fmla="*/ 1223963 w 772"/>
              <a:gd name="T87" fmla="*/ 581025 h 77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772" h="771">
                <a:moveTo>
                  <a:pt x="772" y="385"/>
                </a:moveTo>
                <a:lnTo>
                  <a:pt x="772" y="385"/>
                </a:lnTo>
                <a:lnTo>
                  <a:pt x="771" y="405"/>
                </a:lnTo>
                <a:lnTo>
                  <a:pt x="770" y="424"/>
                </a:lnTo>
                <a:lnTo>
                  <a:pt x="768" y="443"/>
                </a:lnTo>
                <a:lnTo>
                  <a:pt x="764" y="463"/>
                </a:lnTo>
                <a:lnTo>
                  <a:pt x="760" y="481"/>
                </a:lnTo>
                <a:lnTo>
                  <a:pt x="754" y="500"/>
                </a:lnTo>
                <a:lnTo>
                  <a:pt x="748" y="518"/>
                </a:lnTo>
                <a:lnTo>
                  <a:pt x="741" y="535"/>
                </a:lnTo>
                <a:lnTo>
                  <a:pt x="733" y="552"/>
                </a:lnTo>
                <a:lnTo>
                  <a:pt x="725" y="569"/>
                </a:lnTo>
                <a:lnTo>
                  <a:pt x="716" y="585"/>
                </a:lnTo>
                <a:lnTo>
                  <a:pt x="706" y="601"/>
                </a:lnTo>
                <a:lnTo>
                  <a:pt x="696" y="616"/>
                </a:lnTo>
                <a:lnTo>
                  <a:pt x="684" y="631"/>
                </a:lnTo>
                <a:lnTo>
                  <a:pt x="672" y="645"/>
                </a:lnTo>
                <a:lnTo>
                  <a:pt x="659" y="657"/>
                </a:lnTo>
                <a:lnTo>
                  <a:pt x="645" y="671"/>
                </a:lnTo>
                <a:lnTo>
                  <a:pt x="632" y="683"/>
                </a:lnTo>
                <a:lnTo>
                  <a:pt x="617" y="694"/>
                </a:lnTo>
                <a:lnTo>
                  <a:pt x="602" y="706"/>
                </a:lnTo>
                <a:lnTo>
                  <a:pt x="586" y="715"/>
                </a:lnTo>
                <a:lnTo>
                  <a:pt x="570" y="725"/>
                </a:lnTo>
                <a:lnTo>
                  <a:pt x="554" y="733"/>
                </a:lnTo>
                <a:lnTo>
                  <a:pt x="537" y="741"/>
                </a:lnTo>
                <a:lnTo>
                  <a:pt x="518" y="748"/>
                </a:lnTo>
                <a:lnTo>
                  <a:pt x="501" y="754"/>
                </a:lnTo>
                <a:lnTo>
                  <a:pt x="483" y="759"/>
                </a:lnTo>
                <a:lnTo>
                  <a:pt x="463" y="763"/>
                </a:lnTo>
                <a:lnTo>
                  <a:pt x="445" y="766"/>
                </a:lnTo>
                <a:lnTo>
                  <a:pt x="426" y="770"/>
                </a:lnTo>
                <a:lnTo>
                  <a:pt x="406" y="771"/>
                </a:lnTo>
                <a:lnTo>
                  <a:pt x="386" y="771"/>
                </a:lnTo>
                <a:lnTo>
                  <a:pt x="366" y="771"/>
                </a:lnTo>
                <a:lnTo>
                  <a:pt x="347" y="770"/>
                </a:lnTo>
                <a:lnTo>
                  <a:pt x="327" y="766"/>
                </a:lnTo>
                <a:lnTo>
                  <a:pt x="308" y="763"/>
                </a:lnTo>
                <a:lnTo>
                  <a:pt x="290" y="759"/>
                </a:lnTo>
                <a:lnTo>
                  <a:pt x="271" y="754"/>
                </a:lnTo>
                <a:lnTo>
                  <a:pt x="253" y="748"/>
                </a:lnTo>
                <a:lnTo>
                  <a:pt x="236" y="741"/>
                </a:lnTo>
                <a:lnTo>
                  <a:pt x="219" y="733"/>
                </a:lnTo>
                <a:lnTo>
                  <a:pt x="201" y="725"/>
                </a:lnTo>
                <a:lnTo>
                  <a:pt x="185" y="715"/>
                </a:lnTo>
                <a:lnTo>
                  <a:pt x="171" y="706"/>
                </a:lnTo>
                <a:lnTo>
                  <a:pt x="154" y="694"/>
                </a:lnTo>
                <a:lnTo>
                  <a:pt x="141" y="683"/>
                </a:lnTo>
                <a:lnTo>
                  <a:pt x="126" y="671"/>
                </a:lnTo>
                <a:lnTo>
                  <a:pt x="113" y="657"/>
                </a:lnTo>
                <a:lnTo>
                  <a:pt x="101" y="645"/>
                </a:lnTo>
                <a:lnTo>
                  <a:pt x="88" y="631"/>
                </a:lnTo>
                <a:lnTo>
                  <a:pt x="77" y="616"/>
                </a:lnTo>
                <a:lnTo>
                  <a:pt x="66" y="601"/>
                </a:lnTo>
                <a:lnTo>
                  <a:pt x="56" y="585"/>
                </a:lnTo>
                <a:lnTo>
                  <a:pt x="47" y="569"/>
                </a:lnTo>
                <a:lnTo>
                  <a:pt x="38" y="552"/>
                </a:lnTo>
                <a:lnTo>
                  <a:pt x="30" y="535"/>
                </a:lnTo>
                <a:lnTo>
                  <a:pt x="23" y="518"/>
                </a:lnTo>
                <a:lnTo>
                  <a:pt x="17" y="500"/>
                </a:lnTo>
                <a:lnTo>
                  <a:pt x="13" y="481"/>
                </a:lnTo>
                <a:lnTo>
                  <a:pt x="8" y="463"/>
                </a:lnTo>
                <a:lnTo>
                  <a:pt x="5" y="443"/>
                </a:lnTo>
                <a:lnTo>
                  <a:pt x="2" y="424"/>
                </a:lnTo>
                <a:lnTo>
                  <a:pt x="0" y="405"/>
                </a:lnTo>
                <a:lnTo>
                  <a:pt x="0" y="385"/>
                </a:lnTo>
                <a:lnTo>
                  <a:pt x="0" y="366"/>
                </a:lnTo>
                <a:lnTo>
                  <a:pt x="2" y="345"/>
                </a:lnTo>
                <a:lnTo>
                  <a:pt x="5" y="327"/>
                </a:lnTo>
                <a:lnTo>
                  <a:pt x="8" y="307"/>
                </a:lnTo>
                <a:lnTo>
                  <a:pt x="13" y="289"/>
                </a:lnTo>
                <a:lnTo>
                  <a:pt x="17" y="271"/>
                </a:lnTo>
                <a:lnTo>
                  <a:pt x="23" y="252"/>
                </a:lnTo>
                <a:lnTo>
                  <a:pt x="30" y="235"/>
                </a:lnTo>
                <a:lnTo>
                  <a:pt x="38" y="218"/>
                </a:lnTo>
                <a:lnTo>
                  <a:pt x="47" y="201"/>
                </a:lnTo>
                <a:lnTo>
                  <a:pt x="56" y="185"/>
                </a:lnTo>
                <a:lnTo>
                  <a:pt x="66" y="169"/>
                </a:lnTo>
                <a:lnTo>
                  <a:pt x="77" y="154"/>
                </a:lnTo>
                <a:lnTo>
                  <a:pt x="88" y="139"/>
                </a:lnTo>
                <a:lnTo>
                  <a:pt x="101" y="125"/>
                </a:lnTo>
                <a:lnTo>
                  <a:pt x="113" y="112"/>
                </a:lnTo>
                <a:lnTo>
                  <a:pt x="126" y="99"/>
                </a:lnTo>
                <a:lnTo>
                  <a:pt x="141" y="88"/>
                </a:lnTo>
                <a:lnTo>
                  <a:pt x="154" y="76"/>
                </a:lnTo>
                <a:lnTo>
                  <a:pt x="171" y="65"/>
                </a:lnTo>
                <a:lnTo>
                  <a:pt x="185" y="54"/>
                </a:lnTo>
                <a:lnTo>
                  <a:pt x="201" y="45"/>
                </a:lnTo>
                <a:lnTo>
                  <a:pt x="219" y="37"/>
                </a:lnTo>
                <a:lnTo>
                  <a:pt x="236" y="29"/>
                </a:lnTo>
                <a:lnTo>
                  <a:pt x="253" y="22"/>
                </a:lnTo>
                <a:lnTo>
                  <a:pt x="271" y="17"/>
                </a:lnTo>
                <a:lnTo>
                  <a:pt x="290" y="11"/>
                </a:lnTo>
                <a:lnTo>
                  <a:pt x="308" y="6"/>
                </a:lnTo>
                <a:lnTo>
                  <a:pt x="327" y="3"/>
                </a:lnTo>
                <a:lnTo>
                  <a:pt x="347" y="1"/>
                </a:lnTo>
                <a:lnTo>
                  <a:pt x="366" y="0"/>
                </a:lnTo>
                <a:lnTo>
                  <a:pt x="386" y="0"/>
                </a:lnTo>
                <a:lnTo>
                  <a:pt x="406" y="0"/>
                </a:lnTo>
                <a:lnTo>
                  <a:pt x="426" y="1"/>
                </a:lnTo>
                <a:lnTo>
                  <a:pt x="445" y="3"/>
                </a:lnTo>
                <a:lnTo>
                  <a:pt x="463" y="6"/>
                </a:lnTo>
                <a:lnTo>
                  <a:pt x="483" y="11"/>
                </a:lnTo>
                <a:lnTo>
                  <a:pt x="501" y="17"/>
                </a:lnTo>
                <a:lnTo>
                  <a:pt x="518" y="22"/>
                </a:lnTo>
                <a:lnTo>
                  <a:pt x="537" y="29"/>
                </a:lnTo>
                <a:lnTo>
                  <a:pt x="554" y="37"/>
                </a:lnTo>
                <a:lnTo>
                  <a:pt x="570" y="45"/>
                </a:lnTo>
                <a:lnTo>
                  <a:pt x="586" y="54"/>
                </a:lnTo>
                <a:lnTo>
                  <a:pt x="602" y="65"/>
                </a:lnTo>
                <a:lnTo>
                  <a:pt x="617" y="76"/>
                </a:lnTo>
                <a:lnTo>
                  <a:pt x="632" y="88"/>
                </a:lnTo>
                <a:lnTo>
                  <a:pt x="645" y="99"/>
                </a:lnTo>
                <a:lnTo>
                  <a:pt x="659" y="112"/>
                </a:lnTo>
                <a:lnTo>
                  <a:pt x="672" y="125"/>
                </a:lnTo>
                <a:lnTo>
                  <a:pt x="684" y="139"/>
                </a:lnTo>
                <a:lnTo>
                  <a:pt x="696" y="154"/>
                </a:lnTo>
                <a:lnTo>
                  <a:pt x="706" y="169"/>
                </a:lnTo>
                <a:lnTo>
                  <a:pt x="716" y="185"/>
                </a:lnTo>
                <a:lnTo>
                  <a:pt x="725" y="201"/>
                </a:lnTo>
                <a:lnTo>
                  <a:pt x="733" y="218"/>
                </a:lnTo>
                <a:lnTo>
                  <a:pt x="741" y="235"/>
                </a:lnTo>
                <a:lnTo>
                  <a:pt x="748" y="252"/>
                </a:lnTo>
                <a:lnTo>
                  <a:pt x="754" y="271"/>
                </a:lnTo>
                <a:lnTo>
                  <a:pt x="760" y="289"/>
                </a:lnTo>
                <a:lnTo>
                  <a:pt x="764" y="307"/>
                </a:lnTo>
                <a:lnTo>
                  <a:pt x="768" y="327"/>
                </a:lnTo>
                <a:lnTo>
                  <a:pt x="770" y="345"/>
                </a:lnTo>
                <a:lnTo>
                  <a:pt x="771" y="366"/>
                </a:lnTo>
                <a:lnTo>
                  <a:pt x="772" y="38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160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2" name="Freeform 314"/>
          <p:cNvSpPr>
            <a:spLocks/>
          </p:cNvSpPr>
          <p:nvPr/>
        </p:nvSpPr>
        <p:spPr bwMode="auto">
          <a:xfrm>
            <a:off x="3570288" y="2430463"/>
            <a:ext cx="1968500" cy="1965325"/>
          </a:xfrm>
          <a:custGeom>
            <a:avLst/>
            <a:gdLst>
              <a:gd name="T0" fmla="*/ 1897063 w 1240"/>
              <a:gd name="T1" fmla="*/ 377825 h 1238"/>
              <a:gd name="T2" fmla="*/ 1771650 w 1240"/>
              <a:gd name="T3" fmla="*/ 301625 h 1238"/>
              <a:gd name="T4" fmla="*/ 1668463 w 1240"/>
              <a:gd name="T5" fmla="*/ 195263 h 1238"/>
              <a:gd name="T6" fmla="*/ 1592263 w 1240"/>
              <a:gd name="T7" fmla="*/ 69850 h 1238"/>
              <a:gd name="T8" fmla="*/ 1549400 w 1240"/>
              <a:gd name="T9" fmla="*/ 46038 h 1238"/>
              <a:gd name="T10" fmla="*/ 1449388 w 1240"/>
              <a:gd name="T11" fmla="*/ 215900 h 1238"/>
              <a:gd name="T12" fmla="*/ 1301750 w 1240"/>
              <a:gd name="T13" fmla="*/ 341313 h 1238"/>
              <a:gd name="T14" fmla="*/ 1120775 w 1240"/>
              <a:gd name="T15" fmla="*/ 417513 h 1238"/>
              <a:gd name="T16" fmla="*/ 965200 w 1240"/>
              <a:gd name="T17" fmla="*/ 431800 h 1238"/>
              <a:gd name="T18" fmla="*/ 823913 w 1240"/>
              <a:gd name="T19" fmla="*/ 411163 h 1238"/>
              <a:gd name="T20" fmla="*/ 654050 w 1240"/>
              <a:gd name="T21" fmla="*/ 338138 h 1238"/>
              <a:gd name="T22" fmla="*/ 515938 w 1240"/>
              <a:gd name="T23" fmla="*/ 219075 h 1238"/>
              <a:gd name="T24" fmla="*/ 419100 w 1240"/>
              <a:gd name="T25" fmla="*/ 63500 h 1238"/>
              <a:gd name="T26" fmla="*/ 373063 w 1240"/>
              <a:gd name="T27" fmla="*/ 87313 h 1238"/>
              <a:gd name="T28" fmla="*/ 295275 w 1240"/>
              <a:gd name="T29" fmla="*/ 206375 h 1238"/>
              <a:gd name="T30" fmla="*/ 192088 w 1240"/>
              <a:gd name="T31" fmla="*/ 304800 h 1238"/>
              <a:gd name="T32" fmla="*/ 68263 w 1240"/>
              <a:gd name="T33" fmla="*/ 377825 h 1238"/>
              <a:gd name="T34" fmla="*/ 49213 w 1240"/>
              <a:gd name="T35" fmla="*/ 419100 h 1238"/>
              <a:gd name="T36" fmla="*/ 217488 w 1240"/>
              <a:gd name="T37" fmla="*/ 519113 h 1238"/>
              <a:gd name="T38" fmla="*/ 344488 w 1240"/>
              <a:gd name="T39" fmla="*/ 666750 h 1238"/>
              <a:gd name="T40" fmla="*/ 420688 w 1240"/>
              <a:gd name="T41" fmla="*/ 849313 h 1238"/>
              <a:gd name="T42" fmla="*/ 436563 w 1240"/>
              <a:gd name="T43" fmla="*/ 976313 h 1238"/>
              <a:gd name="T44" fmla="*/ 427038 w 1240"/>
              <a:gd name="T45" fmla="*/ 1100138 h 1238"/>
              <a:gd name="T46" fmla="*/ 366713 w 1240"/>
              <a:gd name="T47" fmla="*/ 1276350 h 1238"/>
              <a:gd name="T48" fmla="*/ 257175 w 1240"/>
              <a:gd name="T49" fmla="*/ 1423988 h 1238"/>
              <a:gd name="T50" fmla="*/ 111125 w 1240"/>
              <a:gd name="T51" fmla="*/ 1530350 h 1238"/>
              <a:gd name="T52" fmla="*/ 57150 w 1240"/>
              <a:gd name="T53" fmla="*/ 1581150 h 1238"/>
              <a:gd name="T54" fmla="*/ 177800 w 1240"/>
              <a:gd name="T55" fmla="*/ 1646238 h 1238"/>
              <a:gd name="T56" fmla="*/ 280988 w 1240"/>
              <a:gd name="T57" fmla="*/ 1739900 h 1238"/>
              <a:gd name="T58" fmla="*/ 358775 w 1240"/>
              <a:gd name="T59" fmla="*/ 1851025 h 1238"/>
              <a:gd name="T60" fmla="*/ 403225 w 1240"/>
              <a:gd name="T61" fmla="*/ 1944688 h 1238"/>
              <a:gd name="T62" fmla="*/ 492125 w 1240"/>
              <a:gd name="T63" fmla="*/ 1778000 h 1238"/>
              <a:gd name="T64" fmla="*/ 628650 w 1240"/>
              <a:gd name="T65" fmla="*/ 1646238 h 1238"/>
              <a:gd name="T66" fmla="*/ 798513 w 1240"/>
              <a:gd name="T67" fmla="*/ 1562100 h 1238"/>
              <a:gd name="T68" fmla="*/ 995363 w 1240"/>
              <a:gd name="T69" fmla="*/ 1535113 h 1238"/>
              <a:gd name="T70" fmla="*/ 1141413 w 1240"/>
              <a:gd name="T71" fmla="*/ 1555750 h 1238"/>
              <a:gd name="T72" fmla="*/ 1314450 w 1240"/>
              <a:gd name="T73" fmla="*/ 1633538 h 1238"/>
              <a:gd name="T74" fmla="*/ 1454150 w 1240"/>
              <a:gd name="T75" fmla="*/ 1757363 h 1238"/>
              <a:gd name="T76" fmla="*/ 1549400 w 1240"/>
              <a:gd name="T77" fmla="*/ 1919288 h 1238"/>
              <a:gd name="T78" fmla="*/ 1590675 w 1240"/>
              <a:gd name="T79" fmla="*/ 1895475 h 1238"/>
              <a:gd name="T80" fmla="*/ 1663700 w 1240"/>
              <a:gd name="T81" fmla="*/ 1774825 h 1238"/>
              <a:gd name="T82" fmla="*/ 1758950 w 1240"/>
              <a:gd name="T83" fmla="*/ 1671638 h 1238"/>
              <a:gd name="T84" fmla="*/ 1879600 w 1240"/>
              <a:gd name="T85" fmla="*/ 1593850 h 1238"/>
              <a:gd name="T86" fmla="*/ 1900238 w 1240"/>
              <a:gd name="T87" fmla="*/ 1549400 h 1238"/>
              <a:gd name="T88" fmla="*/ 1741488 w 1240"/>
              <a:gd name="T89" fmla="*/ 1444625 h 1238"/>
              <a:gd name="T90" fmla="*/ 1620838 w 1240"/>
              <a:gd name="T91" fmla="*/ 1300163 h 1238"/>
              <a:gd name="T92" fmla="*/ 1552575 w 1240"/>
              <a:gd name="T93" fmla="*/ 1122363 h 1238"/>
              <a:gd name="T94" fmla="*/ 1538288 w 1240"/>
              <a:gd name="T95" fmla="*/ 974725 h 1238"/>
              <a:gd name="T96" fmla="*/ 1573213 w 1240"/>
              <a:gd name="T97" fmla="*/ 782638 h 1238"/>
              <a:gd name="T98" fmla="*/ 1663700 w 1240"/>
              <a:gd name="T99" fmla="*/ 617538 h 1238"/>
              <a:gd name="T100" fmla="*/ 1800225 w 1240"/>
              <a:gd name="T101" fmla="*/ 488950 h 1238"/>
              <a:gd name="T102" fmla="*/ 1968500 w 1240"/>
              <a:gd name="T103" fmla="*/ 404813 h 123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240" h="1238">
                <a:moveTo>
                  <a:pt x="1240" y="255"/>
                </a:moveTo>
                <a:lnTo>
                  <a:pt x="1240" y="255"/>
                </a:lnTo>
                <a:lnTo>
                  <a:pt x="1217" y="247"/>
                </a:lnTo>
                <a:lnTo>
                  <a:pt x="1195" y="238"/>
                </a:lnTo>
                <a:lnTo>
                  <a:pt x="1175" y="227"/>
                </a:lnTo>
                <a:lnTo>
                  <a:pt x="1154" y="216"/>
                </a:lnTo>
                <a:lnTo>
                  <a:pt x="1135" y="203"/>
                </a:lnTo>
                <a:lnTo>
                  <a:pt x="1116" y="190"/>
                </a:lnTo>
                <a:lnTo>
                  <a:pt x="1099" y="175"/>
                </a:lnTo>
                <a:lnTo>
                  <a:pt x="1082" y="159"/>
                </a:lnTo>
                <a:lnTo>
                  <a:pt x="1066" y="142"/>
                </a:lnTo>
                <a:lnTo>
                  <a:pt x="1051" y="123"/>
                </a:lnTo>
                <a:lnTo>
                  <a:pt x="1037" y="105"/>
                </a:lnTo>
                <a:lnTo>
                  <a:pt x="1025" y="86"/>
                </a:lnTo>
                <a:lnTo>
                  <a:pt x="1013" y="65"/>
                </a:lnTo>
                <a:lnTo>
                  <a:pt x="1003" y="44"/>
                </a:lnTo>
                <a:lnTo>
                  <a:pt x="994" y="23"/>
                </a:lnTo>
                <a:lnTo>
                  <a:pt x="987" y="0"/>
                </a:lnTo>
                <a:lnTo>
                  <a:pt x="976" y="29"/>
                </a:lnTo>
                <a:lnTo>
                  <a:pt x="963" y="58"/>
                </a:lnTo>
                <a:lnTo>
                  <a:pt x="948" y="86"/>
                </a:lnTo>
                <a:lnTo>
                  <a:pt x="931" y="111"/>
                </a:lnTo>
                <a:lnTo>
                  <a:pt x="913" y="136"/>
                </a:lnTo>
                <a:lnTo>
                  <a:pt x="892" y="158"/>
                </a:lnTo>
                <a:lnTo>
                  <a:pt x="869" y="179"/>
                </a:lnTo>
                <a:lnTo>
                  <a:pt x="845" y="198"/>
                </a:lnTo>
                <a:lnTo>
                  <a:pt x="820" y="215"/>
                </a:lnTo>
                <a:lnTo>
                  <a:pt x="793" y="231"/>
                </a:lnTo>
                <a:lnTo>
                  <a:pt x="765" y="243"/>
                </a:lnTo>
                <a:lnTo>
                  <a:pt x="735" y="254"/>
                </a:lnTo>
                <a:lnTo>
                  <a:pt x="706" y="263"/>
                </a:lnTo>
                <a:lnTo>
                  <a:pt x="674" y="269"/>
                </a:lnTo>
                <a:lnTo>
                  <a:pt x="642" y="272"/>
                </a:lnTo>
                <a:lnTo>
                  <a:pt x="626" y="272"/>
                </a:lnTo>
                <a:lnTo>
                  <a:pt x="608" y="272"/>
                </a:lnTo>
                <a:lnTo>
                  <a:pt x="579" y="271"/>
                </a:lnTo>
                <a:lnTo>
                  <a:pt x="548" y="266"/>
                </a:lnTo>
                <a:lnTo>
                  <a:pt x="519" y="259"/>
                </a:lnTo>
                <a:lnTo>
                  <a:pt x="491" y="251"/>
                </a:lnTo>
                <a:lnTo>
                  <a:pt x="463" y="240"/>
                </a:lnTo>
                <a:lnTo>
                  <a:pt x="437" y="227"/>
                </a:lnTo>
                <a:lnTo>
                  <a:pt x="412" y="213"/>
                </a:lnTo>
                <a:lnTo>
                  <a:pt x="388" y="197"/>
                </a:lnTo>
                <a:lnTo>
                  <a:pt x="366" y="178"/>
                </a:lnTo>
                <a:lnTo>
                  <a:pt x="344" y="159"/>
                </a:lnTo>
                <a:lnTo>
                  <a:pt x="325" y="138"/>
                </a:lnTo>
                <a:lnTo>
                  <a:pt x="306" y="115"/>
                </a:lnTo>
                <a:lnTo>
                  <a:pt x="290" y="91"/>
                </a:lnTo>
                <a:lnTo>
                  <a:pt x="277" y="66"/>
                </a:lnTo>
                <a:lnTo>
                  <a:pt x="264" y="40"/>
                </a:lnTo>
                <a:lnTo>
                  <a:pt x="253" y="12"/>
                </a:lnTo>
                <a:lnTo>
                  <a:pt x="245" y="34"/>
                </a:lnTo>
                <a:lnTo>
                  <a:pt x="235" y="55"/>
                </a:lnTo>
                <a:lnTo>
                  <a:pt x="225" y="75"/>
                </a:lnTo>
                <a:lnTo>
                  <a:pt x="213" y="94"/>
                </a:lnTo>
                <a:lnTo>
                  <a:pt x="200" y="113"/>
                </a:lnTo>
                <a:lnTo>
                  <a:pt x="186" y="130"/>
                </a:lnTo>
                <a:lnTo>
                  <a:pt x="171" y="147"/>
                </a:lnTo>
                <a:lnTo>
                  <a:pt x="155" y="163"/>
                </a:lnTo>
                <a:lnTo>
                  <a:pt x="138" y="178"/>
                </a:lnTo>
                <a:lnTo>
                  <a:pt x="121" y="192"/>
                </a:lnTo>
                <a:lnTo>
                  <a:pt x="103" y="206"/>
                </a:lnTo>
                <a:lnTo>
                  <a:pt x="83" y="217"/>
                </a:lnTo>
                <a:lnTo>
                  <a:pt x="64" y="227"/>
                </a:lnTo>
                <a:lnTo>
                  <a:pt x="43" y="238"/>
                </a:lnTo>
                <a:lnTo>
                  <a:pt x="21" y="246"/>
                </a:lnTo>
                <a:lnTo>
                  <a:pt x="0" y="254"/>
                </a:lnTo>
                <a:lnTo>
                  <a:pt x="31" y="264"/>
                </a:lnTo>
                <a:lnTo>
                  <a:pt x="59" y="277"/>
                </a:lnTo>
                <a:lnTo>
                  <a:pt x="87" y="291"/>
                </a:lnTo>
                <a:lnTo>
                  <a:pt x="112" y="308"/>
                </a:lnTo>
                <a:lnTo>
                  <a:pt x="137" y="327"/>
                </a:lnTo>
                <a:lnTo>
                  <a:pt x="160" y="348"/>
                </a:lnTo>
                <a:lnTo>
                  <a:pt x="181" y="370"/>
                </a:lnTo>
                <a:lnTo>
                  <a:pt x="200" y="394"/>
                </a:lnTo>
                <a:lnTo>
                  <a:pt x="217" y="420"/>
                </a:lnTo>
                <a:lnTo>
                  <a:pt x="233" y="447"/>
                </a:lnTo>
                <a:lnTo>
                  <a:pt x="246" y="476"/>
                </a:lnTo>
                <a:lnTo>
                  <a:pt x="257" y="504"/>
                </a:lnTo>
                <a:lnTo>
                  <a:pt x="265" y="535"/>
                </a:lnTo>
                <a:lnTo>
                  <a:pt x="271" y="567"/>
                </a:lnTo>
                <a:lnTo>
                  <a:pt x="273" y="583"/>
                </a:lnTo>
                <a:lnTo>
                  <a:pt x="274" y="599"/>
                </a:lnTo>
                <a:lnTo>
                  <a:pt x="275" y="615"/>
                </a:lnTo>
                <a:lnTo>
                  <a:pt x="275" y="632"/>
                </a:lnTo>
                <a:lnTo>
                  <a:pt x="273" y="663"/>
                </a:lnTo>
                <a:lnTo>
                  <a:pt x="269" y="693"/>
                </a:lnTo>
                <a:lnTo>
                  <a:pt x="263" y="722"/>
                </a:lnTo>
                <a:lnTo>
                  <a:pt x="254" y="750"/>
                </a:lnTo>
                <a:lnTo>
                  <a:pt x="243" y="778"/>
                </a:lnTo>
                <a:lnTo>
                  <a:pt x="231" y="804"/>
                </a:lnTo>
                <a:lnTo>
                  <a:pt x="216" y="829"/>
                </a:lnTo>
                <a:lnTo>
                  <a:pt x="200" y="853"/>
                </a:lnTo>
                <a:lnTo>
                  <a:pt x="182" y="875"/>
                </a:lnTo>
                <a:lnTo>
                  <a:pt x="162" y="897"/>
                </a:lnTo>
                <a:lnTo>
                  <a:pt x="140" y="916"/>
                </a:lnTo>
                <a:lnTo>
                  <a:pt x="118" y="934"/>
                </a:lnTo>
                <a:lnTo>
                  <a:pt x="94" y="951"/>
                </a:lnTo>
                <a:lnTo>
                  <a:pt x="70" y="964"/>
                </a:lnTo>
                <a:lnTo>
                  <a:pt x="43" y="977"/>
                </a:lnTo>
                <a:lnTo>
                  <a:pt x="16" y="988"/>
                </a:lnTo>
                <a:lnTo>
                  <a:pt x="36" y="996"/>
                </a:lnTo>
                <a:lnTo>
                  <a:pt x="56" y="1004"/>
                </a:lnTo>
                <a:lnTo>
                  <a:pt x="75" y="1015"/>
                </a:lnTo>
                <a:lnTo>
                  <a:pt x="95" y="1026"/>
                </a:lnTo>
                <a:lnTo>
                  <a:pt x="112" y="1037"/>
                </a:lnTo>
                <a:lnTo>
                  <a:pt x="129" y="1051"/>
                </a:lnTo>
                <a:lnTo>
                  <a:pt x="146" y="1065"/>
                </a:lnTo>
                <a:lnTo>
                  <a:pt x="162" y="1080"/>
                </a:lnTo>
                <a:lnTo>
                  <a:pt x="177" y="1096"/>
                </a:lnTo>
                <a:lnTo>
                  <a:pt x="191" y="1112"/>
                </a:lnTo>
                <a:lnTo>
                  <a:pt x="203" y="1129"/>
                </a:lnTo>
                <a:lnTo>
                  <a:pt x="216" y="1147"/>
                </a:lnTo>
                <a:lnTo>
                  <a:pt x="226" y="1166"/>
                </a:lnTo>
                <a:lnTo>
                  <a:pt x="237" y="1185"/>
                </a:lnTo>
                <a:lnTo>
                  <a:pt x="246" y="1205"/>
                </a:lnTo>
                <a:lnTo>
                  <a:pt x="254" y="1225"/>
                </a:lnTo>
                <a:lnTo>
                  <a:pt x="265" y="1198"/>
                </a:lnTo>
                <a:lnTo>
                  <a:pt x="278" y="1170"/>
                </a:lnTo>
                <a:lnTo>
                  <a:pt x="293" y="1144"/>
                </a:lnTo>
                <a:lnTo>
                  <a:pt x="310" y="1120"/>
                </a:lnTo>
                <a:lnTo>
                  <a:pt x="329" y="1097"/>
                </a:lnTo>
                <a:lnTo>
                  <a:pt x="350" y="1075"/>
                </a:lnTo>
                <a:lnTo>
                  <a:pt x="373" y="1055"/>
                </a:lnTo>
                <a:lnTo>
                  <a:pt x="396" y="1037"/>
                </a:lnTo>
                <a:lnTo>
                  <a:pt x="421" y="1020"/>
                </a:lnTo>
                <a:lnTo>
                  <a:pt x="447" y="1007"/>
                </a:lnTo>
                <a:lnTo>
                  <a:pt x="475" y="994"/>
                </a:lnTo>
                <a:lnTo>
                  <a:pt x="503" y="984"/>
                </a:lnTo>
                <a:lnTo>
                  <a:pt x="533" y="976"/>
                </a:lnTo>
                <a:lnTo>
                  <a:pt x="564" y="970"/>
                </a:lnTo>
                <a:lnTo>
                  <a:pt x="595" y="968"/>
                </a:lnTo>
                <a:lnTo>
                  <a:pt x="627" y="967"/>
                </a:lnTo>
                <a:lnTo>
                  <a:pt x="659" y="969"/>
                </a:lnTo>
                <a:lnTo>
                  <a:pt x="690" y="973"/>
                </a:lnTo>
                <a:lnTo>
                  <a:pt x="719" y="980"/>
                </a:lnTo>
                <a:lnTo>
                  <a:pt x="748" y="989"/>
                </a:lnTo>
                <a:lnTo>
                  <a:pt x="775" y="1001"/>
                </a:lnTo>
                <a:lnTo>
                  <a:pt x="803" y="1013"/>
                </a:lnTo>
                <a:lnTo>
                  <a:pt x="828" y="1029"/>
                </a:lnTo>
                <a:lnTo>
                  <a:pt x="852" y="1045"/>
                </a:lnTo>
                <a:lnTo>
                  <a:pt x="875" y="1065"/>
                </a:lnTo>
                <a:lnTo>
                  <a:pt x="897" y="1086"/>
                </a:lnTo>
                <a:lnTo>
                  <a:pt x="916" y="1107"/>
                </a:lnTo>
                <a:lnTo>
                  <a:pt x="933" y="1131"/>
                </a:lnTo>
                <a:lnTo>
                  <a:pt x="949" y="1155"/>
                </a:lnTo>
                <a:lnTo>
                  <a:pt x="964" y="1182"/>
                </a:lnTo>
                <a:lnTo>
                  <a:pt x="976" y="1209"/>
                </a:lnTo>
                <a:lnTo>
                  <a:pt x="986" y="1238"/>
                </a:lnTo>
                <a:lnTo>
                  <a:pt x="994" y="1216"/>
                </a:lnTo>
                <a:lnTo>
                  <a:pt x="1002" y="1194"/>
                </a:lnTo>
                <a:lnTo>
                  <a:pt x="1012" y="1175"/>
                </a:lnTo>
                <a:lnTo>
                  <a:pt x="1023" y="1154"/>
                </a:lnTo>
                <a:lnTo>
                  <a:pt x="1034" y="1136"/>
                </a:lnTo>
                <a:lnTo>
                  <a:pt x="1048" y="1118"/>
                </a:lnTo>
                <a:lnTo>
                  <a:pt x="1061" y="1100"/>
                </a:lnTo>
                <a:lnTo>
                  <a:pt x="1076" y="1083"/>
                </a:lnTo>
                <a:lnTo>
                  <a:pt x="1092" y="1068"/>
                </a:lnTo>
                <a:lnTo>
                  <a:pt x="1108" y="1053"/>
                </a:lnTo>
                <a:lnTo>
                  <a:pt x="1127" y="1040"/>
                </a:lnTo>
                <a:lnTo>
                  <a:pt x="1145" y="1027"/>
                </a:lnTo>
                <a:lnTo>
                  <a:pt x="1163" y="1015"/>
                </a:lnTo>
                <a:lnTo>
                  <a:pt x="1184" y="1004"/>
                </a:lnTo>
                <a:lnTo>
                  <a:pt x="1205" y="995"/>
                </a:lnTo>
                <a:lnTo>
                  <a:pt x="1225" y="987"/>
                </a:lnTo>
                <a:lnTo>
                  <a:pt x="1197" y="976"/>
                </a:lnTo>
                <a:lnTo>
                  <a:pt x="1170" y="962"/>
                </a:lnTo>
                <a:lnTo>
                  <a:pt x="1144" y="947"/>
                </a:lnTo>
                <a:lnTo>
                  <a:pt x="1120" y="930"/>
                </a:lnTo>
                <a:lnTo>
                  <a:pt x="1097" y="910"/>
                </a:lnTo>
                <a:lnTo>
                  <a:pt x="1075" y="890"/>
                </a:lnTo>
                <a:lnTo>
                  <a:pt x="1056" y="868"/>
                </a:lnTo>
                <a:lnTo>
                  <a:pt x="1039" y="844"/>
                </a:lnTo>
                <a:lnTo>
                  <a:pt x="1021" y="819"/>
                </a:lnTo>
                <a:lnTo>
                  <a:pt x="1008" y="793"/>
                </a:lnTo>
                <a:lnTo>
                  <a:pt x="995" y="765"/>
                </a:lnTo>
                <a:lnTo>
                  <a:pt x="986" y="737"/>
                </a:lnTo>
                <a:lnTo>
                  <a:pt x="978" y="707"/>
                </a:lnTo>
                <a:lnTo>
                  <a:pt x="972" y="677"/>
                </a:lnTo>
                <a:lnTo>
                  <a:pt x="969" y="646"/>
                </a:lnTo>
                <a:lnTo>
                  <a:pt x="969" y="614"/>
                </a:lnTo>
                <a:lnTo>
                  <a:pt x="971" y="582"/>
                </a:lnTo>
                <a:lnTo>
                  <a:pt x="975" y="551"/>
                </a:lnTo>
                <a:lnTo>
                  <a:pt x="981" y="521"/>
                </a:lnTo>
                <a:lnTo>
                  <a:pt x="991" y="493"/>
                </a:lnTo>
                <a:lnTo>
                  <a:pt x="1002" y="465"/>
                </a:lnTo>
                <a:lnTo>
                  <a:pt x="1016" y="438"/>
                </a:lnTo>
                <a:lnTo>
                  <a:pt x="1031" y="413"/>
                </a:lnTo>
                <a:lnTo>
                  <a:pt x="1048" y="389"/>
                </a:lnTo>
                <a:lnTo>
                  <a:pt x="1067" y="366"/>
                </a:lnTo>
                <a:lnTo>
                  <a:pt x="1088" y="344"/>
                </a:lnTo>
                <a:lnTo>
                  <a:pt x="1110" y="325"/>
                </a:lnTo>
                <a:lnTo>
                  <a:pt x="1134" y="308"/>
                </a:lnTo>
                <a:lnTo>
                  <a:pt x="1158" y="290"/>
                </a:lnTo>
                <a:lnTo>
                  <a:pt x="1184" y="277"/>
                </a:lnTo>
                <a:lnTo>
                  <a:pt x="1211" y="264"/>
                </a:lnTo>
                <a:lnTo>
                  <a:pt x="1240" y="255"/>
                </a:lnTo>
                <a:close/>
              </a:path>
            </a:pathLst>
          </a:custGeom>
          <a:noFill/>
          <a:ln w="1016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10196"/>
                  </a:schemeClr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Freeform 311"/>
          <p:cNvSpPr>
            <a:spLocks/>
          </p:cNvSpPr>
          <p:nvPr/>
        </p:nvSpPr>
        <p:spPr bwMode="auto">
          <a:xfrm>
            <a:off x="5106988" y="2811463"/>
            <a:ext cx="1225550" cy="1223962"/>
          </a:xfrm>
          <a:custGeom>
            <a:avLst/>
            <a:gdLst>
              <a:gd name="T0" fmla="*/ 581025 w 772"/>
              <a:gd name="T1" fmla="*/ 0 h 771"/>
              <a:gd name="T2" fmla="*/ 487363 w 772"/>
              <a:gd name="T3" fmla="*/ 12700 h 771"/>
              <a:gd name="T4" fmla="*/ 401638 w 772"/>
              <a:gd name="T5" fmla="*/ 36512 h 771"/>
              <a:gd name="T6" fmla="*/ 319088 w 772"/>
              <a:gd name="T7" fmla="*/ 73025 h 771"/>
              <a:gd name="T8" fmla="*/ 244475 w 772"/>
              <a:gd name="T9" fmla="*/ 122237 h 771"/>
              <a:gd name="T10" fmla="*/ 179388 w 772"/>
              <a:gd name="T11" fmla="*/ 179387 h 771"/>
              <a:gd name="T12" fmla="*/ 120650 w 772"/>
              <a:gd name="T13" fmla="*/ 244475 h 771"/>
              <a:gd name="T14" fmla="*/ 74613 w 772"/>
              <a:gd name="T15" fmla="*/ 319087 h 771"/>
              <a:gd name="T16" fmla="*/ 36513 w 772"/>
              <a:gd name="T17" fmla="*/ 401637 h 771"/>
              <a:gd name="T18" fmla="*/ 12700 w 772"/>
              <a:gd name="T19" fmla="*/ 488950 h 771"/>
              <a:gd name="T20" fmla="*/ 0 w 772"/>
              <a:gd name="T21" fmla="*/ 581025 h 771"/>
              <a:gd name="T22" fmla="*/ 0 w 772"/>
              <a:gd name="T23" fmla="*/ 642937 h 771"/>
              <a:gd name="T24" fmla="*/ 12700 w 772"/>
              <a:gd name="T25" fmla="*/ 735012 h 771"/>
              <a:gd name="T26" fmla="*/ 36513 w 772"/>
              <a:gd name="T27" fmla="*/ 822325 h 771"/>
              <a:gd name="T28" fmla="*/ 74613 w 772"/>
              <a:gd name="T29" fmla="*/ 904875 h 771"/>
              <a:gd name="T30" fmla="*/ 120650 w 772"/>
              <a:gd name="T31" fmla="*/ 979487 h 771"/>
              <a:gd name="T32" fmla="*/ 179388 w 772"/>
              <a:gd name="T33" fmla="*/ 1046162 h 771"/>
              <a:gd name="T34" fmla="*/ 244475 w 772"/>
              <a:gd name="T35" fmla="*/ 1101725 h 771"/>
              <a:gd name="T36" fmla="*/ 319088 w 772"/>
              <a:gd name="T37" fmla="*/ 1150937 h 771"/>
              <a:gd name="T38" fmla="*/ 401638 w 772"/>
              <a:gd name="T39" fmla="*/ 1187450 h 771"/>
              <a:gd name="T40" fmla="*/ 487363 w 772"/>
              <a:gd name="T41" fmla="*/ 1212850 h 771"/>
              <a:gd name="T42" fmla="*/ 581025 w 772"/>
              <a:gd name="T43" fmla="*/ 1223962 h 771"/>
              <a:gd name="T44" fmla="*/ 644525 w 772"/>
              <a:gd name="T45" fmla="*/ 1223962 h 771"/>
              <a:gd name="T46" fmla="*/ 735013 w 772"/>
              <a:gd name="T47" fmla="*/ 1212850 h 771"/>
              <a:gd name="T48" fmla="*/ 822325 w 772"/>
              <a:gd name="T49" fmla="*/ 1187450 h 771"/>
              <a:gd name="T50" fmla="*/ 903288 w 772"/>
              <a:gd name="T51" fmla="*/ 1150937 h 771"/>
              <a:gd name="T52" fmla="*/ 977900 w 772"/>
              <a:gd name="T53" fmla="*/ 1101725 h 771"/>
              <a:gd name="T54" fmla="*/ 1046163 w 772"/>
              <a:gd name="T55" fmla="*/ 1046162 h 771"/>
              <a:gd name="T56" fmla="*/ 1103313 w 772"/>
              <a:gd name="T57" fmla="*/ 979487 h 771"/>
              <a:gd name="T58" fmla="*/ 1150938 w 772"/>
              <a:gd name="T59" fmla="*/ 904875 h 771"/>
              <a:gd name="T60" fmla="*/ 1187450 w 772"/>
              <a:gd name="T61" fmla="*/ 822325 h 771"/>
              <a:gd name="T62" fmla="*/ 1212850 w 772"/>
              <a:gd name="T63" fmla="*/ 735012 h 771"/>
              <a:gd name="T64" fmla="*/ 1223963 w 772"/>
              <a:gd name="T65" fmla="*/ 642937 h 771"/>
              <a:gd name="T66" fmla="*/ 1223963 w 772"/>
              <a:gd name="T67" fmla="*/ 581025 h 771"/>
              <a:gd name="T68" fmla="*/ 1212850 w 772"/>
              <a:gd name="T69" fmla="*/ 488950 h 771"/>
              <a:gd name="T70" fmla="*/ 1187450 w 772"/>
              <a:gd name="T71" fmla="*/ 401637 h 771"/>
              <a:gd name="T72" fmla="*/ 1150938 w 772"/>
              <a:gd name="T73" fmla="*/ 319087 h 771"/>
              <a:gd name="T74" fmla="*/ 1103313 w 772"/>
              <a:gd name="T75" fmla="*/ 244475 h 771"/>
              <a:gd name="T76" fmla="*/ 1046163 w 772"/>
              <a:gd name="T77" fmla="*/ 179387 h 771"/>
              <a:gd name="T78" fmla="*/ 977900 w 772"/>
              <a:gd name="T79" fmla="*/ 122237 h 771"/>
              <a:gd name="T80" fmla="*/ 903288 w 772"/>
              <a:gd name="T81" fmla="*/ 73025 h 771"/>
              <a:gd name="T82" fmla="*/ 822325 w 772"/>
              <a:gd name="T83" fmla="*/ 36512 h 771"/>
              <a:gd name="T84" fmla="*/ 735013 w 772"/>
              <a:gd name="T85" fmla="*/ 12700 h 771"/>
              <a:gd name="T86" fmla="*/ 644525 w 772"/>
              <a:gd name="T87" fmla="*/ 0 h 77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772" h="771">
                <a:moveTo>
                  <a:pt x="385" y="0"/>
                </a:moveTo>
                <a:lnTo>
                  <a:pt x="385" y="0"/>
                </a:lnTo>
                <a:lnTo>
                  <a:pt x="366" y="0"/>
                </a:lnTo>
                <a:lnTo>
                  <a:pt x="346" y="2"/>
                </a:lnTo>
                <a:lnTo>
                  <a:pt x="327" y="5"/>
                </a:lnTo>
                <a:lnTo>
                  <a:pt x="307" y="8"/>
                </a:lnTo>
                <a:lnTo>
                  <a:pt x="289" y="11"/>
                </a:lnTo>
                <a:lnTo>
                  <a:pt x="271" y="17"/>
                </a:lnTo>
                <a:lnTo>
                  <a:pt x="253" y="23"/>
                </a:lnTo>
                <a:lnTo>
                  <a:pt x="235" y="30"/>
                </a:lnTo>
                <a:lnTo>
                  <a:pt x="218" y="38"/>
                </a:lnTo>
                <a:lnTo>
                  <a:pt x="201" y="46"/>
                </a:lnTo>
                <a:lnTo>
                  <a:pt x="185" y="56"/>
                </a:lnTo>
                <a:lnTo>
                  <a:pt x="170" y="65"/>
                </a:lnTo>
                <a:lnTo>
                  <a:pt x="154" y="77"/>
                </a:lnTo>
                <a:lnTo>
                  <a:pt x="140" y="88"/>
                </a:lnTo>
                <a:lnTo>
                  <a:pt x="126" y="100"/>
                </a:lnTo>
                <a:lnTo>
                  <a:pt x="113" y="113"/>
                </a:lnTo>
                <a:lnTo>
                  <a:pt x="100" y="126"/>
                </a:lnTo>
                <a:lnTo>
                  <a:pt x="88" y="141"/>
                </a:lnTo>
                <a:lnTo>
                  <a:pt x="76" y="154"/>
                </a:lnTo>
                <a:lnTo>
                  <a:pt x="66" y="170"/>
                </a:lnTo>
                <a:lnTo>
                  <a:pt x="56" y="185"/>
                </a:lnTo>
                <a:lnTo>
                  <a:pt x="47" y="201"/>
                </a:lnTo>
                <a:lnTo>
                  <a:pt x="37" y="219"/>
                </a:lnTo>
                <a:lnTo>
                  <a:pt x="29" y="236"/>
                </a:lnTo>
                <a:lnTo>
                  <a:pt x="23" y="253"/>
                </a:lnTo>
                <a:lnTo>
                  <a:pt x="17" y="271"/>
                </a:lnTo>
                <a:lnTo>
                  <a:pt x="12" y="289"/>
                </a:lnTo>
                <a:lnTo>
                  <a:pt x="8" y="308"/>
                </a:lnTo>
                <a:lnTo>
                  <a:pt x="4" y="327"/>
                </a:lnTo>
                <a:lnTo>
                  <a:pt x="2" y="347"/>
                </a:lnTo>
                <a:lnTo>
                  <a:pt x="0" y="366"/>
                </a:lnTo>
                <a:lnTo>
                  <a:pt x="0" y="386"/>
                </a:lnTo>
                <a:lnTo>
                  <a:pt x="0" y="405"/>
                </a:lnTo>
                <a:lnTo>
                  <a:pt x="2" y="426"/>
                </a:lnTo>
                <a:lnTo>
                  <a:pt x="4" y="444"/>
                </a:lnTo>
                <a:lnTo>
                  <a:pt x="8" y="463"/>
                </a:lnTo>
                <a:lnTo>
                  <a:pt x="12" y="482"/>
                </a:lnTo>
                <a:lnTo>
                  <a:pt x="17" y="500"/>
                </a:lnTo>
                <a:lnTo>
                  <a:pt x="23" y="518"/>
                </a:lnTo>
                <a:lnTo>
                  <a:pt x="29" y="535"/>
                </a:lnTo>
                <a:lnTo>
                  <a:pt x="37" y="553"/>
                </a:lnTo>
                <a:lnTo>
                  <a:pt x="47" y="570"/>
                </a:lnTo>
                <a:lnTo>
                  <a:pt x="56" y="586"/>
                </a:lnTo>
                <a:lnTo>
                  <a:pt x="66" y="602"/>
                </a:lnTo>
                <a:lnTo>
                  <a:pt x="76" y="617"/>
                </a:lnTo>
                <a:lnTo>
                  <a:pt x="88" y="632"/>
                </a:lnTo>
                <a:lnTo>
                  <a:pt x="100" y="645"/>
                </a:lnTo>
                <a:lnTo>
                  <a:pt x="113" y="659"/>
                </a:lnTo>
                <a:lnTo>
                  <a:pt x="126" y="672"/>
                </a:lnTo>
                <a:lnTo>
                  <a:pt x="140" y="683"/>
                </a:lnTo>
                <a:lnTo>
                  <a:pt x="154" y="694"/>
                </a:lnTo>
                <a:lnTo>
                  <a:pt x="170" y="706"/>
                </a:lnTo>
                <a:lnTo>
                  <a:pt x="185" y="716"/>
                </a:lnTo>
                <a:lnTo>
                  <a:pt x="201" y="725"/>
                </a:lnTo>
                <a:lnTo>
                  <a:pt x="218" y="733"/>
                </a:lnTo>
                <a:lnTo>
                  <a:pt x="235" y="741"/>
                </a:lnTo>
                <a:lnTo>
                  <a:pt x="253" y="748"/>
                </a:lnTo>
                <a:lnTo>
                  <a:pt x="271" y="754"/>
                </a:lnTo>
                <a:lnTo>
                  <a:pt x="289" y="760"/>
                </a:lnTo>
                <a:lnTo>
                  <a:pt x="307" y="764"/>
                </a:lnTo>
                <a:lnTo>
                  <a:pt x="327" y="768"/>
                </a:lnTo>
                <a:lnTo>
                  <a:pt x="346" y="770"/>
                </a:lnTo>
                <a:lnTo>
                  <a:pt x="366" y="771"/>
                </a:lnTo>
                <a:lnTo>
                  <a:pt x="385" y="771"/>
                </a:lnTo>
                <a:lnTo>
                  <a:pt x="406" y="771"/>
                </a:lnTo>
                <a:lnTo>
                  <a:pt x="425" y="770"/>
                </a:lnTo>
                <a:lnTo>
                  <a:pt x="445" y="768"/>
                </a:lnTo>
                <a:lnTo>
                  <a:pt x="463" y="764"/>
                </a:lnTo>
                <a:lnTo>
                  <a:pt x="482" y="760"/>
                </a:lnTo>
                <a:lnTo>
                  <a:pt x="501" y="754"/>
                </a:lnTo>
                <a:lnTo>
                  <a:pt x="518" y="748"/>
                </a:lnTo>
                <a:lnTo>
                  <a:pt x="536" y="741"/>
                </a:lnTo>
                <a:lnTo>
                  <a:pt x="553" y="733"/>
                </a:lnTo>
                <a:lnTo>
                  <a:pt x="569" y="725"/>
                </a:lnTo>
                <a:lnTo>
                  <a:pt x="585" y="716"/>
                </a:lnTo>
                <a:lnTo>
                  <a:pt x="601" y="706"/>
                </a:lnTo>
                <a:lnTo>
                  <a:pt x="616" y="694"/>
                </a:lnTo>
                <a:lnTo>
                  <a:pt x="631" y="683"/>
                </a:lnTo>
                <a:lnTo>
                  <a:pt x="645" y="672"/>
                </a:lnTo>
                <a:lnTo>
                  <a:pt x="659" y="659"/>
                </a:lnTo>
                <a:lnTo>
                  <a:pt x="671" y="645"/>
                </a:lnTo>
                <a:lnTo>
                  <a:pt x="684" y="632"/>
                </a:lnTo>
                <a:lnTo>
                  <a:pt x="695" y="617"/>
                </a:lnTo>
                <a:lnTo>
                  <a:pt x="706" y="602"/>
                </a:lnTo>
                <a:lnTo>
                  <a:pt x="716" y="586"/>
                </a:lnTo>
                <a:lnTo>
                  <a:pt x="725" y="570"/>
                </a:lnTo>
                <a:lnTo>
                  <a:pt x="733" y="553"/>
                </a:lnTo>
                <a:lnTo>
                  <a:pt x="741" y="535"/>
                </a:lnTo>
                <a:lnTo>
                  <a:pt x="748" y="518"/>
                </a:lnTo>
                <a:lnTo>
                  <a:pt x="754" y="500"/>
                </a:lnTo>
                <a:lnTo>
                  <a:pt x="759" y="482"/>
                </a:lnTo>
                <a:lnTo>
                  <a:pt x="764" y="463"/>
                </a:lnTo>
                <a:lnTo>
                  <a:pt x="767" y="444"/>
                </a:lnTo>
                <a:lnTo>
                  <a:pt x="770" y="426"/>
                </a:lnTo>
                <a:lnTo>
                  <a:pt x="771" y="405"/>
                </a:lnTo>
                <a:lnTo>
                  <a:pt x="772" y="386"/>
                </a:lnTo>
                <a:lnTo>
                  <a:pt x="771" y="366"/>
                </a:lnTo>
                <a:lnTo>
                  <a:pt x="770" y="347"/>
                </a:lnTo>
                <a:lnTo>
                  <a:pt x="767" y="327"/>
                </a:lnTo>
                <a:lnTo>
                  <a:pt x="764" y="308"/>
                </a:lnTo>
                <a:lnTo>
                  <a:pt x="759" y="289"/>
                </a:lnTo>
                <a:lnTo>
                  <a:pt x="754" y="271"/>
                </a:lnTo>
                <a:lnTo>
                  <a:pt x="748" y="253"/>
                </a:lnTo>
                <a:lnTo>
                  <a:pt x="741" y="236"/>
                </a:lnTo>
                <a:lnTo>
                  <a:pt x="733" y="219"/>
                </a:lnTo>
                <a:lnTo>
                  <a:pt x="725" y="201"/>
                </a:lnTo>
                <a:lnTo>
                  <a:pt x="716" y="185"/>
                </a:lnTo>
                <a:lnTo>
                  <a:pt x="706" y="170"/>
                </a:lnTo>
                <a:lnTo>
                  <a:pt x="695" y="154"/>
                </a:lnTo>
                <a:lnTo>
                  <a:pt x="684" y="141"/>
                </a:lnTo>
                <a:lnTo>
                  <a:pt x="671" y="126"/>
                </a:lnTo>
                <a:lnTo>
                  <a:pt x="659" y="113"/>
                </a:lnTo>
                <a:lnTo>
                  <a:pt x="645" y="100"/>
                </a:lnTo>
                <a:lnTo>
                  <a:pt x="631" y="88"/>
                </a:lnTo>
                <a:lnTo>
                  <a:pt x="616" y="77"/>
                </a:lnTo>
                <a:lnTo>
                  <a:pt x="601" y="65"/>
                </a:lnTo>
                <a:lnTo>
                  <a:pt x="585" y="56"/>
                </a:lnTo>
                <a:lnTo>
                  <a:pt x="569" y="46"/>
                </a:lnTo>
                <a:lnTo>
                  <a:pt x="553" y="38"/>
                </a:lnTo>
                <a:lnTo>
                  <a:pt x="536" y="30"/>
                </a:lnTo>
                <a:lnTo>
                  <a:pt x="518" y="23"/>
                </a:lnTo>
                <a:lnTo>
                  <a:pt x="501" y="17"/>
                </a:lnTo>
                <a:lnTo>
                  <a:pt x="482" y="11"/>
                </a:lnTo>
                <a:lnTo>
                  <a:pt x="463" y="8"/>
                </a:lnTo>
                <a:lnTo>
                  <a:pt x="445" y="5"/>
                </a:lnTo>
                <a:lnTo>
                  <a:pt x="425" y="2"/>
                </a:lnTo>
                <a:lnTo>
                  <a:pt x="406" y="0"/>
                </a:lnTo>
                <a:lnTo>
                  <a:pt x="385" y="0"/>
                </a:lnTo>
                <a:close/>
              </a:path>
            </a:pathLst>
          </a:custGeom>
          <a:solidFill>
            <a:srgbClr val="FDB602">
              <a:alpha val="30196"/>
            </a:srgbClr>
          </a:solidFill>
          <a:ln w="114300" cap="flat" cmpd="sng">
            <a:solidFill>
              <a:srgbClr val="F7B60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4" name="Freeform 310"/>
          <p:cNvSpPr>
            <a:spLocks/>
          </p:cNvSpPr>
          <p:nvPr/>
        </p:nvSpPr>
        <p:spPr bwMode="auto">
          <a:xfrm>
            <a:off x="3938588" y="1639888"/>
            <a:ext cx="1225550" cy="1225550"/>
          </a:xfrm>
          <a:custGeom>
            <a:avLst/>
            <a:gdLst>
              <a:gd name="T0" fmla="*/ 1223963 w 772"/>
              <a:gd name="T1" fmla="*/ 644525 h 772"/>
              <a:gd name="T2" fmla="*/ 1212850 w 772"/>
              <a:gd name="T3" fmla="*/ 738188 h 772"/>
              <a:gd name="T4" fmla="*/ 1187450 w 772"/>
              <a:gd name="T5" fmla="*/ 823913 h 772"/>
              <a:gd name="T6" fmla="*/ 1150938 w 772"/>
              <a:gd name="T7" fmla="*/ 906463 h 772"/>
              <a:gd name="T8" fmla="*/ 1104900 w 772"/>
              <a:gd name="T9" fmla="*/ 981075 h 772"/>
              <a:gd name="T10" fmla="*/ 1046163 w 772"/>
              <a:gd name="T11" fmla="*/ 1046163 h 772"/>
              <a:gd name="T12" fmla="*/ 979488 w 772"/>
              <a:gd name="T13" fmla="*/ 1104900 h 772"/>
              <a:gd name="T14" fmla="*/ 904875 w 772"/>
              <a:gd name="T15" fmla="*/ 1150938 h 772"/>
              <a:gd name="T16" fmla="*/ 822325 w 772"/>
              <a:gd name="T17" fmla="*/ 1189038 h 772"/>
              <a:gd name="T18" fmla="*/ 735013 w 772"/>
              <a:gd name="T19" fmla="*/ 1212850 h 772"/>
              <a:gd name="T20" fmla="*/ 644525 w 772"/>
              <a:gd name="T21" fmla="*/ 1225550 h 772"/>
              <a:gd name="T22" fmla="*/ 581025 w 772"/>
              <a:gd name="T23" fmla="*/ 1225550 h 772"/>
              <a:gd name="T24" fmla="*/ 488950 w 772"/>
              <a:gd name="T25" fmla="*/ 1212850 h 772"/>
              <a:gd name="T26" fmla="*/ 401638 w 772"/>
              <a:gd name="T27" fmla="*/ 1189038 h 772"/>
              <a:gd name="T28" fmla="*/ 322263 w 772"/>
              <a:gd name="T29" fmla="*/ 1150938 h 772"/>
              <a:gd name="T30" fmla="*/ 247650 w 772"/>
              <a:gd name="T31" fmla="*/ 1104900 h 772"/>
              <a:gd name="T32" fmla="*/ 179388 w 772"/>
              <a:gd name="T33" fmla="*/ 1046163 h 772"/>
              <a:gd name="T34" fmla="*/ 122238 w 772"/>
              <a:gd name="T35" fmla="*/ 981075 h 772"/>
              <a:gd name="T36" fmla="*/ 74613 w 772"/>
              <a:gd name="T37" fmla="*/ 906463 h 772"/>
              <a:gd name="T38" fmla="*/ 38100 w 772"/>
              <a:gd name="T39" fmla="*/ 823913 h 772"/>
              <a:gd name="T40" fmla="*/ 12700 w 772"/>
              <a:gd name="T41" fmla="*/ 738188 h 772"/>
              <a:gd name="T42" fmla="*/ 1588 w 772"/>
              <a:gd name="T43" fmla="*/ 644525 h 772"/>
              <a:gd name="T44" fmla="*/ 1588 w 772"/>
              <a:gd name="T45" fmla="*/ 581025 h 772"/>
              <a:gd name="T46" fmla="*/ 12700 w 772"/>
              <a:gd name="T47" fmla="*/ 490538 h 772"/>
              <a:gd name="T48" fmla="*/ 38100 w 772"/>
              <a:gd name="T49" fmla="*/ 403225 h 772"/>
              <a:gd name="T50" fmla="*/ 74613 w 772"/>
              <a:gd name="T51" fmla="*/ 322263 h 772"/>
              <a:gd name="T52" fmla="*/ 122238 w 772"/>
              <a:gd name="T53" fmla="*/ 247650 h 772"/>
              <a:gd name="T54" fmla="*/ 179388 w 772"/>
              <a:gd name="T55" fmla="*/ 179388 h 772"/>
              <a:gd name="T56" fmla="*/ 247650 w 772"/>
              <a:gd name="T57" fmla="*/ 122238 h 772"/>
              <a:gd name="T58" fmla="*/ 322263 w 772"/>
              <a:gd name="T59" fmla="*/ 74613 h 772"/>
              <a:gd name="T60" fmla="*/ 401638 w 772"/>
              <a:gd name="T61" fmla="*/ 38100 h 772"/>
              <a:gd name="T62" fmla="*/ 488950 w 772"/>
              <a:gd name="T63" fmla="*/ 12700 h 772"/>
              <a:gd name="T64" fmla="*/ 581025 w 772"/>
              <a:gd name="T65" fmla="*/ 1588 h 772"/>
              <a:gd name="T66" fmla="*/ 644525 w 772"/>
              <a:gd name="T67" fmla="*/ 1588 h 772"/>
              <a:gd name="T68" fmla="*/ 735013 w 772"/>
              <a:gd name="T69" fmla="*/ 12700 h 772"/>
              <a:gd name="T70" fmla="*/ 822325 w 772"/>
              <a:gd name="T71" fmla="*/ 38100 h 772"/>
              <a:gd name="T72" fmla="*/ 904875 w 772"/>
              <a:gd name="T73" fmla="*/ 74613 h 772"/>
              <a:gd name="T74" fmla="*/ 979488 w 772"/>
              <a:gd name="T75" fmla="*/ 122238 h 772"/>
              <a:gd name="T76" fmla="*/ 1046163 w 772"/>
              <a:gd name="T77" fmla="*/ 179388 h 772"/>
              <a:gd name="T78" fmla="*/ 1104900 w 772"/>
              <a:gd name="T79" fmla="*/ 247650 h 772"/>
              <a:gd name="T80" fmla="*/ 1150938 w 772"/>
              <a:gd name="T81" fmla="*/ 322263 h 772"/>
              <a:gd name="T82" fmla="*/ 1187450 w 772"/>
              <a:gd name="T83" fmla="*/ 403225 h 772"/>
              <a:gd name="T84" fmla="*/ 1212850 w 772"/>
              <a:gd name="T85" fmla="*/ 490538 h 772"/>
              <a:gd name="T86" fmla="*/ 1223963 w 772"/>
              <a:gd name="T87" fmla="*/ 581025 h 77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772" h="772">
                <a:moveTo>
                  <a:pt x="772" y="387"/>
                </a:moveTo>
                <a:lnTo>
                  <a:pt x="772" y="387"/>
                </a:lnTo>
                <a:lnTo>
                  <a:pt x="771" y="406"/>
                </a:lnTo>
                <a:lnTo>
                  <a:pt x="770" y="426"/>
                </a:lnTo>
                <a:lnTo>
                  <a:pt x="768" y="445"/>
                </a:lnTo>
                <a:lnTo>
                  <a:pt x="764" y="465"/>
                </a:lnTo>
                <a:lnTo>
                  <a:pt x="760" y="483"/>
                </a:lnTo>
                <a:lnTo>
                  <a:pt x="755" y="501"/>
                </a:lnTo>
                <a:lnTo>
                  <a:pt x="748" y="519"/>
                </a:lnTo>
                <a:lnTo>
                  <a:pt x="741" y="537"/>
                </a:lnTo>
                <a:lnTo>
                  <a:pt x="735" y="554"/>
                </a:lnTo>
                <a:lnTo>
                  <a:pt x="725" y="571"/>
                </a:lnTo>
                <a:lnTo>
                  <a:pt x="716" y="587"/>
                </a:lnTo>
                <a:lnTo>
                  <a:pt x="706" y="602"/>
                </a:lnTo>
                <a:lnTo>
                  <a:pt x="696" y="618"/>
                </a:lnTo>
                <a:lnTo>
                  <a:pt x="684" y="632"/>
                </a:lnTo>
                <a:lnTo>
                  <a:pt x="672" y="646"/>
                </a:lnTo>
                <a:lnTo>
                  <a:pt x="659" y="659"/>
                </a:lnTo>
                <a:lnTo>
                  <a:pt x="645" y="672"/>
                </a:lnTo>
                <a:lnTo>
                  <a:pt x="632" y="684"/>
                </a:lnTo>
                <a:lnTo>
                  <a:pt x="617" y="696"/>
                </a:lnTo>
                <a:lnTo>
                  <a:pt x="602" y="706"/>
                </a:lnTo>
                <a:lnTo>
                  <a:pt x="586" y="716"/>
                </a:lnTo>
                <a:lnTo>
                  <a:pt x="570" y="725"/>
                </a:lnTo>
                <a:lnTo>
                  <a:pt x="554" y="735"/>
                </a:lnTo>
                <a:lnTo>
                  <a:pt x="537" y="743"/>
                </a:lnTo>
                <a:lnTo>
                  <a:pt x="518" y="749"/>
                </a:lnTo>
                <a:lnTo>
                  <a:pt x="501" y="755"/>
                </a:lnTo>
                <a:lnTo>
                  <a:pt x="483" y="760"/>
                </a:lnTo>
                <a:lnTo>
                  <a:pt x="463" y="764"/>
                </a:lnTo>
                <a:lnTo>
                  <a:pt x="445" y="768"/>
                </a:lnTo>
                <a:lnTo>
                  <a:pt x="426" y="770"/>
                </a:lnTo>
                <a:lnTo>
                  <a:pt x="406" y="772"/>
                </a:lnTo>
                <a:lnTo>
                  <a:pt x="386" y="772"/>
                </a:lnTo>
                <a:lnTo>
                  <a:pt x="366" y="772"/>
                </a:lnTo>
                <a:lnTo>
                  <a:pt x="347" y="770"/>
                </a:lnTo>
                <a:lnTo>
                  <a:pt x="327" y="768"/>
                </a:lnTo>
                <a:lnTo>
                  <a:pt x="308" y="764"/>
                </a:lnTo>
                <a:lnTo>
                  <a:pt x="289" y="760"/>
                </a:lnTo>
                <a:lnTo>
                  <a:pt x="271" y="755"/>
                </a:lnTo>
                <a:lnTo>
                  <a:pt x="253" y="749"/>
                </a:lnTo>
                <a:lnTo>
                  <a:pt x="236" y="743"/>
                </a:lnTo>
                <a:lnTo>
                  <a:pt x="219" y="735"/>
                </a:lnTo>
                <a:lnTo>
                  <a:pt x="203" y="725"/>
                </a:lnTo>
                <a:lnTo>
                  <a:pt x="186" y="716"/>
                </a:lnTo>
                <a:lnTo>
                  <a:pt x="170" y="706"/>
                </a:lnTo>
                <a:lnTo>
                  <a:pt x="156" y="696"/>
                </a:lnTo>
                <a:lnTo>
                  <a:pt x="141" y="684"/>
                </a:lnTo>
                <a:lnTo>
                  <a:pt x="127" y="672"/>
                </a:lnTo>
                <a:lnTo>
                  <a:pt x="113" y="659"/>
                </a:lnTo>
                <a:lnTo>
                  <a:pt x="101" y="646"/>
                </a:lnTo>
                <a:lnTo>
                  <a:pt x="88" y="632"/>
                </a:lnTo>
                <a:lnTo>
                  <a:pt x="77" y="618"/>
                </a:lnTo>
                <a:lnTo>
                  <a:pt x="66" y="602"/>
                </a:lnTo>
                <a:lnTo>
                  <a:pt x="56" y="587"/>
                </a:lnTo>
                <a:lnTo>
                  <a:pt x="47" y="571"/>
                </a:lnTo>
                <a:lnTo>
                  <a:pt x="38" y="554"/>
                </a:lnTo>
                <a:lnTo>
                  <a:pt x="31" y="537"/>
                </a:lnTo>
                <a:lnTo>
                  <a:pt x="24" y="519"/>
                </a:lnTo>
                <a:lnTo>
                  <a:pt x="17" y="501"/>
                </a:lnTo>
                <a:lnTo>
                  <a:pt x="13" y="483"/>
                </a:lnTo>
                <a:lnTo>
                  <a:pt x="8" y="465"/>
                </a:lnTo>
                <a:lnTo>
                  <a:pt x="5" y="445"/>
                </a:lnTo>
                <a:lnTo>
                  <a:pt x="2" y="426"/>
                </a:lnTo>
                <a:lnTo>
                  <a:pt x="1" y="406"/>
                </a:lnTo>
                <a:lnTo>
                  <a:pt x="0" y="387"/>
                </a:lnTo>
                <a:lnTo>
                  <a:pt x="1" y="366"/>
                </a:lnTo>
                <a:lnTo>
                  <a:pt x="2" y="347"/>
                </a:lnTo>
                <a:lnTo>
                  <a:pt x="5" y="327"/>
                </a:lnTo>
                <a:lnTo>
                  <a:pt x="8" y="309"/>
                </a:lnTo>
                <a:lnTo>
                  <a:pt x="13" y="290"/>
                </a:lnTo>
                <a:lnTo>
                  <a:pt x="17" y="271"/>
                </a:lnTo>
                <a:lnTo>
                  <a:pt x="24" y="254"/>
                </a:lnTo>
                <a:lnTo>
                  <a:pt x="31" y="236"/>
                </a:lnTo>
                <a:lnTo>
                  <a:pt x="38" y="219"/>
                </a:lnTo>
                <a:lnTo>
                  <a:pt x="47" y="203"/>
                </a:lnTo>
                <a:lnTo>
                  <a:pt x="56" y="187"/>
                </a:lnTo>
                <a:lnTo>
                  <a:pt x="66" y="171"/>
                </a:lnTo>
                <a:lnTo>
                  <a:pt x="77" y="156"/>
                </a:lnTo>
                <a:lnTo>
                  <a:pt x="88" y="141"/>
                </a:lnTo>
                <a:lnTo>
                  <a:pt x="101" y="127"/>
                </a:lnTo>
                <a:lnTo>
                  <a:pt x="113" y="113"/>
                </a:lnTo>
                <a:lnTo>
                  <a:pt x="127" y="101"/>
                </a:lnTo>
                <a:lnTo>
                  <a:pt x="141" y="88"/>
                </a:lnTo>
                <a:lnTo>
                  <a:pt x="156" y="77"/>
                </a:lnTo>
                <a:lnTo>
                  <a:pt x="170" y="66"/>
                </a:lnTo>
                <a:lnTo>
                  <a:pt x="186" y="56"/>
                </a:lnTo>
                <a:lnTo>
                  <a:pt x="203" y="47"/>
                </a:lnTo>
                <a:lnTo>
                  <a:pt x="219" y="39"/>
                </a:lnTo>
                <a:lnTo>
                  <a:pt x="236" y="31"/>
                </a:lnTo>
                <a:lnTo>
                  <a:pt x="253" y="24"/>
                </a:lnTo>
                <a:lnTo>
                  <a:pt x="271" y="18"/>
                </a:lnTo>
                <a:lnTo>
                  <a:pt x="289" y="13"/>
                </a:lnTo>
                <a:lnTo>
                  <a:pt x="308" y="8"/>
                </a:lnTo>
                <a:lnTo>
                  <a:pt x="327" y="5"/>
                </a:lnTo>
                <a:lnTo>
                  <a:pt x="347" y="2"/>
                </a:lnTo>
                <a:lnTo>
                  <a:pt x="366" y="1"/>
                </a:lnTo>
                <a:lnTo>
                  <a:pt x="386" y="0"/>
                </a:lnTo>
                <a:lnTo>
                  <a:pt x="406" y="1"/>
                </a:lnTo>
                <a:lnTo>
                  <a:pt x="426" y="2"/>
                </a:lnTo>
                <a:lnTo>
                  <a:pt x="445" y="5"/>
                </a:lnTo>
                <a:lnTo>
                  <a:pt x="463" y="8"/>
                </a:lnTo>
                <a:lnTo>
                  <a:pt x="483" y="13"/>
                </a:lnTo>
                <a:lnTo>
                  <a:pt x="501" y="18"/>
                </a:lnTo>
                <a:lnTo>
                  <a:pt x="518" y="24"/>
                </a:lnTo>
                <a:lnTo>
                  <a:pt x="537" y="31"/>
                </a:lnTo>
                <a:lnTo>
                  <a:pt x="554" y="39"/>
                </a:lnTo>
                <a:lnTo>
                  <a:pt x="570" y="47"/>
                </a:lnTo>
                <a:lnTo>
                  <a:pt x="586" y="56"/>
                </a:lnTo>
                <a:lnTo>
                  <a:pt x="602" y="66"/>
                </a:lnTo>
                <a:lnTo>
                  <a:pt x="617" y="77"/>
                </a:lnTo>
                <a:lnTo>
                  <a:pt x="632" y="88"/>
                </a:lnTo>
                <a:lnTo>
                  <a:pt x="645" y="101"/>
                </a:lnTo>
                <a:lnTo>
                  <a:pt x="659" y="113"/>
                </a:lnTo>
                <a:lnTo>
                  <a:pt x="672" y="127"/>
                </a:lnTo>
                <a:lnTo>
                  <a:pt x="684" y="141"/>
                </a:lnTo>
                <a:lnTo>
                  <a:pt x="696" y="156"/>
                </a:lnTo>
                <a:lnTo>
                  <a:pt x="706" y="171"/>
                </a:lnTo>
                <a:lnTo>
                  <a:pt x="716" y="187"/>
                </a:lnTo>
                <a:lnTo>
                  <a:pt x="725" y="203"/>
                </a:lnTo>
                <a:lnTo>
                  <a:pt x="735" y="219"/>
                </a:lnTo>
                <a:lnTo>
                  <a:pt x="741" y="236"/>
                </a:lnTo>
                <a:lnTo>
                  <a:pt x="748" y="254"/>
                </a:lnTo>
                <a:lnTo>
                  <a:pt x="755" y="271"/>
                </a:lnTo>
                <a:lnTo>
                  <a:pt x="760" y="290"/>
                </a:lnTo>
                <a:lnTo>
                  <a:pt x="764" y="309"/>
                </a:lnTo>
                <a:lnTo>
                  <a:pt x="768" y="327"/>
                </a:lnTo>
                <a:lnTo>
                  <a:pt x="770" y="347"/>
                </a:lnTo>
                <a:lnTo>
                  <a:pt x="771" y="366"/>
                </a:lnTo>
                <a:lnTo>
                  <a:pt x="772" y="387"/>
                </a:lnTo>
                <a:close/>
              </a:path>
            </a:pathLst>
          </a:custGeom>
          <a:solidFill>
            <a:srgbClr val="139AFF">
              <a:alpha val="30196"/>
            </a:srgbClr>
          </a:solidFill>
          <a:ln w="114300" cap="flat" cmpd="sng">
            <a:solidFill>
              <a:srgbClr val="139A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375" name="Group 364"/>
          <p:cNvGrpSpPr>
            <a:grpSpLocks/>
          </p:cNvGrpSpPr>
          <p:nvPr/>
        </p:nvGrpSpPr>
        <p:grpSpPr bwMode="auto">
          <a:xfrm>
            <a:off x="2627313" y="2673350"/>
            <a:ext cx="396875" cy="396875"/>
            <a:chOff x="1655" y="1684"/>
            <a:chExt cx="250" cy="250"/>
          </a:xfrm>
        </p:grpSpPr>
        <p:sp>
          <p:nvSpPr>
            <p:cNvPr id="15394" name="Oval 316"/>
            <p:cNvSpPr>
              <a:spLocks noChangeArrowheads="1"/>
            </p:cNvSpPr>
            <p:nvPr/>
          </p:nvSpPr>
          <p:spPr bwMode="auto">
            <a:xfrm>
              <a:off x="1655" y="1684"/>
              <a:ext cx="250" cy="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  <p:sp>
          <p:nvSpPr>
            <p:cNvPr id="15395" name="Oval 317"/>
            <p:cNvSpPr>
              <a:spLocks noChangeArrowheads="1"/>
            </p:cNvSpPr>
            <p:nvPr/>
          </p:nvSpPr>
          <p:spPr bwMode="auto">
            <a:xfrm>
              <a:off x="1723" y="1752"/>
              <a:ext cx="114" cy="114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</p:grpSp>
      <p:grpSp>
        <p:nvGrpSpPr>
          <p:cNvPr id="15376" name="Group 324"/>
          <p:cNvGrpSpPr>
            <a:grpSpLocks/>
          </p:cNvGrpSpPr>
          <p:nvPr/>
        </p:nvGrpSpPr>
        <p:grpSpPr bwMode="auto">
          <a:xfrm>
            <a:off x="3779838" y="4941888"/>
            <a:ext cx="396875" cy="396875"/>
            <a:chOff x="1661" y="2750"/>
            <a:chExt cx="250" cy="250"/>
          </a:xfrm>
        </p:grpSpPr>
        <p:sp>
          <p:nvSpPr>
            <p:cNvPr id="15392" name="Oval 325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  <p:sp>
          <p:nvSpPr>
            <p:cNvPr id="15393" name="Oval 326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</p:grpSp>
      <p:sp>
        <p:nvSpPr>
          <p:cNvPr id="15377" name="Rectangle 333"/>
          <p:cNvSpPr>
            <a:spLocks noChangeArrowheads="1"/>
          </p:cNvSpPr>
          <p:nvPr/>
        </p:nvSpPr>
        <p:spPr bwMode="auto">
          <a:xfrm>
            <a:off x="928688" y="2411413"/>
            <a:ext cx="1547812" cy="7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Visual Appealing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000" baseline="0">
                <a:solidFill>
                  <a:srgbClr val="DDDDDD"/>
                </a:solidFill>
                <a:latin typeface="Arial" charset="0"/>
              </a:rPr>
              <a:t>Captivate your viewing </a:t>
            </a:r>
          </a:p>
          <a:p>
            <a:pPr algn="l" eaLnBrk="1" hangingPunct="1"/>
            <a:r>
              <a:rPr lang="en-US" altLang="ko-KR" sz="1000" baseline="0">
                <a:solidFill>
                  <a:srgbClr val="DDDDDD"/>
                </a:solidFill>
                <a:latin typeface="Arial" charset="0"/>
              </a:rPr>
              <a:t>audience - PowerPoint </a:t>
            </a:r>
          </a:p>
          <a:p>
            <a:pPr algn="l" eaLnBrk="1" hangingPunct="1"/>
            <a:r>
              <a:rPr lang="en-US" altLang="ko-KR" sz="1000" baseline="0">
                <a:solidFill>
                  <a:srgbClr val="DDDDDD"/>
                </a:solidFill>
                <a:latin typeface="Arial" charset="0"/>
              </a:rPr>
              <a:t>Templates</a:t>
            </a:r>
          </a:p>
        </p:txBody>
      </p:sp>
      <p:sp>
        <p:nvSpPr>
          <p:cNvPr id="15378" name="Rectangle 337"/>
          <p:cNvSpPr>
            <a:spLocks noChangeArrowheads="1"/>
          </p:cNvSpPr>
          <p:nvPr/>
        </p:nvSpPr>
        <p:spPr bwMode="auto">
          <a:xfrm>
            <a:off x="5384800" y="1360488"/>
            <a:ext cx="230505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200" b="1" baseline="0">
                <a:solidFill>
                  <a:srgbClr val="139AFF"/>
                </a:solidFill>
                <a:latin typeface="Arial" charset="0"/>
              </a:rPr>
              <a:t>Diversity of Culture</a:t>
            </a:r>
          </a:p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Captivate your viewing audience - PowerPoint Templates</a:t>
            </a:r>
          </a:p>
        </p:txBody>
      </p:sp>
      <p:sp>
        <p:nvSpPr>
          <p:cNvPr id="15379" name="Rectangle 342"/>
          <p:cNvSpPr>
            <a:spLocks noChangeArrowheads="1"/>
          </p:cNvSpPr>
          <p:nvPr/>
        </p:nvSpPr>
        <p:spPr bwMode="auto">
          <a:xfrm>
            <a:off x="1879600" y="4797425"/>
            <a:ext cx="2189163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Ready to Use</a:t>
            </a:r>
          </a:p>
          <a:p>
            <a:pPr algn="l" eaLnBrk="1" hangingPunct="1"/>
            <a:r>
              <a:rPr lang="en-US" altLang="ko-KR" sz="1000" baseline="0">
                <a:solidFill>
                  <a:srgbClr val="DDDDDD"/>
                </a:solidFill>
                <a:latin typeface="Arial" charset="0"/>
              </a:rPr>
              <a:t>Immense visual appeal – </a:t>
            </a:r>
          </a:p>
          <a:p>
            <a:pPr algn="l" eaLnBrk="1" hangingPunct="1"/>
            <a:r>
              <a:rPr lang="en-US" altLang="ko-KR" sz="1000" baseline="0">
                <a:solidFill>
                  <a:srgbClr val="DDDDDD"/>
                </a:solidFill>
                <a:latin typeface="Arial" charset="0"/>
              </a:rPr>
              <a:t>Premade PowerPoint Templates</a:t>
            </a:r>
          </a:p>
        </p:txBody>
      </p:sp>
      <p:sp>
        <p:nvSpPr>
          <p:cNvPr id="15380" name="Rectangle 344"/>
          <p:cNvSpPr>
            <a:spLocks noChangeArrowheads="1"/>
          </p:cNvSpPr>
          <p:nvPr/>
        </p:nvSpPr>
        <p:spPr bwMode="auto">
          <a:xfrm>
            <a:off x="5146675" y="3176588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Heading</a:t>
            </a:r>
          </a:p>
          <a:p>
            <a:pPr algn="ctr" eaLnBrk="1" hangingPunct="1"/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Goes Here</a:t>
            </a:r>
          </a:p>
        </p:txBody>
      </p:sp>
      <p:sp>
        <p:nvSpPr>
          <p:cNvPr id="15381" name="Rectangle 346"/>
          <p:cNvSpPr>
            <a:spLocks noChangeArrowheads="1"/>
          </p:cNvSpPr>
          <p:nvPr/>
        </p:nvSpPr>
        <p:spPr bwMode="auto">
          <a:xfrm>
            <a:off x="3967163" y="1998663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Heading</a:t>
            </a:r>
          </a:p>
          <a:p>
            <a:pPr algn="ctr" eaLnBrk="1" hangingPunct="1"/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Goes Here</a:t>
            </a:r>
          </a:p>
        </p:txBody>
      </p:sp>
      <p:sp>
        <p:nvSpPr>
          <p:cNvPr id="15382" name="Rectangle 347"/>
          <p:cNvSpPr>
            <a:spLocks noChangeArrowheads="1"/>
          </p:cNvSpPr>
          <p:nvPr/>
        </p:nvSpPr>
        <p:spPr bwMode="auto">
          <a:xfrm>
            <a:off x="2798763" y="3203575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Heading</a:t>
            </a:r>
          </a:p>
          <a:p>
            <a:pPr algn="ctr" eaLnBrk="1" hangingPunct="1"/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Goes Here</a:t>
            </a:r>
          </a:p>
        </p:txBody>
      </p:sp>
      <p:sp>
        <p:nvSpPr>
          <p:cNvPr id="15383" name="Rectangle 348"/>
          <p:cNvSpPr>
            <a:spLocks noChangeArrowheads="1"/>
          </p:cNvSpPr>
          <p:nvPr/>
        </p:nvSpPr>
        <p:spPr bwMode="auto">
          <a:xfrm>
            <a:off x="3968750" y="4356100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Heading</a:t>
            </a:r>
          </a:p>
          <a:p>
            <a:pPr algn="ctr" eaLnBrk="1" hangingPunct="1"/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Goes Here</a:t>
            </a:r>
          </a:p>
        </p:txBody>
      </p:sp>
      <p:grpSp>
        <p:nvGrpSpPr>
          <p:cNvPr id="15384" name="Group 352"/>
          <p:cNvGrpSpPr>
            <a:grpSpLocks/>
          </p:cNvGrpSpPr>
          <p:nvPr/>
        </p:nvGrpSpPr>
        <p:grpSpPr bwMode="auto">
          <a:xfrm>
            <a:off x="4914900" y="1511300"/>
            <a:ext cx="396875" cy="396875"/>
            <a:chOff x="1661" y="2034"/>
            <a:chExt cx="250" cy="250"/>
          </a:xfrm>
        </p:grpSpPr>
        <p:sp>
          <p:nvSpPr>
            <p:cNvPr id="15390" name="Oval 353"/>
            <p:cNvSpPr>
              <a:spLocks noChangeArrowheads="1"/>
            </p:cNvSpPr>
            <p:nvPr/>
          </p:nvSpPr>
          <p:spPr bwMode="auto">
            <a:xfrm>
              <a:off x="1661" y="2034"/>
              <a:ext cx="250" cy="250"/>
            </a:xfrm>
            <a:prstGeom prst="ellipse">
              <a:avLst/>
            </a:prstGeom>
            <a:solidFill>
              <a:srgbClr val="139A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  <p:sp>
          <p:nvSpPr>
            <p:cNvPr id="15391" name="Oval 354"/>
            <p:cNvSpPr>
              <a:spLocks noChangeArrowheads="1"/>
            </p:cNvSpPr>
            <p:nvPr/>
          </p:nvSpPr>
          <p:spPr bwMode="auto">
            <a:xfrm>
              <a:off x="1729" y="2104"/>
              <a:ext cx="114" cy="114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</p:grpSp>
      <p:grpSp>
        <p:nvGrpSpPr>
          <p:cNvPr id="15385" name="Group 355"/>
          <p:cNvGrpSpPr>
            <a:grpSpLocks/>
          </p:cNvGrpSpPr>
          <p:nvPr/>
        </p:nvGrpSpPr>
        <p:grpSpPr bwMode="auto">
          <a:xfrm>
            <a:off x="6067425" y="3798888"/>
            <a:ext cx="396875" cy="396875"/>
            <a:chOff x="1661" y="1310"/>
            <a:chExt cx="250" cy="250"/>
          </a:xfrm>
        </p:grpSpPr>
        <p:sp>
          <p:nvSpPr>
            <p:cNvPr id="15388" name="Oval 356"/>
            <p:cNvSpPr>
              <a:spLocks noChangeArrowheads="1"/>
            </p:cNvSpPr>
            <p:nvPr/>
          </p:nvSpPr>
          <p:spPr bwMode="auto">
            <a:xfrm>
              <a:off x="1661" y="1310"/>
              <a:ext cx="250" cy="250"/>
            </a:xfrm>
            <a:prstGeom prst="ellipse">
              <a:avLst/>
            </a:prstGeom>
            <a:solidFill>
              <a:srgbClr val="FDB60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  <p:sp>
          <p:nvSpPr>
            <p:cNvPr id="15389" name="Oval 357"/>
            <p:cNvSpPr>
              <a:spLocks noChangeArrowheads="1"/>
            </p:cNvSpPr>
            <p:nvPr/>
          </p:nvSpPr>
          <p:spPr bwMode="auto">
            <a:xfrm>
              <a:off x="1729" y="1378"/>
              <a:ext cx="114" cy="114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</p:grpSp>
      <p:sp>
        <p:nvSpPr>
          <p:cNvPr id="15386" name="Text Box 358"/>
          <p:cNvSpPr txBox="1">
            <a:spLocks noChangeArrowheads="1"/>
          </p:cNvSpPr>
          <p:nvPr/>
        </p:nvSpPr>
        <p:spPr bwMode="auto">
          <a:xfrm>
            <a:off x="4125913" y="3192463"/>
            <a:ext cx="8667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ko-KR" sz="1400" b="1" baseline="0">
                <a:solidFill>
                  <a:srgbClr val="FFFFFF"/>
                </a:solidFill>
                <a:latin typeface="Arial" charset="0"/>
              </a:rPr>
              <a:t>DESIGN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ko-KR" sz="800" baseline="0">
                <a:solidFill>
                  <a:srgbClr val="FFFFFF"/>
                </a:solidFill>
                <a:latin typeface="Arial" charset="0"/>
              </a:rPr>
              <a:t>INSPIRATION</a:t>
            </a:r>
          </a:p>
        </p:txBody>
      </p:sp>
      <p:sp>
        <p:nvSpPr>
          <p:cNvPr id="15387" name="Text Box 365">
            <a:hlinkClick r:id="rId3"/>
          </p:cNvPr>
          <p:cNvSpPr txBox="1">
            <a:spLocks noChangeArrowheads="1"/>
          </p:cNvSpPr>
          <p:nvPr/>
        </p:nvSpPr>
        <p:spPr bwMode="auto">
          <a:xfrm>
            <a:off x="2028825" y="6594475"/>
            <a:ext cx="5076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baseline="0">
                <a:solidFill>
                  <a:srgbClr val="808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4" name="직선 연결선 73"/>
          <p:cNvCxnSpPr>
            <a:cxnSpLocks noChangeShapeType="1"/>
          </p:cNvCxnSpPr>
          <p:nvPr/>
        </p:nvCxnSpPr>
        <p:spPr bwMode="auto">
          <a:xfrm>
            <a:off x="5192713" y="3686175"/>
            <a:ext cx="219075" cy="1588"/>
          </a:xfrm>
          <a:prstGeom prst="line">
            <a:avLst/>
          </a:prstGeom>
          <a:noFill/>
          <a:ln w="10160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" name="직선 연결선 72"/>
          <p:cNvCxnSpPr>
            <a:cxnSpLocks noChangeShapeType="1"/>
          </p:cNvCxnSpPr>
          <p:nvPr/>
        </p:nvCxnSpPr>
        <p:spPr bwMode="auto">
          <a:xfrm>
            <a:off x="3732213" y="3686175"/>
            <a:ext cx="219075" cy="1588"/>
          </a:xfrm>
          <a:prstGeom prst="line">
            <a:avLst/>
          </a:prstGeom>
          <a:noFill/>
          <a:ln w="10160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6" name="Freeform 17"/>
          <p:cNvSpPr>
            <a:spLocks/>
          </p:cNvSpPr>
          <p:nvPr/>
        </p:nvSpPr>
        <p:spPr bwMode="auto">
          <a:xfrm>
            <a:off x="5538788" y="3108325"/>
            <a:ext cx="2790825" cy="1144588"/>
          </a:xfrm>
          <a:custGeom>
            <a:avLst/>
            <a:gdLst>
              <a:gd name="T0" fmla="*/ 2135131 w 1860"/>
              <a:gd name="T1" fmla="*/ 6008 h 762"/>
              <a:gd name="T2" fmla="*/ 1833542 w 1860"/>
              <a:gd name="T3" fmla="*/ 24033 h 762"/>
              <a:gd name="T4" fmla="*/ 1668493 w 1860"/>
              <a:gd name="T5" fmla="*/ 0 h 762"/>
              <a:gd name="T6" fmla="*/ 1545457 w 1860"/>
              <a:gd name="T7" fmla="*/ 13519 h 762"/>
              <a:gd name="T8" fmla="*/ 1233365 w 1860"/>
              <a:gd name="T9" fmla="*/ 13519 h 762"/>
              <a:gd name="T10" fmla="*/ 1110328 w 1860"/>
              <a:gd name="T11" fmla="*/ 0 h 762"/>
              <a:gd name="T12" fmla="*/ 946780 w 1860"/>
              <a:gd name="T13" fmla="*/ 24033 h 762"/>
              <a:gd name="T14" fmla="*/ 655694 w 1860"/>
              <a:gd name="T15" fmla="*/ 6008 h 762"/>
              <a:gd name="T16" fmla="*/ 541660 w 1860"/>
              <a:gd name="T17" fmla="*/ 0 h 762"/>
              <a:gd name="T18" fmla="*/ 429127 w 1860"/>
              <a:gd name="T19" fmla="*/ 18025 h 762"/>
              <a:gd name="T20" fmla="*/ 324096 w 1860"/>
              <a:gd name="T21" fmla="*/ 55577 h 762"/>
              <a:gd name="T22" fmla="*/ 228067 w 1860"/>
              <a:gd name="T23" fmla="*/ 114158 h 762"/>
              <a:gd name="T24" fmla="*/ 148544 w 1860"/>
              <a:gd name="T25" fmla="*/ 186258 h 762"/>
              <a:gd name="T26" fmla="*/ 82524 w 1860"/>
              <a:gd name="T27" fmla="*/ 274881 h 762"/>
              <a:gd name="T28" fmla="*/ 33010 w 1860"/>
              <a:gd name="T29" fmla="*/ 374019 h 762"/>
              <a:gd name="T30" fmla="*/ 6002 w 1860"/>
              <a:gd name="T31" fmla="*/ 485173 h 762"/>
              <a:gd name="T32" fmla="*/ 0 w 1860"/>
              <a:gd name="T33" fmla="*/ 570792 h 762"/>
              <a:gd name="T34" fmla="*/ 12004 w 1860"/>
              <a:gd name="T35" fmla="*/ 686452 h 762"/>
              <a:gd name="T36" fmla="*/ 43513 w 1860"/>
              <a:gd name="T37" fmla="*/ 794602 h 762"/>
              <a:gd name="T38" fmla="*/ 97529 w 1860"/>
              <a:gd name="T39" fmla="*/ 892238 h 762"/>
              <a:gd name="T40" fmla="*/ 168050 w 1860"/>
              <a:gd name="T41" fmla="*/ 976355 h 762"/>
              <a:gd name="T42" fmla="*/ 252075 w 1860"/>
              <a:gd name="T43" fmla="*/ 1046953 h 762"/>
              <a:gd name="T44" fmla="*/ 349603 w 1860"/>
              <a:gd name="T45" fmla="*/ 1099525 h 762"/>
              <a:gd name="T46" fmla="*/ 456135 w 1860"/>
              <a:gd name="T47" fmla="*/ 1132571 h 762"/>
              <a:gd name="T48" fmla="*/ 571669 w 1860"/>
              <a:gd name="T49" fmla="*/ 1144588 h 762"/>
              <a:gd name="T50" fmla="*/ 690204 w 1860"/>
              <a:gd name="T51" fmla="*/ 1131069 h 762"/>
              <a:gd name="T52" fmla="*/ 991793 w 1860"/>
              <a:gd name="T53" fmla="*/ 1131069 h 762"/>
              <a:gd name="T54" fmla="*/ 1110328 w 1860"/>
              <a:gd name="T55" fmla="*/ 1144588 h 762"/>
              <a:gd name="T56" fmla="*/ 1266374 w 1860"/>
              <a:gd name="T57" fmla="*/ 1122057 h 762"/>
              <a:gd name="T58" fmla="*/ 1588970 w 1860"/>
              <a:gd name="T59" fmla="*/ 1138580 h 762"/>
              <a:gd name="T60" fmla="*/ 1710506 w 1860"/>
              <a:gd name="T61" fmla="*/ 1143086 h 762"/>
              <a:gd name="T62" fmla="*/ 2061609 w 1860"/>
              <a:gd name="T63" fmla="*/ 1122057 h 762"/>
              <a:gd name="T64" fmla="*/ 2177144 w 1860"/>
              <a:gd name="T65" fmla="*/ 1143086 h 762"/>
              <a:gd name="T66" fmla="*/ 2277673 w 1860"/>
              <a:gd name="T67" fmla="*/ 1141584 h 762"/>
              <a:gd name="T68" fmla="*/ 2388706 w 1860"/>
              <a:gd name="T69" fmla="*/ 1117550 h 762"/>
              <a:gd name="T70" fmla="*/ 2490736 w 1860"/>
              <a:gd name="T71" fmla="*/ 1075492 h 762"/>
              <a:gd name="T72" fmla="*/ 2582263 w 1860"/>
              <a:gd name="T73" fmla="*/ 1013907 h 762"/>
              <a:gd name="T74" fmla="*/ 2660286 w 1860"/>
              <a:gd name="T75" fmla="*/ 935798 h 762"/>
              <a:gd name="T76" fmla="*/ 2721805 w 1860"/>
              <a:gd name="T77" fmla="*/ 844171 h 762"/>
              <a:gd name="T78" fmla="*/ 2763817 w 1860"/>
              <a:gd name="T79" fmla="*/ 742029 h 762"/>
              <a:gd name="T80" fmla="*/ 2787824 w 1860"/>
              <a:gd name="T81" fmla="*/ 630875 h 762"/>
              <a:gd name="T82" fmla="*/ 2789325 w 1860"/>
              <a:gd name="T83" fmla="*/ 542252 h 762"/>
              <a:gd name="T84" fmla="*/ 2772820 w 1860"/>
              <a:gd name="T85" fmla="*/ 429596 h 762"/>
              <a:gd name="T86" fmla="*/ 2733808 w 1860"/>
              <a:gd name="T87" fmla="*/ 324450 h 762"/>
              <a:gd name="T88" fmla="*/ 2676791 w 1860"/>
              <a:gd name="T89" fmla="*/ 228317 h 762"/>
              <a:gd name="T90" fmla="*/ 2603270 w 1860"/>
              <a:gd name="T91" fmla="*/ 148706 h 762"/>
              <a:gd name="T92" fmla="*/ 2514743 w 1860"/>
              <a:gd name="T93" fmla="*/ 82615 h 762"/>
              <a:gd name="T94" fmla="*/ 2414214 w 1860"/>
              <a:gd name="T95" fmla="*/ 33046 h 762"/>
              <a:gd name="T96" fmla="*/ 2306182 w 1860"/>
              <a:gd name="T97" fmla="*/ 6008 h 762"/>
              <a:gd name="T98" fmla="*/ 2217656 w 1860"/>
              <a:gd name="T99" fmla="*/ 0 h 76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860"/>
              <a:gd name="T151" fmla="*/ 0 h 762"/>
              <a:gd name="T152" fmla="*/ 1860 w 1860"/>
              <a:gd name="T153" fmla="*/ 762 h 762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860" h="762">
                <a:moveTo>
                  <a:pt x="1478" y="0"/>
                </a:moveTo>
                <a:lnTo>
                  <a:pt x="1478" y="0"/>
                </a:lnTo>
                <a:lnTo>
                  <a:pt x="1450" y="1"/>
                </a:lnTo>
                <a:lnTo>
                  <a:pt x="1423" y="4"/>
                </a:lnTo>
                <a:lnTo>
                  <a:pt x="1396" y="9"/>
                </a:lnTo>
                <a:lnTo>
                  <a:pt x="1370" y="16"/>
                </a:lnTo>
                <a:lnTo>
                  <a:pt x="1222" y="16"/>
                </a:lnTo>
                <a:lnTo>
                  <a:pt x="1195" y="9"/>
                </a:lnTo>
                <a:lnTo>
                  <a:pt x="1169" y="4"/>
                </a:lnTo>
                <a:lnTo>
                  <a:pt x="1141" y="1"/>
                </a:lnTo>
                <a:lnTo>
                  <a:pt x="1112" y="0"/>
                </a:lnTo>
                <a:lnTo>
                  <a:pt x="1084" y="1"/>
                </a:lnTo>
                <a:lnTo>
                  <a:pt x="1057" y="4"/>
                </a:lnTo>
                <a:lnTo>
                  <a:pt x="1030" y="9"/>
                </a:lnTo>
                <a:lnTo>
                  <a:pt x="1004" y="16"/>
                </a:lnTo>
                <a:lnTo>
                  <a:pt x="849" y="16"/>
                </a:lnTo>
                <a:lnTo>
                  <a:pt x="822" y="9"/>
                </a:lnTo>
                <a:lnTo>
                  <a:pt x="796" y="4"/>
                </a:lnTo>
                <a:lnTo>
                  <a:pt x="768" y="1"/>
                </a:lnTo>
                <a:lnTo>
                  <a:pt x="740" y="0"/>
                </a:lnTo>
                <a:lnTo>
                  <a:pt x="711" y="1"/>
                </a:lnTo>
                <a:lnTo>
                  <a:pt x="684" y="4"/>
                </a:lnTo>
                <a:lnTo>
                  <a:pt x="657" y="9"/>
                </a:lnTo>
                <a:lnTo>
                  <a:pt x="631" y="16"/>
                </a:lnTo>
                <a:lnTo>
                  <a:pt x="490" y="16"/>
                </a:lnTo>
                <a:lnTo>
                  <a:pt x="463" y="9"/>
                </a:lnTo>
                <a:lnTo>
                  <a:pt x="437" y="4"/>
                </a:lnTo>
                <a:lnTo>
                  <a:pt x="409" y="1"/>
                </a:lnTo>
                <a:lnTo>
                  <a:pt x="381" y="0"/>
                </a:lnTo>
                <a:lnTo>
                  <a:pt x="361" y="0"/>
                </a:lnTo>
                <a:lnTo>
                  <a:pt x="342" y="2"/>
                </a:lnTo>
                <a:lnTo>
                  <a:pt x="323" y="4"/>
                </a:lnTo>
                <a:lnTo>
                  <a:pt x="304" y="8"/>
                </a:lnTo>
                <a:lnTo>
                  <a:pt x="286" y="12"/>
                </a:lnTo>
                <a:lnTo>
                  <a:pt x="268" y="17"/>
                </a:lnTo>
                <a:lnTo>
                  <a:pt x="249" y="22"/>
                </a:lnTo>
                <a:lnTo>
                  <a:pt x="233" y="29"/>
                </a:lnTo>
                <a:lnTo>
                  <a:pt x="216" y="37"/>
                </a:lnTo>
                <a:lnTo>
                  <a:pt x="200" y="46"/>
                </a:lnTo>
                <a:lnTo>
                  <a:pt x="183" y="55"/>
                </a:lnTo>
                <a:lnTo>
                  <a:pt x="168" y="65"/>
                </a:lnTo>
                <a:lnTo>
                  <a:pt x="152" y="76"/>
                </a:lnTo>
                <a:lnTo>
                  <a:pt x="139" y="87"/>
                </a:lnTo>
                <a:lnTo>
                  <a:pt x="124" y="99"/>
                </a:lnTo>
                <a:lnTo>
                  <a:pt x="112" y="112"/>
                </a:lnTo>
                <a:lnTo>
                  <a:pt x="99" y="124"/>
                </a:lnTo>
                <a:lnTo>
                  <a:pt x="87" y="139"/>
                </a:lnTo>
                <a:lnTo>
                  <a:pt x="76" y="152"/>
                </a:lnTo>
                <a:lnTo>
                  <a:pt x="65" y="168"/>
                </a:lnTo>
                <a:lnTo>
                  <a:pt x="55" y="183"/>
                </a:lnTo>
                <a:lnTo>
                  <a:pt x="46" y="200"/>
                </a:lnTo>
                <a:lnTo>
                  <a:pt x="37" y="216"/>
                </a:lnTo>
                <a:lnTo>
                  <a:pt x="29" y="233"/>
                </a:lnTo>
                <a:lnTo>
                  <a:pt x="22" y="249"/>
                </a:lnTo>
                <a:lnTo>
                  <a:pt x="17" y="268"/>
                </a:lnTo>
                <a:lnTo>
                  <a:pt x="12" y="286"/>
                </a:lnTo>
                <a:lnTo>
                  <a:pt x="8" y="304"/>
                </a:lnTo>
                <a:lnTo>
                  <a:pt x="4" y="323"/>
                </a:lnTo>
                <a:lnTo>
                  <a:pt x="2" y="342"/>
                </a:lnTo>
                <a:lnTo>
                  <a:pt x="0" y="361"/>
                </a:lnTo>
                <a:lnTo>
                  <a:pt x="0" y="380"/>
                </a:lnTo>
                <a:lnTo>
                  <a:pt x="0" y="401"/>
                </a:lnTo>
                <a:lnTo>
                  <a:pt x="2" y="420"/>
                </a:lnTo>
                <a:lnTo>
                  <a:pt x="4" y="439"/>
                </a:lnTo>
                <a:lnTo>
                  <a:pt x="8" y="457"/>
                </a:lnTo>
                <a:lnTo>
                  <a:pt x="12" y="476"/>
                </a:lnTo>
                <a:lnTo>
                  <a:pt x="17" y="494"/>
                </a:lnTo>
                <a:lnTo>
                  <a:pt x="22" y="511"/>
                </a:lnTo>
                <a:lnTo>
                  <a:pt x="29" y="529"/>
                </a:lnTo>
                <a:lnTo>
                  <a:pt x="37" y="546"/>
                </a:lnTo>
                <a:lnTo>
                  <a:pt x="46" y="562"/>
                </a:lnTo>
                <a:lnTo>
                  <a:pt x="55" y="578"/>
                </a:lnTo>
                <a:lnTo>
                  <a:pt x="65" y="594"/>
                </a:lnTo>
                <a:lnTo>
                  <a:pt x="76" y="609"/>
                </a:lnTo>
                <a:lnTo>
                  <a:pt x="87" y="623"/>
                </a:lnTo>
                <a:lnTo>
                  <a:pt x="99" y="637"/>
                </a:lnTo>
                <a:lnTo>
                  <a:pt x="112" y="650"/>
                </a:lnTo>
                <a:lnTo>
                  <a:pt x="124" y="663"/>
                </a:lnTo>
                <a:lnTo>
                  <a:pt x="139" y="675"/>
                </a:lnTo>
                <a:lnTo>
                  <a:pt x="152" y="686"/>
                </a:lnTo>
                <a:lnTo>
                  <a:pt x="168" y="697"/>
                </a:lnTo>
                <a:lnTo>
                  <a:pt x="183" y="707"/>
                </a:lnTo>
                <a:lnTo>
                  <a:pt x="200" y="716"/>
                </a:lnTo>
                <a:lnTo>
                  <a:pt x="216" y="724"/>
                </a:lnTo>
                <a:lnTo>
                  <a:pt x="233" y="732"/>
                </a:lnTo>
                <a:lnTo>
                  <a:pt x="249" y="738"/>
                </a:lnTo>
                <a:lnTo>
                  <a:pt x="268" y="744"/>
                </a:lnTo>
                <a:lnTo>
                  <a:pt x="286" y="750"/>
                </a:lnTo>
                <a:lnTo>
                  <a:pt x="304" y="754"/>
                </a:lnTo>
                <a:lnTo>
                  <a:pt x="323" y="758"/>
                </a:lnTo>
                <a:lnTo>
                  <a:pt x="342" y="760"/>
                </a:lnTo>
                <a:lnTo>
                  <a:pt x="361" y="761"/>
                </a:lnTo>
                <a:lnTo>
                  <a:pt x="381" y="762"/>
                </a:lnTo>
                <a:lnTo>
                  <a:pt x="408" y="761"/>
                </a:lnTo>
                <a:lnTo>
                  <a:pt x="434" y="758"/>
                </a:lnTo>
                <a:lnTo>
                  <a:pt x="460" y="753"/>
                </a:lnTo>
                <a:lnTo>
                  <a:pt x="484" y="747"/>
                </a:lnTo>
                <a:lnTo>
                  <a:pt x="636" y="747"/>
                </a:lnTo>
                <a:lnTo>
                  <a:pt x="661" y="753"/>
                </a:lnTo>
                <a:lnTo>
                  <a:pt x="687" y="758"/>
                </a:lnTo>
                <a:lnTo>
                  <a:pt x="714" y="761"/>
                </a:lnTo>
                <a:lnTo>
                  <a:pt x="740" y="762"/>
                </a:lnTo>
                <a:lnTo>
                  <a:pt x="767" y="761"/>
                </a:lnTo>
                <a:lnTo>
                  <a:pt x="793" y="758"/>
                </a:lnTo>
                <a:lnTo>
                  <a:pt x="819" y="753"/>
                </a:lnTo>
                <a:lnTo>
                  <a:pt x="844" y="747"/>
                </a:lnTo>
                <a:lnTo>
                  <a:pt x="1008" y="747"/>
                </a:lnTo>
                <a:lnTo>
                  <a:pt x="1033" y="753"/>
                </a:lnTo>
                <a:lnTo>
                  <a:pt x="1059" y="758"/>
                </a:lnTo>
                <a:lnTo>
                  <a:pt x="1086" y="761"/>
                </a:lnTo>
                <a:lnTo>
                  <a:pt x="1112" y="762"/>
                </a:lnTo>
                <a:lnTo>
                  <a:pt x="1140" y="761"/>
                </a:lnTo>
                <a:lnTo>
                  <a:pt x="1165" y="758"/>
                </a:lnTo>
                <a:lnTo>
                  <a:pt x="1191" y="753"/>
                </a:lnTo>
                <a:lnTo>
                  <a:pt x="1216" y="747"/>
                </a:lnTo>
                <a:lnTo>
                  <a:pt x="1374" y="747"/>
                </a:lnTo>
                <a:lnTo>
                  <a:pt x="1399" y="753"/>
                </a:lnTo>
                <a:lnTo>
                  <a:pt x="1425" y="758"/>
                </a:lnTo>
                <a:lnTo>
                  <a:pt x="1451" y="761"/>
                </a:lnTo>
                <a:lnTo>
                  <a:pt x="1478" y="762"/>
                </a:lnTo>
                <a:lnTo>
                  <a:pt x="1499" y="761"/>
                </a:lnTo>
                <a:lnTo>
                  <a:pt x="1518" y="760"/>
                </a:lnTo>
                <a:lnTo>
                  <a:pt x="1537" y="758"/>
                </a:lnTo>
                <a:lnTo>
                  <a:pt x="1555" y="754"/>
                </a:lnTo>
                <a:lnTo>
                  <a:pt x="1574" y="750"/>
                </a:lnTo>
                <a:lnTo>
                  <a:pt x="1592" y="744"/>
                </a:lnTo>
                <a:lnTo>
                  <a:pt x="1609" y="738"/>
                </a:lnTo>
                <a:lnTo>
                  <a:pt x="1627" y="732"/>
                </a:lnTo>
                <a:lnTo>
                  <a:pt x="1643" y="724"/>
                </a:lnTo>
                <a:lnTo>
                  <a:pt x="1660" y="716"/>
                </a:lnTo>
                <a:lnTo>
                  <a:pt x="1676" y="707"/>
                </a:lnTo>
                <a:lnTo>
                  <a:pt x="1692" y="697"/>
                </a:lnTo>
                <a:lnTo>
                  <a:pt x="1707" y="686"/>
                </a:lnTo>
                <a:lnTo>
                  <a:pt x="1721" y="675"/>
                </a:lnTo>
                <a:lnTo>
                  <a:pt x="1735" y="663"/>
                </a:lnTo>
                <a:lnTo>
                  <a:pt x="1748" y="650"/>
                </a:lnTo>
                <a:lnTo>
                  <a:pt x="1761" y="637"/>
                </a:lnTo>
                <a:lnTo>
                  <a:pt x="1773" y="623"/>
                </a:lnTo>
                <a:lnTo>
                  <a:pt x="1784" y="609"/>
                </a:lnTo>
                <a:lnTo>
                  <a:pt x="1795" y="594"/>
                </a:lnTo>
                <a:lnTo>
                  <a:pt x="1805" y="578"/>
                </a:lnTo>
                <a:lnTo>
                  <a:pt x="1814" y="562"/>
                </a:lnTo>
                <a:lnTo>
                  <a:pt x="1822" y="546"/>
                </a:lnTo>
                <a:lnTo>
                  <a:pt x="1830" y="529"/>
                </a:lnTo>
                <a:lnTo>
                  <a:pt x="1836" y="511"/>
                </a:lnTo>
                <a:lnTo>
                  <a:pt x="1842" y="494"/>
                </a:lnTo>
                <a:lnTo>
                  <a:pt x="1848" y="476"/>
                </a:lnTo>
                <a:lnTo>
                  <a:pt x="1852" y="457"/>
                </a:lnTo>
                <a:lnTo>
                  <a:pt x="1856" y="439"/>
                </a:lnTo>
                <a:lnTo>
                  <a:pt x="1858" y="420"/>
                </a:lnTo>
                <a:lnTo>
                  <a:pt x="1859" y="401"/>
                </a:lnTo>
                <a:lnTo>
                  <a:pt x="1860" y="380"/>
                </a:lnTo>
                <a:lnTo>
                  <a:pt x="1859" y="361"/>
                </a:lnTo>
                <a:lnTo>
                  <a:pt x="1858" y="342"/>
                </a:lnTo>
                <a:lnTo>
                  <a:pt x="1856" y="323"/>
                </a:lnTo>
                <a:lnTo>
                  <a:pt x="1852" y="304"/>
                </a:lnTo>
                <a:lnTo>
                  <a:pt x="1848" y="286"/>
                </a:lnTo>
                <a:lnTo>
                  <a:pt x="1842" y="268"/>
                </a:lnTo>
                <a:lnTo>
                  <a:pt x="1836" y="249"/>
                </a:lnTo>
                <a:lnTo>
                  <a:pt x="1830" y="233"/>
                </a:lnTo>
                <a:lnTo>
                  <a:pt x="1822" y="216"/>
                </a:lnTo>
                <a:lnTo>
                  <a:pt x="1814" y="200"/>
                </a:lnTo>
                <a:lnTo>
                  <a:pt x="1805" y="183"/>
                </a:lnTo>
                <a:lnTo>
                  <a:pt x="1795" y="168"/>
                </a:lnTo>
                <a:lnTo>
                  <a:pt x="1784" y="152"/>
                </a:lnTo>
                <a:lnTo>
                  <a:pt x="1773" y="139"/>
                </a:lnTo>
                <a:lnTo>
                  <a:pt x="1761" y="124"/>
                </a:lnTo>
                <a:lnTo>
                  <a:pt x="1748" y="112"/>
                </a:lnTo>
                <a:lnTo>
                  <a:pt x="1735" y="99"/>
                </a:lnTo>
                <a:lnTo>
                  <a:pt x="1721" y="87"/>
                </a:lnTo>
                <a:lnTo>
                  <a:pt x="1707" y="76"/>
                </a:lnTo>
                <a:lnTo>
                  <a:pt x="1692" y="65"/>
                </a:lnTo>
                <a:lnTo>
                  <a:pt x="1676" y="55"/>
                </a:lnTo>
                <a:lnTo>
                  <a:pt x="1660" y="46"/>
                </a:lnTo>
                <a:lnTo>
                  <a:pt x="1643" y="37"/>
                </a:lnTo>
                <a:lnTo>
                  <a:pt x="1627" y="29"/>
                </a:lnTo>
                <a:lnTo>
                  <a:pt x="1609" y="22"/>
                </a:lnTo>
                <a:lnTo>
                  <a:pt x="1592" y="17"/>
                </a:lnTo>
                <a:lnTo>
                  <a:pt x="1574" y="12"/>
                </a:lnTo>
                <a:lnTo>
                  <a:pt x="1555" y="8"/>
                </a:lnTo>
                <a:lnTo>
                  <a:pt x="1537" y="4"/>
                </a:lnTo>
                <a:lnTo>
                  <a:pt x="1518" y="2"/>
                </a:lnTo>
                <a:lnTo>
                  <a:pt x="1499" y="0"/>
                </a:lnTo>
                <a:lnTo>
                  <a:pt x="147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16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Rectangle 12"/>
          <p:cNvSpPr>
            <a:spLocks noChangeArrowheads="1"/>
          </p:cNvSpPr>
          <p:nvPr/>
        </p:nvSpPr>
        <p:spPr bwMode="auto">
          <a:xfrm>
            <a:off x="5768975" y="3321050"/>
            <a:ext cx="2295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kumimoji="0" lang="en-US" altLang="ko-KR" sz="1600" baseline="0">
                <a:solidFill>
                  <a:srgbClr val="FFFFFF"/>
                </a:solidFill>
                <a:latin typeface="Arial Black" pitchFamily="34" charset="0"/>
                <a:ea typeface="맑은 고딕" pitchFamily="50" charset="-127"/>
              </a:rPr>
              <a:t>Animation PowerPoint</a:t>
            </a:r>
          </a:p>
        </p:txBody>
      </p:sp>
      <p:sp>
        <p:nvSpPr>
          <p:cNvPr id="3078" name="Rectangle 13"/>
          <p:cNvSpPr>
            <a:spLocks noChangeArrowheads="1"/>
          </p:cNvSpPr>
          <p:nvPr/>
        </p:nvSpPr>
        <p:spPr bwMode="auto">
          <a:xfrm>
            <a:off x="5770563" y="3649663"/>
            <a:ext cx="2292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kumimoji="0" lang="en-US" altLang="ko-KR" sz="1000" baseline="0">
                <a:solidFill>
                  <a:srgbClr val="FFFFFF"/>
                </a:solidFill>
                <a:latin typeface="Arial" charset="0"/>
                <a:ea typeface="맑은 고딕" pitchFamily="50" charset="-127"/>
              </a:rPr>
              <a:t>Dynamic look to your presentation – </a:t>
            </a:r>
          </a:p>
          <a:p>
            <a:pPr algn="ctr" eaLnBrk="1" hangingPunct="1"/>
            <a:r>
              <a:rPr kumimoji="0" lang="en-US" altLang="ko-KR" sz="1000" baseline="0">
                <a:solidFill>
                  <a:srgbClr val="FFFFFF"/>
                </a:solidFill>
                <a:latin typeface="Arial" charset="0"/>
                <a:ea typeface="맑은 고딕" pitchFamily="50" charset="-127"/>
              </a:rPr>
              <a:t>Animation PowerPoint Templates</a:t>
            </a:r>
          </a:p>
        </p:txBody>
      </p:sp>
      <p:cxnSp>
        <p:nvCxnSpPr>
          <p:cNvPr id="3079" name="직선 연결선 49"/>
          <p:cNvCxnSpPr>
            <a:cxnSpLocks noChangeShapeType="1"/>
          </p:cNvCxnSpPr>
          <p:nvPr/>
        </p:nvCxnSpPr>
        <p:spPr bwMode="auto">
          <a:xfrm rot="5400000">
            <a:off x="4375944" y="4488657"/>
            <a:ext cx="365125" cy="1587"/>
          </a:xfrm>
          <a:prstGeom prst="line">
            <a:avLst/>
          </a:prstGeom>
          <a:noFill/>
          <a:ln w="101600">
            <a:solidFill>
              <a:srgbClr val="F7B60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0" name="직선 연결선 48"/>
          <p:cNvCxnSpPr>
            <a:cxnSpLocks noChangeShapeType="1"/>
          </p:cNvCxnSpPr>
          <p:nvPr/>
        </p:nvCxnSpPr>
        <p:spPr bwMode="auto">
          <a:xfrm rot="5400000">
            <a:off x="4372769" y="2882107"/>
            <a:ext cx="365125" cy="1587"/>
          </a:xfrm>
          <a:prstGeom prst="line">
            <a:avLst/>
          </a:prstGeom>
          <a:noFill/>
          <a:ln w="101600">
            <a:solidFill>
              <a:srgbClr val="139A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1" name="WordArt 2"/>
          <p:cNvSpPr>
            <a:spLocks noChangeArrowheads="1" noChangeShapeType="1" noTextEdit="1"/>
          </p:cNvSpPr>
          <p:nvPr/>
        </p:nvSpPr>
        <p:spPr bwMode="auto">
          <a:xfrm>
            <a:off x="1908175" y="215900"/>
            <a:ext cx="5327650" cy="2873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b="1" kern="10" spc="-90">
                <a:solidFill>
                  <a:srgbClr val="FFFFFF"/>
                </a:solidFill>
                <a:latin typeface="Times New Roman"/>
                <a:cs typeface="Times New Roman"/>
              </a:rPr>
              <a:t>CLICK TO TYPE SLIDE TITLE</a:t>
            </a:r>
            <a:endParaRPr lang="zh-CN" altLang="en-US" b="1" kern="10" spc="-9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082" name="WordArt 3"/>
          <p:cNvSpPr>
            <a:spLocks noChangeArrowheads="1" noChangeShapeType="1" noTextEdit="1"/>
          </p:cNvSpPr>
          <p:nvPr/>
        </p:nvSpPr>
        <p:spPr bwMode="auto">
          <a:xfrm>
            <a:off x="3816350" y="6354763"/>
            <a:ext cx="1441450" cy="2159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kern="10">
                <a:solidFill>
                  <a:srgbClr val="FFFFFF"/>
                </a:solidFill>
                <a:latin typeface="Impact"/>
              </a:rPr>
              <a:t>' LOGOTYPE '</a:t>
            </a:r>
            <a:endParaRPr lang="zh-CN" altLang="en-US" kern="10">
              <a:solidFill>
                <a:srgbClr val="FFFFFF"/>
              </a:solidFill>
              <a:latin typeface="Impact"/>
            </a:endParaRPr>
          </a:p>
        </p:txBody>
      </p:sp>
      <p:sp>
        <p:nvSpPr>
          <p:cNvPr id="3083" name="WordArt 4"/>
          <p:cNvSpPr>
            <a:spLocks noChangeArrowheads="1" noChangeShapeType="1" noTextEdit="1"/>
          </p:cNvSpPr>
          <p:nvPr/>
        </p:nvSpPr>
        <p:spPr bwMode="auto">
          <a:xfrm>
            <a:off x="3927475" y="6642100"/>
            <a:ext cx="1222375" cy="73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l"/>
            <a:r>
              <a:rPr lang="en-US" altLang="zh-CN" sz="800" b="1" kern="10">
                <a:solidFill>
                  <a:srgbClr val="969696"/>
                </a:solidFill>
                <a:latin typeface="Arial"/>
                <a:cs typeface="Arial"/>
              </a:rPr>
              <a:t>COMPANY LOGOTYPE INSERT</a:t>
            </a:r>
            <a:endParaRPr lang="zh-CN" altLang="en-US" sz="800" b="1" kern="10">
              <a:solidFill>
                <a:srgbClr val="969696"/>
              </a:solidFill>
              <a:latin typeface="Arial"/>
              <a:cs typeface="Arial"/>
            </a:endParaRPr>
          </a:p>
        </p:txBody>
      </p:sp>
      <p:sp>
        <p:nvSpPr>
          <p:cNvPr id="3084" name="Freeform 5"/>
          <p:cNvSpPr>
            <a:spLocks/>
          </p:cNvSpPr>
          <p:nvPr/>
        </p:nvSpPr>
        <p:spPr bwMode="auto">
          <a:xfrm>
            <a:off x="1614488" y="4649788"/>
            <a:ext cx="5875337" cy="1225550"/>
          </a:xfrm>
          <a:custGeom>
            <a:avLst/>
            <a:gdLst>
              <a:gd name="T0" fmla="*/ 5154612 w 3701"/>
              <a:gd name="T1" fmla="*/ 9525 h 772"/>
              <a:gd name="T2" fmla="*/ 4889500 w 3701"/>
              <a:gd name="T3" fmla="*/ 36513 h 772"/>
              <a:gd name="T4" fmla="*/ 4735512 w 3701"/>
              <a:gd name="T5" fmla="*/ 1588 h 772"/>
              <a:gd name="T6" fmla="*/ 4598987 w 3701"/>
              <a:gd name="T7" fmla="*/ 6350 h 772"/>
              <a:gd name="T8" fmla="*/ 4308475 w 3701"/>
              <a:gd name="T9" fmla="*/ 36513 h 772"/>
              <a:gd name="T10" fmla="*/ 4181475 w 3701"/>
              <a:gd name="T11" fmla="*/ 6350 h 772"/>
              <a:gd name="T12" fmla="*/ 4044950 w 3701"/>
              <a:gd name="T13" fmla="*/ 1588 h 772"/>
              <a:gd name="T14" fmla="*/ 3892550 w 3701"/>
              <a:gd name="T15" fmla="*/ 36513 h 772"/>
              <a:gd name="T16" fmla="*/ 3625850 w 3701"/>
              <a:gd name="T17" fmla="*/ 9525 h 772"/>
              <a:gd name="T18" fmla="*/ 3492500 w 3701"/>
              <a:gd name="T19" fmla="*/ 0 h 772"/>
              <a:gd name="T20" fmla="*/ 3335337 w 3701"/>
              <a:gd name="T21" fmla="*/ 26988 h 772"/>
              <a:gd name="T22" fmla="*/ 3070225 w 3701"/>
              <a:gd name="T23" fmla="*/ 14288 h 772"/>
              <a:gd name="T24" fmla="*/ 2938462 w 3701"/>
              <a:gd name="T25" fmla="*/ 0 h 772"/>
              <a:gd name="T26" fmla="*/ 2779712 w 3701"/>
              <a:gd name="T27" fmla="*/ 20638 h 772"/>
              <a:gd name="T28" fmla="*/ 2514600 w 3701"/>
              <a:gd name="T29" fmla="*/ 20638 h 772"/>
              <a:gd name="T30" fmla="*/ 2355850 w 3701"/>
              <a:gd name="T31" fmla="*/ 0 h 772"/>
              <a:gd name="T32" fmla="*/ 2222500 w 3701"/>
              <a:gd name="T33" fmla="*/ 14288 h 772"/>
              <a:gd name="T34" fmla="*/ 1958975 w 3701"/>
              <a:gd name="T35" fmla="*/ 26988 h 772"/>
              <a:gd name="T36" fmla="*/ 1803400 w 3701"/>
              <a:gd name="T37" fmla="*/ 0 h 772"/>
              <a:gd name="T38" fmla="*/ 1668462 w 3701"/>
              <a:gd name="T39" fmla="*/ 9525 h 772"/>
              <a:gd name="T40" fmla="*/ 1401762 w 3701"/>
              <a:gd name="T41" fmla="*/ 36513 h 772"/>
              <a:gd name="T42" fmla="*/ 1249362 w 3701"/>
              <a:gd name="T43" fmla="*/ 1588 h 772"/>
              <a:gd name="T44" fmla="*/ 1112837 w 3701"/>
              <a:gd name="T45" fmla="*/ 6350 h 772"/>
              <a:gd name="T46" fmla="*/ 822325 w 3701"/>
              <a:gd name="T47" fmla="*/ 36513 h 772"/>
              <a:gd name="T48" fmla="*/ 693737 w 3701"/>
              <a:gd name="T49" fmla="*/ 6350 h 772"/>
              <a:gd name="T50" fmla="*/ 550862 w 3701"/>
              <a:gd name="T51" fmla="*/ 3175 h 772"/>
              <a:gd name="T52" fmla="*/ 374650 w 3701"/>
              <a:gd name="T53" fmla="*/ 47625 h 772"/>
              <a:gd name="T54" fmla="*/ 223837 w 3701"/>
              <a:gd name="T55" fmla="*/ 139700 h 772"/>
              <a:gd name="T56" fmla="*/ 103187 w 3701"/>
              <a:gd name="T57" fmla="*/ 271463 h 772"/>
              <a:gd name="T58" fmla="*/ 26987 w 3701"/>
              <a:gd name="T59" fmla="*/ 430213 h 772"/>
              <a:gd name="T60" fmla="*/ 0 w 3701"/>
              <a:gd name="T61" fmla="*/ 612775 h 772"/>
              <a:gd name="T62" fmla="*/ 19050 w 3701"/>
              <a:gd name="T63" fmla="*/ 765175 h 772"/>
              <a:gd name="T64" fmla="*/ 88900 w 3701"/>
              <a:gd name="T65" fmla="*/ 930275 h 772"/>
              <a:gd name="T66" fmla="*/ 200025 w 3701"/>
              <a:gd name="T67" fmla="*/ 1066800 h 772"/>
              <a:gd name="T68" fmla="*/ 347662 w 3701"/>
              <a:gd name="T69" fmla="*/ 1165225 h 772"/>
              <a:gd name="T70" fmla="*/ 520700 w 3701"/>
              <a:gd name="T71" fmla="*/ 1219200 h 772"/>
              <a:gd name="T72" fmla="*/ 704850 w 3701"/>
              <a:gd name="T73" fmla="*/ 1219200 h 772"/>
              <a:gd name="T74" fmla="*/ 1101725 w 3701"/>
              <a:gd name="T75" fmla="*/ 1219200 h 772"/>
              <a:gd name="T76" fmla="*/ 1331912 w 3701"/>
              <a:gd name="T77" fmla="*/ 1211263 h 772"/>
              <a:gd name="T78" fmla="*/ 1728787 w 3701"/>
              <a:gd name="T79" fmla="*/ 1223963 h 772"/>
              <a:gd name="T80" fmla="*/ 1957387 w 3701"/>
              <a:gd name="T81" fmla="*/ 1198563 h 772"/>
              <a:gd name="T82" fmla="*/ 2355850 w 3701"/>
              <a:gd name="T83" fmla="*/ 1225550 h 772"/>
              <a:gd name="T84" fmla="*/ 2755900 w 3701"/>
              <a:gd name="T85" fmla="*/ 1198563 h 772"/>
              <a:gd name="T86" fmla="*/ 2938462 w 3701"/>
              <a:gd name="T87" fmla="*/ 1225550 h 772"/>
              <a:gd name="T88" fmla="*/ 3335337 w 3701"/>
              <a:gd name="T89" fmla="*/ 1198563 h 772"/>
              <a:gd name="T90" fmla="*/ 3567112 w 3701"/>
              <a:gd name="T91" fmla="*/ 1223963 h 772"/>
              <a:gd name="T92" fmla="*/ 3960812 w 3701"/>
              <a:gd name="T93" fmla="*/ 1211263 h 772"/>
              <a:gd name="T94" fmla="*/ 4194175 w 3701"/>
              <a:gd name="T95" fmla="*/ 1219200 h 772"/>
              <a:gd name="T96" fmla="*/ 4587875 w 3701"/>
              <a:gd name="T97" fmla="*/ 1219200 h 772"/>
              <a:gd name="T98" fmla="*/ 4819650 w 3701"/>
              <a:gd name="T99" fmla="*/ 1211263 h 772"/>
              <a:gd name="T100" fmla="*/ 5214937 w 3701"/>
              <a:gd name="T101" fmla="*/ 1223963 h 772"/>
              <a:gd name="T102" fmla="*/ 5386387 w 3701"/>
              <a:gd name="T103" fmla="*/ 1214438 h 772"/>
              <a:gd name="T104" fmla="*/ 5553075 w 3701"/>
              <a:gd name="T105" fmla="*/ 1152525 h 772"/>
              <a:gd name="T106" fmla="*/ 5695950 w 3701"/>
              <a:gd name="T107" fmla="*/ 1047750 h 772"/>
              <a:gd name="T108" fmla="*/ 5800725 w 3701"/>
              <a:gd name="T109" fmla="*/ 904875 h 772"/>
              <a:gd name="T110" fmla="*/ 5862637 w 3701"/>
              <a:gd name="T111" fmla="*/ 736600 h 772"/>
              <a:gd name="T112" fmla="*/ 5875337 w 3701"/>
              <a:gd name="T113" fmla="*/ 582613 h 772"/>
              <a:gd name="T114" fmla="*/ 5837237 w 3701"/>
              <a:gd name="T115" fmla="*/ 401638 h 772"/>
              <a:gd name="T116" fmla="*/ 5753100 w 3701"/>
              <a:gd name="T117" fmla="*/ 246063 h 772"/>
              <a:gd name="T118" fmla="*/ 5627687 w 3701"/>
              <a:gd name="T119" fmla="*/ 122238 h 772"/>
              <a:gd name="T120" fmla="*/ 5473700 w 3701"/>
              <a:gd name="T121" fmla="*/ 36513 h 772"/>
              <a:gd name="T122" fmla="*/ 5294312 w 3701"/>
              <a:gd name="T123" fmla="*/ 0 h 77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701"/>
              <a:gd name="T187" fmla="*/ 0 h 772"/>
              <a:gd name="T188" fmla="*/ 3701 w 3701"/>
              <a:gd name="T189" fmla="*/ 772 h 77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701" h="772">
                <a:moveTo>
                  <a:pt x="3315" y="0"/>
                </a:moveTo>
                <a:lnTo>
                  <a:pt x="3315" y="0"/>
                </a:lnTo>
                <a:lnTo>
                  <a:pt x="3298" y="0"/>
                </a:lnTo>
                <a:lnTo>
                  <a:pt x="3281" y="1"/>
                </a:lnTo>
                <a:lnTo>
                  <a:pt x="3264" y="4"/>
                </a:lnTo>
                <a:lnTo>
                  <a:pt x="3247" y="6"/>
                </a:lnTo>
                <a:lnTo>
                  <a:pt x="3230" y="9"/>
                </a:lnTo>
                <a:lnTo>
                  <a:pt x="3214" y="13"/>
                </a:lnTo>
                <a:lnTo>
                  <a:pt x="3199" y="17"/>
                </a:lnTo>
                <a:lnTo>
                  <a:pt x="3183" y="23"/>
                </a:lnTo>
                <a:lnTo>
                  <a:pt x="3080" y="23"/>
                </a:lnTo>
                <a:lnTo>
                  <a:pt x="3064" y="17"/>
                </a:lnTo>
                <a:lnTo>
                  <a:pt x="3048" y="13"/>
                </a:lnTo>
                <a:lnTo>
                  <a:pt x="3032" y="9"/>
                </a:lnTo>
                <a:lnTo>
                  <a:pt x="3016" y="6"/>
                </a:lnTo>
                <a:lnTo>
                  <a:pt x="2999" y="4"/>
                </a:lnTo>
                <a:lnTo>
                  <a:pt x="2983" y="1"/>
                </a:lnTo>
                <a:lnTo>
                  <a:pt x="2966" y="0"/>
                </a:lnTo>
                <a:lnTo>
                  <a:pt x="2949" y="0"/>
                </a:lnTo>
                <a:lnTo>
                  <a:pt x="2931" y="0"/>
                </a:lnTo>
                <a:lnTo>
                  <a:pt x="2914" y="1"/>
                </a:lnTo>
                <a:lnTo>
                  <a:pt x="2897" y="4"/>
                </a:lnTo>
                <a:lnTo>
                  <a:pt x="2881" y="6"/>
                </a:lnTo>
                <a:lnTo>
                  <a:pt x="2865" y="9"/>
                </a:lnTo>
                <a:lnTo>
                  <a:pt x="2849" y="13"/>
                </a:lnTo>
                <a:lnTo>
                  <a:pt x="2833" y="17"/>
                </a:lnTo>
                <a:lnTo>
                  <a:pt x="2817" y="23"/>
                </a:lnTo>
                <a:lnTo>
                  <a:pt x="2714" y="23"/>
                </a:lnTo>
                <a:lnTo>
                  <a:pt x="2698" y="17"/>
                </a:lnTo>
                <a:lnTo>
                  <a:pt x="2683" y="13"/>
                </a:lnTo>
                <a:lnTo>
                  <a:pt x="2666" y="9"/>
                </a:lnTo>
                <a:lnTo>
                  <a:pt x="2650" y="6"/>
                </a:lnTo>
                <a:lnTo>
                  <a:pt x="2634" y="4"/>
                </a:lnTo>
                <a:lnTo>
                  <a:pt x="2617" y="1"/>
                </a:lnTo>
                <a:lnTo>
                  <a:pt x="2599" y="0"/>
                </a:lnTo>
                <a:lnTo>
                  <a:pt x="2582" y="0"/>
                </a:lnTo>
                <a:lnTo>
                  <a:pt x="2565" y="0"/>
                </a:lnTo>
                <a:lnTo>
                  <a:pt x="2548" y="1"/>
                </a:lnTo>
                <a:lnTo>
                  <a:pt x="2532" y="4"/>
                </a:lnTo>
                <a:lnTo>
                  <a:pt x="2515" y="6"/>
                </a:lnTo>
                <a:lnTo>
                  <a:pt x="2499" y="9"/>
                </a:lnTo>
                <a:lnTo>
                  <a:pt x="2483" y="13"/>
                </a:lnTo>
                <a:lnTo>
                  <a:pt x="2467" y="17"/>
                </a:lnTo>
                <a:lnTo>
                  <a:pt x="2452" y="23"/>
                </a:lnTo>
                <a:lnTo>
                  <a:pt x="2347" y="23"/>
                </a:lnTo>
                <a:lnTo>
                  <a:pt x="2333" y="17"/>
                </a:lnTo>
                <a:lnTo>
                  <a:pt x="2317" y="13"/>
                </a:lnTo>
                <a:lnTo>
                  <a:pt x="2301" y="9"/>
                </a:lnTo>
                <a:lnTo>
                  <a:pt x="2284" y="6"/>
                </a:lnTo>
                <a:lnTo>
                  <a:pt x="2267" y="4"/>
                </a:lnTo>
                <a:lnTo>
                  <a:pt x="2250" y="1"/>
                </a:lnTo>
                <a:lnTo>
                  <a:pt x="2234" y="0"/>
                </a:lnTo>
                <a:lnTo>
                  <a:pt x="2217" y="0"/>
                </a:lnTo>
                <a:lnTo>
                  <a:pt x="2200" y="0"/>
                </a:lnTo>
                <a:lnTo>
                  <a:pt x="2183" y="1"/>
                </a:lnTo>
                <a:lnTo>
                  <a:pt x="2165" y="4"/>
                </a:lnTo>
                <a:lnTo>
                  <a:pt x="2149" y="6"/>
                </a:lnTo>
                <a:lnTo>
                  <a:pt x="2132" y="9"/>
                </a:lnTo>
                <a:lnTo>
                  <a:pt x="2116" y="13"/>
                </a:lnTo>
                <a:lnTo>
                  <a:pt x="2101" y="17"/>
                </a:lnTo>
                <a:lnTo>
                  <a:pt x="2085" y="23"/>
                </a:lnTo>
                <a:lnTo>
                  <a:pt x="1982" y="23"/>
                </a:lnTo>
                <a:lnTo>
                  <a:pt x="1966" y="17"/>
                </a:lnTo>
                <a:lnTo>
                  <a:pt x="1950" y="13"/>
                </a:lnTo>
                <a:lnTo>
                  <a:pt x="1934" y="9"/>
                </a:lnTo>
                <a:lnTo>
                  <a:pt x="1918" y="6"/>
                </a:lnTo>
                <a:lnTo>
                  <a:pt x="1901" y="4"/>
                </a:lnTo>
                <a:lnTo>
                  <a:pt x="1885" y="1"/>
                </a:lnTo>
                <a:lnTo>
                  <a:pt x="1868" y="0"/>
                </a:lnTo>
                <a:lnTo>
                  <a:pt x="1851" y="0"/>
                </a:lnTo>
                <a:lnTo>
                  <a:pt x="1833" y="0"/>
                </a:lnTo>
                <a:lnTo>
                  <a:pt x="1816" y="1"/>
                </a:lnTo>
                <a:lnTo>
                  <a:pt x="1799" y="4"/>
                </a:lnTo>
                <a:lnTo>
                  <a:pt x="1783" y="6"/>
                </a:lnTo>
                <a:lnTo>
                  <a:pt x="1767" y="9"/>
                </a:lnTo>
                <a:lnTo>
                  <a:pt x="1751" y="13"/>
                </a:lnTo>
                <a:lnTo>
                  <a:pt x="1735" y="17"/>
                </a:lnTo>
                <a:lnTo>
                  <a:pt x="1719" y="23"/>
                </a:lnTo>
                <a:lnTo>
                  <a:pt x="1616" y="23"/>
                </a:lnTo>
                <a:lnTo>
                  <a:pt x="1600" y="17"/>
                </a:lnTo>
                <a:lnTo>
                  <a:pt x="1584" y="13"/>
                </a:lnTo>
                <a:lnTo>
                  <a:pt x="1568" y="9"/>
                </a:lnTo>
                <a:lnTo>
                  <a:pt x="1552" y="6"/>
                </a:lnTo>
                <a:lnTo>
                  <a:pt x="1536" y="4"/>
                </a:lnTo>
                <a:lnTo>
                  <a:pt x="1518" y="1"/>
                </a:lnTo>
                <a:lnTo>
                  <a:pt x="1501" y="0"/>
                </a:lnTo>
                <a:lnTo>
                  <a:pt x="1484" y="0"/>
                </a:lnTo>
                <a:lnTo>
                  <a:pt x="1467" y="0"/>
                </a:lnTo>
                <a:lnTo>
                  <a:pt x="1450" y="1"/>
                </a:lnTo>
                <a:lnTo>
                  <a:pt x="1434" y="4"/>
                </a:lnTo>
                <a:lnTo>
                  <a:pt x="1417" y="6"/>
                </a:lnTo>
                <a:lnTo>
                  <a:pt x="1400" y="9"/>
                </a:lnTo>
                <a:lnTo>
                  <a:pt x="1384" y="13"/>
                </a:lnTo>
                <a:lnTo>
                  <a:pt x="1368" y="17"/>
                </a:lnTo>
                <a:lnTo>
                  <a:pt x="1354" y="23"/>
                </a:lnTo>
                <a:lnTo>
                  <a:pt x="1249" y="23"/>
                </a:lnTo>
                <a:lnTo>
                  <a:pt x="1234" y="17"/>
                </a:lnTo>
                <a:lnTo>
                  <a:pt x="1218" y="13"/>
                </a:lnTo>
                <a:lnTo>
                  <a:pt x="1202" y="9"/>
                </a:lnTo>
                <a:lnTo>
                  <a:pt x="1186" y="6"/>
                </a:lnTo>
                <a:lnTo>
                  <a:pt x="1169" y="4"/>
                </a:lnTo>
                <a:lnTo>
                  <a:pt x="1152" y="1"/>
                </a:lnTo>
                <a:lnTo>
                  <a:pt x="1136" y="0"/>
                </a:lnTo>
                <a:lnTo>
                  <a:pt x="1119" y="0"/>
                </a:lnTo>
                <a:lnTo>
                  <a:pt x="1102" y="0"/>
                </a:lnTo>
                <a:lnTo>
                  <a:pt x="1084" y="1"/>
                </a:lnTo>
                <a:lnTo>
                  <a:pt x="1067" y="4"/>
                </a:lnTo>
                <a:lnTo>
                  <a:pt x="1051" y="6"/>
                </a:lnTo>
                <a:lnTo>
                  <a:pt x="1034" y="9"/>
                </a:lnTo>
                <a:lnTo>
                  <a:pt x="1018" y="13"/>
                </a:lnTo>
                <a:lnTo>
                  <a:pt x="1003" y="17"/>
                </a:lnTo>
                <a:lnTo>
                  <a:pt x="987" y="23"/>
                </a:lnTo>
                <a:lnTo>
                  <a:pt x="883" y="23"/>
                </a:lnTo>
                <a:lnTo>
                  <a:pt x="868" y="17"/>
                </a:lnTo>
                <a:lnTo>
                  <a:pt x="852" y="13"/>
                </a:lnTo>
                <a:lnTo>
                  <a:pt x="836" y="9"/>
                </a:lnTo>
                <a:lnTo>
                  <a:pt x="820" y="6"/>
                </a:lnTo>
                <a:lnTo>
                  <a:pt x="803" y="4"/>
                </a:lnTo>
                <a:lnTo>
                  <a:pt x="787" y="1"/>
                </a:lnTo>
                <a:lnTo>
                  <a:pt x="770" y="0"/>
                </a:lnTo>
                <a:lnTo>
                  <a:pt x="752" y="0"/>
                </a:lnTo>
                <a:lnTo>
                  <a:pt x="735" y="0"/>
                </a:lnTo>
                <a:lnTo>
                  <a:pt x="718" y="1"/>
                </a:lnTo>
                <a:lnTo>
                  <a:pt x="701" y="4"/>
                </a:lnTo>
                <a:lnTo>
                  <a:pt x="685" y="6"/>
                </a:lnTo>
                <a:lnTo>
                  <a:pt x="669" y="9"/>
                </a:lnTo>
                <a:lnTo>
                  <a:pt x="653" y="13"/>
                </a:lnTo>
                <a:lnTo>
                  <a:pt x="637" y="17"/>
                </a:lnTo>
                <a:lnTo>
                  <a:pt x="621" y="23"/>
                </a:lnTo>
                <a:lnTo>
                  <a:pt x="518" y="23"/>
                </a:lnTo>
                <a:lnTo>
                  <a:pt x="502" y="17"/>
                </a:lnTo>
                <a:lnTo>
                  <a:pt x="486" y="13"/>
                </a:lnTo>
                <a:lnTo>
                  <a:pt x="470" y="9"/>
                </a:lnTo>
                <a:lnTo>
                  <a:pt x="454" y="6"/>
                </a:lnTo>
                <a:lnTo>
                  <a:pt x="437" y="4"/>
                </a:lnTo>
                <a:lnTo>
                  <a:pt x="420" y="1"/>
                </a:lnTo>
                <a:lnTo>
                  <a:pt x="403" y="0"/>
                </a:lnTo>
                <a:lnTo>
                  <a:pt x="386" y="0"/>
                </a:lnTo>
                <a:lnTo>
                  <a:pt x="366" y="0"/>
                </a:lnTo>
                <a:lnTo>
                  <a:pt x="347" y="2"/>
                </a:lnTo>
                <a:lnTo>
                  <a:pt x="328" y="5"/>
                </a:lnTo>
                <a:lnTo>
                  <a:pt x="308" y="8"/>
                </a:lnTo>
                <a:lnTo>
                  <a:pt x="290" y="12"/>
                </a:lnTo>
                <a:lnTo>
                  <a:pt x="271" y="17"/>
                </a:lnTo>
                <a:lnTo>
                  <a:pt x="253" y="23"/>
                </a:lnTo>
                <a:lnTo>
                  <a:pt x="236" y="30"/>
                </a:lnTo>
                <a:lnTo>
                  <a:pt x="219" y="38"/>
                </a:lnTo>
                <a:lnTo>
                  <a:pt x="202" y="47"/>
                </a:lnTo>
                <a:lnTo>
                  <a:pt x="186" y="56"/>
                </a:lnTo>
                <a:lnTo>
                  <a:pt x="171" y="65"/>
                </a:lnTo>
                <a:lnTo>
                  <a:pt x="155" y="77"/>
                </a:lnTo>
                <a:lnTo>
                  <a:pt x="141" y="88"/>
                </a:lnTo>
                <a:lnTo>
                  <a:pt x="126" y="100"/>
                </a:lnTo>
                <a:lnTo>
                  <a:pt x="113" y="113"/>
                </a:lnTo>
                <a:lnTo>
                  <a:pt x="100" y="126"/>
                </a:lnTo>
                <a:lnTo>
                  <a:pt x="88" y="141"/>
                </a:lnTo>
                <a:lnTo>
                  <a:pt x="77" y="155"/>
                </a:lnTo>
                <a:lnTo>
                  <a:pt x="65" y="171"/>
                </a:lnTo>
                <a:lnTo>
                  <a:pt x="56" y="186"/>
                </a:lnTo>
                <a:lnTo>
                  <a:pt x="47" y="202"/>
                </a:lnTo>
                <a:lnTo>
                  <a:pt x="38" y="219"/>
                </a:lnTo>
                <a:lnTo>
                  <a:pt x="30" y="236"/>
                </a:lnTo>
                <a:lnTo>
                  <a:pt x="23" y="253"/>
                </a:lnTo>
                <a:lnTo>
                  <a:pt x="17" y="271"/>
                </a:lnTo>
                <a:lnTo>
                  <a:pt x="12" y="290"/>
                </a:lnTo>
                <a:lnTo>
                  <a:pt x="8" y="308"/>
                </a:lnTo>
                <a:lnTo>
                  <a:pt x="5" y="328"/>
                </a:lnTo>
                <a:lnTo>
                  <a:pt x="2" y="347"/>
                </a:lnTo>
                <a:lnTo>
                  <a:pt x="0" y="367"/>
                </a:lnTo>
                <a:lnTo>
                  <a:pt x="0" y="386"/>
                </a:lnTo>
                <a:lnTo>
                  <a:pt x="0" y="407"/>
                </a:lnTo>
                <a:lnTo>
                  <a:pt x="2" y="426"/>
                </a:lnTo>
                <a:lnTo>
                  <a:pt x="5" y="446"/>
                </a:lnTo>
                <a:lnTo>
                  <a:pt x="8" y="464"/>
                </a:lnTo>
                <a:lnTo>
                  <a:pt x="12" y="482"/>
                </a:lnTo>
                <a:lnTo>
                  <a:pt x="17" y="501"/>
                </a:lnTo>
                <a:lnTo>
                  <a:pt x="23" y="519"/>
                </a:lnTo>
                <a:lnTo>
                  <a:pt x="30" y="536"/>
                </a:lnTo>
                <a:lnTo>
                  <a:pt x="38" y="553"/>
                </a:lnTo>
                <a:lnTo>
                  <a:pt x="47" y="570"/>
                </a:lnTo>
                <a:lnTo>
                  <a:pt x="56" y="586"/>
                </a:lnTo>
                <a:lnTo>
                  <a:pt x="65" y="602"/>
                </a:lnTo>
                <a:lnTo>
                  <a:pt x="77" y="617"/>
                </a:lnTo>
                <a:lnTo>
                  <a:pt x="88" y="632"/>
                </a:lnTo>
                <a:lnTo>
                  <a:pt x="100" y="646"/>
                </a:lnTo>
                <a:lnTo>
                  <a:pt x="113" y="660"/>
                </a:lnTo>
                <a:lnTo>
                  <a:pt x="126" y="672"/>
                </a:lnTo>
                <a:lnTo>
                  <a:pt x="141" y="684"/>
                </a:lnTo>
                <a:lnTo>
                  <a:pt x="155" y="695"/>
                </a:lnTo>
                <a:lnTo>
                  <a:pt x="171" y="707"/>
                </a:lnTo>
                <a:lnTo>
                  <a:pt x="186" y="717"/>
                </a:lnTo>
                <a:lnTo>
                  <a:pt x="202" y="726"/>
                </a:lnTo>
                <a:lnTo>
                  <a:pt x="219" y="734"/>
                </a:lnTo>
                <a:lnTo>
                  <a:pt x="236" y="742"/>
                </a:lnTo>
                <a:lnTo>
                  <a:pt x="253" y="749"/>
                </a:lnTo>
                <a:lnTo>
                  <a:pt x="271" y="755"/>
                </a:lnTo>
                <a:lnTo>
                  <a:pt x="290" y="760"/>
                </a:lnTo>
                <a:lnTo>
                  <a:pt x="308" y="765"/>
                </a:lnTo>
                <a:lnTo>
                  <a:pt x="328" y="768"/>
                </a:lnTo>
                <a:lnTo>
                  <a:pt x="347" y="771"/>
                </a:lnTo>
                <a:lnTo>
                  <a:pt x="366" y="772"/>
                </a:lnTo>
                <a:lnTo>
                  <a:pt x="386" y="772"/>
                </a:lnTo>
                <a:lnTo>
                  <a:pt x="416" y="771"/>
                </a:lnTo>
                <a:lnTo>
                  <a:pt x="444" y="768"/>
                </a:lnTo>
                <a:lnTo>
                  <a:pt x="473" y="763"/>
                </a:lnTo>
                <a:lnTo>
                  <a:pt x="500" y="755"/>
                </a:lnTo>
                <a:lnTo>
                  <a:pt x="638" y="755"/>
                </a:lnTo>
                <a:lnTo>
                  <a:pt x="665" y="763"/>
                </a:lnTo>
                <a:lnTo>
                  <a:pt x="694" y="768"/>
                </a:lnTo>
                <a:lnTo>
                  <a:pt x="723" y="771"/>
                </a:lnTo>
                <a:lnTo>
                  <a:pt x="752" y="772"/>
                </a:lnTo>
                <a:lnTo>
                  <a:pt x="782" y="771"/>
                </a:lnTo>
                <a:lnTo>
                  <a:pt x="811" y="768"/>
                </a:lnTo>
                <a:lnTo>
                  <a:pt x="839" y="763"/>
                </a:lnTo>
                <a:lnTo>
                  <a:pt x="867" y="755"/>
                </a:lnTo>
                <a:lnTo>
                  <a:pt x="1003" y="755"/>
                </a:lnTo>
                <a:lnTo>
                  <a:pt x="1032" y="763"/>
                </a:lnTo>
                <a:lnTo>
                  <a:pt x="1059" y="768"/>
                </a:lnTo>
                <a:lnTo>
                  <a:pt x="1089" y="771"/>
                </a:lnTo>
                <a:lnTo>
                  <a:pt x="1119" y="772"/>
                </a:lnTo>
                <a:lnTo>
                  <a:pt x="1147" y="771"/>
                </a:lnTo>
                <a:lnTo>
                  <a:pt x="1177" y="768"/>
                </a:lnTo>
                <a:lnTo>
                  <a:pt x="1206" y="763"/>
                </a:lnTo>
                <a:lnTo>
                  <a:pt x="1233" y="755"/>
                </a:lnTo>
                <a:lnTo>
                  <a:pt x="1370" y="755"/>
                </a:lnTo>
                <a:lnTo>
                  <a:pt x="1397" y="763"/>
                </a:lnTo>
                <a:lnTo>
                  <a:pt x="1426" y="768"/>
                </a:lnTo>
                <a:lnTo>
                  <a:pt x="1454" y="771"/>
                </a:lnTo>
                <a:lnTo>
                  <a:pt x="1484" y="772"/>
                </a:lnTo>
                <a:lnTo>
                  <a:pt x="1514" y="771"/>
                </a:lnTo>
                <a:lnTo>
                  <a:pt x="1544" y="768"/>
                </a:lnTo>
                <a:lnTo>
                  <a:pt x="1571" y="763"/>
                </a:lnTo>
                <a:lnTo>
                  <a:pt x="1599" y="755"/>
                </a:lnTo>
                <a:lnTo>
                  <a:pt x="1736" y="755"/>
                </a:lnTo>
                <a:lnTo>
                  <a:pt x="1763" y="763"/>
                </a:lnTo>
                <a:lnTo>
                  <a:pt x="1792" y="768"/>
                </a:lnTo>
                <a:lnTo>
                  <a:pt x="1821" y="771"/>
                </a:lnTo>
                <a:lnTo>
                  <a:pt x="1851" y="772"/>
                </a:lnTo>
                <a:lnTo>
                  <a:pt x="1880" y="771"/>
                </a:lnTo>
                <a:lnTo>
                  <a:pt x="1909" y="768"/>
                </a:lnTo>
                <a:lnTo>
                  <a:pt x="1938" y="763"/>
                </a:lnTo>
                <a:lnTo>
                  <a:pt x="1965" y="755"/>
                </a:lnTo>
                <a:lnTo>
                  <a:pt x="2101" y="755"/>
                </a:lnTo>
                <a:lnTo>
                  <a:pt x="2130" y="763"/>
                </a:lnTo>
                <a:lnTo>
                  <a:pt x="2157" y="768"/>
                </a:lnTo>
                <a:lnTo>
                  <a:pt x="2187" y="771"/>
                </a:lnTo>
                <a:lnTo>
                  <a:pt x="2217" y="772"/>
                </a:lnTo>
                <a:lnTo>
                  <a:pt x="2247" y="771"/>
                </a:lnTo>
                <a:lnTo>
                  <a:pt x="2275" y="768"/>
                </a:lnTo>
                <a:lnTo>
                  <a:pt x="2304" y="763"/>
                </a:lnTo>
                <a:lnTo>
                  <a:pt x="2331" y="755"/>
                </a:lnTo>
                <a:lnTo>
                  <a:pt x="2468" y="755"/>
                </a:lnTo>
                <a:lnTo>
                  <a:pt x="2495" y="763"/>
                </a:lnTo>
                <a:lnTo>
                  <a:pt x="2524" y="768"/>
                </a:lnTo>
                <a:lnTo>
                  <a:pt x="2552" y="771"/>
                </a:lnTo>
                <a:lnTo>
                  <a:pt x="2582" y="772"/>
                </a:lnTo>
                <a:lnTo>
                  <a:pt x="2612" y="771"/>
                </a:lnTo>
                <a:lnTo>
                  <a:pt x="2642" y="768"/>
                </a:lnTo>
                <a:lnTo>
                  <a:pt x="2669" y="763"/>
                </a:lnTo>
                <a:lnTo>
                  <a:pt x="2697" y="755"/>
                </a:lnTo>
                <a:lnTo>
                  <a:pt x="2834" y="755"/>
                </a:lnTo>
                <a:lnTo>
                  <a:pt x="2862" y="763"/>
                </a:lnTo>
                <a:lnTo>
                  <a:pt x="2890" y="768"/>
                </a:lnTo>
                <a:lnTo>
                  <a:pt x="2919" y="771"/>
                </a:lnTo>
                <a:lnTo>
                  <a:pt x="2949" y="772"/>
                </a:lnTo>
                <a:lnTo>
                  <a:pt x="2978" y="771"/>
                </a:lnTo>
                <a:lnTo>
                  <a:pt x="3007" y="768"/>
                </a:lnTo>
                <a:lnTo>
                  <a:pt x="3036" y="763"/>
                </a:lnTo>
                <a:lnTo>
                  <a:pt x="3063" y="755"/>
                </a:lnTo>
                <a:lnTo>
                  <a:pt x="3201" y="755"/>
                </a:lnTo>
                <a:lnTo>
                  <a:pt x="3228" y="763"/>
                </a:lnTo>
                <a:lnTo>
                  <a:pt x="3256" y="768"/>
                </a:lnTo>
                <a:lnTo>
                  <a:pt x="3285" y="771"/>
                </a:lnTo>
                <a:lnTo>
                  <a:pt x="3315" y="772"/>
                </a:lnTo>
                <a:lnTo>
                  <a:pt x="3335" y="772"/>
                </a:lnTo>
                <a:lnTo>
                  <a:pt x="3354" y="771"/>
                </a:lnTo>
                <a:lnTo>
                  <a:pt x="3373" y="768"/>
                </a:lnTo>
                <a:lnTo>
                  <a:pt x="3393" y="765"/>
                </a:lnTo>
                <a:lnTo>
                  <a:pt x="3411" y="760"/>
                </a:lnTo>
                <a:lnTo>
                  <a:pt x="3430" y="755"/>
                </a:lnTo>
                <a:lnTo>
                  <a:pt x="3448" y="749"/>
                </a:lnTo>
                <a:lnTo>
                  <a:pt x="3465" y="742"/>
                </a:lnTo>
                <a:lnTo>
                  <a:pt x="3482" y="734"/>
                </a:lnTo>
                <a:lnTo>
                  <a:pt x="3498" y="726"/>
                </a:lnTo>
                <a:lnTo>
                  <a:pt x="3515" y="717"/>
                </a:lnTo>
                <a:lnTo>
                  <a:pt x="3530" y="707"/>
                </a:lnTo>
                <a:lnTo>
                  <a:pt x="3545" y="695"/>
                </a:lnTo>
                <a:lnTo>
                  <a:pt x="3560" y="684"/>
                </a:lnTo>
                <a:lnTo>
                  <a:pt x="3574" y="672"/>
                </a:lnTo>
                <a:lnTo>
                  <a:pt x="3588" y="660"/>
                </a:lnTo>
                <a:lnTo>
                  <a:pt x="3600" y="646"/>
                </a:lnTo>
                <a:lnTo>
                  <a:pt x="3613" y="632"/>
                </a:lnTo>
                <a:lnTo>
                  <a:pt x="3624" y="617"/>
                </a:lnTo>
                <a:lnTo>
                  <a:pt x="3635" y="602"/>
                </a:lnTo>
                <a:lnTo>
                  <a:pt x="3645" y="586"/>
                </a:lnTo>
                <a:lnTo>
                  <a:pt x="3654" y="570"/>
                </a:lnTo>
                <a:lnTo>
                  <a:pt x="3663" y="553"/>
                </a:lnTo>
                <a:lnTo>
                  <a:pt x="3670" y="536"/>
                </a:lnTo>
                <a:lnTo>
                  <a:pt x="3677" y="519"/>
                </a:lnTo>
                <a:lnTo>
                  <a:pt x="3684" y="501"/>
                </a:lnTo>
                <a:lnTo>
                  <a:pt x="3688" y="482"/>
                </a:lnTo>
                <a:lnTo>
                  <a:pt x="3693" y="464"/>
                </a:lnTo>
                <a:lnTo>
                  <a:pt x="3696" y="446"/>
                </a:lnTo>
                <a:lnTo>
                  <a:pt x="3699" y="426"/>
                </a:lnTo>
                <a:lnTo>
                  <a:pt x="3701" y="407"/>
                </a:lnTo>
                <a:lnTo>
                  <a:pt x="3701" y="386"/>
                </a:lnTo>
                <a:lnTo>
                  <a:pt x="3701" y="367"/>
                </a:lnTo>
                <a:lnTo>
                  <a:pt x="3699" y="347"/>
                </a:lnTo>
                <a:lnTo>
                  <a:pt x="3696" y="328"/>
                </a:lnTo>
                <a:lnTo>
                  <a:pt x="3693" y="308"/>
                </a:lnTo>
                <a:lnTo>
                  <a:pt x="3688" y="290"/>
                </a:lnTo>
                <a:lnTo>
                  <a:pt x="3684" y="271"/>
                </a:lnTo>
                <a:lnTo>
                  <a:pt x="3677" y="253"/>
                </a:lnTo>
                <a:lnTo>
                  <a:pt x="3670" y="236"/>
                </a:lnTo>
                <a:lnTo>
                  <a:pt x="3663" y="219"/>
                </a:lnTo>
                <a:lnTo>
                  <a:pt x="3654" y="202"/>
                </a:lnTo>
                <a:lnTo>
                  <a:pt x="3645" y="186"/>
                </a:lnTo>
                <a:lnTo>
                  <a:pt x="3635" y="171"/>
                </a:lnTo>
                <a:lnTo>
                  <a:pt x="3624" y="155"/>
                </a:lnTo>
                <a:lnTo>
                  <a:pt x="3613" y="141"/>
                </a:lnTo>
                <a:lnTo>
                  <a:pt x="3600" y="126"/>
                </a:lnTo>
                <a:lnTo>
                  <a:pt x="3588" y="113"/>
                </a:lnTo>
                <a:lnTo>
                  <a:pt x="3574" y="100"/>
                </a:lnTo>
                <a:lnTo>
                  <a:pt x="3560" y="88"/>
                </a:lnTo>
                <a:lnTo>
                  <a:pt x="3545" y="77"/>
                </a:lnTo>
                <a:lnTo>
                  <a:pt x="3530" y="65"/>
                </a:lnTo>
                <a:lnTo>
                  <a:pt x="3515" y="56"/>
                </a:lnTo>
                <a:lnTo>
                  <a:pt x="3498" y="47"/>
                </a:lnTo>
                <a:lnTo>
                  <a:pt x="3482" y="38"/>
                </a:lnTo>
                <a:lnTo>
                  <a:pt x="3465" y="30"/>
                </a:lnTo>
                <a:lnTo>
                  <a:pt x="3448" y="23"/>
                </a:lnTo>
                <a:lnTo>
                  <a:pt x="3430" y="17"/>
                </a:lnTo>
                <a:lnTo>
                  <a:pt x="3411" y="12"/>
                </a:lnTo>
                <a:lnTo>
                  <a:pt x="3393" y="8"/>
                </a:lnTo>
                <a:lnTo>
                  <a:pt x="3373" y="5"/>
                </a:lnTo>
                <a:lnTo>
                  <a:pt x="3354" y="2"/>
                </a:lnTo>
                <a:lnTo>
                  <a:pt x="3335" y="0"/>
                </a:lnTo>
                <a:lnTo>
                  <a:pt x="3315" y="0"/>
                </a:lnTo>
                <a:close/>
              </a:path>
            </a:pathLst>
          </a:custGeom>
          <a:solidFill>
            <a:srgbClr val="FDB602">
              <a:alpha val="30196"/>
            </a:srgbClr>
          </a:solidFill>
          <a:ln w="101600">
            <a:solidFill>
              <a:srgbClr val="F7B60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5" name="Freeform 6"/>
          <p:cNvSpPr>
            <a:spLocks/>
          </p:cNvSpPr>
          <p:nvPr/>
        </p:nvSpPr>
        <p:spPr bwMode="auto">
          <a:xfrm>
            <a:off x="1614488" y="1479550"/>
            <a:ext cx="5875337" cy="1225550"/>
          </a:xfrm>
          <a:custGeom>
            <a:avLst/>
            <a:gdLst>
              <a:gd name="T0" fmla="*/ 5154612 w 3701"/>
              <a:gd name="T1" fmla="*/ 9525 h 772"/>
              <a:gd name="T2" fmla="*/ 4889500 w 3701"/>
              <a:gd name="T3" fmla="*/ 36513 h 772"/>
              <a:gd name="T4" fmla="*/ 4735512 w 3701"/>
              <a:gd name="T5" fmla="*/ 1588 h 772"/>
              <a:gd name="T6" fmla="*/ 4598987 w 3701"/>
              <a:gd name="T7" fmla="*/ 6350 h 772"/>
              <a:gd name="T8" fmla="*/ 4308475 w 3701"/>
              <a:gd name="T9" fmla="*/ 36513 h 772"/>
              <a:gd name="T10" fmla="*/ 4181475 w 3701"/>
              <a:gd name="T11" fmla="*/ 6350 h 772"/>
              <a:gd name="T12" fmla="*/ 4044950 w 3701"/>
              <a:gd name="T13" fmla="*/ 1588 h 772"/>
              <a:gd name="T14" fmla="*/ 3892550 w 3701"/>
              <a:gd name="T15" fmla="*/ 36513 h 772"/>
              <a:gd name="T16" fmla="*/ 3625850 w 3701"/>
              <a:gd name="T17" fmla="*/ 9525 h 772"/>
              <a:gd name="T18" fmla="*/ 3492500 w 3701"/>
              <a:gd name="T19" fmla="*/ 0 h 772"/>
              <a:gd name="T20" fmla="*/ 3335337 w 3701"/>
              <a:gd name="T21" fmla="*/ 26988 h 772"/>
              <a:gd name="T22" fmla="*/ 3070225 w 3701"/>
              <a:gd name="T23" fmla="*/ 14288 h 772"/>
              <a:gd name="T24" fmla="*/ 2938462 w 3701"/>
              <a:gd name="T25" fmla="*/ 0 h 772"/>
              <a:gd name="T26" fmla="*/ 2779712 w 3701"/>
              <a:gd name="T27" fmla="*/ 20638 h 772"/>
              <a:gd name="T28" fmla="*/ 2514600 w 3701"/>
              <a:gd name="T29" fmla="*/ 20638 h 772"/>
              <a:gd name="T30" fmla="*/ 2355850 w 3701"/>
              <a:gd name="T31" fmla="*/ 0 h 772"/>
              <a:gd name="T32" fmla="*/ 2222500 w 3701"/>
              <a:gd name="T33" fmla="*/ 14288 h 772"/>
              <a:gd name="T34" fmla="*/ 1958975 w 3701"/>
              <a:gd name="T35" fmla="*/ 26988 h 772"/>
              <a:gd name="T36" fmla="*/ 1803400 w 3701"/>
              <a:gd name="T37" fmla="*/ 0 h 772"/>
              <a:gd name="T38" fmla="*/ 1668462 w 3701"/>
              <a:gd name="T39" fmla="*/ 9525 h 772"/>
              <a:gd name="T40" fmla="*/ 1401762 w 3701"/>
              <a:gd name="T41" fmla="*/ 36513 h 772"/>
              <a:gd name="T42" fmla="*/ 1249362 w 3701"/>
              <a:gd name="T43" fmla="*/ 1588 h 772"/>
              <a:gd name="T44" fmla="*/ 1112837 w 3701"/>
              <a:gd name="T45" fmla="*/ 6350 h 772"/>
              <a:gd name="T46" fmla="*/ 822325 w 3701"/>
              <a:gd name="T47" fmla="*/ 36513 h 772"/>
              <a:gd name="T48" fmla="*/ 693737 w 3701"/>
              <a:gd name="T49" fmla="*/ 6350 h 772"/>
              <a:gd name="T50" fmla="*/ 550862 w 3701"/>
              <a:gd name="T51" fmla="*/ 3175 h 772"/>
              <a:gd name="T52" fmla="*/ 374650 w 3701"/>
              <a:gd name="T53" fmla="*/ 47625 h 772"/>
              <a:gd name="T54" fmla="*/ 223837 w 3701"/>
              <a:gd name="T55" fmla="*/ 139700 h 772"/>
              <a:gd name="T56" fmla="*/ 103187 w 3701"/>
              <a:gd name="T57" fmla="*/ 271463 h 772"/>
              <a:gd name="T58" fmla="*/ 26987 w 3701"/>
              <a:gd name="T59" fmla="*/ 430213 h 772"/>
              <a:gd name="T60" fmla="*/ 0 w 3701"/>
              <a:gd name="T61" fmla="*/ 612775 h 772"/>
              <a:gd name="T62" fmla="*/ 19050 w 3701"/>
              <a:gd name="T63" fmla="*/ 765175 h 772"/>
              <a:gd name="T64" fmla="*/ 88900 w 3701"/>
              <a:gd name="T65" fmla="*/ 930275 h 772"/>
              <a:gd name="T66" fmla="*/ 200025 w 3701"/>
              <a:gd name="T67" fmla="*/ 1066800 h 772"/>
              <a:gd name="T68" fmla="*/ 347662 w 3701"/>
              <a:gd name="T69" fmla="*/ 1165225 h 772"/>
              <a:gd name="T70" fmla="*/ 520700 w 3701"/>
              <a:gd name="T71" fmla="*/ 1219200 h 772"/>
              <a:gd name="T72" fmla="*/ 704850 w 3701"/>
              <a:gd name="T73" fmla="*/ 1219200 h 772"/>
              <a:gd name="T74" fmla="*/ 1101725 w 3701"/>
              <a:gd name="T75" fmla="*/ 1219200 h 772"/>
              <a:gd name="T76" fmla="*/ 1331912 w 3701"/>
              <a:gd name="T77" fmla="*/ 1211263 h 772"/>
              <a:gd name="T78" fmla="*/ 1728787 w 3701"/>
              <a:gd name="T79" fmla="*/ 1223963 h 772"/>
              <a:gd name="T80" fmla="*/ 1957387 w 3701"/>
              <a:gd name="T81" fmla="*/ 1198563 h 772"/>
              <a:gd name="T82" fmla="*/ 2355850 w 3701"/>
              <a:gd name="T83" fmla="*/ 1225550 h 772"/>
              <a:gd name="T84" fmla="*/ 2755900 w 3701"/>
              <a:gd name="T85" fmla="*/ 1198563 h 772"/>
              <a:gd name="T86" fmla="*/ 2938462 w 3701"/>
              <a:gd name="T87" fmla="*/ 1225550 h 772"/>
              <a:gd name="T88" fmla="*/ 3335337 w 3701"/>
              <a:gd name="T89" fmla="*/ 1198563 h 772"/>
              <a:gd name="T90" fmla="*/ 3567112 w 3701"/>
              <a:gd name="T91" fmla="*/ 1223963 h 772"/>
              <a:gd name="T92" fmla="*/ 3960812 w 3701"/>
              <a:gd name="T93" fmla="*/ 1211263 h 772"/>
              <a:gd name="T94" fmla="*/ 4194175 w 3701"/>
              <a:gd name="T95" fmla="*/ 1219200 h 772"/>
              <a:gd name="T96" fmla="*/ 4587875 w 3701"/>
              <a:gd name="T97" fmla="*/ 1219200 h 772"/>
              <a:gd name="T98" fmla="*/ 4819650 w 3701"/>
              <a:gd name="T99" fmla="*/ 1211263 h 772"/>
              <a:gd name="T100" fmla="*/ 5214937 w 3701"/>
              <a:gd name="T101" fmla="*/ 1223963 h 772"/>
              <a:gd name="T102" fmla="*/ 5386387 w 3701"/>
              <a:gd name="T103" fmla="*/ 1214438 h 772"/>
              <a:gd name="T104" fmla="*/ 5553075 w 3701"/>
              <a:gd name="T105" fmla="*/ 1152525 h 772"/>
              <a:gd name="T106" fmla="*/ 5695950 w 3701"/>
              <a:gd name="T107" fmla="*/ 1047750 h 772"/>
              <a:gd name="T108" fmla="*/ 5800725 w 3701"/>
              <a:gd name="T109" fmla="*/ 904875 h 772"/>
              <a:gd name="T110" fmla="*/ 5862637 w 3701"/>
              <a:gd name="T111" fmla="*/ 736600 h 772"/>
              <a:gd name="T112" fmla="*/ 5875337 w 3701"/>
              <a:gd name="T113" fmla="*/ 582613 h 772"/>
              <a:gd name="T114" fmla="*/ 5837237 w 3701"/>
              <a:gd name="T115" fmla="*/ 401638 h 772"/>
              <a:gd name="T116" fmla="*/ 5753100 w 3701"/>
              <a:gd name="T117" fmla="*/ 246063 h 772"/>
              <a:gd name="T118" fmla="*/ 5627687 w 3701"/>
              <a:gd name="T119" fmla="*/ 122238 h 772"/>
              <a:gd name="T120" fmla="*/ 5473700 w 3701"/>
              <a:gd name="T121" fmla="*/ 36513 h 772"/>
              <a:gd name="T122" fmla="*/ 5294312 w 3701"/>
              <a:gd name="T123" fmla="*/ 0 h 77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701"/>
              <a:gd name="T187" fmla="*/ 0 h 772"/>
              <a:gd name="T188" fmla="*/ 3701 w 3701"/>
              <a:gd name="T189" fmla="*/ 772 h 77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701" h="772">
                <a:moveTo>
                  <a:pt x="3315" y="0"/>
                </a:moveTo>
                <a:lnTo>
                  <a:pt x="3315" y="0"/>
                </a:lnTo>
                <a:lnTo>
                  <a:pt x="3298" y="0"/>
                </a:lnTo>
                <a:lnTo>
                  <a:pt x="3281" y="1"/>
                </a:lnTo>
                <a:lnTo>
                  <a:pt x="3264" y="4"/>
                </a:lnTo>
                <a:lnTo>
                  <a:pt x="3247" y="6"/>
                </a:lnTo>
                <a:lnTo>
                  <a:pt x="3230" y="9"/>
                </a:lnTo>
                <a:lnTo>
                  <a:pt x="3214" y="13"/>
                </a:lnTo>
                <a:lnTo>
                  <a:pt x="3199" y="17"/>
                </a:lnTo>
                <a:lnTo>
                  <a:pt x="3183" y="23"/>
                </a:lnTo>
                <a:lnTo>
                  <a:pt x="3080" y="23"/>
                </a:lnTo>
                <a:lnTo>
                  <a:pt x="3064" y="17"/>
                </a:lnTo>
                <a:lnTo>
                  <a:pt x="3048" y="13"/>
                </a:lnTo>
                <a:lnTo>
                  <a:pt x="3032" y="9"/>
                </a:lnTo>
                <a:lnTo>
                  <a:pt x="3016" y="6"/>
                </a:lnTo>
                <a:lnTo>
                  <a:pt x="2999" y="4"/>
                </a:lnTo>
                <a:lnTo>
                  <a:pt x="2983" y="1"/>
                </a:lnTo>
                <a:lnTo>
                  <a:pt x="2966" y="0"/>
                </a:lnTo>
                <a:lnTo>
                  <a:pt x="2949" y="0"/>
                </a:lnTo>
                <a:lnTo>
                  <a:pt x="2931" y="0"/>
                </a:lnTo>
                <a:lnTo>
                  <a:pt x="2914" y="1"/>
                </a:lnTo>
                <a:lnTo>
                  <a:pt x="2897" y="4"/>
                </a:lnTo>
                <a:lnTo>
                  <a:pt x="2881" y="6"/>
                </a:lnTo>
                <a:lnTo>
                  <a:pt x="2865" y="9"/>
                </a:lnTo>
                <a:lnTo>
                  <a:pt x="2849" y="13"/>
                </a:lnTo>
                <a:lnTo>
                  <a:pt x="2833" y="17"/>
                </a:lnTo>
                <a:lnTo>
                  <a:pt x="2817" y="23"/>
                </a:lnTo>
                <a:lnTo>
                  <a:pt x="2714" y="23"/>
                </a:lnTo>
                <a:lnTo>
                  <a:pt x="2698" y="17"/>
                </a:lnTo>
                <a:lnTo>
                  <a:pt x="2683" y="13"/>
                </a:lnTo>
                <a:lnTo>
                  <a:pt x="2666" y="9"/>
                </a:lnTo>
                <a:lnTo>
                  <a:pt x="2650" y="6"/>
                </a:lnTo>
                <a:lnTo>
                  <a:pt x="2634" y="4"/>
                </a:lnTo>
                <a:lnTo>
                  <a:pt x="2617" y="1"/>
                </a:lnTo>
                <a:lnTo>
                  <a:pt x="2599" y="0"/>
                </a:lnTo>
                <a:lnTo>
                  <a:pt x="2582" y="0"/>
                </a:lnTo>
                <a:lnTo>
                  <a:pt x="2565" y="0"/>
                </a:lnTo>
                <a:lnTo>
                  <a:pt x="2548" y="1"/>
                </a:lnTo>
                <a:lnTo>
                  <a:pt x="2532" y="4"/>
                </a:lnTo>
                <a:lnTo>
                  <a:pt x="2515" y="6"/>
                </a:lnTo>
                <a:lnTo>
                  <a:pt x="2499" y="9"/>
                </a:lnTo>
                <a:lnTo>
                  <a:pt x="2483" y="13"/>
                </a:lnTo>
                <a:lnTo>
                  <a:pt x="2467" y="17"/>
                </a:lnTo>
                <a:lnTo>
                  <a:pt x="2452" y="23"/>
                </a:lnTo>
                <a:lnTo>
                  <a:pt x="2347" y="23"/>
                </a:lnTo>
                <a:lnTo>
                  <a:pt x="2333" y="17"/>
                </a:lnTo>
                <a:lnTo>
                  <a:pt x="2317" y="13"/>
                </a:lnTo>
                <a:lnTo>
                  <a:pt x="2301" y="9"/>
                </a:lnTo>
                <a:lnTo>
                  <a:pt x="2284" y="6"/>
                </a:lnTo>
                <a:lnTo>
                  <a:pt x="2267" y="4"/>
                </a:lnTo>
                <a:lnTo>
                  <a:pt x="2250" y="1"/>
                </a:lnTo>
                <a:lnTo>
                  <a:pt x="2234" y="0"/>
                </a:lnTo>
                <a:lnTo>
                  <a:pt x="2217" y="0"/>
                </a:lnTo>
                <a:lnTo>
                  <a:pt x="2200" y="0"/>
                </a:lnTo>
                <a:lnTo>
                  <a:pt x="2183" y="1"/>
                </a:lnTo>
                <a:lnTo>
                  <a:pt x="2165" y="4"/>
                </a:lnTo>
                <a:lnTo>
                  <a:pt x="2149" y="6"/>
                </a:lnTo>
                <a:lnTo>
                  <a:pt x="2132" y="9"/>
                </a:lnTo>
                <a:lnTo>
                  <a:pt x="2116" y="13"/>
                </a:lnTo>
                <a:lnTo>
                  <a:pt x="2101" y="17"/>
                </a:lnTo>
                <a:lnTo>
                  <a:pt x="2085" y="23"/>
                </a:lnTo>
                <a:lnTo>
                  <a:pt x="1982" y="23"/>
                </a:lnTo>
                <a:lnTo>
                  <a:pt x="1966" y="17"/>
                </a:lnTo>
                <a:lnTo>
                  <a:pt x="1950" y="13"/>
                </a:lnTo>
                <a:lnTo>
                  <a:pt x="1934" y="9"/>
                </a:lnTo>
                <a:lnTo>
                  <a:pt x="1918" y="6"/>
                </a:lnTo>
                <a:lnTo>
                  <a:pt x="1901" y="4"/>
                </a:lnTo>
                <a:lnTo>
                  <a:pt x="1885" y="1"/>
                </a:lnTo>
                <a:lnTo>
                  <a:pt x="1868" y="0"/>
                </a:lnTo>
                <a:lnTo>
                  <a:pt x="1851" y="0"/>
                </a:lnTo>
                <a:lnTo>
                  <a:pt x="1833" y="0"/>
                </a:lnTo>
                <a:lnTo>
                  <a:pt x="1816" y="1"/>
                </a:lnTo>
                <a:lnTo>
                  <a:pt x="1799" y="4"/>
                </a:lnTo>
                <a:lnTo>
                  <a:pt x="1783" y="6"/>
                </a:lnTo>
                <a:lnTo>
                  <a:pt x="1767" y="9"/>
                </a:lnTo>
                <a:lnTo>
                  <a:pt x="1751" y="13"/>
                </a:lnTo>
                <a:lnTo>
                  <a:pt x="1735" y="17"/>
                </a:lnTo>
                <a:lnTo>
                  <a:pt x="1719" y="23"/>
                </a:lnTo>
                <a:lnTo>
                  <a:pt x="1616" y="23"/>
                </a:lnTo>
                <a:lnTo>
                  <a:pt x="1600" y="17"/>
                </a:lnTo>
                <a:lnTo>
                  <a:pt x="1584" y="13"/>
                </a:lnTo>
                <a:lnTo>
                  <a:pt x="1568" y="9"/>
                </a:lnTo>
                <a:lnTo>
                  <a:pt x="1552" y="6"/>
                </a:lnTo>
                <a:lnTo>
                  <a:pt x="1536" y="4"/>
                </a:lnTo>
                <a:lnTo>
                  <a:pt x="1518" y="1"/>
                </a:lnTo>
                <a:lnTo>
                  <a:pt x="1501" y="0"/>
                </a:lnTo>
                <a:lnTo>
                  <a:pt x="1484" y="0"/>
                </a:lnTo>
                <a:lnTo>
                  <a:pt x="1467" y="0"/>
                </a:lnTo>
                <a:lnTo>
                  <a:pt x="1450" y="1"/>
                </a:lnTo>
                <a:lnTo>
                  <a:pt x="1434" y="4"/>
                </a:lnTo>
                <a:lnTo>
                  <a:pt x="1417" y="6"/>
                </a:lnTo>
                <a:lnTo>
                  <a:pt x="1400" y="9"/>
                </a:lnTo>
                <a:lnTo>
                  <a:pt x="1384" y="13"/>
                </a:lnTo>
                <a:lnTo>
                  <a:pt x="1368" y="17"/>
                </a:lnTo>
                <a:lnTo>
                  <a:pt x="1354" y="23"/>
                </a:lnTo>
                <a:lnTo>
                  <a:pt x="1249" y="23"/>
                </a:lnTo>
                <a:lnTo>
                  <a:pt x="1234" y="17"/>
                </a:lnTo>
                <a:lnTo>
                  <a:pt x="1218" y="13"/>
                </a:lnTo>
                <a:lnTo>
                  <a:pt x="1202" y="9"/>
                </a:lnTo>
                <a:lnTo>
                  <a:pt x="1186" y="6"/>
                </a:lnTo>
                <a:lnTo>
                  <a:pt x="1169" y="4"/>
                </a:lnTo>
                <a:lnTo>
                  <a:pt x="1152" y="1"/>
                </a:lnTo>
                <a:lnTo>
                  <a:pt x="1136" y="0"/>
                </a:lnTo>
                <a:lnTo>
                  <a:pt x="1119" y="0"/>
                </a:lnTo>
                <a:lnTo>
                  <a:pt x="1102" y="0"/>
                </a:lnTo>
                <a:lnTo>
                  <a:pt x="1084" y="1"/>
                </a:lnTo>
                <a:lnTo>
                  <a:pt x="1067" y="4"/>
                </a:lnTo>
                <a:lnTo>
                  <a:pt x="1051" y="6"/>
                </a:lnTo>
                <a:lnTo>
                  <a:pt x="1034" y="9"/>
                </a:lnTo>
                <a:lnTo>
                  <a:pt x="1018" y="13"/>
                </a:lnTo>
                <a:lnTo>
                  <a:pt x="1003" y="17"/>
                </a:lnTo>
                <a:lnTo>
                  <a:pt x="987" y="23"/>
                </a:lnTo>
                <a:lnTo>
                  <a:pt x="883" y="23"/>
                </a:lnTo>
                <a:lnTo>
                  <a:pt x="868" y="17"/>
                </a:lnTo>
                <a:lnTo>
                  <a:pt x="852" y="13"/>
                </a:lnTo>
                <a:lnTo>
                  <a:pt x="836" y="9"/>
                </a:lnTo>
                <a:lnTo>
                  <a:pt x="820" y="6"/>
                </a:lnTo>
                <a:lnTo>
                  <a:pt x="803" y="4"/>
                </a:lnTo>
                <a:lnTo>
                  <a:pt x="787" y="1"/>
                </a:lnTo>
                <a:lnTo>
                  <a:pt x="770" y="0"/>
                </a:lnTo>
                <a:lnTo>
                  <a:pt x="752" y="0"/>
                </a:lnTo>
                <a:lnTo>
                  <a:pt x="735" y="0"/>
                </a:lnTo>
                <a:lnTo>
                  <a:pt x="718" y="1"/>
                </a:lnTo>
                <a:lnTo>
                  <a:pt x="701" y="4"/>
                </a:lnTo>
                <a:lnTo>
                  <a:pt x="685" y="6"/>
                </a:lnTo>
                <a:lnTo>
                  <a:pt x="669" y="9"/>
                </a:lnTo>
                <a:lnTo>
                  <a:pt x="653" y="13"/>
                </a:lnTo>
                <a:lnTo>
                  <a:pt x="637" y="17"/>
                </a:lnTo>
                <a:lnTo>
                  <a:pt x="621" y="23"/>
                </a:lnTo>
                <a:lnTo>
                  <a:pt x="518" y="23"/>
                </a:lnTo>
                <a:lnTo>
                  <a:pt x="502" y="17"/>
                </a:lnTo>
                <a:lnTo>
                  <a:pt x="486" y="13"/>
                </a:lnTo>
                <a:lnTo>
                  <a:pt x="470" y="9"/>
                </a:lnTo>
                <a:lnTo>
                  <a:pt x="454" y="6"/>
                </a:lnTo>
                <a:lnTo>
                  <a:pt x="437" y="4"/>
                </a:lnTo>
                <a:lnTo>
                  <a:pt x="420" y="1"/>
                </a:lnTo>
                <a:lnTo>
                  <a:pt x="403" y="0"/>
                </a:lnTo>
                <a:lnTo>
                  <a:pt x="386" y="0"/>
                </a:lnTo>
                <a:lnTo>
                  <a:pt x="366" y="0"/>
                </a:lnTo>
                <a:lnTo>
                  <a:pt x="347" y="2"/>
                </a:lnTo>
                <a:lnTo>
                  <a:pt x="328" y="5"/>
                </a:lnTo>
                <a:lnTo>
                  <a:pt x="308" y="8"/>
                </a:lnTo>
                <a:lnTo>
                  <a:pt x="290" y="12"/>
                </a:lnTo>
                <a:lnTo>
                  <a:pt x="271" y="17"/>
                </a:lnTo>
                <a:lnTo>
                  <a:pt x="253" y="23"/>
                </a:lnTo>
                <a:lnTo>
                  <a:pt x="236" y="30"/>
                </a:lnTo>
                <a:lnTo>
                  <a:pt x="219" y="38"/>
                </a:lnTo>
                <a:lnTo>
                  <a:pt x="202" y="47"/>
                </a:lnTo>
                <a:lnTo>
                  <a:pt x="186" y="56"/>
                </a:lnTo>
                <a:lnTo>
                  <a:pt x="171" y="65"/>
                </a:lnTo>
                <a:lnTo>
                  <a:pt x="155" y="77"/>
                </a:lnTo>
                <a:lnTo>
                  <a:pt x="141" y="88"/>
                </a:lnTo>
                <a:lnTo>
                  <a:pt x="126" y="100"/>
                </a:lnTo>
                <a:lnTo>
                  <a:pt x="113" y="113"/>
                </a:lnTo>
                <a:lnTo>
                  <a:pt x="100" y="126"/>
                </a:lnTo>
                <a:lnTo>
                  <a:pt x="88" y="141"/>
                </a:lnTo>
                <a:lnTo>
                  <a:pt x="77" y="155"/>
                </a:lnTo>
                <a:lnTo>
                  <a:pt x="65" y="171"/>
                </a:lnTo>
                <a:lnTo>
                  <a:pt x="56" y="186"/>
                </a:lnTo>
                <a:lnTo>
                  <a:pt x="47" y="202"/>
                </a:lnTo>
                <a:lnTo>
                  <a:pt x="38" y="219"/>
                </a:lnTo>
                <a:lnTo>
                  <a:pt x="30" y="236"/>
                </a:lnTo>
                <a:lnTo>
                  <a:pt x="23" y="253"/>
                </a:lnTo>
                <a:lnTo>
                  <a:pt x="17" y="271"/>
                </a:lnTo>
                <a:lnTo>
                  <a:pt x="12" y="290"/>
                </a:lnTo>
                <a:lnTo>
                  <a:pt x="8" y="308"/>
                </a:lnTo>
                <a:lnTo>
                  <a:pt x="5" y="328"/>
                </a:lnTo>
                <a:lnTo>
                  <a:pt x="2" y="347"/>
                </a:lnTo>
                <a:lnTo>
                  <a:pt x="0" y="367"/>
                </a:lnTo>
                <a:lnTo>
                  <a:pt x="0" y="386"/>
                </a:lnTo>
                <a:lnTo>
                  <a:pt x="0" y="407"/>
                </a:lnTo>
                <a:lnTo>
                  <a:pt x="2" y="426"/>
                </a:lnTo>
                <a:lnTo>
                  <a:pt x="5" y="446"/>
                </a:lnTo>
                <a:lnTo>
                  <a:pt x="8" y="464"/>
                </a:lnTo>
                <a:lnTo>
                  <a:pt x="12" y="482"/>
                </a:lnTo>
                <a:lnTo>
                  <a:pt x="17" y="501"/>
                </a:lnTo>
                <a:lnTo>
                  <a:pt x="23" y="519"/>
                </a:lnTo>
                <a:lnTo>
                  <a:pt x="30" y="536"/>
                </a:lnTo>
                <a:lnTo>
                  <a:pt x="38" y="553"/>
                </a:lnTo>
                <a:lnTo>
                  <a:pt x="47" y="570"/>
                </a:lnTo>
                <a:lnTo>
                  <a:pt x="56" y="586"/>
                </a:lnTo>
                <a:lnTo>
                  <a:pt x="65" y="602"/>
                </a:lnTo>
                <a:lnTo>
                  <a:pt x="77" y="617"/>
                </a:lnTo>
                <a:lnTo>
                  <a:pt x="88" y="632"/>
                </a:lnTo>
                <a:lnTo>
                  <a:pt x="100" y="646"/>
                </a:lnTo>
                <a:lnTo>
                  <a:pt x="113" y="660"/>
                </a:lnTo>
                <a:lnTo>
                  <a:pt x="126" y="672"/>
                </a:lnTo>
                <a:lnTo>
                  <a:pt x="141" y="684"/>
                </a:lnTo>
                <a:lnTo>
                  <a:pt x="155" y="695"/>
                </a:lnTo>
                <a:lnTo>
                  <a:pt x="171" y="707"/>
                </a:lnTo>
                <a:lnTo>
                  <a:pt x="186" y="717"/>
                </a:lnTo>
                <a:lnTo>
                  <a:pt x="202" y="726"/>
                </a:lnTo>
                <a:lnTo>
                  <a:pt x="219" y="734"/>
                </a:lnTo>
                <a:lnTo>
                  <a:pt x="236" y="742"/>
                </a:lnTo>
                <a:lnTo>
                  <a:pt x="253" y="749"/>
                </a:lnTo>
                <a:lnTo>
                  <a:pt x="271" y="755"/>
                </a:lnTo>
                <a:lnTo>
                  <a:pt x="290" y="760"/>
                </a:lnTo>
                <a:lnTo>
                  <a:pt x="308" y="765"/>
                </a:lnTo>
                <a:lnTo>
                  <a:pt x="328" y="768"/>
                </a:lnTo>
                <a:lnTo>
                  <a:pt x="347" y="771"/>
                </a:lnTo>
                <a:lnTo>
                  <a:pt x="366" y="772"/>
                </a:lnTo>
                <a:lnTo>
                  <a:pt x="386" y="772"/>
                </a:lnTo>
                <a:lnTo>
                  <a:pt x="416" y="771"/>
                </a:lnTo>
                <a:lnTo>
                  <a:pt x="444" y="768"/>
                </a:lnTo>
                <a:lnTo>
                  <a:pt x="473" y="763"/>
                </a:lnTo>
                <a:lnTo>
                  <a:pt x="500" y="755"/>
                </a:lnTo>
                <a:lnTo>
                  <a:pt x="638" y="755"/>
                </a:lnTo>
                <a:lnTo>
                  <a:pt x="665" y="763"/>
                </a:lnTo>
                <a:lnTo>
                  <a:pt x="694" y="768"/>
                </a:lnTo>
                <a:lnTo>
                  <a:pt x="723" y="771"/>
                </a:lnTo>
                <a:lnTo>
                  <a:pt x="752" y="772"/>
                </a:lnTo>
                <a:lnTo>
                  <a:pt x="782" y="771"/>
                </a:lnTo>
                <a:lnTo>
                  <a:pt x="811" y="768"/>
                </a:lnTo>
                <a:lnTo>
                  <a:pt x="839" y="763"/>
                </a:lnTo>
                <a:lnTo>
                  <a:pt x="867" y="755"/>
                </a:lnTo>
                <a:lnTo>
                  <a:pt x="1003" y="755"/>
                </a:lnTo>
                <a:lnTo>
                  <a:pt x="1032" y="763"/>
                </a:lnTo>
                <a:lnTo>
                  <a:pt x="1059" y="768"/>
                </a:lnTo>
                <a:lnTo>
                  <a:pt x="1089" y="771"/>
                </a:lnTo>
                <a:lnTo>
                  <a:pt x="1119" y="772"/>
                </a:lnTo>
                <a:lnTo>
                  <a:pt x="1147" y="771"/>
                </a:lnTo>
                <a:lnTo>
                  <a:pt x="1177" y="768"/>
                </a:lnTo>
                <a:lnTo>
                  <a:pt x="1206" y="763"/>
                </a:lnTo>
                <a:lnTo>
                  <a:pt x="1233" y="755"/>
                </a:lnTo>
                <a:lnTo>
                  <a:pt x="1370" y="755"/>
                </a:lnTo>
                <a:lnTo>
                  <a:pt x="1397" y="763"/>
                </a:lnTo>
                <a:lnTo>
                  <a:pt x="1426" y="768"/>
                </a:lnTo>
                <a:lnTo>
                  <a:pt x="1454" y="771"/>
                </a:lnTo>
                <a:lnTo>
                  <a:pt x="1484" y="772"/>
                </a:lnTo>
                <a:lnTo>
                  <a:pt x="1514" y="771"/>
                </a:lnTo>
                <a:lnTo>
                  <a:pt x="1544" y="768"/>
                </a:lnTo>
                <a:lnTo>
                  <a:pt x="1571" y="763"/>
                </a:lnTo>
                <a:lnTo>
                  <a:pt x="1599" y="755"/>
                </a:lnTo>
                <a:lnTo>
                  <a:pt x="1736" y="755"/>
                </a:lnTo>
                <a:lnTo>
                  <a:pt x="1763" y="763"/>
                </a:lnTo>
                <a:lnTo>
                  <a:pt x="1792" y="768"/>
                </a:lnTo>
                <a:lnTo>
                  <a:pt x="1821" y="771"/>
                </a:lnTo>
                <a:lnTo>
                  <a:pt x="1851" y="772"/>
                </a:lnTo>
                <a:lnTo>
                  <a:pt x="1880" y="771"/>
                </a:lnTo>
                <a:lnTo>
                  <a:pt x="1909" y="768"/>
                </a:lnTo>
                <a:lnTo>
                  <a:pt x="1938" y="763"/>
                </a:lnTo>
                <a:lnTo>
                  <a:pt x="1965" y="755"/>
                </a:lnTo>
                <a:lnTo>
                  <a:pt x="2101" y="755"/>
                </a:lnTo>
                <a:lnTo>
                  <a:pt x="2130" y="763"/>
                </a:lnTo>
                <a:lnTo>
                  <a:pt x="2157" y="768"/>
                </a:lnTo>
                <a:lnTo>
                  <a:pt x="2187" y="771"/>
                </a:lnTo>
                <a:lnTo>
                  <a:pt x="2217" y="772"/>
                </a:lnTo>
                <a:lnTo>
                  <a:pt x="2247" y="771"/>
                </a:lnTo>
                <a:lnTo>
                  <a:pt x="2275" y="768"/>
                </a:lnTo>
                <a:lnTo>
                  <a:pt x="2304" y="763"/>
                </a:lnTo>
                <a:lnTo>
                  <a:pt x="2331" y="755"/>
                </a:lnTo>
                <a:lnTo>
                  <a:pt x="2468" y="755"/>
                </a:lnTo>
                <a:lnTo>
                  <a:pt x="2495" y="763"/>
                </a:lnTo>
                <a:lnTo>
                  <a:pt x="2524" y="768"/>
                </a:lnTo>
                <a:lnTo>
                  <a:pt x="2552" y="771"/>
                </a:lnTo>
                <a:lnTo>
                  <a:pt x="2582" y="772"/>
                </a:lnTo>
                <a:lnTo>
                  <a:pt x="2612" y="771"/>
                </a:lnTo>
                <a:lnTo>
                  <a:pt x="2642" y="768"/>
                </a:lnTo>
                <a:lnTo>
                  <a:pt x="2669" y="763"/>
                </a:lnTo>
                <a:lnTo>
                  <a:pt x="2697" y="755"/>
                </a:lnTo>
                <a:lnTo>
                  <a:pt x="2834" y="755"/>
                </a:lnTo>
                <a:lnTo>
                  <a:pt x="2862" y="763"/>
                </a:lnTo>
                <a:lnTo>
                  <a:pt x="2890" y="768"/>
                </a:lnTo>
                <a:lnTo>
                  <a:pt x="2919" y="771"/>
                </a:lnTo>
                <a:lnTo>
                  <a:pt x="2949" y="772"/>
                </a:lnTo>
                <a:lnTo>
                  <a:pt x="2978" y="771"/>
                </a:lnTo>
                <a:lnTo>
                  <a:pt x="3007" y="768"/>
                </a:lnTo>
                <a:lnTo>
                  <a:pt x="3036" y="763"/>
                </a:lnTo>
                <a:lnTo>
                  <a:pt x="3063" y="755"/>
                </a:lnTo>
                <a:lnTo>
                  <a:pt x="3201" y="755"/>
                </a:lnTo>
                <a:lnTo>
                  <a:pt x="3228" y="763"/>
                </a:lnTo>
                <a:lnTo>
                  <a:pt x="3256" y="768"/>
                </a:lnTo>
                <a:lnTo>
                  <a:pt x="3285" y="771"/>
                </a:lnTo>
                <a:lnTo>
                  <a:pt x="3315" y="772"/>
                </a:lnTo>
                <a:lnTo>
                  <a:pt x="3335" y="772"/>
                </a:lnTo>
                <a:lnTo>
                  <a:pt x="3354" y="771"/>
                </a:lnTo>
                <a:lnTo>
                  <a:pt x="3373" y="768"/>
                </a:lnTo>
                <a:lnTo>
                  <a:pt x="3393" y="765"/>
                </a:lnTo>
                <a:lnTo>
                  <a:pt x="3411" y="760"/>
                </a:lnTo>
                <a:lnTo>
                  <a:pt x="3430" y="755"/>
                </a:lnTo>
                <a:lnTo>
                  <a:pt x="3448" y="749"/>
                </a:lnTo>
                <a:lnTo>
                  <a:pt x="3465" y="742"/>
                </a:lnTo>
                <a:lnTo>
                  <a:pt x="3482" y="734"/>
                </a:lnTo>
                <a:lnTo>
                  <a:pt x="3498" y="726"/>
                </a:lnTo>
                <a:lnTo>
                  <a:pt x="3515" y="717"/>
                </a:lnTo>
                <a:lnTo>
                  <a:pt x="3530" y="707"/>
                </a:lnTo>
                <a:lnTo>
                  <a:pt x="3545" y="695"/>
                </a:lnTo>
                <a:lnTo>
                  <a:pt x="3560" y="684"/>
                </a:lnTo>
                <a:lnTo>
                  <a:pt x="3574" y="672"/>
                </a:lnTo>
                <a:lnTo>
                  <a:pt x="3588" y="660"/>
                </a:lnTo>
                <a:lnTo>
                  <a:pt x="3600" y="646"/>
                </a:lnTo>
                <a:lnTo>
                  <a:pt x="3613" y="632"/>
                </a:lnTo>
                <a:lnTo>
                  <a:pt x="3624" y="617"/>
                </a:lnTo>
                <a:lnTo>
                  <a:pt x="3635" y="602"/>
                </a:lnTo>
                <a:lnTo>
                  <a:pt x="3645" y="586"/>
                </a:lnTo>
                <a:lnTo>
                  <a:pt x="3654" y="570"/>
                </a:lnTo>
                <a:lnTo>
                  <a:pt x="3663" y="553"/>
                </a:lnTo>
                <a:lnTo>
                  <a:pt x="3670" y="536"/>
                </a:lnTo>
                <a:lnTo>
                  <a:pt x="3677" y="519"/>
                </a:lnTo>
                <a:lnTo>
                  <a:pt x="3684" y="501"/>
                </a:lnTo>
                <a:lnTo>
                  <a:pt x="3688" y="482"/>
                </a:lnTo>
                <a:lnTo>
                  <a:pt x="3693" y="464"/>
                </a:lnTo>
                <a:lnTo>
                  <a:pt x="3696" y="446"/>
                </a:lnTo>
                <a:lnTo>
                  <a:pt x="3699" y="426"/>
                </a:lnTo>
                <a:lnTo>
                  <a:pt x="3701" y="407"/>
                </a:lnTo>
                <a:lnTo>
                  <a:pt x="3701" y="386"/>
                </a:lnTo>
                <a:lnTo>
                  <a:pt x="3701" y="367"/>
                </a:lnTo>
                <a:lnTo>
                  <a:pt x="3699" y="347"/>
                </a:lnTo>
                <a:lnTo>
                  <a:pt x="3696" y="328"/>
                </a:lnTo>
                <a:lnTo>
                  <a:pt x="3693" y="308"/>
                </a:lnTo>
                <a:lnTo>
                  <a:pt x="3688" y="290"/>
                </a:lnTo>
                <a:lnTo>
                  <a:pt x="3684" y="271"/>
                </a:lnTo>
                <a:lnTo>
                  <a:pt x="3677" y="253"/>
                </a:lnTo>
                <a:lnTo>
                  <a:pt x="3670" y="236"/>
                </a:lnTo>
                <a:lnTo>
                  <a:pt x="3663" y="219"/>
                </a:lnTo>
                <a:lnTo>
                  <a:pt x="3654" y="202"/>
                </a:lnTo>
                <a:lnTo>
                  <a:pt x="3645" y="186"/>
                </a:lnTo>
                <a:lnTo>
                  <a:pt x="3635" y="171"/>
                </a:lnTo>
                <a:lnTo>
                  <a:pt x="3624" y="155"/>
                </a:lnTo>
                <a:lnTo>
                  <a:pt x="3613" y="141"/>
                </a:lnTo>
                <a:lnTo>
                  <a:pt x="3600" y="126"/>
                </a:lnTo>
                <a:lnTo>
                  <a:pt x="3588" y="113"/>
                </a:lnTo>
                <a:lnTo>
                  <a:pt x="3574" y="100"/>
                </a:lnTo>
                <a:lnTo>
                  <a:pt x="3560" y="88"/>
                </a:lnTo>
                <a:lnTo>
                  <a:pt x="3545" y="77"/>
                </a:lnTo>
                <a:lnTo>
                  <a:pt x="3530" y="65"/>
                </a:lnTo>
                <a:lnTo>
                  <a:pt x="3515" y="56"/>
                </a:lnTo>
                <a:lnTo>
                  <a:pt x="3498" y="47"/>
                </a:lnTo>
                <a:lnTo>
                  <a:pt x="3482" y="38"/>
                </a:lnTo>
                <a:lnTo>
                  <a:pt x="3465" y="30"/>
                </a:lnTo>
                <a:lnTo>
                  <a:pt x="3448" y="23"/>
                </a:lnTo>
                <a:lnTo>
                  <a:pt x="3430" y="17"/>
                </a:lnTo>
                <a:lnTo>
                  <a:pt x="3411" y="12"/>
                </a:lnTo>
                <a:lnTo>
                  <a:pt x="3393" y="8"/>
                </a:lnTo>
                <a:lnTo>
                  <a:pt x="3373" y="5"/>
                </a:lnTo>
                <a:lnTo>
                  <a:pt x="3354" y="2"/>
                </a:lnTo>
                <a:lnTo>
                  <a:pt x="3335" y="0"/>
                </a:lnTo>
                <a:lnTo>
                  <a:pt x="3315" y="0"/>
                </a:lnTo>
                <a:close/>
              </a:path>
            </a:pathLst>
          </a:custGeom>
          <a:solidFill>
            <a:srgbClr val="139AFF">
              <a:alpha val="30196"/>
            </a:srgbClr>
          </a:solidFill>
          <a:ln w="101600">
            <a:solidFill>
              <a:srgbClr val="139A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6" name="Rectangle 7"/>
          <p:cNvSpPr>
            <a:spLocks noChangeArrowheads="1"/>
          </p:cNvSpPr>
          <p:nvPr/>
        </p:nvSpPr>
        <p:spPr bwMode="auto">
          <a:xfrm>
            <a:off x="3043238" y="1689100"/>
            <a:ext cx="2989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kumimoji="0" lang="en-US" altLang="ko-KR" sz="1600" b="1" baseline="0">
                <a:solidFill>
                  <a:srgbClr val="139AFF"/>
                </a:solidFill>
                <a:latin typeface="Arial Black" pitchFamily="34" charset="0"/>
                <a:ea typeface="맑은 고딕" pitchFamily="50" charset="-127"/>
              </a:rPr>
              <a:t>Visual Appealing</a:t>
            </a:r>
          </a:p>
        </p:txBody>
      </p:sp>
      <p:sp>
        <p:nvSpPr>
          <p:cNvPr id="3087" name="Rectangle 8"/>
          <p:cNvSpPr>
            <a:spLocks noChangeArrowheads="1"/>
          </p:cNvSpPr>
          <p:nvPr/>
        </p:nvSpPr>
        <p:spPr bwMode="auto">
          <a:xfrm>
            <a:off x="2051050" y="2016125"/>
            <a:ext cx="49863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kumimoji="0" lang="en-US" altLang="ko-KR" sz="1100" baseline="0">
                <a:solidFill>
                  <a:srgbClr val="FFFFFF"/>
                </a:solidFill>
                <a:latin typeface="Arial" charset="0"/>
                <a:ea typeface="맑은 고딕" pitchFamily="50" charset="-127"/>
              </a:rPr>
              <a:t>Captivate your viewing audience - PowerPoint Templates &amp; Backgrounds, </a:t>
            </a:r>
          </a:p>
          <a:p>
            <a:pPr algn="ctr" eaLnBrk="1" hangingPunct="1"/>
            <a:r>
              <a:rPr kumimoji="0" lang="en-US" altLang="ko-KR" sz="1100" baseline="0">
                <a:solidFill>
                  <a:srgbClr val="FFFFFF"/>
                </a:solidFill>
                <a:latin typeface="Arial" charset="0"/>
                <a:ea typeface="맑은 고딕" pitchFamily="50" charset="-127"/>
              </a:rPr>
              <a:t>Sleek Diagram &amp; Charts For Your Presentation</a:t>
            </a:r>
          </a:p>
        </p:txBody>
      </p:sp>
      <p:sp>
        <p:nvSpPr>
          <p:cNvPr id="3088" name="Rectangle 9"/>
          <p:cNvSpPr>
            <a:spLocks noChangeArrowheads="1"/>
          </p:cNvSpPr>
          <p:nvPr/>
        </p:nvSpPr>
        <p:spPr bwMode="auto">
          <a:xfrm>
            <a:off x="3363913" y="4929188"/>
            <a:ext cx="2376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kumimoji="0" lang="en-US" altLang="ko-KR" sz="1600" b="1" baseline="0">
                <a:solidFill>
                  <a:srgbClr val="FDB602"/>
                </a:solidFill>
                <a:latin typeface="Arial Black" pitchFamily="34" charset="0"/>
                <a:ea typeface="맑은 고딕" pitchFamily="50" charset="-127"/>
              </a:rPr>
              <a:t>Subtle Touch</a:t>
            </a:r>
          </a:p>
        </p:txBody>
      </p:sp>
      <p:sp>
        <p:nvSpPr>
          <p:cNvPr id="3089" name="Rectangle 10"/>
          <p:cNvSpPr>
            <a:spLocks noChangeArrowheads="1"/>
          </p:cNvSpPr>
          <p:nvPr/>
        </p:nvSpPr>
        <p:spPr bwMode="auto">
          <a:xfrm>
            <a:off x="1979613" y="5221288"/>
            <a:ext cx="522128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kumimoji="0" lang="en-US" altLang="ko-KR" sz="1100" baseline="0">
                <a:solidFill>
                  <a:srgbClr val="FFFFFF"/>
                </a:solidFill>
                <a:latin typeface="Arial" charset="0"/>
                <a:ea typeface="맑은 고딕" pitchFamily="50" charset="-127"/>
              </a:rPr>
              <a:t>Trendy Design in contemporary colors and styles - PowerPoint Templates </a:t>
            </a:r>
          </a:p>
          <a:p>
            <a:pPr algn="ctr" eaLnBrk="1" hangingPunct="1"/>
            <a:r>
              <a:rPr kumimoji="0" lang="en-US" altLang="ko-KR" sz="1100" baseline="0">
                <a:solidFill>
                  <a:srgbClr val="FFFFFF"/>
                </a:solidFill>
                <a:latin typeface="Arial" charset="0"/>
                <a:ea typeface="맑은 고딕" pitchFamily="50" charset="-127"/>
              </a:rPr>
              <a:t>&amp; Backgrounds, PowerPoint Diagrams &amp; Charts for your Presentation</a:t>
            </a:r>
          </a:p>
        </p:txBody>
      </p:sp>
      <p:grpSp>
        <p:nvGrpSpPr>
          <p:cNvPr id="3090" name="Group 14"/>
          <p:cNvGrpSpPr>
            <a:grpSpLocks/>
          </p:cNvGrpSpPr>
          <p:nvPr/>
        </p:nvGrpSpPr>
        <p:grpSpPr bwMode="auto">
          <a:xfrm>
            <a:off x="5356225" y="3503613"/>
            <a:ext cx="396875" cy="396875"/>
            <a:chOff x="1661" y="2750"/>
            <a:chExt cx="250" cy="250"/>
          </a:xfrm>
        </p:grpSpPr>
        <p:sp>
          <p:nvSpPr>
            <p:cNvPr id="3107" name="Oval 15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kumimoji="0" lang="ko-KR" altLang="ko-KR" baseline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08" name="Oval 16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kumimoji="0" lang="ko-KR" altLang="ko-KR" baseline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91" name="Group 17"/>
          <p:cNvGrpSpPr>
            <a:grpSpLocks/>
          </p:cNvGrpSpPr>
          <p:nvPr/>
        </p:nvGrpSpPr>
        <p:grpSpPr bwMode="auto">
          <a:xfrm>
            <a:off x="4368800" y="2486025"/>
            <a:ext cx="396875" cy="396875"/>
            <a:chOff x="1661" y="2034"/>
            <a:chExt cx="250" cy="250"/>
          </a:xfrm>
        </p:grpSpPr>
        <p:sp>
          <p:nvSpPr>
            <p:cNvPr id="3105" name="Oval 18"/>
            <p:cNvSpPr>
              <a:spLocks noChangeArrowheads="1"/>
            </p:cNvSpPr>
            <p:nvPr/>
          </p:nvSpPr>
          <p:spPr bwMode="auto">
            <a:xfrm>
              <a:off x="1661" y="2034"/>
              <a:ext cx="250" cy="250"/>
            </a:xfrm>
            <a:prstGeom prst="ellipse">
              <a:avLst/>
            </a:prstGeom>
            <a:solidFill>
              <a:srgbClr val="139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kumimoji="0" lang="ko-KR" altLang="ko-KR" baseline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06" name="Oval 19"/>
            <p:cNvSpPr>
              <a:spLocks noChangeArrowheads="1"/>
            </p:cNvSpPr>
            <p:nvPr/>
          </p:nvSpPr>
          <p:spPr bwMode="auto">
            <a:xfrm>
              <a:off x="1729" y="2104"/>
              <a:ext cx="114" cy="114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kumimoji="0" lang="ko-KR" altLang="ko-KR" baseline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92" name="Group 20"/>
          <p:cNvGrpSpPr>
            <a:grpSpLocks/>
          </p:cNvGrpSpPr>
          <p:nvPr/>
        </p:nvGrpSpPr>
        <p:grpSpPr bwMode="auto">
          <a:xfrm>
            <a:off x="4364038" y="4489450"/>
            <a:ext cx="396875" cy="396875"/>
            <a:chOff x="1661" y="1310"/>
            <a:chExt cx="250" cy="250"/>
          </a:xfrm>
        </p:grpSpPr>
        <p:sp>
          <p:nvSpPr>
            <p:cNvPr id="3103" name="Oval 21"/>
            <p:cNvSpPr>
              <a:spLocks noChangeArrowheads="1"/>
            </p:cNvSpPr>
            <p:nvPr/>
          </p:nvSpPr>
          <p:spPr bwMode="auto">
            <a:xfrm>
              <a:off x="1661" y="1310"/>
              <a:ext cx="250" cy="250"/>
            </a:xfrm>
            <a:prstGeom prst="ellipse">
              <a:avLst/>
            </a:prstGeom>
            <a:solidFill>
              <a:srgbClr val="FDB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kumimoji="0" lang="ko-KR" altLang="ko-KR" baseline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04" name="Oval 22"/>
            <p:cNvSpPr>
              <a:spLocks noChangeArrowheads="1"/>
            </p:cNvSpPr>
            <p:nvPr/>
          </p:nvSpPr>
          <p:spPr bwMode="auto">
            <a:xfrm>
              <a:off x="1729" y="1378"/>
              <a:ext cx="114" cy="114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kumimoji="0" lang="ko-KR" altLang="ko-KR" baseline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093" name="Oval 23"/>
          <p:cNvSpPr>
            <a:spLocks noChangeArrowheads="1"/>
          </p:cNvSpPr>
          <p:nvPr/>
        </p:nvSpPr>
        <p:spPr bwMode="auto">
          <a:xfrm>
            <a:off x="3952875" y="3068638"/>
            <a:ext cx="1228725" cy="1228725"/>
          </a:xfrm>
          <a:prstGeom prst="ellipse">
            <a:avLst/>
          </a:prstGeom>
          <a:solidFill>
            <a:schemeClr val="bg1">
              <a:alpha val="20000"/>
            </a:schemeClr>
          </a:solidFill>
          <a:ln w="1016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endParaRPr kumimoji="0" lang="ko-KR" altLang="en-US" baseline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94" name="Text Box 24"/>
          <p:cNvSpPr txBox="1">
            <a:spLocks noChangeArrowheads="1"/>
          </p:cNvSpPr>
          <p:nvPr/>
        </p:nvSpPr>
        <p:spPr bwMode="auto">
          <a:xfrm>
            <a:off x="4051300" y="3427413"/>
            <a:ext cx="1035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kumimoji="0" lang="en-US" altLang="ko-KR" baseline="0">
                <a:solidFill>
                  <a:srgbClr val="FFFFFF"/>
                </a:solidFill>
                <a:latin typeface="Arial Black" pitchFamily="34" charset="0"/>
                <a:ea typeface="맑은 고딕" pitchFamily="50" charset="-127"/>
              </a:rPr>
              <a:t>Design</a:t>
            </a:r>
          </a:p>
          <a:p>
            <a:pPr algn="ctr" eaLnBrk="1" hangingPunct="1"/>
            <a:r>
              <a:rPr kumimoji="0" lang="en-US" altLang="ko-KR" sz="1000" baseline="0">
                <a:solidFill>
                  <a:srgbClr val="FFFFFF"/>
                </a:solidFill>
                <a:latin typeface="Arial Black" pitchFamily="34" charset="0"/>
                <a:ea typeface="맑은 고딕" pitchFamily="50" charset="-127"/>
              </a:rPr>
              <a:t>Inspiration</a:t>
            </a:r>
          </a:p>
        </p:txBody>
      </p:sp>
      <p:sp>
        <p:nvSpPr>
          <p:cNvPr id="3095" name="Freeform 17"/>
          <p:cNvSpPr>
            <a:spLocks/>
          </p:cNvSpPr>
          <p:nvPr/>
        </p:nvSpPr>
        <p:spPr bwMode="auto">
          <a:xfrm>
            <a:off x="811213" y="3108325"/>
            <a:ext cx="2790825" cy="1144588"/>
          </a:xfrm>
          <a:custGeom>
            <a:avLst/>
            <a:gdLst>
              <a:gd name="T0" fmla="*/ 2135131 w 1860"/>
              <a:gd name="T1" fmla="*/ 6008 h 762"/>
              <a:gd name="T2" fmla="*/ 1833542 w 1860"/>
              <a:gd name="T3" fmla="*/ 24033 h 762"/>
              <a:gd name="T4" fmla="*/ 1668493 w 1860"/>
              <a:gd name="T5" fmla="*/ 0 h 762"/>
              <a:gd name="T6" fmla="*/ 1545457 w 1860"/>
              <a:gd name="T7" fmla="*/ 13519 h 762"/>
              <a:gd name="T8" fmla="*/ 1233365 w 1860"/>
              <a:gd name="T9" fmla="*/ 13519 h 762"/>
              <a:gd name="T10" fmla="*/ 1110328 w 1860"/>
              <a:gd name="T11" fmla="*/ 0 h 762"/>
              <a:gd name="T12" fmla="*/ 946780 w 1860"/>
              <a:gd name="T13" fmla="*/ 24033 h 762"/>
              <a:gd name="T14" fmla="*/ 655694 w 1860"/>
              <a:gd name="T15" fmla="*/ 6008 h 762"/>
              <a:gd name="T16" fmla="*/ 541660 w 1860"/>
              <a:gd name="T17" fmla="*/ 0 h 762"/>
              <a:gd name="T18" fmla="*/ 429127 w 1860"/>
              <a:gd name="T19" fmla="*/ 18025 h 762"/>
              <a:gd name="T20" fmla="*/ 324096 w 1860"/>
              <a:gd name="T21" fmla="*/ 55577 h 762"/>
              <a:gd name="T22" fmla="*/ 228067 w 1860"/>
              <a:gd name="T23" fmla="*/ 114158 h 762"/>
              <a:gd name="T24" fmla="*/ 148544 w 1860"/>
              <a:gd name="T25" fmla="*/ 186258 h 762"/>
              <a:gd name="T26" fmla="*/ 82524 w 1860"/>
              <a:gd name="T27" fmla="*/ 274881 h 762"/>
              <a:gd name="T28" fmla="*/ 33010 w 1860"/>
              <a:gd name="T29" fmla="*/ 374019 h 762"/>
              <a:gd name="T30" fmla="*/ 6002 w 1860"/>
              <a:gd name="T31" fmla="*/ 485173 h 762"/>
              <a:gd name="T32" fmla="*/ 0 w 1860"/>
              <a:gd name="T33" fmla="*/ 570792 h 762"/>
              <a:gd name="T34" fmla="*/ 12004 w 1860"/>
              <a:gd name="T35" fmla="*/ 686452 h 762"/>
              <a:gd name="T36" fmla="*/ 43513 w 1860"/>
              <a:gd name="T37" fmla="*/ 794602 h 762"/>
              <a:gd name="T38" fmla="*/ 97529 w 1860"/>
              <a:gd name="T39" fmla="*/ 892238 h 762"/>
              <a:gd name="T40" fmla="*/ 168050 w 1860"/>
              <a:gd name="T41" fmla="*/ 976355 h 762"/>
              <a:gd name="T42" fmla="*/ 252075 w 1860"/>
              <a:gd name="T43" fmla="*/ 1046953 h 762"/>
              <a:gd name="T44" fmla="*/ 349603 w 1860"/>
              <a:gd name="T45" fmla="*/ 1099525 h 762"/>
              <a:gd name="T46" fmla="*/ 456135 w 1860"/>
              <a:gd name="T47" fmla="*/ 1132571 h 762"/>
              <a:gd name="T48" fmla="*/ 571669 w 1860"/>
              <a:gd name="T49" fmla="*/ 1144588 h 762"/>
              <a:gd name="T50" fmla="*/ 690204 w 1860"/>
              <a:gd name="T51" fmla="*/ 1131069 h 762"/>
              <a:gd name="T52" fmla="*/ 991793 w 1860"/>
              <a:gd name="T53" fmla="*/ 1131069 h 762"/>
              <a:gd name="T54" fmla="*/ 1110328 w 1860"/>
              <a:gd name="T55" fmla="*/ 1144588 h 762"/>
              <a:gd name="T56" fmla="*/ 1266374 w 1860"/>
              <a:gd name="T57" fmla="*/ 1122057 h 762"/>
              <a:gd name="T58" fmla="*/ 1588970 w 1860"/>
              <a:gd name="T59" fmla="*/ 1138580 h 762"/>
              <a:gd name="T60" fmla="*/ 1710506 w 1860"/>
              <a:gd name="T61" fmla="*/ 1143086 h 762"/>
              <a:gd name="T62" fmla="*/ 2061609 w 1860"/>
              <a:gd name="T63" fmla="*/ 1122057 h 762"/>
              <a:gd name="T64" fmla="*/ 2177144 w 1860"/>
              <a:gd name="T65" fmla="*/ 1143086 h 762"/>
              <a:gd name="T66" fmla="*/ 2277673 w 1860"/>
              <a:gd name="T67" fmla="*/ 1141584 h 762"/>
              <a:gd name="T68" fmla="*/ 2388706 w 1860"/>
              <a:gd name="T69" fmla="*/ 1117550 h 762"/>
              <a:gd name="T70" fmla="*/ 2490736 w 1860"/>
              <a:gd name="T71" fmla="*/ 1075492 h 762"/>
              <a:gd name="T72" fmla="*/ 2582263 w 1860"/>
              <a:gd name="T73" fmla="*/ 1013907 h 762"/>
              <a:gd name="T74" fmla="*/ 2660286 w 1860"/>
              <a:gd name="T75" fmla="*/ 935798 h 762"/>
              <a:gd name="T76" fmla="*/ 2721805 w 1860"/>
              <a:gd name="T77" fmla="*/ 844171 h 762"/>
              <a:gd name="T78" fmla="*/ 2763817 w 1860"/>
              <a:gd name="T79" fmla="*/ 742029 h 762"/>
              <a:gd name="T80" fmla="*/ 2787824 w 1860"/>
              <a:gd name="T81" fmla="*/ 630875 h 762"/>
              <a:gd name="T82" fmla="*/ 2789325 w 1860"/>
              <a:gd name="T83" fmla="*/ 542252 h 762"/>
              <a:gd name="T84" fmla="*/ 2772820 w 1860"/>
              <a:gd name="T85" fmla="*/ 429596 h 762"/>
              <a:gd name="T86" fmla="*/ 2733808 w 1860"/>
              <a:gd name="T87" fmla="*/ 324450 h 762"/>
              <a:gd name="T88" fmla="*/ 2676791 w 1860"/>
              <a:gd name="T89" fmla="*/ 228317 h 762"/>
              <a:gd name="T90" fmla="*/ 2603270 w 1860"/>
              <a:gd name="T91" fmla="*/ 148706 h 762"/>
              <a:gd name="T92" fmla="*/ 2514743 w 1860"/>
              <a:gd name="T93" fmla="*/ 82615 h 762"/>
              <a:gd name="T94" fmla="*/ 2414214 w 1860"/>
              <a:gd name="T95" fmla="*/ 33046 h 762"/>
              <a:gd name="T96" fmla="*/ 2306182 w 1860"/>
              <a:gd name="T97" fmla="*/ 6008 h 762"/>
              <a:gd name="T98" fmla="*/ 2217656 w 1860"/>
              <a:gd name="T99" fmla="*/ 0 h 76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860"/>
              <a:gd name="T151" fmla="*/ 0 h 762"/>
              <a:gd name="T152" fmla="*/ 1860 w 1860"/>
              <a:gd name="T153" fmla="*/ 762 h 762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860" h="762">
                <a:moveTo>
                  <a:pt x="1478" y="0"/>
                </a:moveTo>
                <a:lnTo>
                  <a:pt x="1478" y="0"/>
                </a:lnTo>
                <a:lnTo>
                  <a:pt x="1450" y="1"/>
                </a:lnTo>
                <a:lnTo>
                  <a:pt x="1423" y="4"/>
                </a:lnTo>
                <a:lnTo>
                  <a:pt x="1396" y="9"/>
                </a:lnTo>
                <a:lnTo>
                  <a:pt x="1370" y="16"/>
                </a:lnTo>
                <a:lnTo>
                  <a:pt x="1222" y="16"/>
                </a:lnTo>
                <a:lnTo>
                  <a:pt x="1195" y="9"/>
                </a:lnTo>
                <a:lnTo>
                  <a:pt x="1169" y="4"/>
                </a:lnTo>
                <a:lnTo>
                  <a:pt x="1141" y="1"/>
                </a:lnTo>
                <a:lnTo>
                  <a:pt x="1112" y="0"/>
                </a:lnTo>
                <a:lnTo>
                  <a:pt x="1084" y="1"/>
                </a:lnTo>
                <a:lnTo>
                  <a:pt x="1057" y="4"/>
                </a:lnTo>
                <a:lnTo>
                  <a:pt x="1030" y="9"/>
                </a:lnTo>
                <a:lnTo>
                  <a:pt x="1004" y="16"/>
                </a:lnTo>
                <a:lnTo>
                  <a:pt x="849" y="16"/>
                </a:lnTo>
                <a:lnTo>
                  <a:pt x="822" y="9"/>
                </a:lnTo>
                <a:lnTo>
                  <a:pt x="796" y="4"/>
                </a:lnTo>
                <a:lnTo>
                  <a:pt x="768" y="1"/>
                </a:lnTo>
                <a:lnTo>
                  <a:pt x="740" y="0"/>
                </a:lnTo>
                <a:lnTo>
                  <a:pt x="711" y="1"/>
                </a:lnTo>
                <a:lnTo>
                  <a:pt x="684" y="4"/>
                </a:lnTo>
                <a:lnTo>
                  <a:pt x="657" y="9"/>
                </a:lnTo>
                <a:lnTo>
                  <a:pt x="631" y="16"/>
                </a:lnTo>
                <a:lnTo>
                  <a:pt x="490" y="16"/>
                </a:lnTo>
                <a:lnTo>
                  <a:pt x="463" y="9"/>
                </a:lnTo>
                <a:lnTo>
                  <a:pt x="437" y="4"/>
                </a:lnTo>
                <a:lnTo>
                  <a:pt x="409" y="1"/>
                </a:lnTo>
                <a:lnTo>
                  <a:pt x="381" y="0"/>
                </a:lnTo>
                <a:lnTo>
                  <a:pt x="361" y="0"/>
                </a:lnTo>
                <a:lnTo>
                  <a:pt x="342" y="2"/>
                </a:lnTo>
                <a:lnTo>
                  <a:pt x="323" y="4"/>
                </a:lnTo>
                <a:lnTo>
                  <a:pt x="304" y="8"/>
                </a:lnTo>
                <a:lnTo>
                  <a:pt x="286" y="12"/>
                </a:lnTo>
                <a:lnTo>
                  <a:pt x="268" y="17"/>
                </a:lnTo>
                <a:lnTo>
                  <a:pt x="249" y="22"/>
                </a:lnTo>
                <a:lnTo>
                  <a:pt x="233" y="29"/>
                </a:lnTo>
                <a:lnTo>
                  <a:pt x="216" y="37"/>
                </a:lnTo>
                <a:lnTo>
                  <a:pt x="200" y="46"/>
                </a:lnTo>
                <a:lnTo>
                  <a:pt x="183" y="55"/>
                </a:lnTo>
                <a:lnTo>
                  <a:pt x="168" y="65"/>
                </a:lnTo>
                <a:lnTo>
                  <a:pt x="152" y="76"/>
                </a:lnTo>
                <a:lnTo>
                  <a:pt x="139" y="87"/>
                </a:lnTo>
                <a:lnTo>
                  <a:pt x="124" y="99"/>
                </a:lnTo>
                <a:lnTo>
                  <a:pt x="112" y="112"/>
                </a:lnTo>
                <a:lnTo>
                  <a:pt x="99" y="124"/>
                </a:lnTo>
                <a:lnTo>
                  <a:pt x="87" y="139"/>
                </a:lnTo>
                <a:lnTo>
                  <a:pt x="76" y="152"/>
                </a:lnTo>
                <a:lnTo>
                  <a:pt x="65" y="168"/>
                </a:lnTo>
                <a:lnTo>
                  <a:pt x="55" y="183"/>
                </a:lnTo>
                <a:lnTo>
                  <a:pt x="46" y="200"/>
                </a:lnTo>
                <a:lnTo>
                  <a:pt x="37" y="216"/>
                </a:lnTo>
                <a:lnTo>
                  <a:pt x="29" y="233"/>
                </a:lnTo>
                <a:lnTo>
                  <a:pt x="22" y="249"/>
                </a:lnTo>
                <a:lnTo>
                  <a:pt x="17" y="268"/>
                </a:lnTo>
                <a:lnTo>
                  <a:pt x="12" y="286"/>
                </a:lnTo>
                <a:lnTo>
                  <a:pt x="8" y="304"/>
                </a:lnTo>
                <a:lnTo>
                  <a:pt x="4" y="323"/>
                </a:lnTo>
                <a:lnTo>
                  <a:pt x="2" y="342"/>
                </a:lnTo>
                <a:lnTo>
                  <a:pt x="0" y="361"/>
                </a:lnTo>
                <a:lnTo>
                  <a:pt x="0" y="380"/>
                </a:lnTo>
                <a:lnTo>
                  <a:pt x="0" y="401"/>
                </a:lnTo>
                <a:lnTo>
                  <a:pt x="2" y="420"/>
                </a:lnTo>
                <a:lnTo>
                  <a:pt x="4" y="439"/>
                </a:lnTo>
                <a:lnTo>
                  <a:pt x="8" y="457"/>
                </a:lnTo>
                <a:lnTo>
                  <a:pt x="12" y="476"/>
                </a:lnTo>
                <a:lnTo>
                  <a:pt x="17" y="494"/>
                </a:lnTo>
                <a:lnTo>
                  <a:pt x="22" y="511"/>
                </a:lnTo>
                <a:lnTo>
                  <a:pt x="29" y="529"/>
                </a:lnTo>
                <a:lnTo>
                  <a:pt x="37" y="546"/>
                </a:lnTo>
                <a:lnTo>
                  <a:pt x="46" y="562"/>
                </a:lnTo>
                <a:lnTo>
                  <a:pt x="55" y="578"/>
                </a:lnTo>
                <a:lnTo>
                  <a:pt x="65" y="594"/>
                </a:lnTo>
                <a:lnTo>
                  <a:pt x="76" y="609"/>
                </a:lnTo>
                <a:lnTo>
                  <a:pt x="87" y="623"/>
                </a:lnTo>
                <a:lnTo>
                  <a:pt x="99" y="637"/>
                </a:lnTo>
                <a:lnTo>
                  <a:pt x="112" y="650"/>
                </a:lnTo>
                <a:lnTo>
                  <a:pt x="124" y="663"/>
                </a:lnTo>
                <a:lnTo>
                  <a:pt x="139" y="675"/>
                </a:lnTo>
                <a:lnTo>
                  <a:pt x="152" y="686"/>
                </a:lnTo>
                <a:lnTo>
                  <a:pt x="168" y="697"/>
                </a:lnTo>
                <a:lnTo>
                  <a:pt x="183" y="707"/>
                </a:lnTo>
                <a:lnTo>
                  <a:pt x="200" y="716"/>
                </a:lnTo>
                <a:lnTo>
                  <a:pt x="216" y="724"/>
                </a:lnTo>
                <a:lnTo>
                  <a:pt x="233" y="732"/>
                </a:lnTo>
                <a:lnTo>
                  <a:pt x="249" y="738"/>
                </a:lnTo>
                <a:lnTo>
                  <a:pt x="268" y="744"/>
                </a:lnTo>
                <a:lnTo>
                  <a:pt x="286" y="750"/>
                </a:lnTo>
                <a:lnTo>
                  <a:pt x="304" y="754"/>
                </a:lnTo>
                <a:lnTo>
                  <a:pt x="323" y="758"/>
                </a:lnTo>
                <a:lnTo>
                  <a:pt x="342" y="760"/>
                </a:lnTo>
                <a:lnTo>
                  <a:pt x="361" y="761"/>
                </a:lnTo>
                <a:lnTo>
                  <a:pt x="381" y="762"/>
                </a:lnTo>
                <a:lnTo>
                  <a:pt x="408" y="761"/>
                </a:lnTo>
                <a:lnTo>
                  <a:pt x="434" y="758"/>
                </a:lnTo>
                <a:lnTo>
                  <a:pt x="460" y="753"/>
                </a:lnTo>
                <a:lnTo>
                  <a:pt x="484" y="747"/>
                </a:lnTo>
                <a:lnTo>
                  <a:pt x="636" y="747"/>
                </a:lnTo>
                <a:lnTo>
                  <a:pt x="661" y="753"/>
                </a:lnTo>
                <a:lnTo>
                  <a:pt x="687" y="758"/>
                </a:lnTo>
                <a:lnTo>
                  <a:pt x="714" y="761"/>
                </a:lnTo>
                <a:lnTo>
                  <a:pt x="740" y="762"/>
                </a:lnTo>
                <a:lnTo>
                  <a:pt x="767" y="761"/>
                </a:lnTo>
                <a:lnTo>
                  <a:pt x="793" y="758"/>
                </a:lnTo>
                <a:lnTo>
                  <a:pt x="819" y="753"/>
                </a:lnTo>
                <a:lnTo>
                  <a:pt x="844" y="747"/>
                </a:lnTo>
                <a:lnTo>
                  <a:pt x="1008" y="747"/>
                </a:lnTo>
                <a:lnTo>
                  <a:pt x="1033" y="753"/>
                </a:lnTo>
                <a:lnTo>
                  <a:pt x="1059" y="758"/>
                </a:lnTo>
                <a:lnTo>
                  <a:pt x="1086" y="761"/>
                </a:lnTo>
                <a:lnTo>
                  <a:pt x="1112" y="762"/>
                </a:lnTo>
                <a:lnTo>
                  <a:pt x="1140" y="761"/>
                </a:lnTo>
                <a:lnTo>
                  <a:pt x="1165" y="758"/>
                </a:lnTo>
                <a:lnTo>
                  <a:pt x="1191" y="753"/>
                </a:lnTo>
                <a:lnTo>
                  <a:pt x="1216" y="747"/>
                </a:lnTo>
                <a:lnTo>
                  <a:pt x="1374" y="747"/>
                </a:lnTo>
                <a:lnTo>
                  <a:pt x="1399" y="753"/>
                </a:lnTo>
                <a:lnTo>
                  <a:pt x="1425" y="758"/>
                </a:lnTo>
                <a:lnTo>
                  <a:pt x="1451" y="761"/>
                </a:lnTo>
                <a:lnTo>
                  <a:pt x="1478" y="762"/>
                </a:lnTo>
                <a:lnTo>
                  <a:pt x="1499" y="761"/>
                </a:lnTo>
                <a:lnTo>
                  <a:pt x="1518" y="760"/>
                </a:lnTo>
                <a:lnTo>
                  <a:pt x="1537" y="758"/>
                </a:lnTo>
                <a:lnTo>
                  <a:pt x="1555" y="754"/>
                </a:lnTo>
                <a:lnTo>
                  <a:pt x="1574" y="750"/>
                </a:lnTo>
                <a:lnTo>
                  <a:pt x="1592" y="744"/>
                </a:lnTo>
                <a:lnTo>
                  <a:pt x="1609" y="738"/>
                </a:lnTo>
                <a:lnTo>
                  <a:pt x="1627" y="732"/>
                </a:lnTo>
                <a:lnTo>
                  <a:pt x="1643" y="724"/>
                </a:lnTo>
                <a:lnTo>
                  <a:pt x="1660" y="716"/>
                </a:lnTo>
                <a:lnTo>
                  <a:pt x="1676" y="707"/>
                </a:lnTo>
                <a:lnTo>
                  <a:pt x="1692" y="697"/>
                </a:lnTo>
                <a:lnTo>
                  <a:pt x="1707" y="686"/>
                </a:lnTo>
                <a:lnTo>
                  <a:pt x="1721" y="675"/>
                </a:lnTo>
                <a:lnTo>
                  <a:pt x="1735" y="663"/>
                </a:lnTo>
                <a:lnTo>
                  <a:pt x="1748" y="650"/>
                </a:lnTo>
                <a:lnTo>
                  <a:pt x="1761" y="637"/>
                </a:lnTo>
                <a:lnTo>
                  <a:pt x="1773" y="623"/>
                </a:lnTo>
                <a:lnTo>
                  <a:pt x="1784" y="609"/>
                </a:lnTo>
                <a:lnTo>
                  <a:pt x="1795" y="594"/>
                </a:lnTo>
                <a:lnTo>
                  <a:pt x="1805" y="578"/>
                </a:lnTo>
                <a:lnTo>
                  <a:pt x="1814" y="562"/>
                </a:lnTo>
                <a:lnTo>
                  <a:pt x="1822" y="546"/>
                </a:lnTo>
                <a:lnTo>
                  <a:pt x="1830" y="529"/>
                </a:lnTo>
                <a:lnTo>
                  <a:pt x="1836" y="511"/>
                </a:lnTo>
                <a:lnTo>
                  <a:pt x="1842" y="494"/>
                </a:lnTo>
                <a:lnTo>
                  <a:pt x="1848" y="476"/>
                </a:lnTo>
                <a:lnTo>
                  <a:pt x="1852" y="457"/>
                </a:lnTo>
                <a:lnTo>
                  <a:pt x="1856" y="439"/>
                </a:lnTo>
                <a:lnTo>
                  <a:pt x="1858" y="420"/>
                </a:lnTo>
                <a:lnTo>
                  <a:pt x="1859" y="401"/>
                </a:lnTo>
                <a:lnTo>
                  <a:pt x="1860" y="380"/>
                </a:lnTo>
                <a:lnTo>
                  <a:pt x="1859" y="361"/>
                </a:lnTo>
                <a:lnTo>
                  <a:pt x="1858" y="342"/>
                </a:lnTo>
                <a:lnTo>
                  <a:pt x="1856" y="323"/>
                </a:lnTo>
                <a:lnTo>
                  <a:pt x="1852" y="304"/>
                </a:lnTo>
                <a:lnTo>
                  <a:pt x="1848" y="286"/>
                </a:lnTo>
                <a:lnTo>
                  <a:pt x="1842" y="268"/>
                </a:lnTo>
                <a:lnTo>
                  <a:pt x="1836" y="249"/>
                </a:lnTo>
                <a:lnTo>
                  <a:pt x="1830" y="233"/>
                </a:lnTo>
                <a:lnTo>
                  <a:pt x="1822" y="216"/>
                </a:lnTo>
                <a:lnTo>
                  <a:pt x="1814" y="200"/>
                </a:lnTo>
                <a:lnTo>
                  <a:pt x="1805" y="183"/>
                </a:lnTo>
                <a:lnTo>
                  <a:pt x="1795" y="168"/>
                </a:lnTo>
                <a:lnTo>
                  <a:pt x="1784" y="152"/>
                </a:lnTo>
                <a:lnTo>
                  <a:pt x="1773" y="139"/>
                </a:lnTo>
                <a:lnTo>
                  <a:pt x="1761" y="124"/>
                </a:lnTo>
                <a:lnTo>
                  <a:pt x="1748" y="112"/>
                </a:lnTo>
                <a:lnTo>
                  <a:pt x="1735" y="99"/>
                </a:lnTo>
                <a:lnTo>
                  <a:pt x="1721" y="87"/>
                </a:lnTo>
                <a:lnTo>
                  <a:pt x="1707" y="76"/>
                </a:lnTo>
                <a:lnTo>
                  <a:pt x="1692" y="65"/>
                </a:lnTo>
                <a:lnTo>
                  <a:pt x="1676" y="55"/>
                </a:lnTo>
                <a:lnTo>
                  <a:pt x="1660" y="46"/>
                </a:lnTo>
                <a:lnTo>
                  <a:pt x="1643" y="37"/>
                </a:lnTo>
                <a:lnTo>
                  <a:pt x="1627" y="29"/>
                </a:lnTo>
                <a:lnTo>
                  <a:pt x="1609" y="22"/>
                </a:lnTo>
                <a:lnTo>
                  <a:pt x="1592" y="17"/>
                </a:lnTo>
                <a:lnTo>
                  <a:pt x="1574" y="12"/>
                </a:lnTo>
                <a:lnTo>
                  <a:pt x="1555" y="8"/>
                </a:lnTo>
                <a:lnTo>
                  <a:pt x="1537" y="4"/>
                </a:lnTo>
                <a:lnTo>
                  <a:pt x="1518" y="2"/>
                </a:lnTo>
                <a:lnTo>
                  <a:pt x="1499" y="0"/>
                </a:lnTo>
                <a:lnTo>
                  <a:pt x="147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16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6" name="Rectangle 12"/>
          <p:cNvSpPr>
            <a:spLocks noChangeArrowheads="1"/>
          </p:cNvSpPr>
          <p:nvPr/>
        </p:nvSpPr>
        <p:spPr bwMode="auto">
          <a:xfrm>
            <a:off x="1041400" y="3321050"/>
            <a:ext cx="2295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kumimoji="0" lang="en-US" altLang="ko-KR" sz="1600" baseline="0">
                <a:solidFill>
                  <a:srgbClr val="FFFFFF"/>
                </a:solidFill>
                <a:latin typeface="Arial Black" pitchFamily="34" charset="0"/>
                <a:ea typeface="맑은 고딕" pitchFamily="50" charset="-127"/>
              </a:rPr>
              <a:t>Animation PowerPoint</a:t>
            </a:r>
          </a:p>
        </p:txBody>
      </p:sp>
      <p:sp>
        <p:nvSpPr>
          <p:cNvPr id="3097" name="Rectangle 13"/>
          <p:cNvSpPr>
            <a:spLocks noChangeArrowheads="1"/>
          </p:cNvSpPr>
          <p:nvPr/>
        </p:nvSpPr>
        <p:spPr bwMode="auto">
          <a:xfrm>
            <a:off x="1042988" y="3649663"/>
            <a:ext cx="2292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kumimoji="0" lang="en-US" altLang="ko-KR" sz="1000" baseline="0">
                <a:solidFill>
                  <a:srgbClr val="FFFFFF"/>
                </a:solidFill>
                <a:latin typeface="Arial" charset="0"/>
                <a:ea typeface="맑은 고딕" pitchFamily="50" charset="-127"/>
              </a:rPr>
              <a:t>Dynamic look to your presentation – </a:t>
            </a:r>
          </a:p>
          <a:p>
            <a:pPr algn="ctr" eaLnBrk="1" hangingPunct="1"/>
            <a:r>
              <a:rPr kumimoji="0" lang="en-US" altLang="ko-KR" sz="1000" baseline="0">
                <a:solidFill>
                  <a:srgbClr val="FFFFFF"/>
                </a:solidFill>
                <a:latin typeface="Arial" charset="0"/>
                <a:ea typeface="맑은 고딕" pitchFamily="50" charset="-127"/>
              </a:rPr>
              <a:t>Animation PowerPoint Templates</a:t>
            </a:r>
          </a:p>
        </p:txBody>
      </p:sp>
      <p:grpSp>
        <p:nvGrpSpPr>
          <p:cNvPr id="3098" name="Group 14"/>
          <p:cNvGrpSpPr>
            <a:grpSpLocks/>
          </p:cNvGrpSpPr>
          <p:nvPr/>
        </p:nvGrpSpPr>
        <p:grpSpPr bwMode="auto">
          <a:xfrm>
            <a:off x="3394075" y="3489325"/>
            <a:ext cx="396875" cy="396875"/>
            <a:chOff x="1661" y="2750"/>
            <a:chExt cx="250" cy="250"/>
          </a:xfrm>
        </p:grpSpPr>
        <p:sp>
          <p:nvSpPr>
            <p:cNvPr id="3101" name="Oval 15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kumimoji="0" lang="ko-KR" altLang="ko-KR" baseline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02" name="Oval 16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kumimoji="0" lang="ko-KR" altLang="ko-KR" baseline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099" name="Text Box 44"/>
          <p:cNvSpPr txBox="1">
            <a:spLocks noChangeArrowheads="1"/>
          </p:cNvSpPr>
          <p:nvPr/>
        </p:nvSpPr>
        <p:spPr bwMode="auto">
          <a:xfrm>
            <a:off x="0" y="544513"/>
            <a:ext cx="9144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en-US" altLang="ko-KR" sz="1000" baseline="0">
                <a:solidFill>
                  <a:srgbClr val="969696"/>
                </a:solidFill>
                <a:latin typeface="Arial" charset="0"/>
                <a:ea typeface="맑은 고딕" pitchFamily="50" charset="-127"/>
              </a:rPr>
              <a:t>PowerPoint can tailor your presentation so that all slides will look a certain way or fit a specific template.</a:t>
            </a:r>
          </a:p>
          <a:p>
            <a:pPr algn="ctr" eaLnBrk="1" hangingPunct="1">
              <a:lnSpc>
                <a:spcPct val="90000"/>
              </a:lnSpc>
            </a:pPr>
            <a:r>
              <a:rPr kumimoji="0" lang="en-US" altLang="ko-KR" sz="1000" baseline="0">
                <a:solidFill>
                  <a:srgbClr val="969696"/>
                </a:solidFill>
                <a:latin typeface="Arial" charset="0"/>
                <a:ea typeface="맑은 고딕" pitchFamily="50" charset="-127"/>
              </a:rPr>
              <a:t>If you need to create a presentation for a specific company or have a logo or design that you would like to include on every page,</a:t>
            </a:r>
          </a:p>
          <a:p>
            <a:pPr algn="ctr" eaLnBrk="1" hangingPunct="1">
              <a:lnSpc>
                <a:spcPct val="90000"/>
              </a:lnSpc>
            </a:pPr>
            <a:r>
              <a:rPr kumimoji="0" lang="en-US" altLang="ko-KR" sz="1000" baseline="0">
                <a:solidFill>
                  <a:srgbClr val="969696"/>
                </a:solidFill>
                <a:latin typeface="Arial" charset="0"/>
                <a:ea typeface="맑은 고딕" pitchFamily="50" charset="-127"/>
              </a:rPr>
              <a:t>then you will need to custom tailor your presentation.</a:t>
            </a:r>
          </a:p>
        </p:txBody>
      </p:sp>
      <p:sp>
        <p:nvSpPr>
          <p:cNvPr id="3100" name="Text Box 36">
            <a:hlinkClick r:id="rId2"/>
          </p:cNvPr>
          <p:cNvSpPr txBox="1">
            <a:spLocks noChangeArrowheads="1"/>
          </p:cNvSpPr>
          <p:nvPr/>
        </p:nvSpPr>
        <p:spPr bwMode="auto">
          <a:xfrm>
            <a:off x="2028825" y="6594475"/>
            <a:ext cx="5076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baseline="0">
                <a:solidFill>
                  <a:srgbClr val="EEECE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2"/>
          <p:cNvSpPr>
            <a:spLocks/>
          </p:cNvSpPr>
          <p:nvPr/>
        </p:nvSpPr>
        <p:spPr bwMode="auto">
          <a:xfrm>
            <a:off x="1568450" y="1817688"/>
            <a:ext cx="3302000" cy="1222375"/>
          </a:xfrm>
          <a:custGeom>
            <a:avLst/>
            <a:gdLst>
              <a:gd name="T0" fmla="*/ 0 w 2604"/>
              <a:gd name="T1" fmla="*/ 0 h 964"/>
              <a:gd name="T2" fmla="*/ 0 w 2604"/>
              <a:gd name="T3" fmla="*/ 1047388 h 964"/>
              <a:gd name="T4" fmla="*/ 0 w 2604"/>
              <a:gd name="T5" fmla="*/ 1047388 h 964"/>
              <a:gd name="T6" fmla="*/ 167382 w 2604"/>
              <a:gd name="T7" fmla="*/ 1087964 h 964"/>
              <a:gd name="T8" fmla="*/ 347445 w 2604"/>
              <a:gd name="T9" fmla="*/ 1123469 h 964"/>
              <a:gd name="T10" fmla="*/ 441281 w 2604"/>
              <a:gd name="T11" fmla="*/ 1141221 h 964"/>
              <a:gd name="T12" fmla="*/ 540189 w 2604"/>
              <a:gd name="T13" fmla="*/ 1158974 h 964"/>
              <a:gd name="T14" fmla="*/ 639097 w 2604"/>
              <a:gd name="T15" fmla="*/ 1174190 h 964"/>
              <a:gd name="T16" fmla="*/ 738005 w 2604"/>
              <a:gd name="T17" fmla="*/ 1186870 h 964"/>
              <a:gd name="T18" fmla="*/ 839449 w 2604"/>
              <a:gd name="T19" fmla="*/ 1197015 h 964"/>
              <a:gd name="T20" fmla="*/ 943429 w 2604"/>
              <a:gd name="T21" fmla="*/ 1207159 h 964"/>
              <a:gd name="T22" fmla="*/ 1049945 w 2604"/>
              <a:gd name="T23" fmla="*/ 1214767 h 964"/>
              <a:gd name="T24" fmla="*/ 1153925 w 2604"/>
              <a:gd name="T25" fmla="*/ 1219839 h 964"/>
              <a:gd name="T26" fmla="*/ 1260441 w 2604"/>
              <a:gd name="T27" fmla="*/ 1222375 h 964"/>
              <a:gd name="T28" fmla="*/ 1366957 w 2604"/>
              <a:gd name="T29" fmla="*/ 1219839 h 964"/>
              <a:gd name="T30" fmla="*/ 1473473 w 2604"/>
              <a:gd name="T31" fmla="*/ 1217303 h 964"/>
              <a:gd name="T32" fmla="*/ 1579989 w 2604"/>
              <a:gd name="T33" fmla="*/ 1209695 h 964"/>
              <a:gd name="T34" fmla="*/ 1579989 w 2604"/>
              <a:gd name="T35" fmla="*/ 1209695 h 964"/>
              <a:gd name="T36" fmla="*/ 1678897 w 2604"/>
              <a:gd name="T37" fmla="*/ 1199551 h 964"/>
              <a:gd name="T38" fmla="*/ 1780341 w 2604"/>
              <a:gd name="T39" fmla="*/ 1186870 h 964"/>
              <a:gd name="T40" fmla="*/ 1879249 w 2604"/>
              <a:gd name="T41" fmla="*/ 1169118 h 964"/>
              <a:gd name="T42" fmla="*/ 1975621 w 2604"/>
              <a:gd name="T43" fmla="*/ 1148830 h 964"/>
              <a:gd name="T44" fmla="*/ 2071992 w 2604"/>
              <a:gd name="T45" fmla="*/ 1123469 h 964"/>
              <a:gd name="T46" fmla="*/ 2168364 w 2604"/>
              <a:gd name="T47" fmla="*/ 1095573 h 964"/>
              <a:gd name="T48" fmla="*/ 2262200 w 2604"/>
              <a:gd name="T49" fmla="*/ 1062604 h 964"/>
              <a:gd name="T50" fmla="*/ 2353499 w 2604"/>
              <a:gd name="T51" fmla="*/ 1027099 h 964"/>
              <a:gd name="T52" fmla="*/ 2442263 w 2604"/>
              <a:gd name="T53" fmla="*/ 986523 h 964"/>
              <a:gd name="T54" fmla="*/ 2531026 w 2604"/>
              <a:gd name="T55" fmla="*/ 938338 h 964"/>
              <a:gd name="T56" fmla="*/ 2614717 w 2604"/>
              <a:gd name="T57" fmla="*/ 887617 h 964"/>
              <a:gd name="T58" fmla="*/ 2695873 w 2604"/>
              <a:gd name="T59" fmla="*/ 831824 h 964"/>
              <a:gd name="T60" fmla="*/ 2736450 w 2604"/>
              <a:gd name="T61" fmla="*/ 801391 h 964"/>
              <a:gd name="T62" fmla="*/ 2777028 w 2604"/>
              <a:gd name="T63" fmla="*/ 770959 h 964"/>
              <a:gd name="T64" fmla="*/ 2815069 w 2604"/>
              <a:gd name="T65" fmla="*/ 737990 h 964"/>
              <a:gd name="T66" fmla="*/ 2850575 w 2604"/>
              <a:gd name="T67" fmla="*/ 702485 h 964"/>
              <a:gd name="T68" fmla="*/ 2888616 w 2604"/>
              <a:gd name="T69" fmla="*/ 666981 h 964"/>
              <a:gd name="T70" fmla="*/ 2924121 w 2604"/>
              <a:gd name="T71" fmla="*/ 631476 h 964"/>
              <a:gd name="T72" fmla="*/ 2959627 w 2604"/>
              <a:gd name="T73" fmla="*/ 593435 h 964"/>
              <a:gd name="T74" fmla="*/ 2992596 w 2604"/>
              <a:gd name="T75" fmla="*/ 552858 h 964"/>
              <a:gd name="T76" fmla="*/ 2992596 w 2604"/>
              <a:gd name="T77" fmla="*/ 552858 h 964"/>
              <a:gd name="T78" fmla="*/ 3038246 w 2604"/>
              <a:gd name="T79" fmla="*/ 494529 h 964"/>
              <a:gd name="T80" fmla="*/ 3083896 w 2604"/>
              <a:gd name="T81" fmla="*/ 433664 h 964"/>
              <a:gd name="T82" fmla="*/ 3124473 w 2604"/>
              <a:gd name="T83" fmla="*/ 367727 h 964"/>
              <a:gd name="T84" fmla="*/ 3165051 w 2604"/>
              <a:gd name="T85" fmla="*/ 301790 h 964"/>
              <a:gd name="T86" fmla="*/ 3203092 w 2604"/>
              <a:gd name="T87" fmla="*/ 230780 h 964"/>
              <a:gd name="T88" fmla="*/ 3238598 w 2604"/>
              <a:gd name="T89" fmla="*/ 157235 h 964"/>
              <a:gd name="T90" fmla="*/ 3271567 w 2604"/>
              <a:gd name="T91" fmla="*/ 78617 h 964"/>
              <a:gd name="T92" fmla="*/ 3302000 w 2604"/>
              <a:gd name="T93" fmla="*/ 0 h 964"/>
              <a:gd name="T94" fmla="*/ 0 w 2604"/>
              <a:gd name="T95" fmla="*/ 0 h 96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604" h="964">
                <a:moveTo>
                  <a:pt x="0" y="0"/>
                </a:moveTo>
                <a:lnTo>
                  <a:pt x="0" y="826"/>
                </a:lnTo>
                <a:lnTo>
                  <a:pt x="132" y="858"/>
                </a:lnTo>
                <a:lnTo>
                  <a:pt x="274" y="886"/>
                </a:lnTo>
                <a:lnTo>
                  <a:pt x="348" y="900"/>
                </a:lnTo>
                <a:lnTo>
                  <a:pt x="426" y="914"/>
                </a:lnTo>
                <a:lnTo>
                  <a:pt x="504" y="926"/>
                </a:lnTo>
                <a:lnTo>
                  <a:pt x="582" y="936"/>
                </a:lnTo>
                <a:lnTo>
                  <a:pt x="662" y="944"/>
                </a:lnTo>
                <a:lnTo>
                  <a:pt x="744" y="952"/>
                </a:lnTo>
                <a:lnTo>
                  <a:pt x="828" y="958"/>
                </a:lnTo>
                <a:lnTo>
                  <a:pt x="910" y="962"/>
                </a:lnTo>
                <a:lnTo>
                  <a:pt x="994" y="964"/>
                </a:lnTo>
                <a:lnTo>
                  <a:pt x="1078" y="962"/>
                </a:lnTo>
                <a:lnTo>
                  <a:pt x="1162" y="960"/>
                </a:lnTo>
                <a:lnTo>
                  <a:pt x="1246" y="954"/>
                </a:lnTo>
                <a:lnTo>
                  <a:pt x="1324" y="946"/>
                </a:lnTo>
                <a:lnTo>
                  <a:pt x="1404" y="936"/>
                </a:lnTo>
                <a:lnTo>
                  <a:pt x="1482" y="922"/>
                </a:lnTo>
                <a:lnTo>
                  <a:pt x="1558" y="906"/>
                </a:lnTo>
                <a:lnTo>
                  <a:pt x="1634" y="886"/>
                </a:lnTo>
                <a:lnTo>
                  <a:pt x="1710" y="864"/>
                </a:lnTo>
                <a:lnTo>
                  <a:pt x="1784" y="838"/>
                </a:lnTo>
                <a:lnTo>
                  <a:pt x="1856" y="810"/>
                </a:lnTo>
                <a:lnTo>
                  <a:pt x="1926" y="778"/>
                </a:lnTo>
                <a:lnTo>
                  <a:pt x="1996" y="740"/>
                </a:lnTo>
                <a:lnTo>
                  <a:pt x="2062" y="700"/>
                </a:lnTo>
                <a:lnTo>
                  <a:pt x="2126" y="656"/>
                </a:lnTo>
                <a:lnTo>
                  <a:pt x="2158" y="632"/>
                </a:lnTo>
                <a:lnTo>
                  <a:pt x="2190" y="608"/>
                </a:lnTo>
                <a:lnTo>
                  <a:pt x="2220" y="582"/>
                </a:lnTo>
                <a:lnTo>
                  <a:pt x="2248" y="554"/>
                </a:lnTo>
                <a:lnTo>
                  <a:pt x="2278" y="526"/>
                </a:lnTo>
                <a:lnTo>
                  <a:pt x="2306" y="498"/>
                </a:lnTo>
                <a:lnTo>
                  <a:pt x="2334" y="468"/>
                </a:lnTo>
                <a:lnTo>
                  <a:pt x="2360" y="436"/>
                </a:lnTo>
                <a:lnTo>
                  <a:pt x="2396" y="390"/>
                </a:lnTo>
                <a:lnTo>
                  <a:pt x="2432" y="342"/>
                </a:lnTo>
                <a:lnTo>
                  <a:pt x="2464" y="290"/>
                </a:lnTo>
                <a:lnTo>
                  <a:pt x="2496" y="238"/>
                </a:lnTo>
                <a:lnTo>
                  <a:pt x="2526" y="182"/>
                </a:lnTo>
                <a:lnTo>
                  <a:pt x="2554" y="124"/>
                </a:lnTo>
                <a:lnTo>
                  <a:pt x="2580" y="62"/>
                </a:lnTo>
                <a:lnTo>
                  <a:pt x="26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" name="Freeform 3"/>
          <p:cNvSpPr>
            <a:spLocks/>
          </p:cNvSpPr>
          <p:nvPr/>
        </p:nvSpPr>
        <p:spPr bwMode="auto">
          <a:xfrm>
            <a:off x="1568450" y="4087813"/>
            <a:ext cx="4087813" cy="1562100"/>
          </a:xfrm>
          <a:custGeom>
            <a:avLst/>
            <a:gdLst>
              <a:gd name="T0" fmla="*/ 3732792 w 3224"/>
              <a:gd name="T1" fmla="*/ 1016887 h 1232"/>
              <a:gd name="T2" fmla="*/ 3732792 w 3224"/>
              <a:gd name="T3" fmla="*/ 1016887 h 1232"/>
              <a:gd name="T4" fmla="*/ 3661788 w 3224"/>
              <a:gd name="T5" fmla="*/ 940810 h 1232"/>
              <a:gd name="T6" fmla="*/ 3588248 w 3224"/>
              <a:gd name="T7" fmla="*/ 869806 h 1232"/>
              <a:gd name="T8" fmla="*/ 3509636 w 3224"/>
              <a:gd name="T9" fmla="*/ 798801 h 1232"/>
              <a:gd name="T10" fmla="*/ 3431024 w 3224"/>
              <a:gd name="T11" fmla="*/ 735404 h 1232"/>
              <a:gd name="T12" fmla="*/ 3347341 w 3224"/>
              <a:gd name="T13" fmla="*/ 672007 h 1232"/>
              <a:gd name="T14" fmla="*/ 3261121 w 3224"/>
              <a:gd name="T15" fmla="*/ 613682 h 1232"/>
              <a:gd name="T16" fmla="*/ 3172366 w 3224"/>
              <a:gd name="T17" fmla="*/ 557893 h 1232"/>
              <a:gd name="T18" fmla="*/ 3083611 w 3224"/>
              <a:gd name="T19" fmla="*/ 507175 h 1232"/>
              <a:gd name="T20" fmla="*/ 2992320 w 3224"/>
              <a:gd name="T21" fmla="*/ 458994 h 1232"/>
              <a:gd name="T22" fmla="*/ 2898493 w 3224"/>
              <a:gd name="T23" fmla="*/ 413348 h 1232"/>
              <a:gd name="T24" fmla="*/ 2802130 w 3224"/>
              <a:gd name="T25" fmla="*/ 370238 h 1232"/>
              <a:gd name="T26" fmla="*/ 2705767 w 3224"/>
              <a:gd name="T27" fmla="*/ 329664 h 1232"/>
              <a:gd name="T28" fmla="*/ 2606868 w 3224"/>
              <a:gd name="T29" fmla="*/ 291626 h 1232"/>
              <a:gd name="T30" fmla="*/ 2507970 w 3224"/>
              <a:gd name="T31" fmla="*/ 258659 h 1232"/>
              <a:gd name="T32" fmla="*/ 2409071 w 3224"/>
              <a:gd name="T33" fmla="*/ 225693 h 1232"/>
              <a:gd name="T34" fmla="*/ 2307636 w 3224"/>
              <a:gd name="T35" fmla="*/ 197798 h 1232"/>
              <a:gd name="T36" fmla="*/ 2307636 w 3224"/>
              <a:gd name="T37" fmla="*/ 197798 h 1232"/>
              <a:gd name="T38" fmla="*/ 2226489 w 3224"/>
              <a:gd name="T39" fmla="*/ 174975 h 1232"/>
              <a:gd name="T40" fmla="*/ 2145341 w 3224"/>
              <a:gd name="T41" fmla="*/ 154688 h 1232"/>
              <a:gd name="T42" fmla="*/ 1983046 w 3224"/>
              <a:gd name="T43" fmla="*/ 119186 h 1232"/>
              <a:gd name="T44" fmla="*/ 1820750 w 3224"/>
              <a:gd name="T45" fmla="*/ 88756 h 1232"/>
              <a:gd name="T46" fmla="*/ 1658455 w 3224"/>
              <a:gd name="T47" fmla="*/ 63397 h 1232"/>
              <a:gd name="T48" fmla="*/ 1496160 w 3224"/>
              <a:gd name="T49" fmla="*/ 43110 h 1232"/>
              <a:gd name="T50" fmla="*/ 1336400 w 3224"/>
              <a:gd name="T51" fmla="*/ 27895 h 1232"/>
              <a:gd name="T52" fmla="*/ 1179177 w 3224"/>
              <a:gd name="T53" fmla="*/ 15215 h 1232"/>
              <a:gd name="T54" fmla="*/ 1027025 w 3224"/>
              <a:gd name="T55" fmla="*/ 7608 h 1232"/>
              <a:gd name="T56" fmla="*/ 877409 w 3224"/>
              <a:gd name="T57" fmla="*/ 2536 h 1232"/>
              <a:gd name="T58" fmla="*/ 732865 w 3224"/>
              <a:gd name="T59" fmla="*/ 0 h 1232"/>
              <a:gd name="T60" fmla="*/ 593392 w 3224"/>
              <a:gd name="T61" fmla="*/ 0 h 1232"/>
              <a:gd name="T62" fmla="*/ 458991 w 3224"/>
              <a:gd name="T63" fmla="*/ 2536 h 1232"/>
              <a:gd name="T64" fmla="*/ 332198 w 3224"/>
              <a:gd name="T65" fmla="*/ 5072 h 1232"/>
              <a:gd name="T66" fmla="*/ 213013 w 3224"/>
              <a:gd name="T67" fmla="*/ 12679 h 1232"/>
              <a:gd name="T68" fmla="*/ 0 w 3224"/>
              <a:gd name="T69" fmla="*/ 27895 h 1232"/>
              <a:gd name="T70" fmla="*/ 0 w 3224"/>
              <a:gd name="T71" fmla="*/ 1562100 h 1232"/>
              <a:gd name="T72" fmla="*/ 4087813 w 3224"/>
              <a:gd name="T73" fmla="*/ 1562100 h 1232"/>
              <a:gd name="T74" fmla="*/ 4087813 w 3224"/>
              <a:gd name="T75" fmla="*/ 1562100 h 1232"/>
              <a:gd name="T76" fmla="*/ 4049775 w 3224"/>
              <a:gd name="T77" fmla="*/ 1486024 h 1232"/>
              <a:gd name="T78" fmla="*/ 4011737 w 3224"/>
              <a:gd name="T79" fmla="*/ 1412483 h 1232"/>
              <a:gd name="T80" fmla="*/ 3971163 w 3224"/>
              <a:gd name="T81" fmla="*/ 1341479 h 1232"/>
              <a:gd name="T82" fmla="*/ 3928054 w 3224"/>
              <a:gd name="T83" fmla="*/ 1270474 h 1232"/>
              <a:gd name="T84" fmla="*/ 3882408 w 3224"/>
              <a:gd name="T85" fmla="*/ 1204541 h 1232"/>
              <a:gd name="T86" fmla="*/ 3834227 w 3224"/>
              <a:gd name="T87" fmla="*/ 1141144 h 1232"/>
              <a:gd name="T88" fmla="*/ 3786045 w 3224"/>
              <a:gd name="T89" fmla="*/ 1077748 h 1232"/>
              <a:gd name="T90" fmla="*/ 3732792 w 3224"/>
              <a:gd name="T91" fmla="*/ 1016887 h 1232"/>
              <a:gd name="T92" fmla="*/ 3732792 w 3224"/>
              <a:gd name="T93" fmla="*/ 1016887 h 123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3224" h="1232">
                <a:moveTo>
                  <a:pt x="2944" y="802"/>
                </a:moveTo>
                <a:lnTo>
                  <a:pt x="2944" y="802"/>
                </a:lnTo>
                <a:lnTo>
                  <a:pt x="2888" y="742"/>
                </a:lnTo>
                <a:lnTo>
                  <a:pt x="2830" y="686"/>
                </a:lnTo>
                <a:lnTo>
                  <a:pt x="2768" y="630"/>
                </a:lnTo>
                <a:lnTo>
                  <a:pt x="2706" y="580"/>
                </a:lnTo>
                <a:lnTo>
                  <a:pt x="2640" y="530"/>
                </a:lnTo>
                <a:lnTo>
                  <a:pt x="2572" y="484"/>
                </a:lnTo>
                <a:lnTo>
                  <a:pt x="2502" y="440"/>
                </a:lnTo>
                <a:lnTo>
                  <a:pt x="2432" y="400"/>
                </a:lnTo>
                <a:lnTo>
                  <a:pt x="2360" y="362"/>
                </a:lnTo>
                <a:lnTo>
                  <a:pt x="2286" y="326"/>
                </a:lnTo>
                <a:lnTo>
                  <a:pt x="2210" y="292"/>
                </a:lnTo>
                <a:lnTo>
                  <a:pt x="2134" y="260"/>
                </a:lnTo>
                <a:lnTo>
                  <a:pt x="2056" y="230"/>
                </a:lnTo>
                <a:lnTo>
                  <a:pt x="1978" y="204"/>
                </a:lnTo>
                <a:lnTo>
                  <a:pt x="1900" y="178"/>
                </a:lnTo>
                <a:lnTo>
                  <a:pt x="1820" y="156"/>
                </a:lnTo>
                <a:lnTo>
                  <a:pt x="1756" y="138"/>
                </a:lnTo>
                <a:lnTo>
                  <a:pt x="1692" y="122"/>
                </a:lnTo>
                <a:lnTo>
                  <a:pt x="1564" y="94"/>
                </a:lnTo>
                <a:lnTo>
                  <a:pt x="1436" y="70"/>
                </a:lnTo>
                <a:lnTo>
                  <a:pt x="1308" y="50"/>
                </a:lnTo>
                <a:lnTo>
                  <a:pt x="1180" y="34"/>
                </a:lnTo>
                <a:lnTo>
                  <a:pt x="1054" y="22"/>
                </a:lnTo>
                <a:lnTo>
                  <a:pt x="930" y="12"/>
                </a:lnTo>
                <a:lnTo>
                  <a:pt x="810" y="6"/>
                </a:lnTo>
                <a:lnTo>
                  <a:pt x="692" y="2"/>
                </a:lnTo>
                <a:lnTo>
                  <a:pt x="578" y="0"/>
                </a:lnTo>
                <a:lnTo>
                  <a:pt x="468" y="0"/>
                </a:lnTo>
                <a:lnTo>
                  <a:pt x="362" y="2"/>
                </a:lnTo>
                <a:lnTo>
                  <a:pt x="262" y="4"/>
                </a:lnTo>
                <a:lnTo>
                  <a:pt x="168" y="10"/>
                </a:lnTo>
                <a:lnTo>
                  <a:pt x="0" y="22"/>
                </a:lnTo>
                <a:lnTo>
                  <a:pt x="0" y="1232"/>
                </a:lnTo>
                <a:lnTo>
                  <a:pt x="3224" y="1232"/>
                </a:lnTo>
                <a:lnTo>
                  <a:pt x="3194" y="1172"/>
                </a:lnTo>
                <a:lnTo>
                  <a:pt x="3164" y="1114"/>
                </a:lnTo>
                <a:lnTo>
                  <a:pt x="3132" y="1058"/>
                </a:lnTo>
                <a:lnTo>
                  <a:pt x="3098" y="1002"/>
                </a:lnTo>
                <a:lnTo>
                  <a:pt x="3062" y="950"/>
                </a:lnTo>
                <a:lnTo>
                  <a:pt x="3024" y="900"/>
                </a:lnTo>
                <a:lnTo>
                  <a:pt x="2986" y="850"/>
                </a:lnTo>
                <a:lnTo>
                  <a:pt x="2944" y="802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" name="TextBox 57"/>
          <p:cNvSpPr txBox="1">
            <a:spLocks noChangeArrowheads="1"/>
          </p:cNvSpPr>
          <p:nvPr/>
        </p:nvSpPr>
        <p:spPr bwMode="auto">
          <a:xfrm>
            <a:off x="1908175" y="4662488"/>
            <a:ext cx="2590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kumimoji="0" lang="en-US" altLang="ko-KR" sz="1500" b="1" baseline="0">
                <a:solidFill>
                  <a:srgbClr val="FFFFFF"/>
                </a:solidFill>
                <a:latin typeface="Arial Black" pitchFamily="34" charset="0"/>
                <a:ea typeface="맑은 고딕" pitchFamily="50" charset="-127"/>
              </a:rPr>
              <a:t>Change to</a:t>
            </a:r>
          </a:p>
          <a:p>
            <a:pPr algn="ctr" eaLnBrk="1" hangingPunct="1"/>
            <a:r>
              <a:rPr kumimoji="0" lang="en-US" altLang="ko-KR" sz="1500" b="1" baseline="0">
                <a:solidFill>
                  <a:srgbClr val="FFFFFF"/>
                </a:solidFill>
                <a:latin typeface="Arial Black" pitchFamily="34" charset="0"/>
                <a:ea typeface="맑은 고딕" pitchFamily="50" charset="-127"/>
              </a:rPr>
              <a:t>Augmented Product</a:t>
            </a:r>
          </a:p>
        </p:txBody>
      </p:sp>
      <p:sp>
        <p:nvSpPr>
          <p:cNvPr id="4101" name="TextBox 57"/>
          <p:cNvSpPr txBox="1">
            <a:spLocks noChangeArrowheads="1"/>
          </p:cNvSpPr>
          <p:nvPr/>
        </p:nvSpPr>
        <p:spPr bwMode="auto">
          <a:xfrm>
            <a:off x="2051050" y="2058988"/>
            <a:ext cx="16557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kumimoji="0" lang="en-US" altLang="ko-KR" sz="1500" b="1" baseline="0">
                <a:solidFill>
                  <a:srgbClr val="FFFFFF"/>
                </a:solidFill>
                <a:latin typeface="Arial Black" pitchFamily="34" charset="0"/>
                <a:ea typeface="맑은 고딕" pitchFamily="50" charset="-127"/>
              </a:rPr>
              <a:t>New Product</a:t>
            </a:r>
          </a:p>
          <a:p>
            <a:pPr algn="ctr" eaLnBrk="1" hangingPunct="1"/>
            <a:r>
              <a:rPr kumimoji="0" lang="en-US" altLang="ko-KR" sz="1500" b="1" baseline="0">
                <a:solidFill>
                  <a:srgbClr val="FFFFFF"/>
                </a:solidFill>
                <a:latin typeface="Arial Black" pitchFamily="34" charset="0"/>
                <a:ea typeface="맑은 고딕" pitchFamily="50" charset="-127"/>
              </a:rPr>
              <a:t>Lines</a:t>
            </a:r>
          </a:p>
        </p:txBody>
      </p:sp>
      <p:sp>
        <p:nvSpPr>
          <p:cNvPr id="4102" name="Freeform 6"/>
          <p:cNvSpPr>
            <a:spLocks/>
          </p:cNvSpPr>
          <p:nvPr/>
        </p:nvSpPr>
        <p:spPr bwMode="auto">
          <a:xfrm>
            <a:off x="1568450" y="2865438"/>
            <a:ext cx="2308225" cy="1419225"/>
          </a:xfrm>
          <a:custGeom>
            <a:avLst/>
            <a:gdLst>
              <a:gd name="T0" fmla="*/ 0 w 1820"/>
              <a:gd name="T1" fmla="*/ 0 h 1120"/>
              <a:gd name="T2" fmla="*/ 0 w 1820"/>
              <a:gd name="T3" fmla="*/ 1249425 h 1120"/>
              <a:gd name="T4" fmla="*/ 0 w 1820"/>
              <a:gd name="T5" fmla="*/ 1249425 h 1120"/>
              <a:gd name="T6" fmla="*/ 213067 w 1820"/>
              <a:gd name="T7" fmla="*/ 1234219 h 1120"/>
              <a:gd name="T8" fmla="*/ 332283 w 1820"/>
              <a:gd name="T9" fmla="*/ 1226616 h 1120"/>
              <a:gd name="T10" fmla="*/ 459108 w 1820"/>
              <a:gd name="T11" fmla="*/ 1224082 h 1120"/>
              <a:gd name="T12" fmla="*/ 593544 w 1820"/>
              <a:gd name="T13" fmla="*/ 1221547 h 1120"/>
              <a:gd name="T14" fmla="*/ 733052 w 1820"/>
              <a:gd name="T15" fmla="*/ 1221547 h 1120"/>
              <a:gd name="T16" fmla="*/ 877633 w 1820"/>
              <a:gd name="T17" fmla="*/ 1224082 h 1120"/>
              <a:gd name="T18" fmla="*/ 1027287 w 1820"/>
              <a:gd name="T19" fmla="*/ 1229150 h 1120"/>
              <a:gd name="T20" fmla="*/ 1179478 w 1820"/>
              <a:gd name="T21" fmla="*/ 1236753 h 1120"/>
              <a:gd name="T22" fmla="*/ 1336741 w 1820"/>
              <a:gd name="T23" fmla="*/ 1249425 h 1120"/>
              <a:gd name="T24" fmla="*/ 1496541 w 1820"/>
              <a:gd name="T25" fmla="*/ 1264631 h 1120"/>
              <a:gd name="T26" fmla="*/ 1658878 w 1820"/>
              <a:gd name="T27" fmla="*/ 1284905 h 1120"/>
              <a:gd name="T28" fmla="*/ 1821215 w 1820"/>
              <a:gd name="T29" fmla="*/ 1310249 h 1120"/>
              <a:gd name="T30" fmla="*/ 1983552 w 1820"/>
              <a:gd name="T31" fmla="*/ 1340661 h 1120"/>
              <a:gd name="T32" fmla="*/ 2145888 w 1820"/>
              <a:gd name="T33" fmla="*/ 1376141 h 1120"/>
              <a:gd name="T34" fmla="*/ 2227057 w 1820"/>
              <a:gd name="T35" fmla="*/ 1396416 h 1120"/>
              <a:gd name="T36" fmla="*/ 2308225 w 1820"/>
              <a:gd name="T37" fmla="*/ 1419225 h 1120"/>
              <a:gd name="T38" fmla="*/ 2308225 w 1820"/>
              <a:gd name="T39" fmla="*/ 1419225 h 1120"/>
              <a:gd name="T40" fmla="*/ 2282860 w 1820"/>
              <a:gd name="T41" fmla="*/ 1335592 h 1120"/>
              <a:gd name="T42" fmla="*/ 2252422 w 1820"/>
              <a:gd name="T43" fmla="*/ 1254494 h 1120"/>
              <a:gd name="T44" fmla="*/ 2219447 w 1820"/>
              <a:gd name="T45" fmla="*/ 1170861 h 1120"/>
              <a:gd name="T46" fmla="*/ 2181399 w 1820"/>
              <a:gd name="T47" fmla="*/ 1084693 h 1120"/>
              <a:gd name="T48" fmla="*/ 2138279 w 1820"/>
              <a:gd name="T49" fmla="*/ 1001060 h 1120"/>
              <a:gd name="T50" fmla="*/ 2095158 w 1820"/>
              <a:gd name="T51" fmla="*/ 917428 h 1120"/>
              <a:gd name="T52" fmla="*/ 2046964 w 1820"/>
              <a:gd name="T53" fmla="*/ 833795 h 1120"/>
              <a:gd name="T54" fmla="*/ 1996234 w 1820"/>
              <a:gd name="T55" fmla="*/ 750162 h 1120"/>
              <a:gd name="T56" fmla="*/ 1945504 w 1820"/>
              <a:gd name="T57" fmla="*/ 669063 h 1120"/>
              <a:gd name="T58" fmla="*/ 1892237 w 1820"/>
              <a:gd name="T59" fmla="*/ 587965 h 1120"/>
              <a:gd name="T60" fmla="*/ 1838970 w 1820"/>
              <a:gd name="T61" fmla="*/ 511935 h 1120"/>
              <a:gd name="T62" fmla="*/ 1785704 w 1820"/>
              <a:gd name="T63" fmla="*/ 435905 h 1120"/>
              <a:gd name="T64" fmla="*/ 1681707 w 1820"/>
              <a:gd name="T65" fmla="*/ 291448 h 1120"/>
              <a:gd name="T66" fmla="*/ 1580246 w 1820"/>
              <a:gd name="T67" fmla="*/ 162197 h 1120"/>
              <a:gd name="T68" fmla="*/ 1580246 w 1820"/>
              <a:gd name="T69" fmla="*/ 162197 h 1120"/>
              <a:gd name="T70" fmla="*/ 1473713 w 1820"/>
              <a:gd name="T71" fmla="*/ 169800 h 1120"/>
              <a:gd name="T72" fmla="*/ 1367179 w 1820"/>
              <a:gd name="T73" fmla="*/ 172334 h 1120"/>
              <a:gd name="T74" fmla="*/ 1260646 w 1820"/>
              <a:gd name="T75" fmla="*/ 174869 h 1120"/>
              <a:gd name="T76" fmla="*/ 1154113 w 1820"/>
              <a:gd name="T77" fmla="*/ 172334 h 1120"/>
              <a:gd name="T78" fmla="*/ 1050116 w 1820"/>
              <a:gd name="T79" fmla="*/ 167266 h 1120"/>
              <a:gd name="T80" fmla="*/ 943582 w 1820"/>
              <a:gd name="T81" fmla="*/ 159663 h 1120"/>
              <a:gd name="T82" fmla="*/ 839585 w 1820"/>
              <a:gd name="T83" fmla="*/ 149525 h 1120"/>
              <a:gd name="T84" fmla="*/ 738125 w 1820"/>
              <a:gd name="T85" fmla="*/ 139388 h 1120"/>
              <a:gd name="T86" fmla="*/ 639201 w 1820"/>
              <a:gd name="T87" fmla="*/ 126717 h 1120"/>
              <a:gd name="T88" fmla="*/ 540277 w 1820"/>
              <a:gd name="T89" fmla="*/ 111511 h 1120"/>
              <a:gd name="T90" fmla="*/ 441353 w 1820"/>
              <a:gd name="T91" fmla="*/ 93770 h 1120"/>
              <a:gd name="T92" fmla="*/ 347502 w 1820"/>
              <a:gd name="T93" fmla="*/ 76030 h 1120"/>
              <a:gd name="T94" fmla="*/ 167410 w 1820"/>
              <a:gd name="T95" fmla="*/ 40549 h 1120"/>
              <a:gd name="T96" fmla="*/ 0 w 1820"/>
              <a:gd name="T97" fmla="*/ 0 h 1120"/>
              <a:gd name="T98" fmla="*/ 0 w 1820"/>
              <a:gd name="T99" fmla="*/ 0 h 112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820" h="1120">
                <a:moveTo>
                  <a:pt x="0" y="0"/>
                </a:moveTo>
                <a:lnTo>
                  <a:pt x="0" y="986"/>
                </a:lnTo>
                <a:lnTo>
                  <a:pt x="168" y="974"/>
                </a:lnTo>
                <a:lnTo>
                  <a:pt x="262" y="968"/>
                </a:lnTo>
                <a:lnTo>
                  <a:pt x="362" y="966"/>
                </a:lnTo>
                <a:lnTo>
                  <a:pt x="468" y="964"/>
                </a:lnTo>
                <a:lnTo>
                  <a:pt x="578" y="964"/>
                </a:lnTo>
                <a:lnTo>
                  <a:pt x="692" y="966"/>
                </a:lnTo>
                <a:lnTo>
                  <a:pt x="810" y="970"/>
                </a:lnTo>
                <a:lnTo>
                  <a:pt x="930" y="976"/>
                </a:lnTo>
                <a:lnTo>
                  <a:pt x="1054" y="986"/>
                </a:lnTo>
                <a:lnTo>
                  <a:pt x="1180" y="998"/>
                </a:lnTo>
                <a:lnTo>
                  <a:pt x="1308" y="1014"/>
                </a:lnTo>
                <a:lnTo>
                  <a:pt x="1436" y="1034"/>
                </a:lnTo>
                <a:lnTo>
                  <a:pt x="1564" y="1058"/>
                </a:lnTo>
                <a:lnTo>
                  <a:pt x="1692" y="1086"/>
                </a:lnTo>
                <a:lnTo>
                  <a:pt x="1756" y="1102"/>
                </a:lnTo>
                <a:lnTo>
                  <a:pt x="1820" y="1120"/>
                </a:lnTo>
                <a:lnTo>
                  <a:pt x="1800" y="1054"/>
                </a:lnTo>
                <a:lnTo>
                  <a:pt x="1776" y="990"/>
                </a:lnTo>
                <a:lnTo>
                  <a:pt x="1750" y="924"/>
                </a:lnTo>
                <a:lnTo>
                  <a:pt x="1720" y="856"/>
                </a:lnTo>
                <a:lnTo>
                  <a:pt x="1686" y="790"/>
                </a:lnTo>
                <a:lnTo>
                  <a:pt x="1652" y="724"/>
                </a:lnTo>
                <a:lnTo>
                  <a:pt x="1614" y="658"/>
                </a:lnTo>
                <a:lnTo>
                  <a:pt x="1574" y="592"/>
                </a:lnTo>
                <a:lnTo>
                  <a:pt x="1534" y="528"/>
                </a:lnTo>
                <a:lnTo>
                  <a:pt x="1492" y="464"/>
                </a:lnTo>
                <a:lnTo>
                  <a:pt x="1450" y="404"/>
                </a:lnTo>
                <a:lnTo>
                  <a:pt x="1408" y="344"/>
                </a:lnTo>
                <a:lnTo>
                  <a:pt x="1326" y="230"/>
                </a:lnTo>
                <a:lnTo>
                  <a:pt x="1246" y="128"/>
                </a:lnTo>
                <a:lnTo>
                  <a:pt x="1162" y="134"/>
                </a:lnTo>
                <a:lnTo>
                  <a:pt x="1078" y="136"/>
                </a:lnTo>
                <a:lnTo>
                  <a:pt x="994" y="138"/>
                </a:lnTo>
                <a:lnTo>
                  <a:pt x="910" y="136"/>
                </a:lnTo>
                <a:lnTo>
                  <a:pt x="828" y="132"/>
                </a:lnTo>
                <a:lnTo>
                  <a:pt x="744" y="126"/>
                </a:lnTo>
                <a:lnTo>
                  <a:pt x="662" y="118"/>
                </a:lnTo>
                <a:lnTo>
                  <a:pt x="582" y="110"/>
                </a:lnTo>
                <a:lnTo>
                  <a:pt x="504" y="100"/>
                </a:lnTo>
                <a:lnTo>
                  <a:pt x="426" y="88"/>
                </a:lnTo>
                <a:lnTo>
                  <a:pt x="348" y="74"/>
                </a:lnTo>
                <a:lnTo>
                  <a:pt x="274" y="60"/>
                </a:lnTo>
                <a:lnTo>
                  <a:pt x="132" y="3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TextBox 57"/>
          <p:cNvSpPr txBox="1">
            <a:spLocks noChangeArrowheads="1"/>
          </p:cNvSpPr>
          <p:nvPr/>
        </p:nvSpPr>
        <p:spPr bwMode="auto">
          <a:xfrm>
            <a:off x="1665288" y="3149600"/>
            <a:ext cx="1655762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kumimoji="0" lang="en-US" altLang="ko-KR" sz="1500" b="1" baseline="0">
                <a:solidFill>
                  <a:srgbClr val="FFFFFF"/>
                </a:solidFill>
                <a:latin typeface="Arial Black" pitchFamily="34" charset="0"/>
                <a:ea typeface="맑은 고딕" pitchFamily="50" charset="-127"/>
              </a:rPr>
              <a:t>Core</a:t>
            </a:r>
          </a:p>
          <a:p>
            <a:pPr algn="ctr" eaLnBrk="1" hangingPunct="1"/>
            <a:r>
              <a:rPr kumimoji="0" lang="en-US" altLang="ko-KR" sz="1500" b="1" baseline="0">
                <a:solidFill>
                  <a:srgbClr val="FFFFFF"/>
                </a:solidFill>
                <a:latin typeface="Arial Black" pitchFamily="34" charset="0"/>
                <a:ea typeface="맑은 고딕" pitchFamily="50" charset="-127"/>
              </a:rPr>
              <a:t>Product</a:t>
            </a:r>
          </a:p>
          <a:p>
            <a:pPr algn="ctr" eaLnBrk="1" hangingPunct="1"/>
            <a:r>
              <a:rPr kumimoji="0" lang="en-US" altLang="ko-KR" sz="1500" b="1" baseline="0">
                <a:solidFill>
                  <a:srgbClr val="FFFFFF"/>
                </a:solidFill>
                <a:latin typeface="Arial Black" pitchFamily="34" charset="0"/>
                <a:ea typeface="맑은 고딕" pitchFamily="50" charset="-127"/>
              </a:rPr>
              <a:t>Revisions</a:t>
            </a:r>
          </a:p>
        </p:txBody>
      </p:sp>
      <p:sp>
        <p:nvSpPr>
          <p:cNvPr id="4104" name="Freeform 8"/>
          <p:cNvSpPr>
            <a:spLocks/>
          </p:cNvSpPr>
          <p:nvPr/>
        </p:nvSpPr>
        <p:spPr bwMode="auto">
          <a:xfrm>
            <a:off x="5302250" y="2763838"/>
            <a:ext cx="2220913" cy="2886075"/>
          </a:xfrm>
          <a:custGeom>
            <a:avLst/>
            <a:gdLst>
              <a:gd name="T0" fmla="*/ 968480 w 1752"/>
              <a:gd name="T1" fmla="*/ 783653 h 2276"/>
              <a:gd name="T2" fmla="*/ 968480 w 1752"/>
              <a:gd name="T3" fmla="*/ 783653 h 2276"/>
              <a:gd name="T4" fmla="*/ 861998 w 1752"/>
              <a:gd name="T5" fmla="*/ 882561 h 2276"/>
              <a:gd name="T6" fmla="*/ 763122 w 1752"/>
              <a:gd name="T7" fmla="*/ 984004 h 2276"/>
              <a:gd name="T8" fmla="*/ 671852 w 1752"/>
              <a:gd name="T9" fmla="*/ 1082912 h 2276"/>
              <a:gd name="T10" fmla="*/ 588187 w 1752"/>
              <a:gd name="T11" fmla="*/ 1184356 h 2276"/>
              <a:gd name="T12" fmla="*/ 509593 w 1752"/>
              <a:gd name="T13" fmla="*/ 1285800 h 2276"/>
              <a:gd name="T14" fmla="*/ 436070 w 1752"/>
              <a:gd name="T15" fmla="*/ 1387243 h 2276"/>
              <a:gd name="T16" fmla="*/ 370152 w 1752"/>
              <a:gd name="T17" fmla="*/ 1488687 h 2276"/>
              <a:gd name="T18" fmla="*/ 309305 w 1752"/>
              <a:gd name="T19" fmla="*/ 1587595 h 2276"/>
              <a:gd name="T20" fmla="*/ 253529 w 1752"/>
              <a:gd name="T21" fmla="*/ 1686503 h 2276"/>
              <a:gd name="T22" fmla="*/ 205358 w 1752"/>
              <a:gd name="T23" fmla="*/ 1785410 h 2276"/>
              <a:gd name="T24" fmla="*/ 159723 w 1752"/>
              <a:gd name="T25" fmla="*/ 1881782 h 2276"/>
              <a:gd name="T26" fmla="*/ 119159 w 1752"/>
              <a:gd name="T27" fmla="*/ 1978153 h 2276"/>
              <a:gd name="T28" fmla="*/ 83665 w 1752"/>
              <a:gd name="T29" fmla="*/ 2071989 h 2276"/>
              <a:gd name="T30" fmla="*/ 53241 w 1752"/>
              <a:gd name="T31" fmla="*/ 2163288 h 2276"/>
              <a:gd name="T32" fmla="*/ 25353 w 1752"/>
              <a:gd name="T33" fmla="*/ 2254588 h 2276"/>
              <a:gd name="T34" fmla="*/ 0 w 1752"/>
              <a:gd name="T35" fmla="*/ 2340815 h 2276"/>
              <a:gd name="T36" fmla="*/ 0 w 1752"/>
              <a:gd name="T37" fmla="*/ 2340815 h 2276"/>
              <a:gd name="T38" fmla="*/ 53241 w 1752"/>
              <a:gd name="T39" fmla="*/ 2401681 h 2276"/>
              <a:gd name="T40" fmla="*/ 101412 w 1752"/>
              <a:gd name="T41" fmla="*/ 2465083 h 2276"/>
              <a:gd name="T42" fmla="*/ 149582 w 1752"/>
              <a:gd name="T43" fmla="*/ 2528486 h 2276"/>
              <a:gd name="T44" fmla="*/ 195217 w 1752"/>
              <a:gd name="T45" fmla="*/ 2594424 h 2276"/>
              <a:gd name="T46" fmla="*/ 238317 w 1752"/>
              <a:gd name="T47" fmla="*/ 2665435 h 2276"/>
              <a:gd name="T48" fmla="*/ 278882 w 1752"/>
              <a:gd name="T49" fmla="*/ 2736445 h 2276"/>
              <a:gd name="T50" fmla="*/ 316911 w 1752"/>
              <a:gd name="T51" fmla="*/ 2809992 h 2276"/>
              <a:gd name="T52" fmla="*/ 354940 w 1752"/>
              <a:gd name="T53" fmla="*/ 2886075 h 2276"/>
              <a:gd name="T54" fmla="*/ 2220913 w 1752"/>
              <a:gd name="T55" fmla="*/ 2886075 h 2276"/>
              <a:gd name="T56" fmla="*/ 2220913 w 1752"/>
              <a:gd name="T57" fmla="*/ 0 h 2276"/>
              <a:gd name="T58" fmla="*/ 2220913 w 1752"/>
              <a:gd name="T59" fmla="*/ 0 h 2276"/>
              <a:gd name="T60" fmla="*/ 2137248 w 1752"/>
              <a:gd name="T61" fmla="*/ 98908 h 2276"/>
              <a:gd name="T62" fmla="*/ 2056119 w 1752"/>
              <a:gd name="T63" fmla="*/ 187671 h 2276"/>
              <a:gd name="T64" fmla="*/ 1974990 w 1752"/>
              <a:gd name="T65" fmla="*/ 271362 h 2276"/>
              <a:gd name="T66" fmla="*/ 1893861 w 1752"/>
              <a:gd name="T67" fmla="*/ 347445 h 2276"/>
              <a:gd name="T68" fmla="*/ 1812732 w 1752"/>
              <a:gd name="T69" fmla="*/ 418456 h 2276"/>
              <a:gd name="T70" fmla="*/ 1731602 w 1752"/>
              <a:gd name="T71" fmla="*/ 481858 h 2276"/>
              <a:gd name="T72" fmla="*/ 1653008 w 1752"/>
              <a:gd name="T73" fmla="*/ 537652 h 2276"/>
              <a:gd name="T74" fmla="*/ 1574414 w 1752"/>
              <a:gd name="T75" fmla="*/ 588374 h 2276"/>
              <a:gd name="T76" fmla="*/ 1495820 w 1752"/>
              <a:gd name="T77" fmla="*/ 631487 h 2276"/>
              <a:gd name="T78" fmla="*/ 1417226 w 1752"/>
              <a:gd name="T79" fmla="*/ 669529 h 2276"/>
              <a:gd name="T80" fmla="*/ 1341168 w 1752"/>
              <a:gd name="T81" fmla="*/ 702498 h 2276"/>
              <a:gd name="T82" fmla="*/ 1265109 w 1752"/>
              <a:gd name="T83" fmla="*/ 727859 h 2276"/>
              <a:gd name="T84" fmla="*/ 1189050 w 1752"/>
              <a:gd name="T85" fmla="*/ 750684 h 2276"/>
              <a:gd name="T86" fmla="*/ 1115527 w 1752"/>
              <a:gd name="T87" fmla="*/ 765900 h 2276"/>
              <a:gd name="T88" fmla="*/ 1042004 w 1752"/>
              <a:gd name="T89" fmla="*/ 778581 h 2276"/>
              <a:gd name="T90" fmla="*/ 968480 w 1752"/>
              <a:gd name="T91" fmla="*/ 783653 h 2276"/>
              <a:gd name="T92" fmla="*/ 968480 w 1752"/>
              <a:gd name="T93" fmla="*/ 783653 h 227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752" h="2276">
                <a:moveTo>
                  <a:pt x="764" y="618"/>
                </a:moveTo>
                <a:lnTo>
                  <a:pt x="764" y="618"/>
                </a:lnTo>
                <a:lnTo>
                  <a:pt x="680" y="696"/>
                </a:lnTo>
                <a:lnTo>
                  <a:pt x="602" y="776"/>
                </a:lnTo>
                <a:lnTo>
                  <a:pt x="530" y="854"/>
                </a:lnTo>
                <a:lnTo>
                  <a:pt x="464" y="934"/>
                </a:lnTo>
                <a:lnTo>
                  <a:pt x="402" y="1014"/>
                </a:lnTo>
                <a:lnTo>
                  <a:pt x="344" y="1094"/>
                </a:lnTo>
                <a:lnTo>
                  <a:pt x="292" y="1174"/>
                </a:lnTo>
                <a:lnTo>
                  <a:pt x="244" y="1252"/>
                </a:lnTo>
                <a:lnTo>
                  <a:pt x="200" y="1330"/>
                </a:lnTo>
                <a:lnTo>
                  <a:pt x="162" y="1408"/>
                </a:lnTo>
                <a:lnTo>
                  <a:pt x="126" y="1484"/>
                </a:lnTo>
                <a:lnTo>
                  <a:pt x="94" y="1560"/>
                </a:lnTo>
                <a:lnTo>
                  <a:pt x="66" y="1634"/>
                </a:lnTo>
                <a:lnTo>
                  <a:pt x="42" y="1706"/>
                </a:lnTo>
                <a:lnTo>
                  <a:pt x="20" y="1778"/>
                </a:lnTo>
                <a:lnTo>
                  <a:pt x="0" y="1846"/>
                </a:lnTo>
                <a:lnTo>
                  <a:pt x="42" y="1894"/>
                </a:lnTo>
                <a:lnTo>
                  <a:pt x="80" y="1944"/>
                </a:lnTo>
                <a:lnTo>
                  <a:pt x="118" y="1994"/>
                </a:lnTo>
                <a:lnTo>
                  <a:pt x="154" y="2046"/>
                </a:lnTo>
                <a:lnTo>
                  <a:pt x="188" y="2102"/>
                </a:lnTo>
                <a:lnTo>
                  <a:pt x="220" y="2158"/>
                </a:lnTo>
                <a:lnTo>
                  <a:pt x="250" y="2216"/>
                </a:lnTo>
                <a:lnTo>
                  <a:pt x="280" y="2276"/>
                </a:lnTo>
                <a:lnTo>
                  <a:pt x="1752" y="2276"/>
                </a:lnTo>
                <a:lnTo>
                  <a:pt x="1752" y="0"/>
                </a:lnTo>
                <a:lnTo>
                  <a:pt x="1686" y="78"/>
                </a:lnTo>
                <a:lnTo>
                  <a:pt x="1622" y="148"/>
                </a:lnTo>
                <a:lnTo>
                  <a:pt x="1558" y="214"/>
                </a:lnTo>
                <a:lnTo>
                  <a:pt x="1494" y="274"/>
                </a:lnTo>
                <a:lnTo>
                  <a:pt x="1430" y="330"/>
                </a:lnTo>
                <a:lnTo>
                  <a:pt x="1366" y="380"/>
                </a:lnTo>
                <a:lnTo>
                  <a:pt x="1304" y="424"/>
                </a:lnTo>
                <a:lnTo>
                  <a:pt x="1242" y="464"/>
                </a:lnTo>
                <a:lnTo>
                  <a:pt x="1180" y="498"/>
                </a:lnTo>
                <a:lnTo>
                  <a:pt x="1118" y="528"/>
                </a:lnTo>
                <a:lnTo>
                  <a:pt x="1058" y="554"/>
                </a:lnTo>
                <a:lnTo>
                  <a:pt x="998" y="574"/>
                </a:lnTo>
                <a:lnTo>
                  <a:pt x="938" y="592"/>
                </a:lnTo>
                <a:lnTo>
                  <a:pt x="880" y="604"/>
                </a:lnTo>
                <a:lnTo>
                  <a:pt x="822" y="614"/>
                </a:lnTo>
                <a:lnTo>
                  <a:pt x="764" y="618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7529513" y="5776913"/>
            <a:ext cx="6842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High</a:t>
            </a:r>
            <a:endParaRPr lang="ko-KR" altLang="en-US" sz="1200" b="1" baseline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4106" name="Freeform 10"/>
          <p:cNvSpPr>
            <a:spLocks/>
          </p:cNvSpPr>
          <p:nvPr/>
        </p:nvSpPr>
        <p:spPr bwMode="auto">
          <a:xfrm>
            <a:off x="4560888" y="1817688"/>
            <a:ext cx="2962275" cy="1731962"/>
          </a:xfrm>
          <a:custGeom>
            <a:avLst/>
            <a:gdLst>
              <a:gd name="T0" fmla="*/ 309416 w 2336"/>
              <a:gd name="T1" fmla="*/ 0 h 1366"/>
              <a:gd name="T2" fmla="*/ 309416 w 2336"/>
              <a:gd name="T3" fmla="*/ 0 h 1366"/>
              <a:gd name="T4" fmla="*/ 278981 w 2336"/>
              <a:gd name="T5" fmla="*/ 78610 h 1366"/>
              <a:gd name="T6" fmla="*/ 246011 w 2336"/>
              <a:gd name="T7" fmla="*/ 157221 h 1366"/>
              <a:gd name="T8" fmla="*/ 210504 w 2336"/>
              <a:gd name="T9" fmla="*/ 230759 h 1366"/>
              <a:gd name="T10" fmla="*/ 172461 w 2336"/>
              <a:gd name="T11" fmla="*/ 301762 h 1366"/>
              <a:gd name="T12" fmla="*/ 131882 w 2336"/>
              <a:gd name="T13" fmla="*/ 367693 h 1366"/>
              <a:gd name="T14" fmla="*/ 91303 w 2336"/>
              <a:gd name="T15" fmla="*/ 433624 h 1366"/>
              <a:gd name="T16" fmla="*/ 45651 w 2336"/>
              <a:gd name="T17" fmla="*/ 494484 h 1366"/>
              <a:gd name="T18" fmla="*/ 0 w 2336"/>
              <a:gd name="T19" fmla="*/ 552808 h 1366"/>
              <a:gd name="T20" fmla="*/ 0 w 2336"/>
              <a:gd name="T21" fmla="*/ 552808 h 1366"/>
              <a:gd name="T22" fmla="*/ 68477 w 2336"/>
              <a:gd name="T23" fmla="*/ 649169 h 1366"/>
              <a:gd name="T24" fmla="*/ 139491 w 2336"/>
              <a:gd name="T25" fmla="*/ 750601 h 1366"/>
              <a:gd name="T26" fmla="*/ 220649 w 2336"/>
              <a:gd name="T27" fmla="*/ 854570 h 1366"/>
              <a:gd name="T28" fmla="*/ 304343 w 2336"/>
              <a:gd name="T29" fmla="*/ 956002 h 1366"/>
              <a:gd name="T30" fmla="*/ 395646 w 2336"/>
              <a:gd name="T31" fmla="*/ 1059971 h 1366"/>
              <a:gd name="T32" fmla="*/ 492022 w 2336"/>
              <a:gd name="T33" fmla="*/ 1158868 h 1366"/>
              <a:gd name="T34" fmla="*/ 542746 w 2336"/>
              <a:gd name="T35" fmla="*/ 1209584 h 1366"/>
              <a:gd name="T36" fmla="*/ 593469 w 2336"/>
              <a:gd name="T37" fmla="*/ 1255229 h 1366"/>
              <a:gd name="T38" fmla="*/ 646730 w 2336"/>
              <a:gd name="T39" fmla="*/ 1303409 h 1366"/>
              <a:gd name="T40" fmla="*/ 699990 w 2336"/>
              <a:gd name="T41" fmla="*/ 1349054 h 1366"/>
              <a:gd name="T42" fmla="*/ 755786 w 2336"/>
              <a:gd name="T43" fmla="*/ 1392163 h 1366"/>
              <a:gd name="T44" fmla="*/ 811582 w 2336"/>
              <a:gd name="T45" fmla="*/ 1432736 h 1366"/>
              <a:gd name="T46" fmla="*/ 867378 w 2336"/>
              <a:gd name="T47" fmla="*/ 1473309 h 1366"/>
              <a:gd name="T48" fmla="*/ 925711 w 2336"/>
              <a:gd name="T49" fmla="*/ 1508810 h 1366"/>
              <a:gd name="T50" fmla="*/ 986580 w 2336"/>
              <a:gd name="T51" fmla="*/ 1544312 h 1366"/>
              <a:gd name="T52" fmla="*/ 1047448 w 2336"/>
              <a:gd name="T53" fmla="*/ 1577277 h 1366"/>
              <a:gd name="T54" fmla="*/ 1108317 w 2336"/>
              <a:gd name="T55" fmla="*/ 1607707 h 1366"/>
              <a:gd name="T56" fmla="*/ 1171722 w 2336"/>
              <a:gd name="T57" fmla="*/ 1635601 h 1366"/>
              <a:gd name="T58" fmla="*/ 1235127 w 2336"/>
              <a:gd name="T59" fmla="*/ 1658423 h 1366"/>
              <a:gd name="T60" fmla="*/ 1301068 w 2336"/>
              <a:gd name="T61" fmla="*/ 1681246 h 1366"/>
              <a:gd name="T62" fmla="*/ 1367009 w 2336"/>
              <a:gd name="T63" fmla="*/ 1698996 h 1366"/>
              <a:gd name="T64" fmla="*/ 1432950 w 2336"/>
              <a:gd name="T65" fmla="*/ 1711675 h 1366"/>
              <a:gd name="T66" fmla="*/ 1501427 w 2336"/>
              <a:gd name="T67" fmla="*/ 1721819 h 1366"/>
              <a:gd name="T68" fmla="*/ 1569904 w 2336"/>
              <a:gd name="T69" fmla="*/ 1729426 h 1366"/>
              <a:gd name="T70" fmla="*/ 1638382 w 2336"/>
              <a:gd name="T71" fmla="*/ 1731962 h 1366"/>
              <a:gd name="T72" fmla="*/ 1709395 w 2336"/>
              <a:gd name="T73" fmla="*/ 1729426 h 1366"/>
              <a:gd name="T74" fmla="*/ 1709395 w 2336"/>
              <a:gd name="T75" fmla="*/ 1729426 h 1366"/>
              <a:gd name="T76" fmla="*/ 1782945 w 2336"/>
              <a:gd name="T77" fmla="*/ 1724355 h 1366"/>
              <a:gd name="T78" fmla="*/ 1856494 w 2336"/>
              <a:gd name="T79" fmla="*/ 1711675 h 1366"/>
              <a:gd name="T80" fmla="*/ 1930044 w 2336"/>
              <a:gd name="T81" fmla="*/ 1696461 h 1366"/>
              <a:gd name="T82" fmla="*/ 2006130 w 2336"/>
              <a:gd name="T83" fmla="*/ 1673638 h 1366"/>
              <a:gd name="T84" fmla="*/ 2082216 w 2336"/>
              <a:gd name="T85" fmla="*/ 1648280 h 1366"/>
              <a:gd name="T86" fmla="*/ 2158301 w 2336"/>
              <a:gd name="T87" fmla="*/ 1615314 h 1366"/>
              <a:gd name="T88" fmla="*/ 2236923 w 2336"/>
              <a:gd name="T89" fmla="*/ 1577277 h 1366"/>
              <a:gd name="T90" fmla="*/ 2315545 w 2336"/>
              <a:gd name="T91" fmla="*/ 1534168 h 1366"/>
              <a:gd name="T92" fmla="*/ 2394167 w 2336"/>
              <a:gd name="T93" fmla="*/ 1483452 h 1366"/>
              <a:gd name="T94" fmla="*/ 2472789 w 2336"/>
              <a:gd name="T95" fmla="*/ 1427664 h 1366"/>
              <a:gd name="T96" fmla="*/ 2553948 w 2336"/>
              <a:gd name="T97" fmla="*/ 1364269 h 1366"/>
              <a:gd name="T98" fmla="*/ 2635106 w 2336"/>
              <a:gd name="T99" fmla="*/ 1293266 h 1366"/>
              <a:gd name="T100" fmla="*/ 2716264 w 2336"/>
              <a:gd name="T101" fmla="*/ 1217191 h 1366"/>
              <a:gd name="T102" fmla="*/ 2797422 w 2336"/>
              <a:gd name="T103" fmla="*/ 1133510 h 1366"/>
              <a:gd name="T104" fmla="*/ 2878581 w 2336"/>
              <a:gd name="T105" fmla="*/ 1044756 h 1366"/>
              <a:gd name="T106" fmla="*/ 2962275 w 2336"/>
              <a:gd name="T107" fmla="*/ 945859 h 1366"/>
              <a:gd name="T108" fmla="*/ 2962275 w 2336"/>
              <a:gd name="T109" fmla="*/ 0 h 1366"/>
              <a:gd name="T110" fmla="*/ 309416 w 2336"/>
              <a:gd name="T111" fmla="*/ 0 h 136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36" h="1366">
                <a:moveTo>
                  <a:pt x="244" y="0"/>
                </a:moveTo>
                <a:lnTo>
                  <a:pt x="244" y="0"/>
                </a:lnTo>
                <a:lnTo>
                  <a:pt x="220" y="62"/>
                </a:lnTo>
                <a:lnTo>
                  <a:pt x="194" y="124"/>
                </a:lnTo>
                <a:lnTo>
                  <a:pt x="166" y="182"/>
                </a:lnTo>
                <a:lnTo>
                  <a:pt x="136" y="238"/>
                </a:lnTo>
                <a:lnTo>
                  <a:pt x="104" y="290"/>
                </a:lnTo>
                <a:lnTo>
                  <a:pt x="72" y="342"/>
                </a:lnTo>
                <a:lnTo>
                  <a:pt x="36" y="390"/>
                </a:lnTo>
                <a:lnTo>
                  <a:pt x="0" y="436"/>
                </a:lnTo>
                <a:lnTo>
                  <a:pt x="54" y="512"/>
                </a:lnTo>
                <a:lnTo>
                  <a:pt x="110" y="592"/>
                </a:lnTo>
                <a:lnTo>
                  <a:pt x="174" y="674"/>
                </a:lnTo>
                <a:lnTo>
                  <a:pt x="240" y="754"/>
                </a:lnTo>
                <a:lnTo>
                  <a:pt x="312" y="836"/>
                </a:lnTo>
                <a:lnTo>
                  <a:pt x="388" y="914"/>
                </a:lnTo>
                <a:lnTo>
                  <a:pt x="428" y="954"/>
                </a:lnTo>
                <a:lnTo>
                  <a:pt x="468" y="990"/>
                </a:lnTo>
                <a:lnTo>
                  <a:pt x="510" y="1028"/>
                </a:lnTo>
                <a:lnTo>
                  <a:pt x="552" y="1064"/>
                </a:lnTo>
                <a:lnTo>
                  <a:pt x="596" y="1098"/>
                </a:lnTo>
                <a:lnTo>
                  <a:pt x="640" y="1130"/>
                </a:lnTo>
                <a:lnTo>
                  <a:pt x="684" y="1162"/>
                </a:lnTo>
                <a:lnTo>
                  <a:pt x="730" y="1190"/>
                </a:lnTo>
                <a:lnTo>
                  <a:pt x="778" y="1218"/>
                </a:lnTo>
                <a:lnTo>
                  <a:pt x="826" y="1244"/>
                </a:lnTo>
                <a:lnTo>
                  <a:pt x="874" y="1268"/>
                </a:lnTo>
                <a:lnTo>
                  <a:pt x="924" y="1290"/>
                </a:lnTo>
                <a:lnTo>
                  <a:pt x="974" y="1308"/>
                </a:lnTo>
                <a:lnTo>
                  <a:pt x="1026" y="1326"/>
                </a:lnTo>
                <a:lnTo>
                  <a:pt x="1078" y="1340"/>
                </a:lnTo>
                <a:lnTo>
                  <a:pt x="1130" y="1350"/>
                </a:lnTo>
                <a:lnTo>
                  <a:pt x="1184" y="1358"/>
                </a:lnTo>
                <a:lnTo>
                  <a:pt x="1238" y="1364"/>
                </a:lnTo>
                <a:lnTo>
                  <a:pt x="1292" y="1366"/>
                </a:lnTo>
                <a:lnTo>
                  <a:pt x="1348" y="1364"/>
                </a:lnTo>
                <a:lnTo>
                  <a:pt x="1406" y="1360"/>
                </a:lnTo>
                <a:lnTo>
                  <a:pt x="1464" y="1350"/>
                </a:lnTo>
                <a:lnTo>
                  <a:pt x="1522" y="1338"/>
                </a:lnTo>
                <a:lnTo>
                  <a:pt x="1582" y="1320"/>
                </a:lnTo>
                <a:lnTo>
                  <a:pt x="1642" y="1300"/>
                </a:lnTo>
                <a:lnTo>
                  <a:pt x="1702" y="1274"/>
                </a:lnTo>
                <a:lnTo>
                  <a:pt x="1764" y="1244"/>
                </a:lnTo>
                <a:lnTo>
                  <a:pt x="1826" y="1210"/>
                </a:lnTo>
                <a:lnTo>
                  <a:pt x="1888" y="1170"/>
                </a:lnTo>
                <a:lnTo>
                  <a:pt x="1950" y="1126"/>
                </a:lnTo>
                <a:lnTo>
                  <a:pt x="2014" y="1076"/>
                </a:lnTo>
                <a:lnTo>
                  <a:pt x="2078" y="1020"/>
                </a:lnTo>
                <a:lnTo>
                  <a:pt x="2142" y="960"/>
                </a:lnTo>
                <a:lnTo>
                  <a:pt x="2206" y="894"/>
                </a:lnTo>
                <a:lnTo>
                  <a:pt x="2270" y="824"/>
                </a:lnTo>
                <a:lnTo>
                  <a:pt x="2336" y="746"/>
                </a:lnTo>
                <a:lnTo>
                  <a:pt x="2336" y="0"/>
                </a:lnTo>
                <a:lnTo>
                  <a:pt x="244" y="0"/>
                </a:lnTo>
                <a:close/>
              </a:path>
            </a:pathLst>
          </a:custGeom>
          <a:solidFill>
            <a:srgbClr val="139AFF"/>
          </a:solidFill>
          <a:ln w="19050" cap="flat" cmpd="sng">
            <a:solidFill>
              <a:srgbClr val="139A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auto">
          <a:xfrm>
            <a:off x="3148013" y="2370138"/>
            <a:ext cx="3122612" cy="2735262"/>
          </a:xfrm>
          <a:custGeom>
            <a:avLst/>
            <a:gdLst>
              <a:gd name="T0" fmla="*/ 0 w 2462"/>
              <a:gd name="T1" fmla="*/ 657173 h 2156"/>
              <a:gd name="T2" fmla="*/ 205468 w 2462"/>
              <a:gd name="T3" fmla="*/ 931207 h 2156"/>
              <a:gd name="T4" fmla="*/ 312008 w 2462"/>
              <a:gd name="T5" fmla="*/ 1083448 h 2156"/>
              <a:gd name="T6" fmla="*/ 416010 w 2462"/>
              <a:gd name="T7" fmla="*/ 1245838 h 2156"/>
              <a:gd name="T8" fmla="*/ 514939 w 2462"/>
              <a:gd name="T9" fmla="*/ 1413303 h 2156"/>
              <a:gd name="T10" fmla="*/ 601185 w 2462"/>
              <a:gd name="T11" fmla="*/ 1580768 h 2156"/>
              <a:gd name="T12" fmla="*/ 672211 w 2462"/>
              <a:gd name="T13" fmla="*/ 1750771 h 2156"/>
              <a:gd name="T14" fmla="*/ 728018 w 2462"/>
              <a:gd name="T15" fmla="*/ 1915698 h 2156"/>
              <a:gd name="T16" fmla="*/ 829483 w 2462"/>
              <a:gd name="T17" fmla="*/ 1943609 h 2156"/>
              <a:gd name="T18" fmla="*/ 1027342 w 2462"/>
              <a:gd name="T19" fmla="*/ 2009580 h 2156"/>
              <a:gd name="T20" fmla="*/ 1222664 w 2462"/>
              <a:gd name="T21" fmla="*/ 2088238 h 2156"/>
              <a:gd name="T22" fmla="*/ 1412912 w 2462"/>
              <a:gd name="T23" fmla="*/ 2177045 h 2156"/>
              <a:gd name="T24" fmla="*/ 1593014 w 2462"/>
              <a:gd name="T25" fmla="*/ 2276002 h 2156"/>
              <a:gd name="T26" fmla="*/ 1768043 w 2462"/>
              <a:gd name="T27" fmla="*/ 2390183 h 2156"/>
              <a:gd name="T28" fmla="*/ 1930388 w 2462"/>
              <a:gd name="T29" fmla="*/ 2517050 h 2156"/>
              <a:gd name="T30" fmla="*/ 2082587 w 2462"/>
              <a:gd name="T31" fmla="*/ 2659142 h 2156"/>
              <a:gd name="T32" fmla="*/ 2153613 w 2462"/>
              <a:gd name="T33" fmla="*/ 2735262 h 2156"/>
              <a:gd name="T34" fmla="*/ 2206883 w 2462"/>
              <a:gd name="T35" fmla="*/ 2557648 h 2156"/>
              <a:gd name="T36" fmla="*/ 2272835 w 2462"/>
              <a:gd name="T37" fmla="*/ 2372421 h 2156"/>
              <a:gd name="T38" fmla="*/ 2359081 w 2462"/>
              <a:gd name="T39" fmla="*/ 2179583 h 2156"/>
              <a:gd name="T40" fmla="*/ 2463084 w 2462"/>
              <a:gd name="T41" fmla="*/ 1981669 h 2156"/>
              <a:gd name="T42" fmla="*/ 2589916 w 2462"/>
              <a:gd name="T43" fmla="*/ 1781219 h 2156"/>
              <a:gd name="T44" fmla="*/ 2742115 w 2462"/>
              <a:gd name="T45" fmla="*/ 1578231 h 2156"/>
              <a:gd name="T46" fmla="*/ 2917144 w 2462"/>
              <a:gd name="T47" fmla="*/ 1377780 h 2156"/>
              <a:gd name="T48" fmla="*/ 3122612 w 2462"/>
              <a:gd name="T49" fmla="*/ 1177330 h 2156"/>
              <a:gd name="T50" fmla="*/ 3051586 w 2462"/>
              <a:gd name="T51" fmla="*/ 1179867 h 2156"/>
              <a:gd name="T52" fmla="*/ 2914607 w 2462"/>
              <a:gd name="T53" fmla="*/ 1169718 h 2156"/>
              <a:gd name="T54" fmla="*/ 2780165 w 2462"/>
              <a:gd name="T55" fmla="*/ 1146882 h 2156"/>
              <a:gd name="T56" fmla="*/ 2648259 w 2462"/>
              <a:gd name="T57" fmla="*/ 1106284 h 2156"/>
              <a:gd name="T58" fmla="*/ 2521427 w 2462"/>
              <a:gd name="T59" fmla="*/ 1055537 h 2156"/>
              <a:gd name="T60" fmla="*/ 2399668 w 2462"/>
              <a:gd name="T61" fmla="*/ 992103 h 2156"/>
              <a:gd name="T62" fmla="*/ 2280445 w 2462"/>
              <a:gd name="T63" fmla="*/ 921058 h 2156"/>
              <a:gd name="T64" fmla="*/ 2168833 w 2462"/>
              <a:gd name="T65" fmla="*/ 839862 h 2156"/>
              <a:gd name="T66" fmla="*/ 2059757 w 2462"/>
              <a:gd name="T67" fmla="*/ 751055 h 2156"/>
              <a:gd name="T68" fmla="*/ 1955755 w 2462"/>
              <a:gd name="T69" fmla="*/ 657173 h 2156"/>
              <a:gd name="T70" fmla="*/ 1808629 w 2462"/>
              <a:gd name="T71" fmla="*/ 507470 h 2156"/>
              <a:gd name="T72" fmla="*/ 1633600 w 2462"/>
              <a:gd name="T73" fmla="*/ 301945 h 2156"/>
              <a:gd name="T74" fmla="*/ 1481402 w 2462"/>
              <a:gd name="T75" fmla="*/ 96419 h 2156"/>
              <a:gd name="T76" fmla="*/ 1412912 w 2462"/>
              <a:gd name="T77" fmla="*/ 0 h 2156"/>
              <a:gd name="T78" fmla="*/ 1344423 w 2462"/>
              <a:gd name="T79" fmla="*/ 78658 h 2156"/>
              <a:gd name="T80" fmla="*/ 1270860 w 2462"/>
              <a:gd name="T81" fmla="*/ 149704 h 2156"/>
              <a:gd name="T82" fmla="*/ 1197297 w 2462"/>
              <a:gd name="T83" fmla="*/ 218212 h 2156"/>
              <a:gd name="T84" fmla="*/ 1116125 w 2462"/>
              <a:gd name="T85" fmla="*/ 279108 h 2156"/>
              <a:gd name="T86" fmla="*/ 951242 w 2462"/>
              <a:gd name="T87" fmla="*/ 385677 h 2156"/>
              <a:gd name="T88" fmla="*/ 773677 w 2462"/>
              <a:gd name="T89" fmla="*/ 474484 h 2156"/>
              <a:gd name="T90" fmla="*/ 588502 w 2462"/>
              <a:gd name="T91" fmla="*/ 542993 h 2156"/>
              <a:gd name="T92" fmla="*/ 395717 w 2462"/>
              <a:gd name="T93" fmla="*/ 596277 h 2156"/>
              <a:gd name="T94" fmla="*/ 200395 w 2462"/>
              <a:gd name="T95" fmla="*/ 634337 h 2156"/>
              <a:gd name="T96" fmla="*/ 0 w 2462"/>
              <a:gd name="T97" fmla="*/ 657173 h 215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462" h="2156">
                <a:moveTo>
                  <a:pt x="0" y="518"/>
                </a:moveTo>
                <a:lnTo>
                  <a:pt x="0" y="518"/>
                </a:lnTo>
                <a:lnTo>
                  <a:pt x="80" y="620"/>
                </a:lnTo>
                <a:lnTo>
                  <a:pt x="162" y="734"/>
                </a:lnTo>
                <a:lnTo>
                  <a:pt x="204" y="794"/>
                </a:lnTo>
                <a:lnTo>
                  <a:pt x="246" y="854"/>
                </a:lnTo>
                <a:lnTo>
                  <a:pt x="288" y="918"/>
                </a:lnTo>
                <a:lnTo>
                  <a:pt x="328" y="982"/>
                </a:lnTo>
                <a:lnTo>
                  <a:pt x="368" y="1048"/>
                </a:lnTo>
                <a:lnTo>
                  <a:pt x="406" y="1114"/>
                </a:lnTo>
                <a:lnTo>
                  <a:pt x="440" y="1180"/>
                </a:lnTo>
                <a:lnTo>
                  <a:pt x="474" y="1246"/>
                </a:lnTo>
                <a:lnTo>
                  <a:pt x="504" y="1314"/>
                </a:lnTo>
                <a:lnTo>
                  <a:pt x="530" y="1380"/>
                </a:lnTo>
                <a:lnTo>
                  <a:pt x="554" y="1444"/>
                </a:lnTo>
                <a:lnTo>
                  <a:pt x="574" y="1510"/>
                </a:lnTo>
                <a:lnTo>
                  <a:pt x="654" y="1532"/>
                </a:lnTo>
                <a:lnTo>
                  <a:pt x="732" y="1558"/>
                </a:lnTo>
                <a:lnTo>
                  <a:pt x="810" y="1584"/>
                </a:lnTo>
                <a:lnTo>
                  <a:pt x="888" y="1614"/>
                </a:lnTo>
                <a:lnTo>
                  <a:pt x="964" y="1646"/>
                </a:lnTo>
                <a:lnTo>
                  <a:pt x="1040" y="1680"/>
                </a:lnTo>
                <a:lnTo>
                  <a:pt x="1114" y="1716"/>
                </a:lnTo>
                <a:lnTo>
                  <a:pt x="1186" y="1754"/>
                </a:lnTo>
                <a:lnTo>
                  <a:pt x="1256" y="1794"/>
                </a:lnTo>
                <a:lnTo>
                  <a:pt x="1326" y="1838"/>
                </a:lnTo>
                <a:lnTo>
                  <a:pt x="1394" y="1884"/>
                </a:lnTo>
                <a:lnTo>
                  <a:pt x="1460" y="1934"/>
                </a:lnTo>
                <a:lnTo>
                  <a:pt x="1522" y="1984"/>
                </a:lnTo>
                <a:lnTo>
                  <a:pt x="1584" y="2040"/>
                </a:lnTo>
                <a:lnTo>
                  <a:pt x="1642" y="2096"/>
                </a:lnTo>
                <a:lnTo>
                  <a:pt x="1698" y="2156"/>
                </a:lnTo>
                <a:lnTo>
                  <a:pt x="1718" y="2088"/>
                </a:lnTo>
                <a:lnTo>
                  <a:pt x="1740" y="2016"/>
                </a:lnTo>
                <a:lnTo>
                  <a:pt x="1764" y="1944"/>
                </a:lnTo>
                <a:lnTo>
                  <a:pt x="1792" y="1870"/>
                </a:lnTo>
                <a:lnTo>
                  <a:pt x="1824" y="1794"/>
                </a:lnTo>
                <a:lnTo>
                  <a:pt x="1860" y="1718"/>
                </a:lnTo>
                <a:lnTo>
                  <a:pt x="1898" y="1640"/>
                </a:lnTo>
                <a:lnTo>
                  <a:pt x="1942" y="1562"/>
                </a:lnTo>
                <a:lnTo>
                  <a:pt x="1990" y="1484"/>
                </a:lnTo>
                <a:lnTo>
                  <a:pt x="2042" y="1404"/>
                </a:lnTo>
                <a:lnTo>
                  <a:pt x="2100" y="1324"/>
                </a:lnTo>
                <a:lnTo>
                  <a:pt x="2162" y="1244"/>
                </a:lnTo>
                <a:lnTo>
                  <a:pt x="2228" y="1164"/>
                </a:lnTo>
                <a:lnTo>
                  <a:pt x="2300" y="1086"/>
                </a:lnTo>
                <a:lnTo>
                  <a:pt x="2378" y="1006"/>
                </a:lnTo>
                <a:lnTo>
                  <a:pt x="2462" y="928"/>
                </a:lnTo>
                <a:lnTo>
                  <a:pt x="2406" y="930"/>
                </a:lnTo>
                <a:lnTo>
                  <a:pt x="2352" y="928"/>
                </a:lnTo>
                <a:lnTo>
                  <a:pt x="2298" y="922"/>
                </a:lnTo>
                <a:lnTo>
                  <a:pt x="2244" y="914"/>
                </a:lnTo>
                <a:lnTo>
                  <a:pt x="2192" y="904"/>
                </a:lnTo>
                <a:lnTo>
                  <a:pt x="2140" y="890"/>
                </a:lnTo>
                <a:lnTo>
                  <a:pt x="2088" y="872"/>
                </a:lnTo>
                <a:lnTo>
                  <a:pt x="2038" y="854"/>
                </a:lnTo>
                <a:lnTo>
                  <a:pt x="1988" y="832"/>
                </a:lnTo>
                <a:lnTo>
                  <a:pt x="1940" y="808"/>
                </a:lnTo>
                <a:lnTo>
                  <a:pt x="1892" y="782"/>
                </a:lnTo>
                <a:lnTo>
                  <a:pt x="1844" y="754"/>
                </a:lnTo>
                <a:lnTo>
                  <a:pt x="1798" y="726"/>
                </a:lnTo>
                <a:lnTo>
                  <a:pt x="1754" y="694"/>
                </a:lnTo>
                <a:lnTo>
                  <a:pt x="1710" y="662"/>
                </a:lnTo>
                <a:lnTo>
                  <a:pt x="1666" y="628"/>
                </a:lnTo>
                <a:lnTo>
                  <a:pt x="1624" y="592"/>
                </a:lnTo>
                <a:lnTo>
                  <a:pt x="1582" y="554"/>
                </a:lnTo>
                <a:lnTo>
                  <a:pt x="1542" y="518"/>
                </a:lnTo>
                <a:lnTo>
                  <a:pt x="1502" y="478"/>
                </a:lnTo>
                <a:lnTo>
                  <a:pt x="1426" y="400"/>
                </a:lnTo>
                <a:lnTo>
                  <a:pt x="1354" y="318"/>
                </a:lnTo>
                <a:lnTo>
                  <a:pt x="1288" y="238"/>
                </a:lnTo>
                <a:lnTo>
                  <a:pt x="1224" y="156"/>
                </a:lnTo>
                <a:lnTo>
                  <a:pt x="1168" y="76"/>
                </a:lnTo>
                <a:lnTo>
                  <a:pt x="1114" y="0"/>
                </a:lnTo>
                <a:lnTo>
                  <a:pt x="1088" y="32"/>
                </a:lnTo>
                <a:lnTo>
                  <a:pt x="1060" y="62"/>
                </a:lnTo>
                <a:lnTo>
                  <a:pt x="1032" y="90"/>
                </a:lnTo>
                <a:lnTo>
                  <a:pt x="1002" y="118"/>
                </a:lnTo>
                <a:lnTo>
                  <a:pt x="974" y="146"/>
                </a:lnTo>
                <a:lnTo>
                  <a:pt x="944" y="172"/>
                </a:lnTo>
                <a:lnTo>
                  <a:pt x="912" y="196"/>
                </a:lnTo>
                <a:lnTo>
                  <a:pt x="880" y="220"/>
                </a:lnTo>
                <a:lnTo>
                  <a:pt x="816" y="264"/>
                </a:lnTo>
                <a:lnTo>
                  <a:pt x="750" y="304"/>
                </a:lnTo>
                <a:lnTo>
                  <a:pt x="680" y="342"/>
                </a:lnTo>
                <a:lnTo>
                  <a:pt x="610" y="374"/>
                </a:lnTo>
                <a:lnTo>
                  <a:pt x="538" y="402"/>
                </a:lnTo>
                <a:lnTo>
                  <a:pt x="464" y="428"/>
                </a:lnTo>
                <a:lnTo>
                  <a:pt x="388" y="450"/>
                </a:lnTo>
                <a:lnTo>
                  <a:pt x="312" y="470"/>
                </a:lnTo>
                <a:lnTo>
                  <a:pt x="236" y="486"/>
                </a:lnTo>
                <a:lnTo>
                  <a:pt x="158" y="500"/>
                </a:lnTo>
                <a:lnTo>
                  <a:pt x="78" y="510"/>
                </a:lnTo>
                <a:lnTo>
                  <a:pt x="0" y="518"/>
                </a:lnTo>
                <a:close/>
              </a:path>
            </a:pathLst>
          </a:custGeom>
          <a:solidFill>
            <a:srgbClr val="FDB602"/>
          </a:solidFill>
          <a:ln w="19050" cap="flat" cmpd="sng">
            <a:solidFill>
              <a:srgbClr val="F7B60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8" name="TextBox 57"/>
          <p:cNvSpPr txBox="1">
            <a:spLocks noChangeArrowheads="1"/>
          </p:cNvSpPr>
          <p:nvPr/>
        </p:nvSpPr>
        <p:spPr bwMode="auto">
          <a:xfrm>
            <a:off x="3836988" y="3343275"/>
            <a:ext cx="16557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kumimoji="0" lang="en-US" altLang="ko-KR" sz="1500" b="1" baseline="0">
                <a:solidFill>
                  <a:srgbClr val="FFFFFF"/>
                </a:solidFill>
                <a:latin typeface="Arial Black" pitchFamily="34" charset="0"/>
                <a:ea typeface="맑은 고딕" pitchFamily="50" charset="-127"/>
              </a:rPr>
              <a:t>Line</a:t>
            </a:r>
          </a:p>
          <a:p>
            <a:pPr algn="ctr" eaLnBrk="1" hangingPunct="1"/>
            <a:r>
              <a:rPr kumimoji="0" lang="en-US" altLang="ko-KR" sz="1500" b="1" baseline="0">
                <a:solidFill>
                  <a:srgbClr val="FFFFFF"/>
                </a:solidFill>
                <a:latin typeface="Arial Black" pitchFamily="34" charset="0"/>
                <a:ea typeface="맑은 고딕" pitchFamily="50" charset="-127"/>
              </a:rPr>
              <a:t>Extensions</a:t>
            </a:r>
          </a:p>
        </p:txBody>
      </p:sp>
      <p:sp>
        <p:nvSpPr>
          <p:cNvPr id="4109" name="TextBox 57"/>
          <p:cNvSpPr txBox="1">
            <a:spLocks noChangeArrowheads="1"/>
          </p:cNvSpPr>
          <p:nvPr/>
        </p:nvSpPr>
        <p:spPr bwMode="auto">
          <a:xfrm>
            <a:off x="5291138" y="2259013"/>
            <a:ext cx="16557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kumimoji="0" lang="en-US" altLang="ko-KR" sz="1500" b="1" baseline="0">
                <a:solidFill>
                  <a:srgbClr val="FFFFFF"/>
                </a:solidFill>
                <a:latin typeface="Arial Black" pitchFamily="34" charset="0"/>
                <a:ea typeface="맑은 고딕" pitchFamily="50" charset="-127"/>
              </a:rPr>
              <a:t>Completely</a:t>
            </a:r>
          </a:p>
          <a:p>
            <a:pPr algn="ctr" eaLnBrk="1" hangingPunct="1"/>
            <a:r>
              <a:rPr kumimoji="0" lang="en-US" altLang="ko-KR" sz="1500" b="1" baseline="0">
                <a:solidFill>
                  <a:srgbClr val="FFFFFF"/>
                </a:solidFill>
                <a:latin typeface="Arial Black" pitchFamily="34" charset="0"/>
                <a:ea typeface="맑은 고딕" pitchFamily="50" charset="-127"/>
              </a:rPr>
              <a:t>New</a:t>
            </a:r>
          </a:p>
        </p:txBody>
      </p:sp>
      <p:sp>
        <p:nvSpPr>
          <p:cNvPr id="4110" name="TextBox 57"/>
          <p:cNvSpPr txBox="1">
            <a:spLocks noChangeArrowheads="1"/>
          </p:cNvSpPr>
          <p:nvPr/>
        </p:nvSpPr>
        <p:spPr bwMode="auto">
          <a:xfrm>
            <a:off x="5745163" y="4491038"/>
            <a:ext cx="16557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kumimoji="0" lang="en-US" altLang="ko-KR" sz="1500" b="1" baseline="0">
                <a:solidFill>
                  <a:srgbClr val="FFFFFF"/>
                </a:solidFill>
                <a:latin typeface="Arial Black" pitchFamily="34" charset="0"/>
                <a:ea typeface="맑은 고딕" pitchFamily="50" charset="-127"/>
              </a:rPr>
              <a:t>Repositionings</a:t>
            </a: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971550" y="5767388"/>
            <a:ext cx="539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Low</a:t>
            </a:r>
            <a:endParaRPr lang="ko-KR" altLang="en-US" sz="1200" b="1" baseline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901700" y="1450975"/>
            <a:ext cx="6842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High</a:t>
            </a:r>
            <a:endParaRPr lang="ko-KR" altLang="en-US" sz="1200" b="1" baseline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4113" name="TextBox 57"/>
          <p:cNvSpPr txBox="1">
            <a:spLocks noChangeArrowheads="1"/>
          </p:cNvSpPr>
          <p:nvPr/>
        </p:nvSpPr>
        <p:spPr bwMode="auto">
          <a:xfrm>
            <a:off x="3181350" y="5789613"/>
            <a:ext cx="28305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kumimoji="0" lang="en-US" altLang="ko-KR" sz="1500" b="1" baseline="0">
                <a:solidFill>
                  <a:srgbClr val="FFFFFF"/>
                </a:solidFill>
                <a:latin typeface="Arial Black" pitchFamily="34" charset="0"/>
                <a:ea typeface="맑은 고딕" pitchFamily="50" charset="-127"/>
              </a:rPr>
              <a:t>Newness to Market</a:t>
            </a:r>
          </a:p>
        </p:txBody>
      </p:sp>
      <p:sp>
        <p:nvSpPr>
          <p:cNvPr id="4114" name="TextBox 57"/>
          <p:cNvSpPr txBox="1">
            <a:spLocks noChangeArrowheads="1"/>
          </p:cNvSpPr>
          <p:nvPr/>
        </p:nvSpPr>
        <p:spPr bwMode="auto">
          <a:xfrm rot="-5400000">
            <a:off x="-161131" y="3588544"/>
            <a:ext cx="28305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kumimoji="0" lang="en-US" altLang="ko-KR" sz="1500" b="1" baseline="0">
                <a:solidFill>
                  <a:srgbClr val="FFFFFF"/>
                </a:solidFill>
                <a:latin typeface="Arial Black" pitchFamily="34" charset="0"/>
                <a:ea typeface="맑은 고딕" pitchFamily="50" charset="-127"/>
              </a:rPr>
              <a:t>Newness to Company</a:t>
            </a:r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 flipV="1">
            <a:off x="1268413" y="5013325"/>
            <a:ext cx="0" cy="431800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 type="triangle" w="med" len="med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 flipV="1">
            <a:off x="1268413" y="1989138"/>
            <a:ext cx="0" cy="422275"/>
          </a:xfrm>
          <a:prstGeom prst="line">
            <a:avLst/>
          </a:prstGeom>
          <a:noFill/>
          <a:ln w="19050">
            <a:solidFill>
              <a:srgbClr val="FB6A43"/>
            </a:solidFill>
            <a:round/>
            <a:headEnd type="none" w="med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 flipH="1">
            <a:off x="1719263" y="5922963"/>
            <a:ext cx="433387" cy="0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 flipH="1">
            <a:off x="6877050" y="5945188"/>
            <a:ext cx="433388" cy="0"/>
          </a:xfrm>
          <a:prstGeom prst="line">
            <a:avLst/>
          </a:prstGeom>
          <a:noFill/>
          <a:ln w="19050">
            <a:solidFill>
              <a:srgbClr val="FB6A43"/>
            </a:solidFill>
            <a:round/>
            <a:headEnd type="triangle" w="med" len="med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9" name="TextBox 57"/>
          <p:cNvSpPr txBox="1">
            <a:spLocks noChangeArrowheads="1"/>
          </p:cNvSpPr>
          <p:nvPr/>
        </p:nvSpPr>
        <p:spPr bwMode="auto">
          <a:xfrm rot="5400000">
            <a:off x="6446044" y="3566319"/>
            <a:ext cx="28305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kumimoji="0" lang="en-US" altLang="ko-KR" sz="1500" b="1" baseline="0">
                <a:solidFill>
                  <a:srgbClr val="FFFFFF"/>
                </a:solidFill>
                <a:latin typeface="Arial Black" pitchFamily="34" charset="0"/>
                <a:ea typeface="맑은 고딕" pitchFamily="50" charset="-127"/>
              </a:rPr>
              <a:t>Newness to House</a:t>
            </a:r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1547813" y="1827213"/>
            <a:ext cx="5976937" cy="3816350"/>
          </a:xfrm>
          <a:prstGeom prst="rect">
            <a:avLst/>
          </a:prstGeom>
          <a:noFill/>
          <a:ln w="1016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grpSp>
        <p:nvGrpSpPr>
          <p:cNvPr id="4121" name="Group 25"/>
          <p:cNvGrpSpPr>
            <a:grpSpLocks/>
          </p:cNvGrpSpPr>
          <p:nvPr/>
        </p:nvGrpSpPr>
        <p:grpSpPr bwMode="auto">
          <a:xfrm>
            <a:off x="1119188" y="5527675"/>
            <a:ext cx="542925" cy="547688"/>
            <a:chOff x="1020" y="3628"/>
            <a:chExt cx="342" cy="345"/>
          </a:xfrm>
        </p:grpSpPr>
        <p:sp>
          <p:nvSpPr>
            <p:cNvPr id="4155" name="Line 26"/>
            <p:cNvSpPr>
              <a:spLocks noChangeShapeType="1"/>
            </p:cNvSpPr>
            <p:nvPr/>
          </p:nvSpPr>
          <p:spPr bwMode="auto">
            <a:xfrm rot="5400000" flipH="1">
              <a:off x="1152" y="3570"/>
              <a:ext cx="1" cy="26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56" name="Group 27"/>
            <p:cNvGrpSpPr>
              <a:grpSpLocks/>
            </p:cNvGrpSpPr>
            <p:nvPr/>
          </p:nvGrpSpPr>
          <p:grpSpPr bwMode="auto">
            <a:xfrm>
              <a:off x="1208" y="3628"/>
              <a:ext cx="154" cy="345"/>
              <a:chOff x="1208" y="3628"/>
              <a:chExt cx="154" cy="345"/>
            </a:xfrm>
          </p:grpSpPr>
          <p:sp>
            <p:nvSpPr>
              <p:cNvPr id="4157" name="Line 28"/>
              <p:cNvSpPr>
                <a:spLocks noChangeShapeType="1"/>
              </p:cNvSpPr>
              <p:nvPr/>
            </p:nvSpPr>
            <p:spPr bwMode="auto">
              <a:xfrm flipH="1">
                <a:off x="1282" y="3707"/>
                <a:ext cx="1" cy="266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158" name="Group 138"/>
              <p:cNvGrpSpPr>
                <a:grpSpLocks/>
              </p:cNvGrpSpPr>
              <p:nvPr/>
            </p:nvGrpSpPr>
            <p:grpSpPr bwMode="auto">
              <a:xfrm>
                <a:off x="1208" y="3628"/>
                <a:ext cx="154" cy="154"/>
                <a:chOff x="1661" y="2750"/>
                <a:chExt cx="250" cy="250"/>
              </a:xfrm>
            </p:grpSpPr>
            <p:sp>
              <p:nvSpPr>
                <p:cNvPr id="4159" name="Oval 139"/>
                <p:cNvSpPr>
                  <a:spLocks noChangeArrowheads="1"/>
                </p:cNvSpPr>
                <p:nvPr/>
              </p:nvSpPr>
              <p:spPr bwMode="auto">
                <a:xfrm>
                  <a:off x="1661" y="2750"/>
                  <a:ext cx="250" cy="2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016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1pPr>
                  <a:lvl2pPr marL="742950" indent="-28575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2pPr>
                  <a:lvl3pPr marL="1143000" indent="-22860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3pPr>
                  <a:lvl4pPr marL="1600200" indent="-22860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4pPr>
                  <a:lvl5pPr marL="2057400" indent="-22860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5pPr>
                  <a:lvl6pPr marL="25146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6pPr>
                  <a:lvl7pPr marL="29718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7pPr>
                  <a:lvl8pPr marL="34290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8pPr>
                  <a:lvl9pPr marL="38862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9pPr>
                </a:lstStyle>
                <a:p>
                  <a:pPr algn="ctr" eaLnBrk="1" hangingPunct="1"/>
                  <a:endParaRPr kumimoji="0" lang="ko-KR" altLang="ko-KR" baseline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60" name="Oval 140"/>
                <p:cNvSpPr>
                  <a:spLocks noChangeArrowheads="1"/>
                </p:cNvSpPr>
                <p:nvPr/>
              </p:nvSpPr>
              <p:spPr bwMode="auto">
                <a:xfrm>
                  <a:off x="1729" y="2818"/>
                  <a:ext cx="114" cy="114"/>
                </a:xfrm>
                <a:prstGeom prst="ellipse">
                  <a:avLst/>
                </a:prstGeom>
                <a:solidFill>
                  <a:srgbClr val="2F2F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016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1pPr>
                  <a:lvl2pPr marL="742950" indent="-28575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2pPr>
                  <a:lvl3pPr marL="1143000" indent="-22860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3pPr>
                  <a:lvl4pPr marL="1600200" indent="-22860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4pPr>
                  <a:lvl5pPr marL="2057400" indent="-22860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5pPr>
                  <a:lvl6pPr marL="25146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6pPr>
                  <a:lvl7pPr marL="29718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7pPr>
                  <a:lvl8pPr marL="34290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8pPr>
                  <a:lvl9pPr marL="38862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9pPr>
                </a:lstStyle>
                <a:p>
                  <a:pPr algn="ctr" eaLnBrk="1" hangingPunct="1"/>
                  <a:endParaRPr kumimoji="0" lang="ko-KR" altLang="ko-KR" baseline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</p:grpSp>
      <p:grpSp>
        <p:nvGrpSpPr>
          <p:cNvPr id="4122" name="Group 32"/>
          <p:cNvGrpSpPr>
            <a:grpSpLocks/>
          </p:cNvGrpSpPr>
          <p:nvPr/>
        </p:nvGrpSpPr>
        <p:grpSpPr bwMode="auto">
          <a:xfrm>
            <a:off x="7410450" y="5527675"/>
            <a:ext cx="554038" cy="547688"/>
            <a:chOff x="4621" y="3499"/>
            <a:chExt cx="349" cy="345"/>
          </a:xfrm>
        </p:grpSpPr>
        <p:sp>
          <p:nvSpPr>
            <p:cNvPr id="4149" name="Line 33"/>
            <p:cNvSpPr>
              <a:spLocks noChangeShapeType="1"/>
            </p:cNvSpPr>
            <p:nvPr/>
          </p:nvSpPr>
          <p:spPr bwMode="auto">
            <a:xfrm rot="16200000" flipH="1">
              <a:off x="4835" y="3441"/>
              <a:ext cx="1" cy="26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50" name="Group 34"/>
            <p:cNvGrpSpPr>
              <a:grpSpLocks/>
            </p:cNvGrpSpPr>
            <p:nvPr/>
          </p:nvGrpSpPr>
          <p:grpSpPr bwMode="auto">
            <a:xfrm>
              <a:off x="4621" y="3499"/>
              <a:ext cx="154" cy="345"/>
              <a:chOff x="2892" y="3369"/>
              <a:chExt cx="154" cy="345"/>
            </a:xfrm>
          </p:grpSpPr>
          <p:sp>
            <p:nvSpPr>
              <p:cNvPr id="4151" name="Line 35"/>
              <p:cNvSpPr>
                <a:spLocks noChangeShapeType="1"/>
              </p:cNvSpPr>
              <p:nvPr/>
            </p:nvSpPr>
            <p:spPr bwMode="auto">
              <a:xfrm flipH="1">
                <a:off x="2966" y="3448"/>
                <a:ext cx="1" cy="266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152" name="Group 138"/>
              <p:cNvGrpSpPr>
                <a:grpSpLocks/>
              </p:cNvGrpSpPr>
              <p:nvPr/>
            </p:nvGrpSpPr>
            <p:grpSpPr bwMode="auto">
              <a:xfrm>
                <a:off x="2892" y="3369"/>
                <a:ext cx="154" cy="154"/>
                <a:chOff x="1661" y="2750"/>
                <a:chExt cx="250" cy="250"/>
              </a:xfrm>
            </p:grpSpPr>
            <p:sp>
              <p:nvSpPr>
                <p:cNvPr id="4153" name="Oval 139"/>
                <p:cNvSpPr>
                  <a:spLocks noChangeArrowheads="1"/>
                </p:cNvSpPr>
                <p:nvPr/>
              </p:nvSpPr>
              <p:spPr bwMode="auto">
                <a:xfrm>
                  <a:off x="1661" y="2750"/>
                  <a:ext cx="250" cy="2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016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1pPr>
                  <a:lvl2pPr marL="742950" indent="-28575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2pPr>
                  <a:lvl3pPr marL="1143000" indent="-22860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3pPr>
                  <a:lvl4pPr marL="1600200" indent="-22860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4pPr>
                  <a:lvl5pPr marL="2057400" indent="-22860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5pPr>
                  <a:lvl6pPr marL="25146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6pPr>
                  <a:lvl7pPr marL="29718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7pPr>
                  <a:lvl8pPr marL="34290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8pPr>
                  <a:lvl9pPr marL="38862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9pPr>
                </a:lstStyle>
                <a:p>
                  <a:pPr algn="ctr" eaLnBrk="1" hangingPunct="1"/>
                  <a:endParaRPr kumimoji="0" lang="ko-KR" altLang="ko-KR" baseline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54" name="Oval 140"/>
                <p:cNvSpPr>
                  <a:spLocks noChangeArrowheads="1"/>
                </p:cNvSpPr>
                <p:nvPr/>
              </p:nvSpPr>
              <p:spPr bwMode="auto">
                <a:xfrm>
                  <a:off x="1729" y="2818"/>
                  <a:ext cx="114" cy="114"/>
                </a:xfrm>
                <a:prstGeom prst="ellipse">
                  <a:avLst/>
                </a:prstGeom>
                <a:solidFill>
                  <a:srgbClr val="2F2F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016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1pPr>
                  <a:lvl2pPr marL="742950" indent="-28575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2pPr>
                  <a:lvl3pPr marL="1143000" indent="-22860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3pPr>
                  <a:lvl4pPr marL="1600200" indent="-22860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4pPr>
                  <a:lvl5pPr marL="2057400" indent="-22860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5pPr>
                  <a:lvl6pPr marL="25146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6pPr>
                  <a:lvl7pPr marL="29718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7pPr>
                  <a:lvl8pPr marL="34290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8pPr>
                  <a:lvl9pPr marL="38862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9pPr>
                </a:lstStyle>
                <a:p>
                  <a:pPr algn="ctr" eaLnBrk="1" hangingPunct="1"/>
                  <a:endParaRPr kumimoji="0" lang="ko-KR" altLang="ko-KR" baseline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</p:grpSp>
      <p:sp>
        <p:nvSpPr>
          <p:cNvPr id="4123" name="Line 39"/>
          <p:cNvSpPr>
            <a:spLocks noChangeShapeType="1"/>
          </p:cNvSpPr>
          <p:nvPr/>
        </p:nvSpPr>
        <p:spPr bwMode="auto">
          <a:xfrm>
            <a:off x="7834313" y="1989138"/>
            <a:ext cx="0" cy="431800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 type="triangle" w="med" len="med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4" name="Line 40"/>
          <p:cNvSpPr>
            <a:spLocks noChangeShapeType="1"/>
          </p:cNvSpPr>
          <p:nvPr/>
        </p:nvSpPr>
        <p:spPr bwMode="auto">
          <a:xfrm>
            <a:off x="7832725" y="5013325"/>
            <a:ext cx="0" cy="460375"/>
          </a:xfrm>
          <a:prstGeom prst="line">
            <a:avLst/>
          </a:prstGeom>
          <a:noFill/>
          <a:ln w="19050">
            <a:solidFill>
              <a:srgbClr val="FB6A43"/>
            </a:solidFill>
            <a:round/>
            <a:headEnd type="none" w="med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5" name="Rectangle 41"/>
          <p:cNvSpPr>
            <a:spLocks noChangeArrowheads="1"/>
          </p:cNvSpPr>
          <p:nvPr/>
        </p:nvSpPr>
        <p:spPr bwMode="auto">
          <a:xfrm>
            <a:off x="3127375" y="1374775"/>
            <a:ext cx="27352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kumimoji="0" lang="en-US" altLang="ko-KR" sz="1500" b="1" baseline="0">
                <a:solidFill>
                  <a:srgbClr val="FFFFFF"/>
                </a:solidFill>
                <a:latin typeface="Arial Black" pitchFamily="34" charset="0"/>
                <a:ea typeface="맑은 고딕" pitchFamily="50" charset="-127"/>
              </a:rPr>
              <a:t>Newness to Buidling</a:t>
            </a:r>
            <a:endParaRPr kumimoji="0" lang="ko-KR" altLang="en-US" sz="1500" b="1" baseline="0">
              <a:solidFill>
                <a:srgbClr val="FFFFFF"/>
              </a:solidFill>
              <a:latin typeface="Arial Black" pitchFamily="34" charset="0"/>
              <a:ea typeface="맑은 고딕" pitchFamily="50" charset="-127"/>
            </a:endParaRPr>
          </a:p>
        </p:txBody>
      </p:sp>
      <p:grpSp>
        <p:nvGrpSpPr>
          <p:cNvPr id="4126" name="Group 42"/>
          <p:cNvGrpSpPr>
            <a:grpSpLocks/>
          </p:cNvGrpSpPr>
          <p:nvPr/>
        </p:nvGrpSpPr>
        <p:grpSpPr bwMode="auto">
          <a:xfrm rot="5400000">
            <a:off x="1118394" y="1416844"/>
            <a:ext cx="542925" cy="547687"/>
            <a:chOff x="1020" y="3628"/>
            <a:chExt cx="342" cy="345"/>
          </a:xfrm>
        </p:grpSpPr>
        <p:sp>
          <p:nvSpPr>
            <p:cNvPr id="4143" name="Line 43"/>
            <p:cNvSpPr>
              <a:spLocks noChangeShapeType="1"/>
            </p:cNvSpPr>
            <p:nvPr/>
          </p:nvSpPr>
          <p:spPr bwMode="auto">
            <a:xfrm rot="5400000" flipH="1">
              <a:off x="1152" y="3570"/>
              <a:ext cx="1" cy="26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44" name="Group 44"/>
            <p:cNvGrpSpPr>
              <a:grpSpLocks/>
            </p:cNvGrpSpPr>
            <p:nvPr/>
          </p:nvGrpSpPr>
          <p:grpSpPr bwMode="auto">
            <a:xfrm>
              <a:off x="1208" y="3628"/>
              <a:ext cx="154" cy="345"/>
              <a:chOff x="1208" y="3628"/>
              <a:chExt cx="154" cy="345"/>
            </a:xfrm>
          </p:grpSpPr>
          <p:sp>
            <p:nvSpPr>
              <p:cNvPr id="4145" name="Line 45"/>
              <p:cNvSpPr>
                <a:spLocks noChangeShapeType="1"/>
              </p:cNvSpPr>
              <p:nvPr/>
            </p:nvSpPr>
            <p:spPr bwMode="auto">
              <a:xfrm flipH="1">
                <a:off x="1282" y="3707"/>
                <a:ext cx="1" cy="266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146" name="Group 138"/>
              <p:cNvGrpSpPr>
                <a:grpSpLocks/>
              </p:cNvGrpSpPr>
              <p:nvPr/>
            </p:nvGrpSpPr>
            <p:grpSpPr bwMode="auto">
              <a:xfrm>
                <a:off x="1208" y="3628"/>
                <a:ext cx="154" cy="154"/>
                <a:chOff x="1661" y="2750"/>
                <a:chExt cx="250" cy="250"/>
              </a:xfrm>
            </p:grpSpPr>
            <p:sp>
              <p:nvSpPr>
                <p:cNvPr id="4147" name="Oval 139"/>
                <p:cNvSpPr>
                  <a:spLocks noChangeArrowheads="1"/>
                </p:cNvSpPr>
                <p:nvPr/>
              </p:nvSpPr>
              <p:spPr bwMode="auto">
                <a:xfrm>
                  <a:off x="1661" y="2750"/>
                  <a:ext cx="250" cy="2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016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10800000" vert="eaVert" wrap="none" anchor="ctr"/>
                <a:lstStyle>
                  <a:lvl1pPr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1pPr>
                  <a:lvl2pPr marL="742950" indent="-28575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2pPr>
                  <a:lvl3pPr marL="1143000" indent="-22860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3pPr>
                  <a:lvl4pPr marL="1600200" indent="-22860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4pPr>
                  <a:lvl5pPr marL="2057400" indent="-22860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5pPr>
                  <a:lvl6pPr marL="25146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6pPr>
                  <a:lvl7pPr marL="29718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7pPr>
                  <a:lvl8pPr marL="34290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8pPr>
                  <a:lvl9pPr marL="38862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9pPr>
                </a:lstStyle>
                <a:p>
                  <a:pPr algn="ctr" eaLnBrk="1" hangingPunct="1"/>
                  <a:endParaRPr kumimoji="0" lang="ko-KR" altLang="ko-KR" baseline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8" name="Oval 140"/>
                <p:cNvSpPr>
                  <a:spLocks noChangeArrowheads="1"/>
                </p:cNvSpPr>
                <p:nvPr/>
              </p:nvSpPr>
              <p:spPr bwMode="auto">
                <a:xfrm>
                  <a:off x="1729" y="2818"/>
                  <a:ext cx="114" cy="114"/>
                </a:xfrm>
                <a:prstGeom prst="ellipse">
                  <a:avLst/>
                </a:prstGeom>
                <a:solidFill>
                  <a:srgbClr val="2F2F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016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10800000" vert="eaVert" wrap="none" anchor="ctr"/>
                <a:lstStyle>
                  <a:lvl1pPr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1pPr>
                  <a:lvl2pPr marL="742950" indent="-28575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2pPr>
                  <a:lvl3pPr marL="1143000" indent="-22860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3pPr>
                  <a:lvl4pPr marL="1600200" indent="-22860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4pPr>
                  <a:lvl5pPr marL="2057400" indent="-22860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5pPr>
                  <a:lvl6pPr marL="25146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6pPr>
                  <a:lvl7pPr marL="29718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7pPr>
                  <a:lvl8pPr marL="34290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8pPr>
                  <a:lvl9pPr marL="38862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9pPr>
                </a:lstStyle>
                <a:p>
                  <a:pPr algn="ctr" eaLnBrk="1" hangingPunct="1"/>
                  <a:endParaRPr kumimoji="0" lang="ko-KR" altLang="ko-KR" baseline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</p:grpSp>
      <p:grpSp>
        <p:nvGrpSpPr>
          <p:cNvPr id="4127" name="Group 49"/>
          <p:cNvGrpSpPr>
            <a:grpSpLocks/>
          </p:cNvGrpSpPr>
          <p:nvPr/>
        </p:nvGrpSpPr>
        <p:grpSpPr bwMode="auto">
          <a:xfrm rot="10800000">
            <a:off x="7402513" y="1416050"/>
            <a:ext cx="542925" cy="547688"/>
            <a:chOff x="1020" y="3628"/>
            <a:chExt cx="342" cy="345"/>
          </a:xfrm>
        </p:grpSpPr>
        <p:sp>
          <p:nvSpPr>
            <p:cNvPr id="4137" name="Line 50"/>
            <p:cNvSpPr>
              <a:spLocks noChangeShapeType="1"/>
            </p:cNvSpPr>
            <p:nvPr/>
          </p:nvSpPr>
          <p:spPr bwMode="auto">
            <a:xfrm rot="5400000" flipH="1">
              <a:off x="1152" y="3570"/>
              <a:ext cx="1" cy="26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38" name="Group 51"/>
            <p:cNvGrpSpPr>
              <a:grpSpLocks/>
            </p:cNvGrpSpPr>
            <p:nvPr/>
          </p:nvGrpSpPr>
          <p:grpSpPr bwMode="auto">
            <a:xfrm>
              <a:off x="1208" y="3628"/>
              <a:ext cx="154" cy="345"/>
              <a:chOff x="1208" y="3628"/>
              <a:chExt cx="154" cy="345"/>
            </a:xfrm>
          </p:grpSpPr>
          <p:sp>
            <p:nvSpPr>
              <p:cNvPr id="4139" name="Line 52"/>
              <p:cNvSpPr>
                <a:spLocks noChangeShapeType="1"/>
              </p:cNvSpPr>
              <p:nvPr/>
            </p:nvSpPr>
            <p:spPr bwMode="auto">
              <a:xfrm flipH="1">
                <a:off x="1282" y="3707"/>
                <a:ext cx="1" cy="266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140" name="Group 138"/>
              <p:cNvGrpSpPr>
                <a:grpSpLocks/>
              </p:cNvGrpSpPr>
              <p:nvPr/>
            </p:nvGrpSpPr>
            <p:grpSpPr bwMode="auto">
              <a:xfrm>
                <a:off x="1208" y="3628"/>
                <a:ext cx="154" cy="154"/>
                <a:chOff x="1661" y="2750"/>
                <a:chExt cx="250" cy="250"/>
              </a:xfrm>
            </p:grpSpPr>
            <p:sp>
              <p:nvSpPr>
                <p:cNvPr id="4141" name="Oval 139"/>
                <p:cNvSpPr>
                  <a:spLocks noChangeArrowheads="1"/>
                </p:cNvSpPr>
                <p:nvPr/>
              </p:nvSpPr>
              <p:spPr bwMode="auto">
                <a:xfrm>
                  <a:off x="1661" y="2750"/>
                  <a:ext cx="250" cy="2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016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10800000" wrap="none" anchor="ctr"/>
                <a:lstStyle>
                  <a:lvl1pPr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1pPr>
                  <a:lvl2pPr marL="742950" indent="-28575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2pPr>
                  <a:lvl3pPr marL="1143000" indent="-22860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3pPr>
                  <a:lvl4pPr marL="1600200" indent="-22860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4pPr>
                  <a:lvl5pPr marL="2057400" indent="-22860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5pPr>
                  <a:lvl6pPr marL="25146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6pPr>
                  <a:lvl7pPr marL="29718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7pPr>
                  <a:lvl8pPr marL="34290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8pPr>
                  <a:lvl9pPr marL="38862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9pPr>
                </a:lstStyle>
                <a:p>
                  <a:pPr algn="ctr" eaLnBrk="1" hangingPunct="1"/>
                  <a:endParaRPr kumimoji="0" lang="ko-KR" altLang="ko-KR" baseline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2" name="Oval 140"/>
                <p:cNvSpPr>
                  <a:spLocks noChangeArrowheads="1"/>
                </p:cNvSpPr>
                <p:nvPr/>
              </p:nvSpPr>
              <p:spPr bwMode="auto">
                <a:xfrm>
                  <a:off x="1729" y="2818"/>
                  <a:ext cx="114" cy="114"/>
                </a:xfrm>
                <a:prstGeom prst="ellipse">
                  <a:avLst/>
                </a:prstGeom>
                <a:solidFill>
                  <a:srgbClr val="2F2F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016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10800000" wrap="none" anchor="ctr"/>
                <a:lstStyle>
                  <a:lvl1pPr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1pPr>
                  <a:lvl2pPr marL="742950" indent="-28575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2pPr>
                  <a:lvl3pPr marL="1143000" indent="-22860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3pPr>
                  <a:lvl4pPr marL="1600200" indent="-22860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4pPr>
                  <a:lvl5pPr marL="2057400" indent="-228600" eaLnBrk="0" hangingPunct="0"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5pPr>
                  <a:lvl6pPr marL="25146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6pPr>
                  <a:lvl7pPr marL="29718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7pPr>
                  <a:lvl8pPr marL="34290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8pPr>
                  <a:lvl9pPr marL="3886200" indent="-228600" algn="r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aseline="-25000">
                      <a:solidFill>
                        <a:schemeClr val="tx1"/>
                      </a:solidFill>
                      <a:latin typeface="굴림" pitchFamily="34" charset="-127"/>
                      <a:ea typeface="굴림" pitchFamily="34" charset="-127"/>
                    </a:defRPr>
                  </a:lvl9pPr>
                </a:lstStyle>
                <a:p>
                  <a:pPr algn="ctr" eaLnBrk="1" hangingPunct="1"/>
                  <a:endParaRPr kumimoji="0" lang="ko-KR" altLang="ko-KR" baseline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</p:grpSp>
      <p:sp>
        <p:nvSpPr>
          <p:cNvPr id="4128" name="Line 56"/>
          <p:cNvSpPr>
            <a:spLocks noChangeShapeType="1"/>
          </p:cNvSpPr>
          <p:nvPr/>
        </p:nvSpPr>
        <p:spPr bwMode="auto">
          <a:xfrm>
            <a:off x="1730375" y="1552575"/>
            <a:ext cx="442913" cy="0"/>
          </a:xfrm>
          <a:prstGeom prst="line">
            <a:avLst/>
          </a:prstGeom>
          <a:noFill/>
          <a:ln w="19050">
            <a:solidFill>
              <a:srgbClr val="FB6A43"/>
            </a:solidFill>
            <a:round/>
            <a:headEnd type="triangle" w="med" len="med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9" name="Rectangle 57"/>
          <p:cNvSpPr>
            <a:spLocks noChangeArrowheads="1"/>
          </p:cNvSpPr>
          <p:nvPr/>
        </p:nvSpPr>
        <p:spPr bwMode="auto">
          <a:xfrm>
            <a:off x="7591425" y="1419225"/>
            <a:ext cx="5492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Low</a:t>
            </a:r>
            <a:endParaRPr lang="ko-KR" altLang="en-US" sz="1200" b="1" baseline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4130" name="Line 58"/>
          <p:cNvSpPr>
            <a:spLocks noChangeShapeType="1"/>
          </p:cNvSpPr>
          <p:nvPr/>
        </p:nvSpPr>
        <p:spPr bwMode="auto">
          <a:xfrm>
            <a:off x="6843713" y="1563688"/>
            <a:ext cx="465137" cy="0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31" name="Group 59"/>
          <p:cNvGrpSpPr>
            <a:grpSpLocks/>
          </p:cNvGrpSpPr>
          <p:nvPr/>
        </p:nvGrpSpPr>
        <p:grpSpPr bwMode="auto">
          <a:xfrm>
            <a:off x="7532688" y="6354763"/>
            <a:ext cx="1441450" cy="360362"/>
            <a:chOff x="4745" y="4003"/>
            <a:chExt cx="908" cy="227"/>
          </a:xfrm>
        </p:grpSpPr>
        <p:sp>
          <p:nvSpPr>
            <p:cNvPr id="4135" name="WordArt 3"/>
            <p:cNvSpPr>
              <a:spLocks noChangeArrowheads="1" noChangeShapeType="1" noTextEdit="1"/>
            </p:cNvSpPr>
            <p:nvPr/>
          </p:nvSpPr>
          <p:spPr bwMode="auto">
            <a:xfrm>
              <a:off x="4745" y="4003"/>
              <a:ext cx="908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>
                  <a:solidFill>
                    <a:srgbClr val="FFFFFF"/>
                  </a:solidFill>
                  <a:latin typeface="Impact"/>
                </a:rPr>
                <a:t>' LOGOTYPE '</a:t>
              </a:r>
              <a:endParaRPr lang="zh-CN" altLang="en-US" kern="10">
                <a:solidFill>
                  <a:srgbClr val="FFFFFF"/>
                </a:solidFill>
                <a:latin typeface="Impact"/>
              </a:endParaRPr>
            </a:p>
          </p:txBody>
        </p:sp>
        <p:sp>
          <p:nvSpPr>
            <p:cNvPr id="4136" name="WordArt 4"/>
            <p:cNvSpPr>
              <a:spLocks noChangeArrowheads="1" noChangeShapeType="1" noTextEdit="1"/>
            </p:cNvSpPr>
            <p:nvPr/>
          </p:nvSpPr>
          <p:spPr bwMode="auto">
            <a:xfrm>
              <a:off x="4815" y="4184"/>
              <a:ext cx="770" cy="4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l"/>
              <a:r>
                <a:rPr lang="en-US" altLang="zh-CN" sz="800" b="1" kern="10">
                  <a:solidFill>
                    <a:srgbClr val="969696"/>
                  </a:solidFill>
                  <a:latin typeface="Arial"/>
                  <a:cs typeface="Arial"/>
                </a:rPr>
                <a:t>COMPANY LOGOTYPE INSERT</a:t>
              </a:r>
              <a:endParaRPr lang="zh-CN" altLang="en-US" sz="800" b="1" kern="10">
                <a:solidFill>
                  <a:srgbClr val="969696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132" name="WordArt 2"/>
          <p:cNvSpPr>
            <a:spLocks noChangeArrowheads="1" noChangeShapeType="1" noTextEdit="1"/>
          </p:cNvSpPr>
          <p:nvPr/>
        </p:nvSpPr>
        <p:spPr bwMode="auto">
          <a:xfrm>
            <a:off x="1908175" y="215900"/>
            <a:ext cx="5327650" cy="2873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b="1" kern="10" spc="-90">
                <a:solidFill>
                  <a:srgbClr val="FFFFFF"/>
                </a:solidFill>
                <a:latin typeface="Times New Roman"/>
                <a:cs typeface="Times New Roman"/>
              </a:rPr>
              <a:t>CLICK TO TYPE SLIDE TITLE</a:t>
            </a:r>
            <a:endParaRPr lang="zh-CN" altLang="en-US" b="1" kern="10" spc="-9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33" name="Text Box 44"/>
          <p:cNvSpPr txBox="1">
            <a:spLocks noChangeArrowheads="1"/>
          </p:cNvSpPr>
          <p:nvPr/>
        </p:nvSpPr>
        <p:spPr bwMode="auto">
          <a:xfrm>
            <a:off x="0" y="544513"/>
            <a:ext cx="9144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en-US" altLang="ko-KR" sz="1000" baseline="0">
                <a:solidFill>
                  <a:srgbClr val="969696"/>
                </a:solidFill>
                <a:latin typeface="Arial" charset="0"/>
                <a:ea typeface="맑은 고딕" pitchFamily="50" charset="-127"/>
              </a:rPr>
              <a:t>PowerPoint can tailor your presentation so that all slides will look a certain way or fit a specific template.</a:t>
            </a:r>
          </a:p>
          <a:p>
            <a:pPr algn="ctr" eaLnBrk="1" hangingPunct="1">
              <a:lnSpc>
                <a:spcPct val="90000"/>
              </a:lnSpc>
            </a:pPr>
            <a:r>
              <a:rPr kumimoji="0" lang="en-US" altLang="ko-KR" sz="1000" baseline="0">
                <a:solidFill>
                  <a:srgbClr val="969696"/>
                </a:solidFill>
                <a:latin typeface="Arial" charset="0"/>
                <a:ea typeface="맑은 고딕" pitchFamily="50" charset="-127"/>
              </a:rPr>
              <a:t>If you need to create a presentation for a specific company or have a logo or design that you would like to include on every page,</a:t>
            </a:r>
          </a:p>
          <a:p>
            <a:pPr algn="ctr" eaLnBrk="1" hangingPunct="1">
              <a:lnSpc>
                <a:spcPct val="90000"/>
              </a:lnSpc>
            </a:pPr>
            <a:r>
              <a:rPr kumimoji="0" lang="en-US" altLang="ko-KR" sz="1000" baseline="0">
                <a:solidFill>
                  <a:srgbClr val="969696"/>
                </a:solidFill>
                <a:latin typeface="Arial" charset="0"/>
                <a:ea typeface="맑은 고딕" pitchFamily="50" charset="-127"/>
              </a:rPr>
              <a:t>then you will need to custom tailor your presentation.</a:t>
            </a:r>
          </a:p>
        </p:txBody>
      </p:sp>
      <p:sp>
        <p:nvSpPr>
          <p:cNvPr id="4134" name="Text Box 64">
            <a:hlinkClick r:id="rId2"/>
          </p:cNvPr>
          <p:cNvSpPr txBox="1">
            <a:spLocks noChangeArrowheads="1"/>
          </p:cNvSpPr>
          <p:nvPr/>
        </p:nvSpPr>
        <p:spPr bwMode="auto">
          <a:xfrm>
            <a:off x="2028825" y="6594475"/>
            <a:ext cx="5076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baseline="0">
                <a:solidFill>
                  <a:srgbClr val="EEECE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70"/>
          <p:cNvSpPr>
            <a:spLocks noChangeArrowheads="1"/>
          </p:cNvSpPr>
          <p:nvPr/>
        </p:nvSpPr>
        <p:spPr bwMode="auto">
          <a:xfrm>
            <a:off x="1458913" y="935038"/>
            <a:ext cx="6245225" cy="509587"/>
          </a:xfrm>
          <a:prstGeom prst="roundRect">
            <a:avLst>
              <a:gd name="adj" fmla="val 50000"/>
            </a:avLst>
          </a:prstGeom>
          <a:solidFill>
            <a:schemeClr val="tx1">
              <a:alpha val="94901"/>
            </a:schemeClr>
          </a:solidFill>
          <a:ln w="19050" cap="rnd" algn="ctr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5123" name="Freeform 81"/>
          <p:cNvSpPr>
            <a:spLocks/>
          </p:cNvSpPr>
          <p:nvPr/>
        </p:nvSpPr>
        <p:spPr bwMode="auto">
          <a:xfrm>
            <a:off x="1052513" y="1708150"/>
            <a:ext cx="6975475" cy="3502025"/>
          </a:xfrm>
          <a:custGeom>
            <a:avLst/>
            <a:gdLst>
              <a:gd name="T0" fmla="*/ 6946789 w 4377"/>
              <a:gd name="T1" fmla="*/ 989290 h 2216"/>
              <a:gd name="T2" fmla="*/ 6973881 w 4377"/>
              <a:gd name="T3" fmla="*/ 646358 h 2216"/>
              <a:gd name="T4" fmla="*/ 6948383 w 4377"/>
              <a:gd name="T5" fmla="*/ 417209 h 2216"/>
              <a:gd name="T6" fmla="*/ 6817702 w 4377"/>
              <a:gd name="T7" fmla="*/ 194381 h 2216"/>
              <a:gd name="T8" fmla="*/ 6605745 w 4377"/>
              <a:gd name="T9" fmla="*/ 45830 h 2216"/>
              <a:gd name="T10" fmla="*/ 6369882 w 4377"/>
              <a:gd name="T11" fmla="*/ 0 h 2216"/>
              <a:gd name="T12" fmla="*/ 5791381 w 4377"/>
              <a:gd name="T13" fmla="*/ 1580 h 2216"/>
              <a:gd name="T14" fmla="*/ 5310094 w 4377"/>
              <a:gd name="T15" fmla="*/ 14223 h 2216"/>
              <a:gd name="T16" fmla="*/ 4782591 w 4377"/>
              <a:gd name="T17" fmla="*/ 26866 h 2216"/>
              <a:gd name="T18" fmla="*/ 4467045 w 4377"/>
              <a:gd name="T19" fmla="*/ 14223 h 2216"/>
              <a:gd name="T20" fmla="*/ 3985758 w 4377"/>
              <a:gd name="T21" fmla="*/ 1580 h 2216"/>
              <a:gd name="T22" fmla="*/ 3461442 w 4377"/>
              <a:gd name="T23" fmla="*/ 0 h 2216"/>
              <a:gd name="T24" fmla="*/ 2981749 w 4377"/>
              <a:gd name="T25" fmla="*/ 7902 h 2216"/>
              <a:gd name="T26" fmla="*/ 2498868 w 4377"/>
              <a:gd name="T27" fmla="*/ 26866 h 2216"/>
              <a:gd name="T28" fmla="*/ 2137106 w 4377"/>
              <a:gd name="T29" fmla="*/ 26866 h 2216"/>
              <a:gd name="T30" fmla="*/ 1654225 w 4377"/>
              <a:gd name="T31" fmla="*/ 7902 h 2216"/>
              <a:gd name="T32" fmla="*/ 1176125 w 4377"/>
              <a:gd name="T33" fmla="*/ 0 h 2216"/>
              <a:gd name="T34" fmla="*/ 651809 w 4377"/>
              <a:gd name="T35" fmla="*/ 1580 h 2216"/>
              <a:gd name="T36" fmla="*/ 396823 w 4377"/>
              <a:gd name="T37" fmla="*/ 36348 h 2216"/>
              <a:gd name="T38" fmla="*/ 175303 w 4377"/>
              <a:gd name="T39" fmla="*/ 172257 h 2216"/>
              <a:gd name="T40" fmla="*/ 35061 w 4377"/>
              <a:gd name="T41" fmla="*/ 388763 h 2216"/>
              <a:gd name="T42" fmla="*/ 1594 w 4377"/>
              <a:gd name="T43" fmla="*/ 641616 h 2216"/>
              <a:gd name="T44" fmla="*/ 0 w 4377"/>
              <a:gd name="T45" fmla="*/ 1171029 h 2216"/>
              <a:gd name="T46" fmla="*/ 6375 w 4377"/>
              <a:gd name="T47" fmla="*/ 1654612 h 2216"/>
              <a:gd name="T48" fmla="*/ 30280 w 4377"/>
              <a:gd name="T49" fmla="*/ 2142936 h 2216"/>
              <a:gd name="T50" fmla="*/ 30280 w 4377"/>
              <a:gd name="T51" fmla="*/ 2519056 h 2216"/>
              <a:gd name="T52" fmla="*/ 1594 w 4377"/>
              <a:gd name="T53" fmla="*/ 2969452 h 2216"/>
              <a:gd name="T54" fmla="*/ 86058 w 4377"/>
              <a:gd name="T55" fmla="*/ 3217564 h 2216"/>
              <a:gd name="T56" fmla="*/ 266142 w 4377"/>
              <a:gd name="T57" fmla="*/ 3400883 h 2216"/>
              <a:gd name="T58" fmla="*/ 513160 w 4377"/>
              <a:gd name="T59" fmla="*/ 3494123 h 2216"/>
              <a:gd name="T60" fmla="*/ 752210 w 4377"/>
              <a:gd name="T61" fmla="*/ 3484641 h 2216"/>
              <a:gd name="T62" fmla="*/ 1061381 w 4377"/>
              <a:gd name="T63" fmla="*/ 3487802 h 2216"/>
              <a:gd name="T64" fmla="*/ 1290869 w 4377"/>
              <a:gd name="T65" fmla="*/ 3487802 h 2216"/>
              <a:gd name="T66" fmla="*/ 1604821 w 4377"/>
              <a:gd name="T67" fmla="*/ 3481481 h 2216"/>
              <a:gd name="T68" fmla="*/ 1834309 w 4377"/>
              <a:gd name="T69" fmla="*/ 3492543 h 2216"/>
              <a:gd name="T70" fmla="*/ 2149855 w 4377"/>
              <a:gd name="T71" fmla="*/ 3475159 h 2216"/>
              <a:gd name="T72" fmla="*/ 2376156 w 4377"/>
              <a:gd name="T73" fmla="*/ 3495704 h 2216"/>
              <a:gd name="T74" fmla="*/ 2693295 w 4377"/>
              <a:gd name="T75" fmla="*/ 3465677 h 2216"/>
              <a:gd name="T76" fmla="*/ 2918002 w 4377"/>
              <a:gd name="T77" fmla="*/ 3497284 h 2216"/>
              <a:gd name="T78" fmla="*/ 3238329 w 4377"/>
              <a:gd name="T79" fmla="*/ 3457776 h 2216"/>
              <a:gd name="T80" fmla="*/ 3461442 w 4377"/>
              <a:gd name="T81" fmla="*/ 3497284 h 2216"/>
              <a:gd name="T82" fmla="*/ 3808861 w 4377"/>
              <a:gd name="T83" fmla="*/ 3457776 h 2216"/>
              <a:gd name="T84" fmla="*/ 4031974 w 4377"/>
              <a:gd name="T85" fmla="*/ 3497284 h 2216"/>
              <a:gd name="T86" fmla="*/ 4253494 w 4377"/>
              <a:gd name="T87" fmla="*/ 3457776 h 2216"/>
              <a:gd name="T88" fmla="*/ 4573821 w 4377"/>
              <a:gd name="T89" fmla="*/ 3497284 h 2216"/>
              <a:gd name="T90" fmla="*/ 4798528 w 4377"/>
              <a:gd name="T91" fmla="*/ 3465677 h 2216"/>
              <a:gd name="T92" fmla="*/ 5115667 w 4377"/>
              <a:gd name="T93" fmla="*/ 3495704 h 2216"/>
              <a:gd name="T94" fmla="*/ 5343561 w 4377"/>
              <a:gd name="T95" fmla="*/ 3475159 h 2216"/>
              <a:gd name="T96" fmla="*/ 5659107 w 4377"/>
              <a:gd name="T97" fmla="*/ 3492543 h 2216"/>
              <a:gd name="T98" fmla="*/ 5887001 w 4377"/>
              <a:gd name="T99" fmla="*/ 3481481 h 2216"/>
              <a:gd name="T100" fmla="*/ 6250357 w 4377"/>
              <a:gd name="T101" fmla="*/ 3490963 h 2216"/>
              <a:gd name="T102" fmla="*/ 6492594 w 4377"/>
              <a:gd name="T103" fmla="*/ 3489382 h 2216"/>
              <a:gd name="T104" fmla="*/ 6733238 w 4377"/>
              <a:gd name="T105" fmla="*/ 3383500 h 2216"/>
              <a:gd name="T106" fmla="*/ 6902166 w 4377"/>
              <a:gd name="T107" fmla="*/ 3192279 h 2216"/>
              <a:gd name="T108" fmla="*/ 6975475 w 4377"/>
              <a:gd name="T109" fmla="*/ 2939425 h 2216"/>
              <a:gd name="T110" fmla="*/ 6946789 w 4377"/>
              <a:gd name="T111" fmla="*/ 2727660 h 2216"/>
              <a:gd name="T112" fmla="*/ 6973881 w 4377"/>
              <a:gd name="T113" fmla="*/ 2384727 h 2216"/>
              <a:gd name="T114" fmla="*/ 6954757 w 4377"/>
              <a:gd name="T115" fmla="*/ 2172962 h 2216"/>
              <a:gd name="T116" fmla="*/ 6970694 w 4377"/>
              <a:gd name="T117" fmla="*/ 1831610 h 2216"/>
              <a:gd name="T118" fmla="*/ 6961132 w 4377"/>
              <a:gd name="T119" fmla="*/ 1618264 h 2216"/>
              <a:gd name="T120" fmla="*/ 6967507 w 4377"/>
              <a:gd name="T121" fmla="*/ 1278492 h 221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4377" h="2216">
                <a:moveTo>
                  <a:pt x="4377" y="741"/>
                </a:moveTo>
                <a:lnTo>
                  <a:pt x="4377" y="741"/>
                </a:lnTo>
                <a:lnTo>
                  <a:pt x="4377" y="724"/>
                </a:lnTo>
                <a:lnTo>
                  <a:pt x="4376" y="707"/>
                </a:lnTo>
                <a:lnTo>
                  <a:pt x="4374" y="690"/>
                </a:lnTo>
                <a:lnTo>
                  <a:pt x="4372" y="674"/>
                </a:lnTo>
                <a:lnTo>
                  <a:pt x="4368" y="657"/>
                </a:lnTo>
                <a:lnTo>
                  <a:pt x="4364" y="641"/>
                </a:lnTo>
                <a:lnTo>
                  <a:pt x="4359" y="626"/>
                </a:lnTo>
                <a:lnTo>
                  <a:pt x="4354" y="610"/>
                </a:lnTo>
                <a:lnTo>
                  <a:pt x="4354" y="506"/>
                </a:lnTo>
                <a:lnTo>
                  <a:pt x="4359" y="490"/>
                </a:lnTo>
                <a:lnTo>
                  <a:pt x="4364" y="475"/>
                </a:lnTo>
                <a:lnTo>
                  <a:pt x="4368" y="459"/>
                </a:lnTo>
                <a:lnTo>
                  <a:pt x="4372" y="443"/>
                </a:lnTo>
                <a:lnTo>
                  <a:pt x="4374" y="426"/>
                </a:lnTo>
                <a:lnTo>
                  <a:pt x="4376" y="409"/>
                </a:lnTo>
                <a:lnTo>
                  <a:pt x="4377" y="393"/>
                </a:lnTo>
                <a:lnTo>
                  <a:pt x="4377" y="375"/>
                </a:lnTo>
                <a:lnTo>
                  <a:pt x="4377" y="356"/>
                </a:lnTo>
                <a:lnTo>
                  <a:pt x="4375" y="337"/>
                </a:lnTo>
                <a:lnTo>
                  <a:pt x="4373" y="318"/>
                </a:lnTo>
                <a:lnTo>
                  <a:pt x="4369" y="299"/>
                </a:lnTo>
                <a:lnTo>
                  <a:pt x="4366" y="281"/>
                </a:lnTo>
                <a:lnTo>
                  <a:pt x="4360" y="264"/>
                </a:lnTo>
                <a:lnTo>
                  <a:pt x="4355" y="246"/>
                </a:lnTo>
                <a:lnTo>
                  <a:pt x="4348" y="229"/>
                </a:lnTo>
                <a:lnTo>
                  <a:pt x="4340" y="213"/>
                </a:lnTo>
                <a:lnTo>
                  <a:pt x="4331" y="196"/>
                </a:lnTo>
                <a:lnTo>
                  <a:pt x="4322" y="180"/>
                </a:lnTo>
                <a:lnTo>
                  <a:pt x="4313" y="165"/>
                </a:lnTo>
                <a:lnTo>
                  <a:pt x="4302" y="150"/>
                </a:lnTo>
                <a:lnTo>
                  <a:pt x="4290" y="136"/>
                </a:lnTo>
                <a:lnTo>
                  <a:pt x="4278" y="123"/>
                </a:lnTo>
                <a:lnTo>
                  <a:pt x="4266" y="109"/>
                </a:lnTo>
                <a:lnTo>
                  <a:pt x="4253" y="97"/>
                </a:lnTo>
                <a:lnTo>
                  <a:pt x="4239" y="86"/>
                </a:lnTo>
                <a:lnTo>
                  <a:pt x="4225" y="75"/>
                </a:lnTo>
                <a:lnTo>
                  <a:pt x="4209" y="64"/>
                </a:lnTo>
                <a:lnTo>
                  <a:pt x="4195" y="55"/>
                </a:lnTo>
                <a:lnTo>
                  <a:pt x="4179" y="45"/>
                </a:lnTo>
                <a:lnTo>
                  <a:pt x="4162" y="37"/>
                </a:lnTo>
                <a:lnTo>
                  <a:pt x="4145" y="29"/>
                </a:lnTo>
                <a:lnTo>
                  <a:pt x="4128" y="23"/>
                </a:lnTo>
                <a:lnTo>
                  <a:pt x="4110" y="17"/>
                </a:lnTo>
                <a:lnTo>
                  <a:pt x="4092" y="11"/>
                </a:lnTo>
                <a:lnTo>
                  <a:pt x="4074" y="8"/>
                </a:lnTo>
                <a:lnTo>
                  <a:pt x="4055" y="5"/>
                </a:lnTo>
                <a:lnTo>
                  <a:pt x="4036" y="1"/>
                </a:lnTo>
                <a:lnTo>
                  <a:pt x="4017" y="0"/>
                </a:lnTo>
                <a:lnTo>
                  <a:pt x="3997" y="0"/>
                </a:lnTo>
                <a:lnTo>
                  <a:pt x="3968" y="1"/>
                </a:lnTo>
                <a:lnTo>
                  <a:pt x="3939" y="5"/>
                </a:lnTo>
                <a:lnTo>
                  <a:pt x="3911" y="9"/>
                </a:lnTo>
                <a:lnTo>
                  <a:pt x="3884" y="17"/>
                </a:lnTo>
                <a:lnTo>
                  <a:pt x="3718" y="17"/>
                </a:lnTo>
                <a:lnTo>
                  <a:pt x="3691" y="9"/>
                </a:lnTo>
                <a:lnTo>
                  <a:pt x="3663" y="5"/>
                </a:lnTo>
                <a:lnTo>
                  <a:pt x="3634" y="1"/>
                </a:lnTo>
                <a:lnTo>
                  <a:pt x="3605" y="0"/>
                </a:lnTo>
                <a:lnTo>
                  <a:pt x="3576" y="1"/>
                </a:lnTo>
                <a:lnTo>
                  <a:pt x="3547" y="5"/>
                </a:lnTo>
                <a:lnTo>
                  <a:pt x="3520" y="9"/>
                </a:lnTo>
                <a:lnTo>
                  <a:pt x="3491" y="17"/>
                </a:lnTo>
                <a:lnTo>
                  <a:pt x="3359" y="17"/>
                </a:lnTo>
                <a:lnTo>
                  <a:pt x="3332" y="9"/>
                </a:lnTo>
                <a:lnTo>
                  <a:pt x="3304" y="5"/>
                </a:lnTo>
                <a:lnTo>
                  <a:pt x="3276" y="1"/>
                </a:lnTo>
                <a:lnTo>
                  <a:pt x="3247" y="0"/>
                </a:lnTo>
                <a:lnTo>
                  <a:pt x="3217" y="1"/>
                </a:lnTo>
                <a:lnTo>
                  <a:pt x="3188" y="5"/>
                </a:lnTo>
                <a:lnTo>
                  <a:pt x="3161" y="9"/>
                </a:lnTo>
                <a:lnTo>
                  <a:pt x="3133" y="17"/>
                </a:lnTo>
                <a:lnTo>
                  <a:pt x="3001" y="17"/>
                </a:lnTo>
                <a:lnTo>
                  <a:pt x="2974" y="9"/>
                </a:lnTo>
                <a:lnTo>
                  <a:pt x="2946" y="5"/>
                </a:lnTo>
                <a:lnTo>
                  <a:pt x="2918" y="1"/>
                </a:lnTo>
                <a:lnTo>
                  <a:pt x="2888" y="0"/>
                </a:lnTo>
                <a:lnTo>
                  <a:pt x="2859" y="1"/>
                </a:lnTo>
                <a:lnTo>
                  <a:pt x="2830" y="5"/>
                </a:lnTo>
                <a:lnTo>
                  <a:pt x="2803" y="9"/>
                </a:lnTo>
                <a:lnTo>
                  <a:pt x="2775" y="17"/>
                </a:lnTo>
                <a:lnTo>
                  <a:pt x="2643" y="17"/>
                </a:lnTo>
                <a:lnTo>
                  <a:pt x="2616" y="9"/>
                </a:lnTo>
                <a:lnTo>
                  <a:pt x="2587" y="5"/>
                </a:lnTo>
                <a:lnTo>
                  <a:pt x="2559" y="1"/>
                </a:lnTo>
                <a:lnTo>
                  <a:pt x="2530" y="0"/>
                </a:lnTo>
                <a:lnTo>
                  <a:pt x="2501" y="1"/>
                </a:lnTo>
                <a:lnTo>
                  <a:pt x="2471" y="5"/>
                </a:lnTo>
                <a:lnTo>
                  <a:pt x="2444" y="9"/>
                </a:lnTo>
                <a:lnTo>
                  <a:pt x="2416" y="17"/>
                </a:lnTo>
                <a:lnTo>
                  <a:pt x="2284" y="17"/>
                </a:lnTo>
                <a:lnTo>
                  <a:pt x="2257" y="9"/>
                </a:lnTo>
                <a:lnTo>
                  <a:pt x="2229" y="5"/>
                </a:lnTo>
                <a:lnTo>
                  <a:pt x="2201" y="1"/>
                </a:lnTo>
                <a:lnTo>
                  <a:pt x="2172" y="0"/>
                </a:lnTo>
                <a:lnTo>
                  <a:pt x="2142" y="1"/>
                </a:lnTo>
                <a:lnTo>
                  <a:pt x="2113" y="5"/>
                </a:lnTo>
                <a:lnTo>
                  <a:pt x="2086" y="9"/>
                </a:lnTo>
                <a:lnTo>
                  <a:pt x="2058" y="17"/>
                </a:lnTo>
                <a:lnTo>
                  <a:pt x="1926" y="17"/>
                </a:lnTo>
                <a:lnTo>
                  <a:pt x="1899" y="9"/>
                </a:lnTo>
                <a:lnTo>
                  <a:pt x="1871" y="5"/>
                </a:lnTo>
                <a:lnTo>
                  <a:pt x="1843" y="1"/>
                </a:lnTo>
                <a:lnTo>
                  <a:pt x="1813" y="0"/>
                </a:lnTo>
                <a:lnTo>
                  <a:pt x="1784" y="1"/>
                </a:lnTo>
                <a:lnTo>
                  <a:pt x="1755" y="5"/>
                </a:lnTo>
                <a:lnTo>
                  <a:pt x="1728" y="9"/>
                </a:lnTo>
                <a:lnTo>
                  <a:pt x="1699" y="17"/>
                </a:lnTo>
                <a:lnTo>
                  <a:pt x="1568" y="17"/>
                </a:lnTo>
                <a:lnTo>
                  <a:pt x="1540" y="9"/>
                </a:lnTo>
                <a:lnTo>
                  <a:pt x="1512" y="5"/>
                </a:lnTo>
                <a:lnTo>
                  <a:pt x="1484" y="1"/>
                </a:lnTo>
                <a:lnTo>
                  <a:pt x="1455" y="0"/>
                </a:lnTo>
                <a:lnTo>
                  <a:pt x="1426" y="1"/>
                </a:lnTo>
                <a:lnTo>
                  <a:pt x="1396" y="5"/>
                </a:lnTo>
                <a:lnTo>
                  <a:pt x="1369" y="9"/>
                </a:lnTo>
                <a:lnTo>
                  <a:pt x="1341" y="17"/>
                </a:lnTo>
                <a:lnTo>
                  <a:pt x="1209" y="17"/>
                </a:lnTo>
                <a:lnTo>
                  <a:pt x="1182" y="9"/>
                </a:lnTo>
                <a:lnTo>
                  <a:pt x="1154" y="5"/>
                </a:lnTo>
                <a:lnTo>
                  <a:pt x="1126" y="1"/>
                </a:lnTo>
                <a:lnTo>
                  <a:pt x="1096" y="0"/>
                </a:lnTo>
                <a:lnTo>
                  <a:pt x="1067" y="1"/>
                </a:lnTo>
                <a:lnTo>
                  <a:pt x="1038" y="5"/>
                </a:lnTo>
                <a:lnTo>
                  <a:pt x="1011" y="9"/>
                </a:lnTo>
                <a:lnTo>
                  <a:pt x="983" y="17"/>
                </a:lnTo>
                <a:lnTo>
                  <a:pt x="851" y="17"/>
                </a:lnTo>
                <a:lnTo>
                  <a:pt x="824" y="9"/>
                </a:lnTo>
                <a:lnTo>
                  <a:pt x="795" y="5"/>
                </a:lnTo>
                <a:lnTo>
                  <a:pt x="767" y="1"/>
                </a:lnTo>
                <a:lnTo>
                  <a:pt x="738" y="0"/>
                </a:lnTo>
                <a:lnTo>
                  <a:pt x="709" y="1"/>
                </a:lnTo>
                <a:lnTo>
                  <a:pt x="679" y="5"/>
                </a:lnTo>
                <a:lnTo>
                  <a:pt x="652" y="9"/>
                </a:lnTo>
                <a:lnTo>
                  <a:pt x="624" y="17"/>
                </a:lnTo>
                <a:lnTo>
                  <a:pt x="492" y="17"/>
                </a:lnTo>
                <a:lnTo>
                  <a:pt x="465" y="9"/>
                </a:lnTo>
                <a:lnTo>
                  <a:pt x="437" y="5"/>
                </a:lnTo>
                <a:lnTo>
                  <a:pt x="409" y="1"/>
                </a:lnTo>
                <a:lnTo>
                  <a:pt x="380" y="0"/>
                </a:lnTo>
                <a:lnTo>
                  <a:pt x="360" y="0"/>
                </a:lnTo>
                <a:lnTo>
                  <a:pt x="340" y="1"/>
                </a:lnTo>
                <a:lnTo>
                  <a:pt x="322" y="5"/>
                </a:lnTo>
                <a:lnTo>
                  <a:pt x="303" y="8"/>
                </a:lnTo>
                <a:lnTo>
                  <a:pt x="285" y="11"/>
                </a:lnTo>
                <a:lnTo>
                  <a:pt x="267" y="17"/>
                </a:lnTo>
                <a:lnTo>
                  <a:pt x="249" y="23"/>
                </a:lnTo>
                <a:lnTo>
                  <a:pt x="232" y="29"/>
                </a:lnTo>
                <a:lnTo>
                  <a:pt x="215" y="37"/>
                </a:lnTo>
                <a:lnTo>
                  <a:pt x="198" y="45"/>
                </a:lnTo>
                <a:lnTo>
                  <a:pt x="182" y="55"/>
                </a:lnTo>
                <a:lnTo>
                  <a:pt x="167" y="64"/>
                </a:lnTo>
                <a:lnTo>
                  <a:pt x="152" y="75"/>
                </a:lnTo>
                <a:lnTo>
                  <a:pt x="137" y="86"/>
                </a:lnTo>
                <a:lnTo>
                  <a:pt x="124" y="97"/>
                </a:lnTo>
                <a:lnTo>
                  <a:pt x="110" y="109"/>
                </a:lnTo>
                <a:lnTo>
                  <a:pt x="98" y="123"/>
                </a:lnTo>
                <a:lnTo>
                  <a:pt x="87" y="136"/>
                </a:lnTo>
                <a:lnTo>
                  <a:pt x="75" y="150"/>
                </a:lnTo>
                <a:lnTo>
                  <a:pt x="64" y="165"/>
                </a:lnTo>
                <a:lnTo>
                  <a:pt x="54" y="180"/>
                </a:lnTo>
                <a:lnTo>
                  <a:pt x="45" y="196"/>
                </a:lnTo>
                <a:lnTo>
                  <a:pt x="37" y="213"/>
                </a:lnTo>
                <a:lnTo>
                  <a:pt x="29" y="229"/>
                </a:lnTo>
                <a:lnTo>
                  <a:pt x="22" y="246"/>
                </a:lnTo>
                <a:lnTo>
                  <a:pt x="17" y="264"/>
                </a:lnTo>
                <a:lnTo>
                  <a:pt x="11" y="281"/>
                </a:lnTo>
                <a:lnTo>
                  <a:pt x="7" y="299"/>
                </a:lnTo>
                <a:lnTo>
                  <a:pt x="4" y="318"/>
                </a:lnTo>
                <a:lnTo>
                  <a:pt x="1" y="337"/>
                </a:lnTo>
                <a:lnTo>
                  <a:pt x="0" y="356"/>
                </a:lnTo>
                <a:lnTo>
                  <a:pt x="0" y="375"/>
                </a:lnTo>
                <a:lnTo>
                  <a:pt x="1" y="406"/>
                </a:lnTo>
                <a:lnTo>
                  <a:pt x="4" y="436"/>
                </a:lnTo>
                <a:lnTo>
                  <a:pt x="11" y="465"/>
                </a:lnTo>
                <a:lnTo>
                  <a:pt x="19" y="494"/>
                </a:lnTo>
                <a:lnTo>
                  <a:pt x="19" y="622"/>
                </a:lnTo>
                <a:lnTo>
                  <a:pt x="11" y="651"/>
                </a:lnTo>
                <a:lnTo>
                  <a:pt x="4" y="680"/>
                </a:lnTo>
                <a:lnTo>
                  <a:pt x="1" y="710"/>
                </a:lnTo>
                <a:lnTo>
                  <a:pt x="0" y="741"/>
                </a:lnTo>
                <a:lnTo>
                  <a:pt x="1" y="772"/>
                </a:lnTo>
                <a:lnTo>
                  <a:pt x="4" y="802"/>
                </a:lnTo>
                <a:lnTo>
                  <a:pt x="11" y="831"/>
                </a:lnTo>
                <a:lnTo>
                  <a:pt x="19" y="860"/>
                </a:lnTo>
                <a:lnTo>
                  <a:pt x="19" y="989"/>
                </a:lnTo>
                <a:lnTo>
                  <a:pt x="11" y="1018"/>
                </a:lnTo>
                <a:lnTo>
                  <a:pt x="4" y="1047"/>
                </a:lnTo>
                <a:lnTo>
                  <a:pt x="1" y="1077"/>
                </a:lnTo>
                <a:lnTo>
                  <a:pt x="0" y="1108"/>
                </a:lnTo>
                <a:lnTo>
                  <a:pt x="1" y="1139"/>
                </a:lnTo>
                <a:lnTo>
                  <a:pt x="4" y="1169"/>
                </a:lnTo>
                <a:lnTo>
                  <a:pt x="11" y="1198"/>
                </a:lnTo>
                <a:lnTo>
                  <a:pt x="19" y="1227"/>
                </a:lnTo>
                <a:lnTo>
                  <a:pt x="19" y="1356"/>
                </a:lnTo>
                <a:lnTo>
                  <a:pt x="11" y="1385"/>
                </a:lnTo>
                <a:lnTo>
                  <a:pt x="4" y="1414"/>
                </a:lnTo>
                <a:lnTo>
                  <a:pt x="1" y="1444"/>
                </a:lnTo>
                <a:lnTo>
                  <a:pt x="0" y="1475"/>
                </a:lnTo>
                <a:lnTo>
                  <a:pt x="1" y="1506"/>
                </a:lnTo>
                <a:lnTo>
                  <a:pt x="4" y="1536"/>
                </a:lnTo>
                <a:lnTo>
                  <a:pt x="11" y="1565"/>
                </a:lnTo>
                <a:lnTo>
                  <a:pt x="19" y="1594"/>
                </a:lnTo>
                <a:lnTo>
                  <a:pt x="19" y="1722"/>
                </a:lnTo>
                <a:lnTo>
                  <a:pt x="11" y="1751"/>
                </a:lnTo>
                <a:lnTo>
                  <a:pt x="4" y="1780"/>
                </a:lnTo>
                <a:lnTo>
                  <a:pt x="1" y="1810"/>
                </a:lnTo>
                <a:lnTo>
                  <a:pt x="0" y="1841"/>
                </a:lnTo>
                <a:lnTo>
                  <a:pt x="0" y="1860"/>
                </a:lnTo>
                <a:lnTo>
                  <a:pt x="1" y="1879"/>
                </a:lnTo>
                <a:lnTo>
                  <a:pt x="4" y="1898"/>
                </a:lnTo>
                <a:lnTo>
                  <a:pt x="7" y="1917"/>
                </a:lnTo>
                <a:lnTo>
                  <a:pt x="11" y="1935"/>
                </a:lnTo>
                <a:lnTo>
                  <a:pt x="17" y="1952"/>
                </a:lnTo>
                <a:lnTo>
                  <a:pt x="22" y="1970"/>
                </a:lnTo>
                <a:lnTo>
                  <a:pt x="29" y="1987"/>
                </a:lnTo>
                <a:lnTo>
                  <a:pt x="37" y="2003"/>
                </a:lnTo>
                <a:lnTo>
                  <a:pt x="45" y="2020"/>
                </a:lnTo>
                <a:lnTo>
                  <a:pt x="54" y="2036"/>
                </a:lnTo>
                <a:lnTo>
                  <a:pt x="64" y="2051"/>
                </a:lnTo>
                <a:lnTo>
                  <a:pt x="75" y="2066"/>
                </a:lnTo>
                <a:lnTo>
                  <a:pt x="87" y="2080"/>
                </a:lnTo>
                <a:lnTo>
                  <a:pt x="98" y="2093"/>
                </a:lnTo>
                <a:lnTo>
                  <a:pt x="110" y="2106"/>
                </a:lnTo>
                <a:lnTo>
                  <a:pt x="124" y="2119"/>
                </a:lnTo>
                <a:lnTo>
                  <a:pt x="137" y="2130"/>
                </a:lnTo>
                <a:lnTo>
                  <a:pt x="152" y="2141"/>
                </a:lnTo>
                <a:lnTo>
                  <a:pt x="167" y="2152"/>
                </a:lnTo>
                <a:lnTo>
                  <a:pt x="182" y="2161"/>
                </a:lnTo>
                <a:lnTo>
                  <a:pt x="198" y="2171"/>
                </a:lnTo>
                <a:lnTo>
                  <a:pt x="215" y="2179"/>
                </a:lnTo>
                <a:lnTo>
                  <a:pt x="232" y="2187"/>
                </a:lnTo>
                <a:lnTo>
                  <a:pt x="249" y="2193"/>
                </a:lnTo>
                <a:lnTo>
                  <a:pt x="267" y="2199"/>
                </a:lnTo>
                <a:lnTo>
                  <a:pt x="285" y="2205"/>
                </a:lnTo>
                <a:lnTo>
                  <a:pt x="303" y="2208"/>
                </a:lnTo>
                <a:lnTo>
                  <a:pt x="322" y="2211"/>
                </a:lnTo>
                <a:lnTo>
                  <a:pt x="340" y="2215"/>
                </a:lnTo>
                <a:lnTo>
                  <a:pt x="360" y="2216"/>
                </a:lnTo>
                <a:lnTo>
                  <a:pt x="380" y="2216"/>
                </a:lnTo>
                <a:lnTo>
                  <a:pt x="399" y="2216"/>
                </a:lnTo>
                <a:lnTo>
                  <a:pt x="418" y="2215"/>
                </a:lnTo>
                <a:lnTo>
                  <a:pt x="436" y="2212"/>
                </a:lnTo>
                <a:lnTo>
                  <a:pt x="454" y="2209"/>
                </a:lnTo>
                <a:lnTo>
                  <a:pt x="472" y="2205"/>
                </a:lnTo>
                <a:lnTo>
                  <a:pt x="490" y="2200"/>
                </a:lnTo>
                <a:lnTo>
                  <a:pt x="508" y="2195"/>
                </a:lnTo>
                <a:lnTo>
                  <a:pt x="525" y="2188"/>
                </a:lnTo>
                <a:lnTo>
                  <a:pt x="598" y="2188"/>
                </a:lnTo>
                <a:lnTo>
                  <a:pt x="615" y="2193"/>
                </a:lnTo>
                <a:lnTo>
                  <a:pt x="632" y="2199"/>
                </a:lnTo>
                <a:lnTo>
                  <a:pt x="649" y="2203"/>
                </a:lnTo>
                <a:lnTo>
                  <a:pt x="666" y="2207"/>
                </a:lnTo>
                <a:lnTo>
                  <a:pt x="684" y="2210"/>
                </a:lnTo>
                <a:lnTo>
                  <a:pt x="702" y="2212"/>
                </a:lnTo>
                <a:lnTo>
                  <a:pt x="720" y="2213"/>
                </a:lnTo>
                <a:lnTo>
                  <a:pt x="738" y="2213"/>
                </a:lnTo>
                <a:lnTo>
                  <a:pt x="756" y="2213"/>
                </a:lnTo>
                <a:lnTo>
                  <a:pt x="774" y="2212"/>
                </a:lnTo>
                <a:lnTo>
                  <a:pt x="792" y="2210"/>
                </a:lnTo>
                <a:lnTo>
                  <a:pt x="810" y="2207"/>
                </a:lnTo>
                <a:lnTo>
                  <a:pt x="827" y="2203"/>
                </a:lnTo>
                <a:lnTo>
                  <a:pt x="844" y="2199"/>
                </a:lnTo>
                <a:lnTo>
                  <a:pt x="861" y="2193"/>
                </a:lnTo>
                <a:lnTo>
                  <a:pt x="878" y="2188"/>
                </a:lnTo>
                <a:lnTo>
                  <a:pt x="957" y="2188"/>
                </a:lnTo>
                <a:lnTo>
                  <a:pt x="974" y="2193"/>
                </a:lnTo>
                <a:lnTo>
                  <a:pt x="990" y="2199"/>
                </a:lnTo>
                <a:lnTo>
                  <a:pt x="1007" y="2203"/>
                </a:lnTo>
                <a:lnTo>
                  <a:pt x="1024" y="2207"/>
                </a:lnTo>
                <a:lnTo>
                  <a:pt x="1042" y="2210"/>
                </a:lnTo>
                <a:lnTo>
                  <a:pt x="1060" y="2212"/>
                </a:lnTo>
                <a:lnTo>
                  <a:pt x="1078" y="2213"/>
                </a:lnTo>
                <a:lnTo>
                  <a:pt x="1096" y="2213"/>
                </a:lnTo>
                <a:lnTo>
                  <a:pt x="1114" y="2213"/>
                </a:lnTo>
                <a:lnTo>
                  <a:pt x="1132" y="2212"/>
                </a:lnTo>
                <a:lnTo>
                  <a:pt x="1151" y="2210"/>
                </a:lnTo>
                <a:lnTo>
                  <a:pt x="1169" y="2207"/>
                </a:lnTo>
                <a:lnTo>
                  <a:pt x="1185" y="2203"/>
                </a:lnTo>
                <a:lnTo>
                  <a:pt x="1202" y="2199"/>
                </a:lnTo>
                <a:lnTo>
                  <a:pt x="1219" y="2193"/>
                </a:lnTo>
                <a:lnTo>
                  <a:pt x="1236" y="2188"/>
                </a:lnTo>
                <a:lnTo>
                  <a:pt x="1315" y="2188"/>
                </a:lnTo>
                <a:lnTo>
                  <a:pt x="1332" y="2193"/>
                </a:lnTo>
                <a:lnTo>
                  <a:pt x="1349" y="2199"/>
                </a:lnTo>
                <a:lnTo>
                  <a:pt x="1366" y="2203"/>
                </a:lnTo>
                <a:lnTo>
                  <a:pt x="1383" y="2207"/>
                </a:lnTo>
                <a:lnTo>
                  <a:pt x="1401" y="2210"/>
                </a:lnTo>
                <a:lnTo>
                  <a:pt x="1419" y="2212"/>
                </a:lnTo>
                <a:lnTo>
                  <a:pt x="1437" y="2213"/>
                </a:lnTo>
                <a:lnTo>
                  <a:pt x="1455" y="2213"/>
                </a:lnTo>
                <a:lnTo>
                  <a:pt x="1473" y="2213"/>
                </a:lnTo>
                <a:lnTo>
                  <a:pt x="1491" y="2212"/>
                </a:lnTo>
                <a:lnTo>
                  <a:pt x="1509" y="2210"/>
                </a:lnTo>
                <a:lnTo>
                  <a:pt x="1527" y="2207"/>
                </a:lnTo>
                <a:lnTo>
                  <a:pt x="1544" y="2203"/>
                </a:lnTo>
                <a:lnTo>
                  <a:pt x="1561" y="2199"/>
                </a:lnTo>
                <a:lnTo>
                  <a:pt x="1578" y="2193"/>
                </a:lnTo>
                <a:lnTo>
                  <a:pt x="1595" y="2188"/>
                </a:lnTo>
                <a:lnTo>
                  <a:pt x="1673" y="2188"/>
                </a:lnTo>
                <a:lnTo>
                  <a:pt x="1690" y="2193"/>
                </a:lnTo>
                <a:lnTo>
                  <a:pt x="1707" y="2199"/>
                </a:lnTo>
                <a:lnTo>
                  <a:pt x="1724" y="2203"/>
                </a:lnTo>
                <a:lnTo>
                  <a:pt x="1741" y="2207"/>
                </a:lnTo>
                <a:lnTo>
                  <a:pt x="1759" y="2210"/>
                </a:lnTo>
                <a:lnTo>
                  <a:pt x="1777" y="2212"/>
                </a:lnTo>
                <a:lnTo>
                  <a:pt x="1795" y="2213"/>
                </a:lnTo>
                <a:lnTo>
                  <a:pt x="1813" y="2213"/>
                </a:lnTo>
                <a:lnTo>
                  <a:pt x="1831" y="2213"/>
                </a:lnTo>
                <a:lnTo>
                  <a:pt x="1849" y="2212"/>
                </a:lnTo>
                <a:lnTo>
                  <a:pt x="1867" y="2210"/>
                </a:lnTo>
                <a:lnTo>
                  <a:pt x="1885" y="2207"/>
                </a:lnTo>
                <a:lnTo>
                  <a:pt x="1902" y="2203"/>
                </a:lnTo>
                <a:lnTo>
                  <a:pt x="1919" y="2199"/>
                </a:lnTo>
                <a:lnTo>
                  <a:pt x="1936" y="2193"/>
                </a:lnTo>
                <a:lnTo>
                  <a:pt x="1952" y="2188"/>
                </a:lnTo>
                <a:lnTo>
                  <a:pt x="2032" y="2188"/>
                </a:lnTo>
                <a:lnTo>
                  <a:pt x="2049" y="2193"/>
                </a:lnTo>
                <a:lnTo>
                  <a:pt x="2066" y="2199"/>
                </a:lnTo>
                <a:lnTo>
                  <a:pt x="2083" y="2203"/>
                </a:lnTo>
                <a:lnTo>
                  <a:pt x="2099" y="2207"/>
                </a:lnTo>
                <a:lnTo>
                  <a:pt x="2117" y="2210"/>
                </a:lnTo>
                <a:lnTo>
                  <a:pt x="2136" y="2212"/>
                </a:lnTo>
                <a:lnTo>
                  <a:pt x="2154" y="2213"/>
                </a:lnTo>
                <a:lnTo>
                  <a:pt x="2172" y="2213"/>
                </a:lnTo>
                <a:lnTo>
                  <a:pt x="2190" y="2213"/>
                </a:lnTo>
                <a:lnTo>
                  <a:pt x="2208" y="2212"/>
                </a:lnTo>
                <a:lnTo>
                  <a:pt x="2226" y="2210"/>
                </a:lnTo>
                <a:lnTo>
                  <a:pt x="2244" y="2207"/>
                </a:lnTo>
                <a:lnTo>
                  <a:pt x="2261" y="2203"/>
                </a:lnTo>
                <a:lnTo>
                  <a:pt x="2278" y="2199"/>
                </a:lnTo>
                <a:lnTo>
                  <a:pt x="2294" y="2193"/>
                </a:lnTo>
                <a:lnTo>
                  <a:pt x="2310" y="2188"/>
                </a:lnTo>
                <a:lnTo>
                  <a:pt x="2390" y="2188"/>
                </a:lnTo>
                <a:lnTo>
                  <a:pt x="2407" y="2193"/>
                </a:lnTo>
                <a:lnTo>
                  <a:pt x="2424" y="2199"/>
                </a:lnTo>
                <a:lnTo>
                  <a:pt x="2441" y="2203"/>
                </a:lnTo>
                <a:lnTo>
                  <a:pt x="2458" y="2207"/>
                </a:lnTo>
                <a:lnTo>
                  <a:pt x="2476" y="2210"/>
                </a:lnTo>
                <a:lnTo>
                  <a:pt x="2494" y="2212"/>
                </a:lnTo>
                <a:lnTo>
                  <a:pt x="2512" y="2213"/>
                </a:lnTo>
                <a:lnTo>
                  <a:pt x="2530" y="2213"/>
                </a:lnTo>
                <a:lnTo>
                  <a:pt x="2548" y="2213"/>
                </a:lnTo>
                <a:lnTo>
                  <a:pt x="2566" y="2212"/>
                </a:lnTo>
                <a:lnTo>
                  <a:pt x="2584" y="2210"/>
                </a:lnTo>
                <a:lnTo>
                  <a:pt x="2602" y="2207"/>
                </a:lnTo>
                <a:lnTo>
                  <a:pt x="2619" y="2203"/>
                </a:lnTo>
                <a:lnTo>
                  <a:pt x="2636" y="2199"/>
                </a:lnTo>
                <a:lnTo>
                  <a:pt x="2653" y="2193"/>
                </a:lnTo>
                <a:lnTo>
                  <a:pt x="2669" y="2188"/>
                </a:lnTo>
                <a:lnTo>
                  <a:pt x="2749" y="2188"/>
                </a:lnTo>
                <a:lnTo>
                  <a:pt x="2766" y="2193"/>
                </a:lnTo>
                <a:lnTo>
                  <a:pt x="2782" y="2199"/>
                </a:lnTo>
                <a:lnTo>
                  <a:pt x="2799" y="2203"/>
                </a:lnTo>
                <a:lnTo>
                  <a:pt x="2816" y="2207"/>
                </a:lnTo>
                <a:lnTo>
                  <a:pt x="2834" y="2210"/>
                </a:lnTo>
                <a:lnTo>
                  <a:pt x="2852" y="2212"/>
                </a:lnTo>
                <a:lnTo>
                  <a:pt x="2870" y="2213"/>
                </a:lnTo>
                <a:lnTo>
                  <a:pt x="2888" y="2213"/>
                </a:lnTo>
                <a:lnTo>
                  <a:pt x="2906" y="2213"/>
                </a:lnTo>
                <a:lnTo>
                  <a:pt x="2924" y="2212"/>
                </a:lnTo>
                <a:lnTo>
                  <a:pt x="2942" y="2210"/>
                </a:lnTo>
                <a:lnTo>
                  <a:pt x="2961" y="2207"/>
                </a:lnTo>
                <a:lnTo>
                  <a:pt x="2977" y="2203"/>
                </a:lnTo>
                <a:lnTo>
                  <a:pt x="2994" y="2199"/>
                </a:lnTo>
                <a:lnTo>
                  <a:pt x="3011" y="2193"/>
                </a:lnTo>
                <a:lnTo>
                  <a:pt x="3027" y="2188"/>
                </a:lnTo>
                <a:lnTo>
                  <a:pt x="3107" y="2188"/>
                </a:lnTo>
                <a:lnTo>
                  <a:pt x="3124" y="2193"/>
                </a:lnTo>
                <a:lnTo>
                  <a:pt x="3141" y="2199"/>
                </a:lnTo>
                <a:lnTo>
                  <a:pt x="3158" y="2203"/>
                </a:lnTo>
                <a:lnTo>
                  <a:pt x="3175" y="2207"/>
                </a:lnTo>
                <a:lnTo>
                  <a:pt x="3193" y="2210"/>
                </a:lnTo>
                <a:lnTo>
                  <a:pt x="3210" y="2212"/>
                </a:lnTo>
                <a:lnTo>
                  <a:pt x="3229" y="2213"/>
                </a:lnTo>
                <a:lnTo>
                  <a:pt x="3247" y="2213"/>
                </a:lnTo>
                <a:lnTo>
                  <a:pt x="3265" y="2213"/>
                </a:lnTo>
                <a:lnTo>
                  <a:pt x="3283" y="2212"/>
                </a:lnTo>
                <a:lnTo>
                  <a:pt x="3301" y="2210"/>
                </a:lnTo>
                <a:lnTo>
                  <a:pt x="3319" y="2207"/>
                </a:lnTo>
                <a:lnTo>
                  <a:pt x="3336" y="2203"/>
                </a:lnTo>
                <a:lnTo>
                  <a:pt x="3353" y="2199"/>
                </a:lnTo>
                <a:lnTo>
                  <a:pt x="3370" y="2193"/>
                </a:lnTo>
                <a:lnTo>
                  <a:pt x="3385" y="2188"/>
                </a:lnTo>
                <a:lnTo>
                  <a:pt x="3465" y="2188"/>
                </a:lnTo>
                <a:lnTo>
                  <a:pt x="3482" y="2193"/>
                </a:lnTo>
                <a:lnTo>
                  <a:pt x="3499" y="2199"/>
                </a:lnTo>
                <a:lnTo>
                  <a:pt x="3516" y="2203"/>
                </a:lnTo>
                <a:lnTo>
                  <a:pt x="3533" y="2207"/>
                </a:lnTo>
                <a:lnTo>
                  <a:pt x="3551" y="2210"/>
                </a:lnTo>
                <a:lnTo>
                  <a:pt x="3568" y="2212"/>
                </a:lnTo>
                <a:lnTo>
                  <a:pt x="3587" y="2213"/>
                </a:lnTo>
                <a:lnTo>
                  <a:pt x="3605" y="2213"/>
                </a:lnTo>
                <a:lnTo>
                  <a:pt x="3623" y="2213"/>
                </a:lnTo>
                <a:lnTo>
                  <a:pt x="3641" y="2212"/>
                </a:lnTo>
                <a:lnTo>
                  <a:pt x="3659" y="2210"/>
                </a:lnTo>
                <a:lnTo>
                  <a:pt x="3677" y="2207"/>
                </a:lnTo>
                <a:lnTo>
                  <a:pt x="3694" y="2203"/>
                </a:lnTo>
                <a:lnTo>
                  <a:pt x="3711" y="2199"/>
                </a:lnTo>
                <a:lnTo>
                  <a:pt x="3728" y="2193"/>
                </a:lnTo>
                <a:lnTo>
                  <a:pt x="3744" y="2188"/>
                </a:lnTo>
                <a:lnTo>
                  <a:pt x="3852" y="2188"/>
                </a:lnTo>
                <a:lnTo>
                  <a:pt x="3869" y="2195"/>
                </a:lnTo>
                <a:lnTo>
                  <a:pt x="3887" y="2200"/>
                </a:lnTo>
                <a:lnTo>
                  <a:pt x="3904" y="2205"/>
                </a:lnTo>
                <a:lnTo>
                  <a:pt x="3922" y="2209"/>
                </a:lnTo>
                <a:lnTo>
                  <a:pt x="3941" y="2212"/>
                </a:lnTo>
                <a:lnTo>
                  <a:pt x="3959" y="2215"/>
                </a:lnTo>
                <a:lnTo>
                  <a:pt x="3978" y="2216"/>
                </a:lnTo>
                <a:lnTo>
                  <a:pt x="3997" y="2216"/>
                </a:lnTo>
                <a:lnTo>
                  <a:pt x="4017" y="2216"/>
                </a:lnTo>
                <a:lnTo>
                  <a:pt x="4036" y="2215"/>
                </a:lnTo>
                <a:lnTo>
                  <a:pt x="4055" y="2211"/>
                </a:lnTo>
                <a:lnTo>
                  <a:pt x="4074" y="2208"/>
                </a:lnTo>
                <a:lnTo>
                  <a:pt x="4092" y="2205"/>
                </a:lnTo>
                <a:lnTo>
                  <a:pt x="4110" y="2199"/>
                </a:lnTo>
                <a:lnTo>
                  <a:pt x="4128" y="2193"/>
                </a:lnTo>
                <a:lnTo>
                  <a:pt x="4145" y="2187"/>
                </a:lnTo>
                <a:lnTo>
                  <a:pt x="4162" y="2179"/>
                </a:lnTo>
                <a:lnTo>
                  <a:pt x="4179" y="2171"/>
                </a:lnTo>
                <a:lnTo>
                  <a:pt x="4195" y="2161"/>
                </a:lnTo>
                <a:lnTo>
                  <a:pt x="4209" y="2152"/>
                </a:lnTo>
                <a:lnTo>
                  <a:pt x="4225" y="2141"/>
                </a:lnTo>
                <a:lnTo>
                  <a:pt x="4239" y="2130"/>
                </a:lnTo>
                <a:lnTo>
                  <a:pt x="4253" y="2119"/>
                </a:lnTo>
                <a:lnTo>
                  <a:pt x="4266" y="2106"/>
                </a:lnTo>
                <a:lnTo>
                  <a:pt x="4278" y="2093"/>
                </a:lnTo>
                <a:lnTo>
                  <a:pt x="4290" y="2080"/>
                </a:lnTo>
                <a:lnTo>
                  <a:pt x="4302" y="2066"/>
                </a:lnTo>
                <a:lnTo>
                  <a:pt x="4313" y="2051"/>
                </a:lnTo>
                <a:lnTo>
                  <a:pt x="4322" y="2036"/>
                </a:lnTo>
                <a:lnTo>
                  <a:pt x="4331" y="2020"/>
                </a:lnTo>
                <a:lnTo>
                  <a:pt x="4340" y="2003"/>
                </a:lnTo>
                <a:lnTo>
                  <a:pt x="4348" y="1987"/>
                </a:lnTo>
                <a:lnTo>
                  <a:pt x="4355" y="1970"/>
                </a:lnTo>
                <a:lnTo>
                  <a:pt x="4360" y="1952"/>
                </a:lnTo>
                <a:lnTo>
                  <a:pt x="4366" y="1935"/>
                </a:lnTo>
                <a:lnTo>
                  <a:pt x="4369" y="1917"/>
                </a:lnTo>
                <a:lnTo>
                  <a:pt x="4373" y="1898"/>
                </a:lnTo>
                <a:lnTo>
                  <a:pt x="4375" y="1879"/>
                </a:lnTo>
                <a:lnTo>
                  <a:pt x="4377" y="1860"/>
                </a:lnTo>
                <a:lnTo>
                  <a:pt x="4377" y="1841"/>
                </a:lnTo>
                <a:lnTo>
                  <a:pt x="4377" y="1823"/>
                </a:lnTo>
                <a:lnTo>
                  <a:pt x="4376" y="1807"/>
                </a:lnTo>
                <a:lnTo>
                  <a:pt x="4374" y="1790"/>
                </a:lnTo>
                <a:lnTo>
                  <a:pt x="4372" y="1773"/>
                </a:lnTo>
                <a:lnTo>
                  <a:pt x="4368" y="1757"/>
                </a:lnTo>
                <a:lnTo>
                  <a:pt x="4364" y="1741"/>
                </a:lnTo>
                <a:lnTo>
                  <a:pt x="4359" y="1726"/>
                </a:lnTo>
                <a:lnTo>
                  <a:pt x="4354" y="1710"/>
                </a:lnTo>
                <a:lnTo>
                  <a:pt x="4354" y="1606"/>
                </a:lnTo>
                <a:lnTo>
                  <a:pt x="4359" y="1590"/>
                </a:lnTo>
                <a:lnTo>
                  <a:pt x="4364" y="1575"/>
                </a:lnTo>
                <a:lnTo>
                  <a:pt x="4368" y="1559"/>
                </a:lnTo>
                <a:lnTo>
                  <a:pt x="4372" y="1542"/>
                </a:lnTo>
                <a:lnTo>
                  <a:pt x="4374" y="1526"/>
                </a:lnTo>
                <a:lnTo>
                  <a:pt x="4376" y="1509"/>
                </a:lnTo>
                <a:lnTo>
                  <a:pt x="4377" y="1491"/>
                </a:lnTo>
                <a:lnTo>
                  <a:pt x="4377" y="1475"/>
                </a:lnTo>
                <a:lnTo>
                  <a:pt x="4377" y="1457"/>
                </a:lnTo>
                <a:lnTo>
                  <a:pt x="4376" y="1440"/>
                </a:lnTo>
                <a:lnTo>
                  <a:pt x="4374" y="1424"/>
                </a:lnTo>
                <a:lnTo>
                  <a:pt x="4372" y="1407"/>
                </a:lnTo>
                <a:lnTo>
                  <a:pt x="4368" y="1390"/>
                </a:lnTo>
                <a:lnTo>
                  <a:pt x="4364" y="1375"/>
                </a:lnTo>
                <a:lnTo>
                  <a:pt x="4359" y="1359"/>
                </a:lnTo>
                <a:lnTo>
                  <a:pt x="4354" y="1344"/>
                </a:lnTo>
                <a:lnTo>
                  <a:pt x="4354" y="1239"/>
                </a:lnTo>
                <a:lnTo>
                  <a:pt x="4359" y="1224"/>
                </a:lnTo>
                <a:lnTo>
                  <a:pt x="4364" y="1208"/>
                </a:lnTo>
                <a:lnTo>
                  <a:pt x="4368" y="1192"/>
                </a:lnTo>
                <a:lnTo>
                  <a:pt x="4372" y="1176"/>
                </a:lnTo>
                <a:lnTo>
                  <a:pt x="4374" y="1159"/>
                </a:lnTo>
                <a:lnTo>
                  <a:pt x="4376" y="1142"/>
                </a:lnTo>
                <a:lnTo>
                  <a:pt x="4377" y="1125"/>
                </a:lnTo>
                <a:lnTo>
                  <a:pt x="4377" y="1108"/>
                </a:lnTo>
                <a:lnTo>
                  <a:pt x="4377" y="1090"/>
                </a:lnTo>
                <a:lnTo>
                  <a:pt x="4376" y="1074"/>
                </a:lnTo>
                <a:lnTo>
                  <a:pt x="4374" y="1057"/>
                </a:lnTo>
                <a:lnTo>
                  <a:pt x="4372" y="1040"/>
                </a:lnTo>
                <a:lnTo>
                  <a:pt x="4368" y="1024"/>
                </a:lnTo>
                <a:lnTo>
                  <a:pt x="4364" y="1008"/>
                </a:lnTo>
                <a:lnTo>
                  <a:pt x="4359" y="992"/>
                </a:lnTo>
                <a:lnTo>
                  <a:pt x="4354" y="977"/>
                </a:lnTo>
                <a:lnTo>
                  <a:pt x="4354" y="872"/>
                </a:lnTo>
                <a:lnTo>
                  <a:pt x="4359" y="857"/>
                </a:lnTo>
                <a:lnTo>
                  <a:pt x="4364" y="841"/>
                </a:lnTo>
                <a:lnTo>
                  <a:pt x="4368" y="826"/>
                </a:lnTo>
                <a:lnTo>
                  <a:pt x="4372" y="809"/>
                </a:lnTo>
                <a:lnTo>
                  <a:pt x="4374" y="792"/>
                </a:lnTo>
                <a:lnTo>
                  <a:pt x="4376" y="776"/>
                </a:lnTo>
                <a:lnTo>
                  <a:pt x="4377" y="759"/>
                </a:lnTo>
                <a:lnTo>
                  <a:pt x="4377" y="741"/>
                </a:lnTo>
                <a:close/>
              </a:path>
            </a:pathLst>
          </a:custGeom>
          <a:solidFill>
            <a:schemeClr val="tx2">
              <a:alpha val="50195"/>
            </a:schemeClr>
          </a:solidFill>
          <a:ln w="19050" cap="rnd" cmpd="sng">
            <a:solidFill>
              <a:srgbClr val="9E9E9E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Freeform 84"/>
          <p:cNvSpPr>
            <a:spLocks/>
          </p:cNvSpPr>
          <p:nvPr/>
        </p:nvSpPr>
        <p:spPr bwMode="auto">
          <a:xfrm>
            <a:off x="5076825" y="1693863"/>
            <a:ext cx="2901950" cy="3470275"/>
          </a:xfrm>
          <a:custGeom>
            <a:avLst/>
            <a:gdLst>
              <a:gd name="T0" fmla="*/ 2887663 w 1828"/>
              <a:gd name="T1" fmla="*/ 1052329 h 2160"/>
              <a:gd name="T2" fmla="*/ 2894013 w 1828"/>
              <a:gd name="T3" fmla="*/ 684415 h 2160"/>
              <a:gd name="T4" fmla="*/ 2897188 w 1828"/>
              <a:gd name="T5" fmla="*/ 539821 h 2160"/>
              <a:gd name="T6" fmla="*/ 2863850 w 1828"/>
              <a:gd name="T7" fmla="*/ 393619 h 2160"/>
              <a:gd name="T8" fmla="*/ 2798763 w 1828"/>
              <a:gd name="T9" fmla="*/ 266697 h 2160"/>
              <a:gd name="T10" fmla="*/ 2706688 w 1828"/>
              <a:gd name="T11" fmla="*/ 157448 h 2160"/>
              <a:gd name="T12" fmla="*/ 2589213 w 1828"/>
              <a:gd name="T13" fmla="*/ 73904 h 2160"/>
              <a:gd name="T14" fmla="*/ 2455863 w 1828"/>
              <a:gd name="T15" fmla="*/ 19279 h 2160"/>
              <a:gd name="T16" fmla="*/ 2306638 w 1828"/>
              <a:gd name="T17" fmla="*/ 0 h 2160"/>
              <a:gd name="T18" fmla="*/ 2136775 w 1828"/>
              <a:gd name="T19" fmla="*/ 25706 h 2160"/>
              <a:gd name="T20" fmla="*/ 1779588 w 1828"/>
              <a:gd name="T21" fmla="*/ 1607 h 2160"/>
              <a:gd name="T22" fmla="*/ 1606550 w 1828"/>
              <a:gd name="T23" fmla="*/ 14459 h 2160"/>
              <a:gd name="T24" fmla="*/ 1263650 w 1828"/>
              <a:gd name="T25" fmla="*/ 8033 h 2160"/>
              <a:gd name="T26" fmla="*/ 1089025 w 1828"/>
              <a:gd name="T27" fmla="*/ 8033 h 2160"/>
              <a:gd name="T28" fmla="*/ 722313 w 1828"/>
              <a:gd name="T29" fmla="*/ 14459 h 2160"/>
              <a:gd name="T30" fmla="*/ 563563 w 1828"/>
              <a:gd name="T31" fmla="*/ 0 h 2160"/>
              <a:gd name="T32" fmla="*/ 417513 w 1828"/>
              <a:gd name="T33" fmla="*/ 27312 h 2160"/>
              <a:gd name="T34" fmla="*/ 285750 w 1828"/>
              <a:gd name="T35" fmla="*/ 88363 h 2160"/>
              <a:gd name="T36" fmla="*/ 174625 w 1828"/>
              <a:gd name="T37" fmla="*/ 176727 h 2160"/>
              <a:gd name="T38" fmla="*/ 87313 w 1828"/>
              <a:gd name="T39" fmla="*/ 289190 h 2160"/>
              <a:gd name="T40" fmla="*/ 26988 w 1828"/>
              <a:gd name="T41" fmla="*/ 422538 h 2160"/>
              <a:gd name="T42" fmla="*/ 0 w 1828"/>
              <a:gd name="T43" fmla="*/ 570346 h 2160"/>
              <a:gd name="T44" fmla="*/ 14288 w 1828"/>
              <a:gd name="T45" fmla="*/ 731007 h 2160"/>
              <a:gd name="T46" fmla="*/ 7938 w 1828"/>
              <a:gd name="T47" fmla="*/ 1079641 h 2160"/>
              <a:gd name="T48" fmla="*/ 7938 w 1828"/>
              <a:gd name="T49" fmla="*/ 1256368 h 2160"/>
              <a:gd name="T50" fmla="*/ 14288 w 1828"/>
              <a:gd name="T51" fmla="*/ 1603396 h 2160"/>
              <a:gd name="T52" fmla="*/ 1588 w 1828"/>
              <a:gd name="T53" fmla="*/ 1778516 h 2160"/>
              <a:gd name="T54" fmla="*/ 25400 w 1828"/>
              <a:gd name="T55" fmla="*/ 2140003 h 2160"/>
              <a:gd name="T56" fmla="*/ 0 w 1828"/>
              <a:gd name="T57" fmla="*/ 2311910 h 2160"/>
              <a:gd name="T58" fmla="*/ 25400 w 1828"/>
              <a:gd name="T59" fmla="*/ 2695890 h 2160"/>
              <a:gd name="T60" fmla="*/ 0 w 1828"/>
              <a:gd name="T61" fmla="*/ 2867797 h 2160"/>
              <a:gd name="T62" fmla="*/ 12700 w 1828"/>
              <a:gd name="T63" fmla="*/ 2988292 h 2160"/>
              <a:gd name="T64" fmla="*/ 58738 w 1828"/>
              <a:gd name="T65" fmla="*/ 3129674 h 2160"/>
              <a:gd name="T66" fmla="*/ 136525 w 1828"/>
              <a:gd name="T67" fmla="*/ 3250170 h 2160"/>
              <a:gd name="T68" fmla="*/ 238125 w 1828"/>
              <a:gd name="T69" fmla="*/ 3349779 h 2160"/>
              <a:gd name="T70" fmla="*/ 363538 w 1828"/>
              <a:gd name="T71" fmla="*/ 3422077 h 2160"/>
              <a:gd name="T72" fmla="*/ 504825 w 1828"/>
              <a:gd name="T73" fmla="*/ 3462242 h 2160"/>
              <a:gd name="T74" fmla="*/ 642938 w 1828"/>
              <a:gd name="T75" fmla="*/ 3468668 h 2160"/>
              <a:gd name="T76" fmla="*/ 969963 w 1828"/>
              <a:gd name="T77" fmla="*/ 3439749 h 2160"/>
              <a:gd name="T78" fmla="*/ 1154113 w 1828"/>
              <a:gd name="T79" fmla="*/ 3470275 h 2160"/>
              <a:gd name="T80" fmla="*/ 1550988 w 1828"/>
              <a:gd name="T81" fmla="*/ 3439749 h 2160"/>
              <a:gd name="T82" fmla="*/ 1735138 w 1828"/>
              <a:gd name="T83" fmla="*/ 3470275 h 2160"/>
              <a:gd name="T84" fmla="*/ 1922463 w 1828"/>
              <a:gd name="T85" fmla="*/ 3439749 h 2160"/>
              <a:gd name="T86" fmla="*/ 2259013 w 1828"/>
              <a:gd name="T87" fmla="*/ 3468668 h 2160"/>
              <a:gd name="T88" fmla="*/ 2397125 w 1828"/>
              <a:gd name="T89" fmla="*/ 3462242 h 2160"/>
              <a:gd name="T90" fmla="*/ 2538413 w 1828"/>
              <a:gd name="T91" fmla="*/ 3422077 h 2160"/>
              <a:gd name="T92" fmla="*/ 2662238 w 1828"/>
              <a:gd name="T93" fmla="*/ 3349779 h 2160"/>
              <a:gd name="T94" fmla="*/ 2765425 w 1828"/>
              <a:gd name="T95" fmla="*/ 3250170 h 2160"/>
              <a:gd name="T96" fmla="*/ 2841625 w 1828"/>
              <a:gd name="T97" fmla="*/ 3129674 h 2160"/>
              <a:gd name="T98" fmla="*/ 2889250 w 1828"/>
              <a:gd name="T99" fmla="*/ 2988292 h 2160"/>
              <a:gd name="T100" fmla="*/ 2901950 w 1828"/>
              <a:gd name="T101" fmla="*/ 2867797 h 2160"/>
              <a:gd name="T102" fmla="*/ 2878138 w 1828"/>
              <a:gd name="T103" fmla="*/ 2464538 h 2160"/>
              <a:gd name="T104" fmla="*/ 2901950 w 1828"/>
              <a:gd name="T105" fmla="*/ 2300664 h 2160"/>
              <a:gd name="T106" fmla="*/ 2878138 w 1828"/>
              <a:gd name="T107" fmla="*/ 2138396 h 2160"/>
              <a:gd name="T108" fmla="*/ 2900363 w 1828"/>
              <a:gd name="T109" fmla="*/ 1776909 h 2160"/>
              <a:gd name="T110" fmla="*/ 2887663 w 1828"/>
              <a:gd name="T111" fmla="*/ 1611429 h 2160"/>
              <a:gd name="T112" fmla="*/ 2894013 w 1828"/>
              <a:gd name="T113" fmla="*/ 1257975 h 216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828" h="2160">
                <a:moveTo>
                  <a:pt x="1828" y="731"/>
                </a:moveTo>
                <a:lnTo>
                  <a:pt x="1828" y="731"/>
                </a:lnTo>
                <a:lnTo>
                  <a:pt x="1827" y="706"/>
                </a:lnTo>
                <a:lnTo>
                  <a:pt x="1823" y="680"/>
                </a:lnTo>
                <a:lnTo>
                  <a:pt x="1819" y="655"/>
                </a:lnTo>
                <a:lnTo>
                  <a:pt x="1813" y="630"/>
                </a:lnTo>
                <a:lnTo>
                  <a:pt x="1813" y="476"/>
                </a:lnTo>
                <a:lnTo>
                  <a:pt x="1819" y="452"/>
                </a:lnTo>
                <a:lnTo>
                  <a:pt x="1823" y="426"/>
                </a:lnTo>
                <a:lnTo>
                  <a:pt x="1827" y="401"/>
                </a:lnTo>
                <a:lnTo>
                  <a:pt x="1828" y="374"/>
                </a:lnTo>
                <a:lnTo>
                  <a:pt x="1827" y="355"/>
                </a:lnTo>
                <a:lnTo>
                  <a:pt x="1825" y="336"/>
                </a:lnTo>
                <a:lnTo>
                  <a:pt x="1823" y="317"/>
                </a:lnTo>
                <a:lnTo>
                  <a:pt x="1820" y="299"/>
                </a:lnTo>
                <a:lnTo>
                  <a:pt x="1816" y="281"/>
                </a:lnTo>
                <a:lnTo>
                  <a:pt x="1810" y="263"/>
                </a:lnTo>
                <a:lnTo>
                  <a:pt x="1804" y="245"/>
                </a:lnTo>
                <a:lnTo>
                  <a:pt x="1798" y="229"/>
                </a:lnTo>
                <a:lnTo>
                  <a:pt x="1790" y="212"/>
                </a:lnTo>
                <a:lnTo>
                  <a:pt x="1782" y="197"/>
                </a:lnTo>
                <a:lnTo>
                  <a:pt x="1773" y="180"/>
                </a:lnTo>
                <a:lnTo>
                  <a:pt x="1763" y="166"/>
                </a:lnTo>
                <a:lnTo>
                  <a:pt x="1753" y="151"/>
                </a:lnTo>
                <a:lnTo>
                  <a:pt x="1742" y="137"/>
                </a:lnTo>
                <a:lnTo>
                  <a:pt x="1730" y="123"/>
                </a:lnTo>
                <a:lnTo>
                  <a:pt x="1718" y="110"/>
                </a:lnTo>
                <a:lnTo>
                  <a:pt x="1705" y="98"/>
                </a:lnTo>
                <a:lnTo>
                  <a:pt x="1691" y="86"/>
                </a:lnTo>
                <a:lnTo>
                  <a:pt x="1677" y="75"/>
                </a:lnTo>
                <a:lnTo>
                  <a:pt x="1662" y="65"/>
                </a:lnTo>
                <a:lnTo>
                  <a:pt x="1647" y="55"/>
                </a:lnTo>
                <a:lnTo>
                  <a:pt x="1631" y="46"/>
                </a:lnTo>
                <a:lnTo>
                  <a:pt x="1616" y="37"/>
                </a:lnTo>
                <a:lnTo>
                  <a:pt x="1599" y="30"/>
                </a:lnTo>
                <a:lnTo>
                  <a:pt x="1581" y="22"/>
                </a:lnTo>
                <a:lnTo>
                  <a:pt x="1565" y="17"/>
                </a:lnTo>
                <a:lnTo>
                  <a:pt x="1547" y="12"/>
                </a:lnTo>
                <a:lnTo>
                  <a:pt x="1528" y="8"/>
                </a:lnTo>
                <a:lnTo>
                  <a:pt x="1510" y="5"/>
                </a:lnTo>
                <a:lnTo>
                  <a:pt x="1492" y="2"/>
                </a:lnTo>
                <a:lnTo>
                  <a:pt x="1473" y="0"/>
                </a:lnTo>
                <a:lnTo>
                  <a:pt x="1453" y="0"/>
                </a:lnTo>
                <a:lnTo>
                  <a:pt x="1425" y="1"/>
                </a:lnTo>
                <a:lnTo>
                  <a:pt x="1398" y="5"/>
                </a:lnTo>
                <a:lnTo>
                  <a:pt x="1372" y="9"/>
                </a:lnTo>
                <a:lnTo>
                  <a:pt x="1346" y="16"/>
                </a:lnTo>
                <a:lnTo>
                  <a:pt x="1201" y="16"/>
                </a:lnTo>
                <a:lnTo>
                  <a:pt x="1174" y="9"/>
                </a:lnTo>
                <a:lnTo>
                  <a:pt x="1149" y="5"/>
                </a:lnTo>
                <a:lnTo>
                  <a:pt x="1121" y="1"/>
                </a:lnTo>
                <a:lnTo>
                  <a:pt x="1093" y="0"/>
                </a:lnTo>
                <a:lnTo>
                  <a:pt x="1065" y="1"/>
                </a:lnTo>
                <a:lnTo>
                  <a:pt x="1039" y="5"/>
                </a:lnTo>
                <a:lnTo>
                  <a:pt x="1012" y="9"/>
                </a:lnTo>
                <a:lnTo>
                  <a:pt x="987" y="16"/>
                </a:lnTo>
                <a:lnTo>
                  <a:pt x="848" y="16"/>
                </a:lnTo>
                <a:lnTo>
                  <a:pt x="821" y="9"/>
                </a:lnTo>
                <a:lnTo>
                  <a:pt x="796" y="5"/>
                </a:lnTo>
                <a:lnTo>
                  <a:pt x="768" y="1"/>
                </a:lnTo>
                <a:lnTo>
                  <a:pt x="740" y="0"/>
                </a:lnTo>
                <a:lnTo>
                  <a:pt x="713" y="1"/>
                </a:lnTo>
                <a:lnTo>
                  <a:pt x="686" y="5"/>
                </a:lnTo>
                <a:lnTo>
                  <a:pt x="659" y="9"/>
                </a:lnTo>
                <a:lnTo>
                  <a:pt x="634" y="16"/>
                </a:lnTo>
                <a:lnTo>
                  <a:pt x="482" y="16"/>
                </a:lnTo>
                <a:lnTo>
                  <a:pt x="455" y="9"/>
                </a:lnTo>
                <a:lnTo>
                  <a:pt x="430" y="5"/>
                </a:lnTo>
                <a:lnTo>
                  <a:pt x="402" y="1"/>
                </a:lnTo>
                <a:lnTo>
                  <a:pt x="374" y="0"/>
                </a:lnTo>
                <a:lnTo>
                  <a:pt x="355" y="0"/>
                </a:lnTo>
                <a:lnTo>
                  <a:pt x="336" y="2"/>
                </a:lnTo>
                <a:lnTo>
                  <a:pt x="318" y="5"/>
                </a:lnTo>
                <a:lnTo>
                  <a:pt x="299" y="8"/>
                </a:lnTo>
                <a:lnTo>
                  <a:pt x="281" y="12"/>
                </a:lnTo>
                <a:lnTo>
                  <a:pt x="263" y="17"/>
                </a:lnTo>
                <a:lnTo>
                  <a:pt x="245" y="22"/>
                </a:lnTo>
                <a:lnTo>
                  <a:pt x="229" y="30"/>
                </a:lnTo>
                <a:lnTo>
                  <a:pt x="212" y="37"/>
                </a:lnTo>
                <a:lnTo>
                  <a:pt x="197" y="46"/>
                </a:lnTo>
                <a:lnTo>
                  <a:pt x="180" y="55"/>
                </a:lnTo>
                <a:lnTo>
                  <a:pt x="166" y="65"/>
                </a:lnTo>
                <a:lnTo>
                  <a:pt x="150" y="75"/>
                </a:lnTo>
                <a:lnTo>
                  <a:pt x="137" y="86"/>
                </a:lnTo>
                <a:lnTo>
                  <a:pt x="123" y="98"/>
                </a:lnTo>
                <a:lnTo>
                  <a:pt x="110" y="110"/>
                </a:lnTo>
                <a:lnTo>
                  <a:pt x="98" y="123"/>
                </a:lnTo>
                <a:lnTo>
                  <a:pt x="86" y="137"/>
                </a:lnTo>
                <a:lnTo>
                  <a:pt x="75" y="151"/>
                </a:lnTo>
                <a:lnTo>
                  <a:pt x="65" y="166"/>
                </a:lnTo>
                <a:lnTo>
                  <a:pt x="55" y="180"/>
                </a:lnTo>
                <a:lnTo>
                  <a:pt x="46" y="197"/>
                </a:lnTo>
                <a:lnTo>
                  <a:pt x="37" y="212"/>
                </a:lnTo>
                <a:lnTo>
                  <a:pt x="30" y="229"/>
                </a:lnTo>
                <a:lnTo>
                  <a:pt x="22" y="245"/>
                </a:lnTo>
                <a:lnTo>
                  <a:pt x="17" y="263"/>
                </a:lnTo>
                <a:lnTo>
                  <a:pt x="12" y="281"/>
                </a:lnTo>
                <a:lnTo>
                  <a:pt x="8" y="299"/>
                </a:lnTo>
                <a:lnTo>
                  <a:pt x="5" y="317"/>
                </a:lnTo>
                <a:lnTo>
                  <a:pt x="3" y="336"/>
                </a:lnTo>
                <a:lnTo>
                  <a:pt x="0" y="355"/>
                </a:lnTo>
                <a:lnTo>
                  <a:pt x="0" y="374"/>
                </a:lnTo>
                <a:lnTo>
                  <a:pt x="1" y="402"/>
                </a:lnTo>
                <a:lnTo>
                  <a:pt x="5" y="430"/>
                </a:lnTo>
                <a:lnTo>
                  <a:pt x="9" y="455"/>
                </a:lnTo>
                <a:lnTo>
                  <a:pt x="16" y="482"/>
                </a:lnTo>
                <a:lnTo>
                  <a:pt x="16" y="620"/>
                </a:lnTo>
                <a:lnTo>
                  <a:pt x="9" y="646"/>
                </a:lnTo>
                <a:lnTo>
                  <a:pt x="5" y="672"/>
                </a:lnTo>
                <a:lnTo>
                  <a:pt x="1" y="700"/>
                </a:lnTo>
                <a:lnTo>
                  <a:pt x="0" y="727"/>
                </a:lnTo>
                <a:lnTo>
                  <a:pt x="1" y="754"/>
                </a:lnTo>
                <a:lnTo>
                  <a:pt x="5" y="782"/>
                </a:lnTo>
                <a:lnTo>
                  <a:pt x="9" y="808"/>
                </a:lnTo>
                <a:lnTo>
                  <a:pt x="16" y="833"/>
                </a:lnTo>
                <a:lnTo>
                  <a:pt x="16" y="973"/>
                </a:lnTo>
                <a:lnTo>
                  <a:pt x="9" y="998"/>
                </a:lnTo>
                <a:lnTo>
                  <a:pt x="5" y="1025"/>
                </a:lnTo>
                <a:lnTo>
                  <a:pt x="1" y="1052"/>
                </a:lnTo>
                <a:lnTo>
                  <a:pt x="0" y="1079"/>
                </a:lnTo>
                <a:lnTo>
                  <a:pt x="1" y="1107"/>
                </a:lnTo>
                <a:lnTo>
                  <a:pt x="5" y="1135"/>
                </a:lnTo>
                <a:lnTo>
                  <a:pt x="9" y="1160"/>
                </a:lnTo>
                <a:lnTo>
                  <a:pt x="16" y="1186"/>
                </a:lnTo>
                <a:lnTo>
                  <a:pt x="16" y="1332"/>
                </a:lnTo>
                <a:lnTo>
                  <a:pt x="9" y="1358"/>
                </a:lnTo>
                <a:lnTo>
                  <a:pt x="5" y="1384"/>
                </a:lnTo>
                <a:lnTo>
                  <a:pt x="1" y="1411"/>
                </a:lnTo>
                <a:lnTo>
                  <a:pt x="0" y="1439"/>
                </a:lnTo>
                <a:lnTo>
                  <a:pt x="1" y="1467"/>
                </a:lnTo>
                <a:lnTo>
                  <a:pt x="5" y="1493"/>
                </a:lnTo>
                <a:lnTo>
                  <a:pt x="9" y="1520"/>
                </a:lnTo>
                <a:lnTo>
                  <a:pt x="16" y="1545"/>
                </a:lnTo>
                <a:lnTo>
                  <a:pt x="16" y="1678"/>
                </a:lnTo>
                <a:lnTo>
                  <a:pt x="9" y="1704"/>
                </a:lnTo>
                <a:lnTo>
                  <a:pt x="5" y="1730"/>
                </a:lnTo>
                <a:lnTo>
                  <a:pt x="1" y="1757"/>
                </a:lnTo>
                <a:lnTo>
                  <a:pt x="0" y="1785"/>
                </a:lnTo>
                <a:lnTo>
                  <a:pt x="0" y="1805"/>
                </a:lnTo>
                <a:lnTo>
                  <a:pt x="3" y="1824"/>
                </a:lnTo>
                <a:lnTo>
                  <a:pt x="5" y="1843"/>
                </a:lnTo>
                <a:lnTo>
                  <a:pt x="8" y="1860"/>
                </a:lnTo>
                <a:lnTo>
                  <a:pt x="12" y="1879"/>
                </a:lnTo>
                <a:lnTo>
                  <a:pt x="17" y="1897"/>
                </a:lnTo>
                <a:lnTo>
                  <a:pt x="22" y="1914"/>
                </a:lnTo>
                <a:lnTo>
                  <a:pt x="30" y="1931"/>
                </a:lnTo>
                <a:lnTo>
                  <a:pt x="37" y="1948"/>
                </a:lnTo>
                <a:lnTo>
                  <a:pt x="46" y="1963"/>
                </a:lnTo>
                <a:lnTo>
                  <a:pt x="55" y="1979"/>
                </a:lnTo>
                <a:lnTo>
                  <a:pt x="65" y="1994"/>
                </a:lnTo>
                <a:lnTo>
                  <a:pt x="75" y="2009"/>
                </a:lnTo>
                <a:lnTo>
                  <a:pt x="86" y="2023"/>
                </a:lnTo>
                <a:lnTo>
                  <a:pt x="98" y="2037"/>
                </a:lnTo>
                <a:lnTo>
                  <a:pt x="110" y="2050"/>
                </a:lnTo>
                <a:lnTo>
                  <a:pt x="123" y="2062"/>
                </a:lnTo>
                <a:lnTo>
                  <a:pt x="137" y="2074"/>
                </a:lnTo>
                <a:lnTo>
                  <a:pt x="150" y="2085"/>
                </a:lnTo>
                <a:lnTo>
                  <a:pt x="166" y="2095"/>
                </a:lnTo>
                <a:lnTo>
                  <a:pt x="180" y="2105"/>
                </a:lnTo>
                <a:lnTo>
                  <a:pt x="197" y="2114"/>
                </a:lnTo>
                <a:lnTo>
                  <a:pt x="212" y="2122"/>
                </a:lnTo>
                <a:lnTo>
                  <a:pt x="229" y="2130"/>
                </a:lnTo>
                <a:lnTo>
                  <a:pt x="245" y="2136"/>
                </a:lnTo>
                <a:lnTo>
                  <a:pt x="263" y="2142"/>
                </a:lnTo>
                <a:lnTo>
                  <a:pt x="281" y="2148"/>
                </a:lnTo>
                <a:lnTo>
                  <a:pt x="299" y="2152"/>
                </a:lnTo>
                <a:lnTo>
                  <a:pt x="318" y="2155"/>
                </a:lnTo>
                <a:lnTo>
                  <a:pt x="336" y="2158"/>
                </a:lnTo>
                <a:lnTo>
                  <a:pt x="355" y="2159"/>
                </a:lnTo>
                <a:lnTo>
                  <a:pt x="374" y="2160"/>
                </a:lnTo>
                <a:lnTo>
                  <a:pt x="405" y="2159"/>
                </a:lnTo>
                <a:lnTo>
                  <a:pt x="434" y="2154"/>
                </a:lnTo>
                <a:lnTo>
                  <a:pt x="463" y="2149"/>
                </a:lnTo>
                <a:lnTo>
                  <a:pt x="492" y="2141"/>
                </a:lnTo>
                <a:lnTo>
                  <a:pt x="611" y="2141"/>
                </a:lnTo>
                <a:lnTo>
                  <a:pt x="638" y="2149"/>
                </a:lnTo>
                <a:lnTo>
                  <a:pt x="667" y="2154"/>
                </a:lnTo>
                <a:lnTo>
                  <a:pt x="697" y="2159"/>
                </a:lnTo>
                <a:lnTo>
                  <a:pt x="727" y="2160"/>
                </a:lnTo>
                <a:lnTo>
                  <a:pt x="758" y="2159"/>
                </a:lnTo>
                <a:lnTo>
                  <a:pt x="787" y="2154"/>
                </a:lnTo>
                <a:lnTo>
                  <a:pt x="816" y="2149"/>
                </a:lnTo>
                <a:lnTo>
                  <a:pt x="845" y="2141"/>
                </a:lnTo>
                <a:lnTo>
                  <a:pt x="977" y="2141"/>
                </a:lnTo>
                <a:lnTo>
                  <a:pt x="1004" y="2149"/>
                </a:lnTo>
                <a:lnTo>
                  <a:pt x="1033" y="2154"/>
                </a:lnTo>
                <a:lnTo>
                  <a:pt x="1063" y="2159"/>
                </a:lnTo>
                <a:lnTo>
                  <a:pt x="1093" y="2160"/>
                </a:lnTo>
                <a:lnTo>
                  <a:pt x="1124" y="2159"/>
                </a:lnTo>
                <a:lnTo>
                  <a:pt x="1153" y="2154"/>
                </a:lnTo>
                <a:lnTo>
                  <a:pt x="1182" y="2149"/>
                </a:lnTo>
                <a:lnTo>
                  <a:pt x="1211" y="2141"/>
                </a:lnTo>
                <a:lnTo>
                  <a:pt x="1336" y="2141"/>
                </a:lnTo>
                <a:lnTo>
                  <a:pt x="1364" y="2149"/>
                </a:lnTo>
                <a:lnTo>
                  <a:pt x="1393" y="2154"/>
                </a:lnTo>
                <a:lnTo>
                  <a:pt x="1423" y="2159"/>
                </a:lnTo>
                <a:lnTo>
                  <a:pt x="1453" y="2160"/>
                </a:lnTo>
                <a:lnTo>
                  <a:pt x="1473" y="2159"/>
                </a:lnTo>
                <a:lnTo>
                  <a:pt x="1492" y="2158"/>
                </a:lnTo>
                <a:lnTo>
                  <a:pt x="1510" y="2155"/>
                </a:lnTo>
                <a:lnTo>
                  <a:pt x="1528" y="2152"/>
                </a:lnTo>
                <a:lnTo>
                  <a:pt x="1547" y="2148"/>
                </a:lnTo>
                <a:lnTo>
                  <a:pt x="1565" y="2142"/>
                </a:lnTo>
                <a:lnTo>
                  <a:pt x="1581" y="2136"/>
                </a:lnTo>
                <a:lnTo>
                  <a:pt x="1599" y="2130"/>
                </a:lnTo>
                <a:lnTo>
                  <a:pt x="1616" y="2122"/>
                </a:lnTo>
                <a:lnTo>
                  <a:pt x="1631" y="2114"/>
                </a:lnTo>
                <a:lnTo>
                  <a:pt x="1647" y="2105"/>
                </a:lnTo>
                <a:lnTo>
                  <a:pt x="1662" y="2095"/>
                </a:lnTo>
                <a:lnTo>
                  <a:pt x="1677" y="2085"/>
                </a:lnTo>
                <a:lnTo>
                  <a:pt x="1691" y="2074"/>
                </a:lnTo>
                <a:lnTo>
                  <a:pt x="1705" y="2062"/>
                </a:lnTo>
                <a:lnTo>
                  <a:pt x="1718" y="2050"/>
                </a:lnTo>
                <a:lnTo>
                  <a:pt x="1730" y="2037"/>
                </a:lnTo>
                <a:lnTo>
                  <a:pt x="1742" y="2023"/>
                </a:lnTo>
                <a:lnTo>
                  <a:pt x="1753" y="2009"/>
                </a:lnTo>
                <a:lnTo>
                  <a:pt x="1763" y="1994"/>
                </a:lnTo>
                <a:lnTo>
                  <a:pt x="1773" y="1979"/>
                </a:lnTo>
                <a:lnTo>
                  <a:pt x="1782" y="1963"/>
                </a:lnTo>
                <a:lnTo>
                  <a:pt x="1790" y="1948"/>
                </a:lnTo>
                <a:lnTo>
                  <a:pt x="1798" y="1931"/>
                </a:lnTo>
                <a:lnTo>
                  <a:pt x="1804" y="1914"/>
                </a:lnTo>
                <a:lnTo>
                  <a:pt x="1810" y="1897"/>
                </a:lnTo>
                <a:lnTo>
                  <a:pt x="1816" y="1879"/>
                </a:lnTo>
                <a:lnTo>
                  <a:pt x="1820" y="1860"/>
                </a:lnTo>
                <a:lnTo>
                  <a:pt x="1823" y="1843"/>
                </a:lnTo>
                <a:lnTo>
                  <a:pt x="1825" y="1824"/>
                </a:lnTo>
                <a:lnTo>
                  <a:pt x="1827" y="1805"/>
                </a:lnTo>
                <a:lnTo>
                  <a:pt x="1828" y="1785"/>
                </a:lnTo>
                <a:lnTo>
                  <a:pt x="1827" y="1759"/>
                </a:lnTo>
                <a:lnTo>
                  <a:pt x="1823" y="1733"/>
                </a:lnTo>
                <a:lnTo>
                  <a:pt x="1819" y="1708"/>
                </a:lnTo>
                <a:lnTo>
                  <a:pt x="1813" y="1684"/>
                </a:lnTo>
                <a:lnTo>
                  <a:pt x="1813" y="1534"/>
                </a:lnTo>
                <a:lnTo>
                  <a:pt x="1819" y="1510"/>
                </a:lnTo>
                <a:lnTo>
                  <a:pt x="1823" y="1484"/>
                </a:lnTo>
                <a:lnTo>
                  <a:pt x="1827" y="1459"/>
                </a:lnTo>
                <a:lnTo>
                  <a:pt x="1828" y="1432"/>
                </a:lnTo>
                <a:lnTo>
                  <a:pt x="1827" y="1407"/>
                </a:lnTo>
                <a:lnTo>
                  <a:pt x="1823" y="1381"/>
                </a:lnTo>
                <a:lnTo>
                  <a:pt x="1819" y="1356"/>
                </a:lnTo>
                <a:lnTo>
                  <a:pt x="1813" y="1331"/>
                </a:lnTo>
                <a:lnTo>
                  <a:pt x="1813" y="1181"/>
                </a:lnTo>
                <a:lnTo>
                  <a:pt x="1819" y="1157"/>
                </a:lnTo>
                <a:lnTo>
                  <a:pt x="1823" y="1132"/>
                </a:lnTo>
                <a:lnTo>
                  <a:pt x="1827" y="1106"/>
                </a:lnTo>
                <a:lnTo>
                  <a:pt x="1828" y="1079"/>
                </a:lnTo>
                <a:lnTo>
                  <a:pt x="1827" y="1054"/>
                </a:lnTo>
                <a:lnTo>
                  <a:pt x="1823" y="1028"/>
                </a:lnTo>
                <a:lnTo>
                  <a:pt x="1819" y="1003"/>
                </a:lnTo>
                <a:lnTo>
                  <a:pt x="1813" y="979"/>
                </a:lnTo>
                <a:lnTo>
                  <a:pt x="1813" y="833"/>
                </a:lnTo>
                <a:lnTo>
                  <a:pt x="1819" y="809"/>
                </a:lnTo>
                <a:lnTo>
                  <a:pt x="1823" y="783"/>
                </a:lnTo>
                <a:lnTo>
                  <a:pt x="1827" y="758"/>
                </a:lnTo>
                <a:lnTo>
                  <a:pt x="1828" y="731"/>
                </a:lnTo>
                <a:close/>
              </a:path>
            </a:pathLst>
          </a:custGeom>
          <a:solidFill>
            <a:srgbClr val="139AFF">
              <a:alpha val="14902"/>
            </a:srgbClr>
          </a:solidFill>
          <a:ln w="114300" cap="flat" cmpd="sng">
            <a:solidFill>
              <a:srgbClr val="139A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Freeform 92"/>
          <p:cNvSpPr>
            <a:spLocks/>
          </p:cNvSpPr>
          <p:nvPr/>
        </p:nvSpPr>
        <p:spPr bwMode="auto">
          <a:xfrm>
            <a:off x="1098550" y="1722438"/>
            <a:ext cx="2901950" cy="3470275"/>
          </a:xfrm>
          <a:custGeom>
            <a:avLst/>
            <a:gdLst>
              <a:gd name="T0" fmla="*/ 2887663 w 1828"/>
              <a:gd name="T1" fmla="*/ 1052329 h 2160"/>
              <a:gd name="T2" fmla="*/ 2894013 w 1828"/>
              <a:gd name="T3" fmla="*/ 684415 h 2160"/>
              <a:gd name="T4" fmla="*/ 2897188 w 1828"/>
              <a:gd name="T5" fmla="*/ 539821 h 2160"/>
              <a:gd name="T6" fmla="*/ 2863850 w 1828"/>
              <a:gd name="T7" fmla="*/ 393619 h 2160"/>
              <a:gd name="T8" fmla="*/ 2798763 w 1828"/>
              <a:gd name="T9" fmla="*/ 266697 h 2160"/>
              <a:gd name="T10" fmla="*/ 2706688 w 1828"/>
              <a:gd name="T11" fmla="*/ 157448 h 2160"/>
              <a:gd name="T12" fmla="*/ 2589213 w 1828"/>
              <a:gd name="T13" fmla="*/ 73904 h 2160"/>
              <a:gd name="T14" fmla="*/ 2455863 w 1828"/>
              <a:gd name="T15" fmla="*/ 19279 h 2160"/>
              <a:gd name="T16" fmla="*/ 2306638 w 1828"/>
              <a:gd name="T17" fmla="*/ 0 h 2160"/>
              <a:gd name="T18" fmla="*/ 2136775 w 1828"/>
              <a:gd name="T19" fmla="*/ 25706 h 2160"/>
              <a:gd name="T20" fmla="*/ 1779588 w 1828"/>
              <a:gd name="T21" fmla="*/ 1607 h 2160"/>
              <a:gd name="T22" fmla="*/ 1606550 w 1828"/>
              <a:gd name="T23" fmla="*/ 14459 h 2160"/>
              <a:gd name="T24" fmla="*/ 1263650 w 1828"/>
              <a:gd name="T25" fmla="*/ 8033 h 2160"/>
              <a:gd name="T26" fmla="*/ 1089025 w 1828"/>
              <a:gd name="T27" fmla="*/ 8033 h 2160"/>
              <a:gd name="T28" fmla="*/ 722313 w 1828"/>
              <a:gd name="T29" fmla="*/ 14459 h 2160"/>
              <a:gd name="T30" fmla="*/ 563563 w 1828"/>
              <a:gd name="T31" fmla="*/ 0 h 2160"/>
              <a:gd name="T32" fmla="*/ 417513 w 1828"/>
              <a:gd name="T33" fmla="*/ 27312 h 2160"/>
              <a:gd name="T34" fmla="*/ 285750 w 1828"/>
              <a:gd name="T35" fmla="*/ 88363 h 2160"/>
              <a:gd name="T36" fmla="*/ 174625 w 1828"/>
              <a:gd name="T37" fmla="*/ 176727 h 2160"/>
              <a:gd name="T38" fmla="*/ 87313 w 1828"/>
              <a:gd name="T39" fmla="*/ 289190 h 2160"/>
              <a:gd name="T40" fmla="*/ 26988 w 1828"/>
              <a:gd name="T41" fmla="*/ 422538 h 2160"/>
              <a:gd name="T42" fmla="*/ 0 w 1828"/>
              <a:gd name="T43" fmla="*/ 570346 h 2160"/>
              <a:gd name="T44" fmla="*/ 14288 w 1828"/>
              <a:gd name="T45" fmla="*/ 731007 h 2160"/>
              <a:gd name="T46" fmla="*/ 7938 w 1828"/>
              <a:gd name="T47" fmla="*/ 1079641 h 2160"/>
              <a:gd name="T48" fmla="*/ 7938 w 1828"/>
              <a:gd name="T49" fmla="*/ 1256368 h 2160"/>
              <a:gd name="T50" fmla="*/ 14288 w 1828"/>
              <a:gd name="T51" fmla="*/ 1603396 h 2160"/>
              <a:gd name="T52" fmla="*/ 1588 w 1828"/>
              <a:gd name="T53" fmla="*/ 1778516 h 2160"/>
              <a:gd name="T54" fmla="*/ 25400 w 1828"/>
              <a:gd name="T55" fmla="*/ 2140003 h 2160"/>
              <a:gd name="T56" fmla="*/ 0 w 1828"/>
              <a:gd name="T57" fmla="*/ 2311910 h 2160"/>
              <a:gd name="T58" fmla="*/ 25400 w 1828"/>
              <a:gd name="T59" fmla="*/ 2695890 h 2160"/>
              <a:gd name="T60" fmla="*/ 0 w 1828"/>
              <a:gd name="T61" fmla="*/ 2867797 h 2160"/>
              <a:gd name="T62" fmla="*/ 12700 w 1828"/>
              <a:gd name="T63" fmla="*/ 2988292 h 2160"/>
              <a:gd name="T64" fmla="*/ 58738 w 1828"/>
              <a:gd name="T65" fmla="*/ 3129674 h 2160"/>
              <a:gd name="T66" fmla="*/ 136525 w 1828"/>
              <a:gd name="T67" fmla="*/ 3250170 h 2160"/>
              <a:gd name="T68" fmla="*/ 238125 w 1828"/>
              <a:gd name="T69" fmla="*/ 3349779 h 2160"/>
              <a:gd name="T70" fmla="*/ 363538 w 1828"/>
              <a:gd name="T71" fmla="*/ 3422077 h 2160"/>
              <a:gd name="T72" fmla="*/ 504825 w 1828"/>
              <a:gd name="T73" fmla="*/ 3462242 h 2160"/>
              <a:gd name="T74" fmla="*/ 642938 w 1828"/>
              <a:gd name="T75" fmla="*/ 3468668 h 2160"/>
              <a:gd name="T76" fmla="*/ 969963 w 1828"/>
              <a:gd name="T77" fmla="*/ 3439749 h 2160"/>
              <a:gd name="T78" fmla="*/ 1154113 w 1828"/>
              <a:gd name="T79" fmla="*/ 3470275 h 2160"/>
              <a:gd name="T80" fmla="*/ 1550988 w 1828"/>
              <a:gd name="T81" fmla="*/ 3439749 h 2160"/>
              <a:gd name="T82" fmla="*/ 1735138 w 1828"/>
              <a:gd name="T83" fmla="*/ 3470275 h 2160"/>
              <a:gd name="T84" fmla="*/ 1922463 w 1828"/>
              <a:gd name="T85" fmla="*/ 3439749 h 2160"/>
              <a:gd name="T86" fmla="*/ 2259013 w 1828"/>
              <a:gd name="T87" fmla="*/ 3468668 h 2160"/>
              <a:gd name="T88" fmla="*/ 2397125 w 1828"/>
              <a:gd name="T89" fmla="*/ 3462242 h 2160"/>
              <a:gd name="T90" fmla="*/ 2538413 w 1828"/>
              <a:gd name="T91" fmla="*/ 3422077 h 2160"/>
              <a:gd name="T92" fmla="*/ 2662238 w 1828"/>
              <a:gd name="T93" fmla="*/ 3349779 h 2160"/>
              <a:gd name="T94" fmla="*/ 2765425 w 1828"/>
              <a:gd name="T95" fmla="*/ 3250170 h 2160"/>
              <a:gd name="T96" fmla="*/ 2841625 w 1828"/>
              <a:gd name="T97" fmla="*/ 3129674 h 2160"/>
              <a:gd name="T98" fmla="*/ 2889250 w 1828"/>
              <a:gd name="T99" fmla="*/ 2988292 h 2160"/>
              <a:gd name="T100" fmla="*/ 2901950 w 1828"/>
              <a:gd name="T101" fmla="*/ 2867797 h 2160"/>
              <a:gd name="T102" fmla="*/ 2878138 w 1828"/>
              <a:gd name="T103" fmla="*/ 2464538 h 2160"/>
              <a:gd name="T104" fmla="*/ 2901950 w 1828"/>
              <a:gd name="T105" fmla="*/ 2300664 h 2160"/>
              <a:gd name="T106" fmla="*/ 2878138 w 1828"/>
              <a:gd name="T107" fmla="*/ 2138396 h 2160"/>
              <a:gd name="T108" fmla="*/ 2900363 w 1828"/>
              <a:gd name="T109" fmla="*/ 1776909 h 2160"/>
              <a:gd name="T110" fmla="*/ 2887663 w 1828"/>
              <a:gd name="T111" fmla="*/ 1611429 h 2160"/>
              <a:gd name="T112" fmla="*/ 2894013 w 1828"/>
              <a:gd name="T113" fmla="*/ 1257975 h 216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828" h="2160">
                <a:moveTo>
                  <a:pt x="1828" y="731"/>
                </a:moveTo>
                <a:lnTo>
                  <a:pt x="1828" y="731"/>
                </a:lnTo>
                <a:lnTo>
                  <a:pt x="1827" y="706"/>
                </a:lnTo>
                <a:lnTo>
                  <a:pt x="1823" y="680"/>
                </a:lnTo>
                <a:lnTo>
                  <a:pt x="1819" y="655"/>
                </a:lnTo>
                <a:lnTo>
                  <a:pt x="1813" y="630"/>
                </a:lnTo>
                <a:lnTo>
                  <a:pt x="1813" y="476"/>
                </a:lnTo>
                <a:lnTo>
                  <a:pt x="1819" y="452"/>
                </a:lnTo>
                <a:lnTo>
                  <a:pt x="1823" y="426"/>
                </a:lnTo>
                <a:lnTo>
                  <a:pt x="1827" y="401"/>
                </a:lnTo>
                <a:lnTo>
                  <a:pt x="1828" y="374"/>
                </a:lnTo>
                <a:lnTo>
                  <a:pt x="1827" y="355"/>
                </a:lnTo>
                <a:lnTo>
                  <a:pt x="1825" y="336"/>
                </a:lnTo>
                <a:lnTo>
                  <a:pt x="1823" y="317"/>
                </a:lnTo>
                <a:lnTo>
                  <a:pt x="1820" y="299"/>
                </a:lnTo>
                <a:lnTo>
                  <a:pt x="1816" y="281"/>
                </a:lnTo>
                <a:lnTo>
                  <a:pt x="1810" y="263"/>
                </a:lnTo>
                <a:lnTo>
                  <a:pt x="1804" y="245"/>
                </a:lnTo>
                <a:lnTo>
                  <a:pt x="1798" y="229"/>
                </a:lnTo>
                <a:lnTo>
                  <a:pt x="1790" y="212"/>
                </a:lnTo>
                <a:lnTo>
                  <a:pt x="1782" y="197"/>
                </a:lnTo>
                <a:lnTo>
                  <a:pt x="1773" y="180"/>
                </a:lnTo>
                <a:lnTo>
                  <a:pt x="1763" y="166"/>
                </a:lnTo>
                <a:lnTo>
                  <a:pt x="1753" y="151"/>
                </a:lnTo>
                <a:lnTo>
                  <a:pt x="1742" y="137"/>
                </a:lnTo>
                <a:lnTo>
                  <a:pt x="1730" y="123"/>
                </a:lnTo>
                <a:lnTo>
                  <a:pt x="1718" y="110"/>
                </a:lnTo>
                <a:lnTo>
                  <a:pt x="1705" y="98"/>
                </a:lnTo>
                <a:lnTo>
                  <a:pt x="1691" y="86"/>
                </a:lnTo>
                <a:lnTo>
                  <a:pt x="1677" y="75"/>
                </a:lnTo>
                <a:lnTo>
                  <a:pt x="1662" y="65"/>
                </a:lnTo>
                <a:lnTo>
                  <a:pt x="1647" y="55"/>
                </a:lnTo>
                <a:lnTo>
                  <a:pt x="1631" y="46"/>
                </a:lnTo>
                <a:lnTo>
                  <a:pt x="1616" y="37"/>
                </a:lnTo>
                <a:lnTo>
                  <a:pt x="1599" y="30"/>
                </a:lnTo>
                <a:lnTo>
                  <a:pt x="1581" y="22"/>
                </a:lnTo>
                <a:lnTo>
                  <a:pt x="1565" y="17"/>
                </a:lnTo>
                <a:lnTo>
                  <a:pt x="1547" y="12"/>
                </a:lnTo>
                <a:lnTo>
                  <a:pt x="1528" y="8"/>
                </a:lnTo>
                <a:lnTo>
                  <a:pt x="1510" y="5"/>
                </a:lnTo>
                <a:lnTo>
                  <a:pt x="1492" y="2"/>
                </a:lnTo>
                <a:lnTo>
                  <a:pt x="1473" y="0"/>
                </a:lnTo>
                <a:lnTo>
                  <a:pt x="1453" y="0"/>
                </a:lnTo>
                <a:lnTo>
                  <a:pt x="1425" y="1"/>
                </a:lnTo>
                <a:lnTo>
                  <a:pt x="1398" y="5"/>
                </a:lnTo>
                <a:lnTo>
                  <a:pt x="1372" y="9"/>
                </a:lnTo>
                <a:lnTo>
                  <a:pt x="1346" y="16"/>
                </a:lnTo>
                <a:lnTo>
                  <a:pt x="1201" y="16"/>
                </a:lnTo>
                <a:lnTo>
                  <a:pt x="1174" y="9"/>
                </a:lnTo>
                <a:lnTo>
                  <a:pt x="1149" y="5"/>
                </a:lnTo>
                <a:lnTo>
                  <a:pt x="1121" y="1"/>
                </a:lnTo>
                <a:lnTo>
                  <a:pt x="1093" y="0"/>
                </a:lnTo>
                <a:lnTo>
                  <a:pt x="1065" y="1"/>
                </a:lnTo>
                <a:lnTo>
                  <a:pt x="1039" y="5"/>
                </a:lnTo>
                <a:lnTo>
                  <a:pt x="1012" y="9"/>
                </a:lnTo>
                <a:lnTo>
                  <a:pt x="987" y="16"/>
                </a:lnTo>
                <a:lnTo>
                  <a:pt x="848" y="16"/>
                </a:lnTo>
                <a:lnTo>
                  <a:pt x="821" y="9"/>
                </a:lnTo>
                <a:lnTo>
                  <a:pt x="796" y="5"/>
                </a:lnTo>
                <a:lnTo>
                  <a:pt x="768" y="1"/>
                </a:lnTo>
                <a:lnTo>
                  <a:pt x="740" y="0"/>
                </a:lnTo>
                <a:lnTo>
                  <a:pt x="713" y="1"/>
                </a:lnTo>
                <a:lnTo>
                  <a:pt x="686" y="5"/>
                </a:lnTo>
                <a:lnTo>
                  <a:pt x="659" y="9"/>
                </a:lnTo>
                <a:lnTo>
                  <a:pt x="634" y="16"/>
                </a:lnTo>
                <a:lnTo>
                  <a:pt x="482" y="16"/>
                </a:lnTo>
                <a:lnTo>
                  <a:pt x="455" y="9"/>
                </a:lnTo>
                <a:lnTo>
                  <a:pt x="430" y="5"/>
                </a:lnTo>
                <a:lnTo>
                  <a:pt x="402" y="1"/>
                </a:lnTo>
                <a:lnTo>
                  <a:pt x="374" y="0"/>
                </a:lnTo>
                <a:lnTo>
                  <a:pt x="355" y="0"/>
                </a:lnTo>
                <a:lnTo>
                  <a:pt x="336" y="2"/>
                </a:lnTo>
                <a:lnTo>
                  <a:pt x="318" y="5"/>
                </a:lnTo>
                <a:lnTo>
                  <a:pt x="299" y="8"/>
                </a:lnTo>
                <a:lnTo>
                  <a:pt x="281" y="12"/>
                </a:lnTo>
                <a:lnTo>
                  <a:pt x="263" y="17"/>
                </a:lnTo>
                <a:lnTo>
                  <a:pt x="245" y="22"/>
                </a:lnTo>
                <a:lnTo>
                  <a:pt x="229" y="30"/>
                </a:lnTo>
                <a:lnTo>
                  <a:pt x="212" y="37"/>
                </a:lnTo>
                <a:lnTo>
                  <a:pt x="197" y="46"/>
                </a:lnTo>
                <a:lnTo>
                  <a:pt x="180" y="55"/>
                </a:lnTo>
                <a:lnTo>
                  <a:pt x="166" y="65"/>
                </a:lnTo>
                <a:lnTo>
                  <a:pt x="150" y="75"/>
                </a:lnTo>
                <a:lnTo>
                  <a:pt x="137" y="86"/>
                </a:lnTo>
                <a:lnTo>
                  <a:pt x="123" y="98"/>
                </a:lnTo>
                <a:lnTo>
                  <a:pt x="110" y="110"/>
                </a:lnTo>
                <a:lnTo>
                  <a:pt x="98" y="123"/>
                </a:lnTo>
                <a:lnTo>
                  <a:pt x="86" y="137"/>
                </a:lnTo>
                <a:lnTo>
                  <a:pt x="75" y="151"/>
                </a:lnTo>
                <a:lnTo>
                  <a:pt x="65" y="166"/>
                </a:lnTo>
                <a:lnTo>
                  <a:pt x="55" y="180"/>
                </a:lnTo>
                <a:lnTo>
                  <a:pt x="46" y="197"/>
                </a:lnTo>
                <a:lnTo>
                  <a:pt x="37" y="212"/>
                </a:lnTo>
                <a:lnTo>
                  <a:pt x="30" y="229"/>
                </a:lnTo>
                <a:lnTo>
                  <a:pt x="22" y="245"/>
                </a:lnTo>
                <a:lnTo>
                  <a:pt x="17" y="263"/>
                </a:lnTo>
                <a:lnTo>
                  <a:pt x="12" y="281"/>
                </a:lnTo>
                <a:lnTo>
                  <a:pt x="8" y="299"/>
                </a:lnTo>
                <a:lnTo>
                  <a:pt x="5" y="317"/>
                </a:lnTo>
                <a:lnTo>
                  <a:pt x="3" y="336"/>
                </a:lnTo>
                <a:lnTo>
                  <a:pt x="0" y="355"/>
                </a:lnTo>
                <a:lnTo>
                  <a:pt x="0" y="374"/>
                </a:lnTo>
                <a:lnTo>
                  <a:pt x="1" y="402"/>
                </a:lnTo>
                <a:lnTo>
                  <a:pt x="5" y="430"/>
                </a:lnTo>
                <a:lnTo>
                  <a:pt x="9" y="455"/>
                </a:lnTo>
                <a:lnTo>
                  <a:pt x="16" y="482"/>
                </a:lnTo>
                <a:lnTo>
                  <a:pt x="16" y="620"/>
                </a:lnTo>
                <a:lnTo>
                  <a:pt x="9" y="646"/>
                </a:lnTo>
                <a:lnTo>
                  <a:pt x="5" y="672"/>
                </a:lnTo>
                <a:lnTo>
                  <a:pt x="1" y="700"/>
                </a:lnTo>
                <a:lnTo>
                  <a:pt x="0" y="727"/>
                </a:lnTo>
                <a:lnTo>
                  <a:pt x="1" y="754"/>
                </a:lnTo>
                <a:lnTo>
                  <a:pt x="5" y="782"/>
                </a:lnTo>
                <a:lnTo>
                  <a:pt x="9" y="808"/>
                </a:lnTo>
                <a:lnTo>
                  <a:pt x="16" y="833"/>
                </a:lnTo>
                <a:lnTo>
                  <a:pt x="16" y="973"/>
                </a:lnTo>
                <a:lnTo>
                  <a:pt x="9" y="998"/>
                </a:lnTo>
                <a:lnTo>
                  <a:pt x="5" y="1025"/>
                </a:lnTo>
                <a:lnTo>
                  <a:pt x="1" y="1052"/>
                </a:lnTo>
                <a:lnTo>
                  <a:pt x="0" y="1079"/>
                </a:lnTo>
                <a:lnTo>
                  <a:pt x="1" y="1107"/>
                </a:lnTo>
                <a:lnTo>
                  <a:pt x="5" y="1135"/>
                </a:lnTo>
                <a:lnTo>
                  <a:pt x="9" y="1160"/>
                </a:lnTo>
                <a:lnTo>
                  <a:pt x="16" y="1186"/>
                </a:lnTo>
                <a:lnTo>
                  <a:pt x="16" y="1332"/>
                </a:lnTo>
                <a:lnTo>
                  <a:pt x="9" y="1358"/>
                </a:lnTo>
                <a:lnTo>
                  <a:pt x="5" y="1384"/>
                </a:lnTo>
                <a:lnTo>
                  <a:pt x="1" y="1411"/>
                </a:lnTo>
                <a:lnTo>
                  <a:pt x="0" y="1439"/>
                </a:lnTo>
                <a:lnTo>
                  <a:pt x="1" y="1467"/>
                </a:lnTo>
                <a:lnTo>
                  <a:pt x="5" y="1493"/>
                </a:lnTo>
                <a:lnTo>
                  <a:pt x="9" y="1520"/>
                </a:lnTo>
                <a:lnTo>
                  <a:pt x="16" y="1545"/>
                </a:lnTo>
                <a:lnTo>
                  <a:pt x="16" y="1678"/>
                </a:lnTo>
                <a:lnTo>
                  <a:pt x="9" y="1704"/>
                </a:lnTo>
                <a:lnTo>
                  <a:pt x="5" y="1730"/>
                </a:lnTo>
                <a:lnTo>
                  <a:pt x="1" y="1757"/>
                </a:lnTo>
                <a:lnTo>
                  <a:pt x="0" y="1785"/>
                </a:lnTo>
                <a:lnTo>
                  <a:pt x="0" y="1805"/>
                </a:lnTo>
                <a:lnTo>
                  <a:pt x="3" y="1824"/>
                </a:lnTo>
                <a:lnTo>
                  <a:pt x="5" y="1843"/>
                </a:lnTo>
                <a:lnTo>
                  <a:pt x="8" y="1860"/>
                </a:lnTo>
                <a:lnTo>
                  <a:pt x="12" y="1879"/>
                </a:lnTo>
                <a:lnTo>
                  <a:pt x="17" y="1897"/>
                </a:lnTo>
                <a:lnTo>
                  <a:pt x="22" y="1914"/>
                </a:lnTo>
                <a:lnTo>
                  <a:pt x="30" y="1931"/>
                </a:lnTo>
                <a:lnTo>
                  <a:pt x="37" y="1948"/>
                </a:lnTo>
                <a:lnTo>
                  <a:pt x="46" y="1963"/>
                </a:lnTo>
                <a:lnTo>
                  <a:pt x="55" y="1979"/>
                </a:lnTo>
                <a:lnTo>
                  <a:pt x="65" y="1994"/>
                </a:lnTo>
                <a:lnTo>
                  <a:pt x="75" y="2009"/>
                </a:lnTo>
                <a:lnTo>
                  <a:pt x="86" y="2023"/>
                </a:lnTo>
                <a:lnTo>
                  <a:pt x="98" y="2037"/>
                </a:lnTo>
                <a:lnTo>
                  <a:pt x="110" y="2050"/>
                </a:lnTo>
                <a:lnTo>
                  <a:pt x="123" y="2062"/>
                </a:lnTo>
                <a:lnTo>
                  <a:pt x="137" y="2074"/>
                </a:lnTo>
                <a:lnTo>
                  <a:pt x="150" y="2085"/>
                </a:lnTo>
                <a:lnTo>
                  <a:pt x="166" y="2095"/>
                </a:lnTo>
                <a:lnTo>
                  <a:pt x="180" y="2105"/>
                </a:lnTo>
                <a:lnTo>
                  <a:pt x="197" y="2114"/>
                </a:lnTo>
                <a:lnTo>
                  <a:pt x="212" y="2122"/>
                </a:lnTo>
                <a:lnTo>
                  <a:pt x="229" y="2130"/>
                </a:lnTo>
                <a:lnTo>
                  <a:pt x="245" y="2136"/>
                </a:lnTo>
                <a:lnTo>
                  <a:pt x="263" y="2142"/>
                </a:lnTo>
                <a:lnTo>
                  <a:pt x="281" y="2148"/>
                </a:lnTo>
                <a:lnTo>
                  <a:pt x="299" y="2152"/>
                </a:lnTo>
                <a:lnTo>
                  <a:pt x="318" y="2155"/>
                </a:lnTo>
                <a:lnTo>
                  <a:pt x="336" y="2158"/>
                </a:lnTo>
                <a:lnTo>
                  <a:pt x="355" y="2159"/>
                </a:lnTo>
                <a:lnTo>
                  <a:pt x="374" y="2160"/>
                </a:lnTo>
                <a:lnTo>
                  <a:pt x="405" y="2159"/>
                </a:lnTo>
                <a:lnTo>
                  <a:pt x="434" y="2154"/>
                </a:lnTo>
                <a:lnTo>
                  <a:pt x="463" y="2149"/>
                </a:lnTo>
                <a:lnTo>
                  <a:pt x="492" y="2141"/>
                </a:lnTo>
                <a:lnTo>
                  <a:pt x="611" y="2141"/>
                </a:lnTo>
                <a:lnTo>
                  <a:pt x="638" y="2149"/>
                </a:lnTo>
                <a:lnTo>
                  <a:pt x="667" y="2154"/>
                </a:lnTo>
                <a:lnTo>
                  <a:pt x="697" y="2159"/>
                </a:lnTo>
                <a:lnTo>
                  <a:pt x="727" y="2160"/>
                </a:lnTo>
                <a:lnTo>
                  <a:pt x="758" y="2159"/>
                </a:lnTo>
                <a:lnTo>
                  <a:pt x="787" y="2154"/>
                </a:lnTo>
                <a:lnTo>
                  <a:pt x="816" y="2149"/>
                </a:lnTo>
                <a:lnTo>
                  <a:pt x="845" y="2141"/>
                </a:lnTo>
                <a:lnTo>
                  <a:pt x="977" y="2141"/>
                </a:lnTo>
                <a:lnTo>
                  <a:pt x="1004" y="2149"/>
                </a:lnTo>
                <a:lnTo>
                  <a:pt x="1033" y="2154"/>
                </a:lnTo>
                <a:lnTo>
                  <a:pt x="1063" y="2159"/>
                </a:lnTo>
                <a:lnTo>
                  <a:pt x="1093" y="2160"/>
                </a:lnTo>
                <a:lnTo>
                  <a:pt x="1124" y="2159"/>
                </a:lnTo>
                <a:lnTo>
                  <a:pt x="1153" y="2154"/>
                </a:lnTo>
                <a:lnTo>
                  <a:pt x="1182" y="2149"/>
                </a:lnTo>
                <a:lnTo>
                  <a:pt x="1211" y="2141"/>
                </a:lnTo>
                <a:lnTo>
                  <a:pt x="1336" y="2141"/>
                </a:lnTo>
                <a:lnTo>
                  <a:pt x="1364" y="2149"/>
                </a:lnTo>
                <a:lnTo>
                  <a:pt x="1393" y="2154"/>
                </a:lnTo>
                <a:lnTo>
                  <a:pt x="1423" y="2159"/>
                </a:lnTo>
                <a:lnTo>
                  <a:pt x="1453" y="2160"/>
                </a:lnTo>
                <a:lnTo>
                  <a:pt x="1473" y="2159"/>
                </a:lnTo>
                <a:lnTo>
                  <a:pt x="1492" y="2158"/>
                </a:lnTo>
                <a:lnTo>
                  <a:pt x="1510" y="2155"/>
                </a:lnTo>
                <a:lnTo>
                  <a:pt x="1528" y="2152"/>
                </a:lnTo>
                <a:lnTo>
                  <a:pt x="1547" y="2148"/>
                </a:lnTo>
                <a:lnTo>
                  <a:pt x="1565" y="2142"/>
                </a:lnTo>
                <a:lnTo>
                  <a:pt x="1581" y="2136"/>
                </a:lnTo>
                <a:lnTo>
                  <a:pt x="1599" y="2130"/>
                </a:lnTo>
                <a:lnTo>
                  <a:pt x="1616" y="2122"/>
                </a:lnTo>
                <a:lnTo>
                  <a:pt x="1631" y="2114"/>
                </a:lnTo>
                <a:lnTo>
                  <a:pt x="1647" y="2105"/>
                </a:lnTo>
                <a:lnTo>
                  <a:pt x="1662" y="2095"/>
                </a:lnTo>
                <a:lnTo>
                  <a:pt x="1677" y="2085"/>
                </a:lnTo>
                <a:lnTo>
                  <a:pt x="1691" y="2074"/>
                </a:lnTo>
                <a:lnTo>
                  <a:pt x="1705" y="2062"/>
                </a:lnTo>
                <a:lnTo>
                  <a:pt x="1718" y="2050"/>
                </a:lnTo>
                <a:lnTo>
                  <a:pt x="1730" y="2037"/>
                </a:lnTo>
                <a:lnTo>
                  <a:pt x="1742" y="2023"/>
                </a:lnTo>
                <a:lnTo>
                  <a:pt x="1753" y="2009"/>
                </a:lnTo>
                <a:lnTo>
                  <a:pt x="1763" y="1994"/>
                </a:lnTo>
                <a:lnTo>
                  <a:pt x="1773" y="1979"/>
                </a:lnTo>
                <a:lnTo>
                  <a:pt x="1782" y="1963"/>
                </a:lnTo>
                <a:lnTo>
                  <a:pt x="1790" y="1948"/>
                </a:lnTo>
                <a:lnTo>
                  <a:pt x="1798" y="1931"/>
                </a:lnTo>
                <a:lnTo>
                  <a:pt x="1804" y="1914"/>
                </a:lnTo>
                <a:lnTo>
                  <a:pt x="1810" y="1897"/>
                </a:lnTo>
                <a:lnTo>
                  <a:pt x="1816" y="1879"/>
                </a:lnTo>
                <a:lnTo>
                  <a:pt x="1820" y="1860"/>
                </a:lnTo>
                <a:lnTo>
                  <a:pt x="1823" y="1843"/>
                </a:lnTo>
                <a:lnTo>
                  <a:pt x="1825" y="1824"/>
                </a:lnTo>
                <a:lnTo>
                  <a:pt x="1827" y="1805"/>
                </a:lnTo>
                <a:lnTo>
                  <a:pt x="1828" y="1785"/>
                </a:lnTo>
                <a:lnTo>
                  <a:pt x="1827" y="1759"/>
                </a:lnTo>
                <a:lnTo>
                  <a:pt x="1823" y="1733"/>
                </a:lnTo>
                <a:lnTo>
                  <a:pt x="1819" y="1708"/>
                </a:lnTo>
                <a:lnTo>
                  <a:pt x="1813" y="1684"/>
                </a:lnTo>
                <a:lnTo>
                  <a:pt x="1813" y="1534"/>
                </a:lnTo>
                <a:lnTo>
                  <a:pt x="1819" y="1510"/>
                </a:lnTo>
                <a:lnTo>
                  <a:pt x="1823" y="1484"/>
                </a:lnTo>
                <a:lnTo>
                  <a:pt x="1827" y="1459"/>
                </a:lnTo>
                <a:lnTo>
                  <a:pt x="1828" y="1432"/>
                </a:lnTo>
                <a:lnTo>
                  <a:pt x="1827" y="1407"/>
                </a:lnTo>
                <a:lnTo>
                  <a:pt x="1823" y="1381"/>
                </a:lnTo>
                <a:lnTo>
                  <a:pt x="1819" y="1356"/>
                </a:lnTo>
                <a:lnTo>
                  <a:pt x="1813" y="1331"/>
                </a:lnTo>
                <a:lnTo>
                  <a:pt x="1813" y="1181"/>
                </a:lnTo>
                <a:lnTo>
                  <a:pt x="1819" y="1157"/>
                </a:lnTo>
                <a:lnTo>
                  <a:pt x="1823" y="1132"/>
                </a:lnTo>
                <a:lnTo>
                  <a:pt x="1827" y="1106"/>
                </a:lnTo>
                <a:lnTo>
                  <a:pt x="1828" y="1079"/>
                </a:lnTo>
                <a:lnTo>
                  <a:pt x="1827" y="1054"/>
                </a:lnTo>
                <a:lnTo>
                  <a:pt x="1823" y="1028"/>
                </a:lnTo>
                <a:lnTo>
                  <a:pt x="1819" y="1003"/>
                </a:lnTo>
                <a:lnTo>
                  <a:pt x="1813" y="979"/>
                </a:lnTo>
                <a:lnTo>
                  <a:pt x="1813" y="833"/>
                </a:lnTo>
                <a:lnTo>
                  <a:pt x="1819" y="809"/>
                </a:lnTo>
                <a:lnTo>
                  <a:pt x="1823" y="783"/>
                </a:lnTo>
                <a:lnTo>
                  <a:pt x="1827" y="758"/>
                </a:lnTo>
                <a:lnTo>
                  <a:pt x="1828" y="731"/>
                </a:lnTo>
                <a:close/>
              </a:path>
            </a:pathLst>
          </a:custGeom>
          <a:solidFill>
            <a:schemeClr val="bg1">
              <a:alpha val="14902"/>
            </a:schemeClr>
          </a:solidFill>
          <a:ln w="1016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" name="AutoShape 169"/>
          <p:cNvSpPr>
            <a:spLocks noChangeArrowheads="1"/>
          </p:cNvSpPr>
          <p:nvPr/>
        </p:nvSpPr>
        <p:spPr bwMode="auto">
          <a:xfrm>
            <a:off x="3146425" y="5445125"/>
            <a:ext cx="2816225" cy="509588"/>
          </a:xfrm>
          <a:prstGeom prst="roundRect">
            <a:avLst>
              <a:gd name="adj" fmla="val 50000"/>
            </a:avLst>
          </a:prstGeom>
          <a:solidFill>
            <a:schemeClr val="tx1">
              <a:alpha val="94901"/>
            </a:schemeClr>
          </a:solidFill>
          <a:ln w="19050" cap="rnd" algn="ctr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5127" name="Rectangle 83"/>
          <p:cNvSpPr>
            <a:spLocks noChangeArrowheads="1"/>
          </p:cNvSpPr>
          <p:nvPr/>
        </p:nvSpPr>
        <p:spPr bwMode="auto">
          <a:xfrm>
            <a:off x="3094038" y="1042988"/>
            <a:ext cx="3048000" cy="304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400" b="1" baseline="0">
                <a:solidFill>
                  <a:srgbClr val="FFFFFF"/>
                </a:solidFill>
                <a:latin typeface="Arial Black" pitchFamily="34" charset="0"/>
              </a:rPr>
              <a:t>Heading Goes Here</a:t>
            </a:r>
          </a:p>
        </p:txBody>
      </p:sp>
      <p:sp>
        <p:nvSpPr>
          <p:cNvPr id="5128" name="Freeform 85"/>
          <p:cNvSpPr>
            <a:spLocks/>
          </p:cNvSpPr>
          <p:nvPr/>
        </p:nvSpPr>
        <p:spPr bwMode="auto">
          <a:xfrm>
            <a:off x="5140325" y="3402013"/>
            <a:ext cx="2790825" cy="1144587"/>
          </a:xfrm>
          <a:custGeom>
            <a:avLst/>
            <a:gdLst>
              <a:gd name="T0" fmla="*/ 2135131 w 1860"/>
              <a:gd name="T1" fmla="*/ 6008 h 762"/>
              <a:gd name="T2" fmla="*/ 1833542 w 1860"/>
              <a:gd name="T3" fmla="*/ 24033 h 762"/>
              <a:gd name="T4" fmla="*/ 1668493 w 1860"/>
              <a:gd name="T5" fmla="*/ 0 h 762"/>
              <a:gd name="T6" fmla="*/ 1545457 w 1860"/>
              <a:gd name="T7" fmla="*/ 13519 h 762"/>
              <a:gd name="T8" fmla="*/ 1233365 w 1860"/>
              <a:gd name="T9" fmla="*/ 13519 h 762"/>
              <a:gd name="T10" fmla="*/ 1110328 w 1860"/>
              <a:gd name="T11" fmla="*/ 0 h 762"/>
              <a:gd name="T12" fmla="*/ 946780 w 1860"/>
              <a:gd name="T13" fmla="*/ 24033 h 762"/>
              <a:gd name="T14" fmla="*/ 655694 w 1860"/>
              <a:gd name="T15" fmla="*/ 6008 h 762"/>
              <a:gd name="T16" fmla="*/ 541660 w 1860"/>
              <a:gd name="T17" fmla="*/ 0 h 762"/>
              <a:gd name="T18" fmla="*/ 429127 w 1860"/>
              <a:gd name="T19" fmla="*/ 18025 h 762"/>
              <a:gd name="T20" fmla="*/ 324096 w 1860"/>
              <a:gd name="T21" fmla="*/ 55577 h 762"/>
              <a:gd name="T22" fmla="*/ 228067 w 1860"/>
              <a:gd name="T23" fmla="*/ 114158 h 762"/>
              <a:gd name="T24" fmla="*/ 148544 w 1860"/>
              <a:gd name="T25" fmla="*/ 186258 h 762"/>
              <a:gd name="T26" fmla="*/ 82524 w 1860"/>
              <a:gd name="T27" fmla="*/ 274881 h 762"/>
              <a:gd name="T28" fmla="*/ 33010 w 1860"/>
              <a:gd name="T29" fmla="*/ 374019 h 762"/>
              <a:gd name="T30" fmla="*/ 6002 w 1860"/>
              <a:gd name="T31" fmla="*/ 485173 h 762"/>
              <a:gd name="T32" fmla="*/ 0 w 1860"/>
              <a:gd name="T33" fmla="*/ 570791 h 762"/>
              <a:gd name="T34" fmla="*/ 12004 w 1860"/>
              <a:gd name="T35" fmla="*/ 686452 h 762"/>
              <a:gd name="T36" fmla="*/ 43513 w 1860"/>
              <a:gd name="T37" fmla="*/ 794602 h 762"/>
              <a:gd name="T38" fmla="*/ 97529 w 1860"/>
              <a:gd name="T39" fmla="*/ 892237 h 762"/>
              <a:gd name="T40" fmla="*/ 168050 w 1860"/>
              <a:gd name="T41" fmla="*/ 976354 h 762"/>
              <a:gd name="T42" fmla="*/ 252075 w 1860"/>
              <a:gd name="T43" fmla="*/ 1046952 h 762"/>
              <a:gd name="T44" fmla="*/ 349603 w 1860"/>
              <a:gd name="T45" fmla="*/ 1099525 h 762"/>
              <a:gd name="T46" fmla="*/ 456135 w 1860"/>
              <a:gd name="T47" fmla="*/ 1132570 h 762"/>
              <a:gd name="T48" fmla="*/ 571669 w 1860"/>
              <a:gd name="T49" fmla="*/ 1144587 h 762"/>
              <a:gd name="T50" fmla="*/ 690204 w 1860"/>
              <a:gd name="T51" fmla="*/ 1131068 h 762"/>
              <a:gd name="T52" fmla="*/ 991793 w 1860"/>
              <a:gd name="T53" fmla="*/ 1131068 h 762"/>
              <a:gd name="T54" fmla="*/ 1110328 w 1860"/>
              <a:gd name="T55" fmla="*/ 1144587 h 762"/>
              <a:gd name="T56" fmla="*/ 1266374 w 1860"/>
              <a:gd name="T57" fmla="*/ 1122056 h 762"/>
              <a:gd name="T58" fmla="*/ 1588970 w 1860"/>
              <a:gd name="T59" fmla="*/ 1138579 h 762"/>
              <a:gd name="T60" fmla="*/ 1710506 w 1860"/>
              <a:gd name="T61" fmla="*/ 1143085 h 762"/>
              <a:gd name="T62" fmla="*/ 2061609 w 1860"/>
              <a:gd name="T63" fmla="*/ 1122056 h 762"/>
              <a:gd name="T64" fmla="*/ 2177144 w 1860"/>
              <a:gd name="T65" fmla="*/ 1143085 h 762"/>
              <a:gd name="T66" fmla="*/ 2277673 w 1860"/>
              <a:gd name="T67" fmla="*/ 1141583 h 762"/>
              <a:gd name="T68" fmla="*/ 2388706 w 1860"/>
              <a:gd name="T69" fmla="*/ 1117550 h 762"/>
              <a:gd name="T70" fmla="*/ 2490736 w 1860"/>
              <a:gd name="T71" fmla="*/ 1075491 h 762"/>
              <a:gd name="T72" fmla="*/ 2582263 w 1860"/>
              <a:gd name="T73" fmla="*/ 1013906 h 762"/>
              <a:gd name="T74" fmla="*/ 2660286 w 1860"/>
              <a:gd name="T75" fmla="*/ 935798 h 762"/>
              <a:gd name="T76" fmla="*/ 2721805 w 1860"/>
              <a:gd name="T77" fmla="*/ 844170 h 762"/>
              <a:gd name="T78" fmla="*/ 2763817 w 1860"/>
              <a:gd name="T79" fmla="*/ 742029 h 762"/>
              <a:gd name="T80" fmla="*/ 2787824 w 1860"/>
              <a:gd name="T81" fmla="*/ 630875 h 762"/>
              <a:gd name="T82" fmla="*/ 2789325 w 1860"/>
              <a:gd name="T83" fmla="*/ 542252 h 762"/>
              <a:gd name="T84" fmla="*/ 2772820 w 1860"/>
              <a:gd name="T85" fmla="*/ 429596 h 762"/>
              <a:gd name="T86" fmla="*/ 2733808 w 1860"/>
              <a:gd name="T87" fmla="*/ 324450 h 762"/>
              <a:gd name="T88" fmla="*/ 2676791 w 1860"/>
              <a:gd name="T89" fmla="*/ 228317 h 762"/>
              <a:gd name="T90" fmla="*/ 2603270 w 1860"/>
              <a:gd name="T91" fmla="*/ 148706 h 762"/>
              <a:gd name="T92" fmla="*/ 2514743 w 1860"/>
              <a:gd name="T93" fmla="*/ 82615 h 762"/>
              <a:gd name="T94" fmla="*/ 2414214 w 1860"/>
              <a:gd name="T95" fmla="*/ 33046 h 762"/>
              <a:gd name="T96" fmla="*/ 2306182 w 1860"/>
              <a:gd name="T97" fmla="*/ 6008 h 762"/>
              <a:gd name="T98" fmla="*/ 2217656 w 1860"/>
              <a:gd name="T99" fmla="*/ 0 h 76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860" h="762">
                <a:moveTo>
                  <a:pt x="1478" y="0"/>
                </a:moveTo>
                <a:lnTo>
                  <a:pt x="1478" y="0"/>
                </a:lnTo>
                <a:lnTo>
                  <a:pt x="1450" y="1"/>
                </a:lnTo>
                <a:lnTo>
                  <a:pt x="1423" y="4"/>
                </a:lnTo>
                <a:lnTo>
                  <a:pt x="1396" y="9"/>
                </a:lnTo>
                <a:lnTo>
                  <a:pt x="1370" y="16"/>
                </a:lnTo>
                <a:lnTo>
                  <a:pt x="1222" y="16"/>
                </a:lnTo>
                <a:lnTo>
                  <a:pt x="1195" y="9"/>
                </a:lnTo>
                <a:lnTo>
                  <a:pt x="1169" y="4"/>
                </a:lnTo>
                <a:lnTo>
                  <a:pt x="1141" y="1"/>
                </a:lnTo>
                <a:lnTo>
                  <a:pt x="1112" y="0"/>
                </a:lnTo>
                <a:lnTo>
                  <a:pt x="1084" y="1"/>
                </a:lnTo>
                <a:lnTo>
                  <a:pt x="1057" y="4"/>
                </a:lnTo>
                <a:lnTo>
                  <a:pt x="1030" y="9"/>
                </a:lnTo>
                <a:lnTo>
                  <a:pt x="1004" y="16"/>
                </a:lnTo>
                <a:lnTo>
                  <a:pt x="849" y="16"/>
                </a:lnTo>
                <a:lnTo>
                  <a:pt x="822" y="9"/>
                </a:lnTo>
                <a:lnTo>
                  <a:pt x="796" y="4"/>
                </a:lnTo>
                <a:lnTo>
                  <a:pt x="768" y="1"/>
                </a:lnTo>
                <a:lnTo>
                  <a:pt x="740" y="0"/>
                </a:lnTo>
                <a:lnTo>
                  <a:pt x="711" y="1"/>
                </a:lnTo>
                <a:lnTo>
                  <a:pt x="684" y="4"/>
                </a:lnTo>
                <a:lnTo>
                  <a:pt x="657" y="9"/>
                </a:lnTo>
                <a:lnTo>
                  <a:pt x="631" y="16"/>
                </a:lnTo>
                <a:lnTo>
                  <a:pt x="490" y="16"/>
                </a:lnTo>
                <a:lnTo>
                  <a:pt x="463" y="9"/>
                </a:lnTo>
                <a:lnTo>
                  <a:pt x="437" y="4"/>
                </a:lnTo>
                <a:lnTo>
                  <a:pt x="409" y="1"/>
                </a:lnTo>
                <a:lnTo>
                  <a:pt x="381" y="0"/>
                </a:lnTo>
                <a:lnTo>
                  <a:pt x="361" y="0"/>
                </a:lnTo>
                <a:lnTo>
                  <a:pt x="342" y="2"/>
                </a:lnTo>
                <a:lnTo>
                  <a:pt x="323" y="4"/>
                </a:lnTo>
                <a:lnTo>
                  <a:pt x="304" y="8"/>
                </a:lnTo>
                <a:lnTo>
                  <a:pt x="286" y="12"/>
                </a:lnTo>
                <a:lnTo>
                  <a:pt x="268" y="17"/>
                </a:lnTo>
                <a:lnTo>
                  <a:pt x="249" y="22"/>
                </a:lnTo>
                <a:lnTo>
                  <a:pt x="233" y="29"/>
                </a:lnTo>
                <a:lnTo>
                  <a:pt x="216" y="37"/>
                </a:lnTo>
                <a:lnTo>
                  <a:pt x="200" y="46"/>
                </a:lnTo>
                <a:lnTo>
                  <a:pt x="183" y="55"/>
                </a:lnTo>
                <a:lnTo>
                  <a:pt x="168" y="65"/>
                </a:lnTo>
                <a:lnTo>
                  <a:pt x="152" y="76"/>
                </a:lnTo>
                <a:lnTo>
                  <a:pt x="139" y="87"/>
                </a:lnTo>
                <a:lnTo>
                  <a:pt x="124" y="99"/>
                </a:lnTo>
                <a:lnTo>
                  <a:pt x="112" y="112"/>
                </a:lnTo>
                <a:lnTo>
                  <a:pt x="99" y="124"/>
                </a:lnTo>
                <a:lnTo>
                  <a:pt x="87" y="139"/>
                </a:lnTo>
                <a:lnTo>
                  <a:pt x="76" y="152"/>
                </a:lnTo>
                <a:lnTo>
                  <a:pt x="65" y="168"/>
                </a:lnTo>
                <a:lnTo>
                  <a:pt x="55" y="183"/>
                </a:lnTo>
                <a:lnTo>
                  <a:pt x="46" y="200"/>
                </a:lnTo>
                <a:lnTo>
                  <a:pt x="37" y="216"/>
                </a:lnTo>
                <a:lnTo>
                  <a:pt x="29" y="233"/>
                </a:lnTo>
                <a:lnTo>
                  <a:pt x="22" y="249"/>
                </a:lnTo>
                <a:lnTo>
                  <a:pt x="17" y="268"/>
                </a:lnTo>
                <a:lnTo>
                  <a:pt x="12" y="286"/>
                </a:lnTo>
                <a:lnTo>
                  <a:pt x="8" y="304"/>
                </a:lnTo>
                <a:lnTo>
                  <a:pt x="4" y="323"/>
                </a:lnTo>
                <a:lnTo>
                  <a:pt x="2" y="342"/>
                </a:lnTo>
                <a:lnTo>
                  <a:pt x="0" y="361"/>
                </a:lnTo>
                <a:lnTo>
                  <a:pt x="0" y="380"/>
                </a:lnTo>
                <a:lnTo>
                  <a:pt x="0" y="401"/>
                </a:lnTo>
                <a:lnTo>
                  <a:pt x="2" y="420"/>
                </a:lnTo>
                <a:lnTo>
                  <a:pt x="4" y="439"/>
                </a:lnTo>
                <a:lnTo>
                  <a:pt x="8" y="457"/>
                </a:lnTo>
                <a:lnTo>
                  <a:pt x="12" y="476"/>
                </a:lnTo>
                <a:lnTo>
                  <a:pt x="17" y="494"/>
                </a:lnTo>
                <a:lnTo>
                  <a:pt x="22" y="511"/>
                </a:lnTo>
                <a:lnTo>
                  <a:pt x="29" y="529"/>
                </a:lnTo>
                <a:lnTo>
                  <a:pt x="37" y="546"/>
                </a:lnTo>
                <a:lnTo>
                  <a:pt x="46" y="562"/>
                </a:lnTo>
                <a:lnTo>
                  <a:pt x="55" y="578"/>
                </a:lnTo>
                <a:lnTo>
                  <a:pt x="65" y="594"/>
                </a:lnTo>
                <a:lnTo>
                  <a:pt x="76" y="609"/>
                </a:lnTo>
                <a:lnTo>
                  <a:pt x="87" y="623"/>
                </a:lnTo>
                <a:lnTo>
                  <a:pt x="99" y="637"/>
                </a:lnTo>
                <a:lnTo>
                  <a:pt x="112" y="650"/>
                </a:lnTo>
                <a:lnTo>
                  <a:pt x="124" y="663"/>
                </a:lnTo>
                <a:lnTo>
                  <a:pt x="139" y="675"/>
                </a:lnTo>
                <a:lnTo>
                  <a:pt x="152" y="686"/>
                </a:lnTo>
                <a:lnTo>
                  <a:pt x="168" y="697"/>
                </a:lnTo>
                <a:lnTo>
                  <a:pt x="183" y="707"/>
                </a:lnTo>
                <a:lnTo>
                  <a:pt x="200" y="716"/>
                </a:lnTo>
                <a:lnTo>
                  <a:pt x="216" y="724"/>
                </a:lnTo>
                <a:lnTo>
                  <a:pt x="233" y="732"/>
                </a:lnTo>
                <a:lnTo>
                  <a:pt x="249" y="738"/>
                </a:lnTo>
                <a:lnTo>
                  <a:pt x="268" y="744"/>
                </a:lnTo>
                <a:lnTo>
                  <a:pt x="286" y="750"/>
                </a:lnTo>
                <a:lnTo>
                  <a:pt x="304" y="754"/>
                </a:lnTo>
                <a:lnTo>
                  <a:pt x="323" y="758"/>
                </a:lnTo>
                <a:lnTo>
                  <a:pt x="342" y="760"/>
                </a:lnTo>
                <a:lnTo>
                  <a:pt x="361" y="761"/>
                </a:lnTo>
                <a:lnTo>
                  <a:pt x="381" y="762"/>
                </a:lnTo>
                <a:lnTo>
                  <a:pt x="408" y="761"/>
                </a:lnTo>
                <a:lnTo>
                  <a:pt x="434" y="758"/>
                </a:lnTo>
                <a:lnTo>
                  <a:pt x="460" y="753"/>
                </a:lnTo>
                <a:lnTo>
                  <a:pt x="484" y="747"/>
                </a:lnTo>
                <a:lnTo>
                  <a:pt x="636" y="747"/>
                </a:lnTo>
                <a:lnTo>
                  <a:pt x="661" y="753"/>
                </a:lnTo>
                <a:lnTo>
                  <a:pt x="687" y="758"/>
                </a:lnTo>
                <a:lnTo>
                  <a:pt x="714" y="761"/>
                </a:lnTo>
                <a:lnTo>
                  <a:pt x="740" y="762"/>
                </a:lnTo>
                <a:lnTo>
                  <a:pt x="767" y="761"/>
                </a:lnTo>
                <a:lnTo>
                  <a:pt x="793" y="758"/>
                </a:lnTo>
                <a:lnTo>
                  <a:pt x="819" y="753"/>
                </a:lnTo>
                <a:lnTo>
                  <a:pt x="844" y="747"/>
                </a:lnTo>
                <a:lnTo>
                  <a:pt x="1008" y="747"/>
                </a:lnTo>
                <a:lnTo>
                  <a:pt x="1033" y="753"/>
                </a:lnTo>
                <a:lnTo>
                  <a:pt x="1059" y="758"/>
                </a:lnTo>
                <a:lnTo>
                  <a:pt x="1086" y="761"/>
                </a:lnTo>
                <a:lnTo>
                  <a:pt x="1112" y="762"/>
                </a:lnTo>
                <a:lnTo>
                  <a:pt x="1140" y="761"/>
                </a:lnTo>
                <a:lnTo>
                  <a:pt x="1165" y="758"/>
                </a:lnTo>
                <a:lnTo>
                  <a:pt x="1191" y="753"/>
                </a:lnTo>
                <a:lnTo>
                  <a:pt x="1216" y="747"/>
                </a:lnTo>
                <a:lnTo>
                  <a:pt x="1374" y="747"/>
                </a:lnTo>
                <a:lnTo>
                  <a:pt x="1399" y="753"/>
                </a:lnTo>
                <a:lnTo>
                  <a:pt x="1425" y="758"/>
                </a:lnTo>
                <a:lnTo>
                  <a:pt x="1451" y="761"/>
                </a:lnTo>
                <a:lnTo>
                  <a:pt x="1478" y="762"/>
                </a:lnTo>
                <a:lnTo>
                  <a:pt x="1499" y="761"/>
                </a:lnTo>
                <a:lnTo>
                  <a:pt x="1518" y="760"/>
                </a:lnTo>
                <a:lnTo>
                  <a:pt x="1537" y="758"/>
                </a:lnTo>
                <a:lnTo>
                  <a:pt x="1555" y="754"/>
                </a:lnTo>
                <a:lnTo>
                  <a:pt x="1574" y="750"/>
                </a:lnTo>
                <a:lnTo>
                  <a:pt x="1592" y="744"/>
                </a:lnTo>
                <a:lnTo>
                  <a:pt x="1609" y="738"/>
                </a:lnTo>
                <a:lnTo>
                  <a:pt x="1627" y="732"/>
                </a:lnTo>
                <a:lnTo>
                  <a:pt x="1643" y="724"/>
                </a:lnTo>
                <a:lnTo>
                  <a:pt x="1660" y="716"/>
                </a:lnTo>
                <a:lnTo>
                  <a:pt x="1676" y="707"/>
                </a:lnTo>
                <a:lnTo>
                  <a:pt x="1692" y="697"/>
                </a:lnTo>
                <a:lnTo>
                  <a:pt x="1707" y="686"/>
                </a:lnTo>
                <a:lnTo>
                  <a:pt x="1721" y="675"/>
                </a:lnTo>
                <a:lnTo>
                  <a:pt x="1735" y="663"/>
                </a:lnTo>
                <a:lnTo>
                  <a:pt x="1748" y="650"/>
                </a:lnTo>
                <a:lnTo>
                  <a:pt x="1761" y="637"/>
                </a:lnTo>
                <a:lnTo>
                  <a:pt x="1773" y="623"/>
                </a:lnTo>
                <a:lnTo>
                  <a:pt x="1784" y="609"/>
                </a:lnTo>
                <a:lnTo>
                  <a:pt x="1795" y="594"/>
                </a:lnTo>
                <a:lnTo>
                  <a:pt x="1805" y="578"/>
                </a:lnTo>
                <a:lnTo>
                  <a:pt x="1814" y="562"/>
                </a:lnTo>
                <a:lnTo>
                  <a:pt x="1822" y="546"/>
                </a:lnTo>
                <a:lnTo>
                  <a:pt x="1830" y="529"/>
                </a:lnTo>
                <a:lnTo>
                  <a:pt x="1836" y="511"/>
                </a:lnTo>
                <a:lnTo>
                  <a:pt x="1842" y="494"/>
                </a:lnTo>
                <a:lnTo>
                  <a:pt x="1848" y="476"/>
                </a:lnTo>
                <a:lnTo>
                  <a:pt x="1852" y="457"/>
                </a:lnTo>
                <a:lnTo>
                  <a:pt x="1856" y="439"/>
                </a:lnTo>
                <a:lnTo>
                  <a:pt x="1858" y="420"/>
                </a:lnTo>
                <a:lnTo>
                  <a:pt x="1859" y="401"/>
                </a:lnTo>
                <a:lnTo>
                  <a:pt x="1860" y="380"/>
                </a:lnTo>
                <a:lnTo>
                  <a:pt x="1859" y="361"/>
                </a:lnTo>
                <a:lnTo>
                  <a:pt x="1858" y="342"/>
                </a:lnTo>
                <a:lnTo>
                  <a:pt x="1856" y="323"/>
                </a:lnTo>
                <a:lnTo>
                  <a:pt x="1852" y="304"/>
                </a:lnTo>
                <a:lnTo>
                  <a:pt x="1848" y="286"/>
                </a:lnTo>
                <a:lnTo>
                  <a:pt x="1842" y="268"/>
                </a:lnTo>
                <a:lnTo>
                  <a:pt x="1836" y="249"/>
                </a:lnTo>
                <a:lnTo>
                  <a:pt x="1830" y="233"/>
                </a:lnTo>
                <a:lnTo>
                  <a:pt x="1822" y="216"/>
                </a:lnTo>
                <a:lnTo>
                  <a:pt x="1814" y="200"/>
                </a:lnTo>
                <a:lnTo>
                  <a:pt x="1805" y="183"/>
                </a:lnTo>
                <a:lnTo>
                  <a:pt x="1795" y="168"/>
                </a:lnTo>
                <a:lnTo>
                  <a:pt x="1784" y="152"/>
                </a:lnTo>
                <a:lnTo>
                  <a:pt x="1773" y="139"/>
                </a:lnTo>
                <a:lnTo>
                  <a:pt x="1761" y="124"/>
                </a:lnTo>
                <a:lnTo>
                  <a:pt x="1748" y="112"/>
                </a:lnTo>
                <a:lnTo>
                  <a:pt x="1735" y="99"/>
                </a:lnTo>
                <a:lnTo>
                  <a:pt x="1721" y="87"/>
                </a:lnTo>
                <a:lnTo>
                  <a:pt x="1707" y="76"/>
                </a:lnTo>
                <a:lnTo>
                  <a:pt x="1692" y="65"/>
                </a:lnTo>
                <a:lnTo>
                  <a:pt x="1676" y="55"/>
                </a:lnTo>
                <a:lnTo>
                  <a:pt x="1660" y="46"/>
                </a:lnTo>
                <a:lnTo>
                  <a:pt x="1643" y="37"/>
                </a:lnTo>
                <a:lnTo>
                  <a:pt x="1627" y="29"/>
                </a:lnTo>
                <a:lnTo>
                  <a:pt x="1609" y="22"/>
                </a:lnTo>
                <a:lnTo>
                  <a:pt x="1592" y="17"/>
                </a:lnTo>
                <a:lnTo>
                  <a:pt x="1574" y="12"/>
                </a:lnTo>
                <a:lnTo>
                  <a:pt x="1555" y="8"/>
                </a:lnTo>
                <a:lnTo>
                  <a:pt x="1537" y="4"/>
                </a:lnTo>
                <a:lnTo>
                  <a:pt x="1518" y="2"/>
                </a:lnTo>
                <a:lnTo>
                  <a:pt x="1499" y="0"/>
                </a:lnTo>
                <a:lnTo>
                  <a:pt x="1478" y="0"/>
                </a:lnTo>
                <a:close/>
              </a:path>
            </a:pathLst>
          </a:custGeom>
          <a:solidFill>
            <a:schemeClr val="tx1">
              <a:alpha val="25098"/>
            </a:schemeClr>
          </a:solidFill>
          <a:ln w="19050" cap="rnd" cmpd="sng">
            <a:solidFill>
              <a:srgbClr val="9E9E9E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9" name="Rectangle 86"/>
          <p:cNvSpPr>
            <a:spLocks noChangeArrowheads="1"/>
          </p:cNvSpPr>
          <p:nvPr/>
        </p:nvSpPr>
        <p:spPr bwMode="auto">
          <a:xfrm>
            <a:off x="5338763" y="3616325"/>
            <a:ext cx="23828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Trendy Design in contemporary colors</a:t>
            </a:r>
          </a:p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And styles - PowerPoint Templates &amp; Backgrounds, PowerPoint Diagrams &amp; </a:t>
            </a:r>
          </a:p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Charts for your Presentation</a:t>
            </a:r>
          </a:p>
        </p:txBody>
      </p:sp>
      <p:sp>
        <p:nvSpPr>
          <p:cNvPr id="5130" name="Rectangle 87"/>
          <p:cNvSpPr>
            <a:spLocks noChangeArrowheads="1"/>
          </p:cNvSpPr>
          <p:nvPr/>
        </p:nvSpPr>
        <p:spPr bwMode="auto">
          <a:xfrm>
            <a:off x="5318125" y="2079625"/>
            <a:ext cx="2195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400" b="1" baseline="0">
                <a:solidFill>
                  <a:srgbClr val="139AFF"/>
                </a:solidFill>
                <a:latin typeface="Arial Black" pitchFamily="34" charset="0"/>
              </a:rPr>
              <a:t>Visual Appealing</a:t>
            </a:r>
          </a:p>
        </p:txBody>
      </p:sp>
      <p:sp>
        <p:nvSpPr>
          <p:cNvPr id="5131" name="Rectangle 88"/>
          <p:cNvSpPr>
            <a:spLocks noChangeArrowheads="1"/>
          </p:cNvSpPr>
          <p:nvPr/>
        </p:nvSpPr>
        <p:spPr bwMode="auto">
          <a:xfrm>
            <a:off x="5314950" y="2376488"/>
            <a:ext cx="2605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Captivate your viewing audience - </a:t>
            </a:r>
          </a:p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PowerPoint Templates &amp; Backgrounds, Sleek Diagram &amp; Charts For Your Presentation</a:t>
            </a:r>
          </a:p>
        </p:txBody>
      </p:sp>
      <p:grpSp>
        <p:nvGrpSpPr>
          <p:cNvPr id="5132" name="Group 149"/>
          <p:cNvGrpSpPr>
            <a:grpSpLocks/>
          </p:cNvGrpSpPr>
          <p:nvPr/>
        </p:nvGrpSpPr>
        <p:grpSpPr bwMode="auto">
          <a:xfrm>
            <a:off x="5511800" y="4986338"/>
            <a:ext cx="396875" cy="396875"/>
            <a:chOff x="3470" y="3444"/>
            <a:chExt cx="250" cy="250"/>
          </a:xfrm>
        </p:grpSpPr>
        <p:sp>
          <p:nvSpPr>
            <p:cNvPr id="5176" name="Oval 90"/>
            <p:cNvSpPr>
              <a:spLocks noChangeArrowheads="1"/>
            </p:cNvSpPr>
            <p:nvPr/>
          </p:nvSpPr>
          <p:spPr bwMode="auto">
            <a:xfrm>
              <a:off x="3470" y="3444"/>
              <a:ext cx="250" cy="250"/>
            </a:xfrm>
            <a:prstGeom prst="ellipse">
              <a:avLst/>
            </a:prstGeom>
            <a:solidFill>
              <a:srgbClr val="139A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 algn="ctr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  <p:sp>
          <p:nvSpPr>
            <p:cNvPr id="5177" name="Oval 91"/>
            <p:cNvSpPr>
              <a:spLocks noChangeArrowheads="1"/>
            </p:cNvSpPr>
            <p:nvPr/>
          </p:nvSpPr>
          <p:spPr bwMode="auto">
            <a:xfrm>
              <a:off x="3538" y="3512"/>
              <a:ext cx="114" cy="1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</p:grpSp>
      <p:sp>
        <p:nvSpPr>
          <p:cNvPr id="5133" name="Freeform 93"/>
          <p:cNvSpPr>
            <a:spLocks/>
          </p:cNvSpPr>
          <p:nvPr/>
        </p:nvSpPr>
        <p:spPr bwMode="auto">
          <a:xfrm>
            <a:off x="1162050" y="3430588"/>
            <a:ext cx="2790825" cy="1144587"/>
          </a:xfrm>
          <a:custGeom>
            <a:avLst/>
            <a:gdLst>
              <a:gd name="T0" fmla="*/ 2135131 w 1860"/>
              <a:gd name="T1" fmla="*/ 6008 h 762"/>
              <a:gd name="T2" fmla="*/ 1833542 w 1860"/>
              <a:gd name="T3" fmla="*/ 24033 h 762"/>
              <a:gd name="T4" fmla="*/ 1668493 w 1860"/>
              <a:gd name="T5" fmla="*/ 0 h 762"/>
              <a:gd name="T6" fmla="*/ 1545457 w 1860"/>
              <a:gd name="T7" fmla="*/ 13519 h 762"/>
              <a:gd name="T8" fmla="*/ 1233365 w 1860"/>
              <a:gd name="T9" fmla="*/ 13519 h 762"/>
              <a:gd name="T10" fmla="*/ 1110328 w 1860"/>
              <a:gd name="T11" fmla="*/ 0 h 762"/>
              <a:gd name="T12" fmla="*/ 946780 w 1860"/>
              <a:gd name="T13" fmla="*/ 24033 h 762"/>
              <a:gd name="T14" fmla="*/ 655694 w 1860"/>
              <a:gd name="T15" fmla="*/ 6008 h 762"/>
              <a:gd name="T16" fmla="*/ 541660 w 1860"/>
              <a:gd name="T17" fmla="*/ 0 h 762"/>
              <a:gd name="T18" fmla="*/ 429127 w 1860"/>
              <a:gd name="T19" fmla="*/ 18025 h 762"/>
              <a:gd name="T20" fmla="*/ 324096 w 1860"/>
              <a:gd name="T21" fmla="*/ 55577 h 762"/>
              <a:gd name="T22" fmla="*/ 228067 w 1860"/>
              <a:gd name="T23" fmla="*/ 114158 h 762"/>
              <a:gd name="T24" fmla="*/ 148544 w 1860"/>
              <a:gd name="T25" fmla="*/ 186258 h 762"/>
              <a:gd name="T26" fmla="*/ 82524 w 1860"/>
              <a:gd name="T27" fmla="*/ 274881 h 762"/>
              <a:gd name="T28" fmla="*/ 33010 w 1860"/>
              <a:gd name="T29" fmla="*/ 374019 h 762"/>
              <a:gd name="T30" fmla="*/ 6002 w 1860"/>
              <a:gd name="T31" fmla="*/ 485173 h 762"/>
              <a:gd name="T32" fmla="*/ 0 w 1860"/>
              <a:gd name="T33" fmla="*/ 570791 h 762"/>
              <a:gd name="T34" fmla="*/ 12004 w 1860"/>
              <a:gd name="T35" fmla="*/ 686452 h 762"/>
              <a:gd name="T36" fmla="*/ 43513 w 1860"/>
              <a:gd name="T37" fmla="*/ 794602 h 762"/>
              <a:gd name="T38" fmla="*/ 97529 w 1860"/>
              <a:gd name="T39" fmla="*/ 892237 h 762"/>
              <a:gd name="T40" fmla="*/ 168050 w 1860"/>
              <a:gd name="T41" fmla="*/ 976354 h 762"/>
              <a:gd name="T42" fmla="*/ 252075 w 1860"/>
              <a:gd name="T43" fmla="*/ 1046952 h 762"/>
              <a:gd name="T44" fmla="*/ 349603 w 1860"/>
              <a:gd name="T45" fmla="*/ 1099525 h 762"/>
              <a:gd name="T46" fmla="*/ 456135 w 1860"/>
              <a:gd name="T47" fmla="*/ 1132570 h 762"/>
              <a:gd name="T48" fmla="*/ 571669 w 1860"/>
              <a:gd name="T49" fmla="*/ 1144587 h 762"/>
              <a:gd name="T50" fmla="*/ 690204 w 1860"/>
              <a:gd name="T51" fmla="*/ 1131068 h 762"/>
              <a:gd name="T52" fmla="*/ 991793 w 1860"/>
              <a:gd name="T53" fmla="*/ 1131068 h 762"/>
              <a:gd name="T54" fmla="*/ 1110328 w 1860"/>
              <a:gd name="T55" fmla="*/ 1144587 h 762"/>
              <a:gd name="T56" fmla="*/ 1266374 w 1860"/>
              <a:gd name="T57" fmla="*/ 1122056 h 762"/>
              <a:gd name="T58" fmla="*/ 1588970 w 1860"/>
              <a:gd name="T59" fmla="*/ 1138579 h 762"/>
              <a:gd name="T60" fmla="*/ 1710506 w 1860"/>
              <a:gd name="T61" fmla="*/ 1143085 h 762"/>
              <a:gd name="T62" fmla="*/ 2061609 w 1860"/>
              <a:gd name="T63" fmla="*/ 1122056 h 762"/>
              <a:gd name="T64" fmla="*/ 2177144 w 1860"/>
              <a:gd name="T65" fmla="*/ 1143085 h 762"/>
              <a:gd name="T66" fmla="*/ 2277673 w 1860"/>
              <a:gd name="T67" fmla="*/ 1141583 h 762"/>
              <a:gd name="T68" fmla="*/ 2388706 w 1860"/>
              <a:gd name="T69" fmla="*/ 1117550 h 762"/>
              <a:gd name="T70" fmla="*/ 2490736 w 1860"/>
              <a:gd name="T71" fmla="*/ 1075491 h 762"/>
              <a:gd name="T72" fmla="*/ 2582263 w 1860"/>
              <a:gd name="T73" fmla="*/ 1013906 h 762"/>
              <a:gd name="T74" fmla="*/ 2660286 w 1860"/>
              <a:gd name="T75" fmla="*/ 935798 h 762"/>
              <a:gd name="T76" fmla="*/ 2721805 w 1860"/>
              <a:gd name="T77" fmla="*/ 844170 h 762"/>
              <a:gd name="T78" fmla="*/ 2763817 w 1860"/>
              <a:gd name="T79" fmla="*/ 742029 h 762"/>
              <a:gd name="T80" fmla="*/ 2787824 w 1860"/>
              <a:gd name="T81" fmla="*/ 630875 h 762"/>
              <a:gd name="T82" fmla="*/ 2789325 w 1860"/>
              <a:gd name="T83" fmla="*/ 542252 h 762"/>
              <a:gd name="T84" fmla="*/ 2772820 w 1860"/>
              <a:gd name="T85" fmla="*/ 429596 h 762"/>
              <a:gd name="T86" fmla="*/ 2733808 w 1860"/>
              <a:gd name="T87" fmla="*/ 324450 h 762"/>
              <a:gd name="T88" fmla="*/ 2676791 w 1860"/>
              <a:gd name="T89" fmla="*/ 228317 h 762"/>
              <a:gd name="T90" fmla="*/ 2603270 w 1860"/>
              <a:gd name="T91" fmla="*/ 148706 h 762"/>
              <a:gd name="T92" fmla="*/ 2514743 w 1860"/>
              <a:gd name="T93" fmla="*/ 82615 h 762"/>
              <a:gd name="T94" fmla="*/ 2414214 w 1860"/>
              <a:gd name="T95" fmla="*/ 33046 h 762"/>
              <a:gd name="T96" fmla="*/ 2306182 w 1860"/>
              <a:gd name="T97" fmla="*/ 6008 h 762"/>
              <a:gd name="T98" fmla="*/ 2217656 w 1860"/>
              <a:gd name="T99" fmla="*/ 0 h 76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860" h="762">
                <a:moveTo>
                  <a:pt x="1478" y="0"/>
                </a:moveTo>
                <a:lnTo>
                  <a:pt x="1478" y="0"/>
                </a:lnTo>
                <a:lnTo>
                  <a:pt x="1450" y="1"/>
                </a:lnTo>
                <a:lnTo>
                  <a:pt x="1423" y="4"/>
                </a:lnTo>
                <a:lnTo>
                  <a:pt x="1396" y="9"/>
                </a:lnTo>
                <a:lnTo>
                  <a:pt x="1370" y="16"/>
                </a:lnTo>
                <a:lnTo>
                  <a:pt x="1222" y="16"/>
                </a:lnTo>
                <a:lnTo>
                  <a:pt x="1195" y="9"/>
                </a:lnTo>
                <a:lnTo>
                  <a:pt x="1169" y="4"/>
                </a:lnTo>
                <a:lnTo>
                  <a:pt x="1141" y="1"/>
                </a:lnTo>
                <a:lnTo>
                  <a:pt x="1112" y="0"/>
                </a:lnTo>
                <a:lnTo>
                  <a:pt x="1084" y="1"/>
                </a:lnTo>
                <a:lnTo>
                  <a:pt x="1057" y="4"/>
                </a:lnTo>
                <a:lnTo>
                  <a:pt x="1030" y="9"/>
                </a:lnTo>
                <a:lnTo>
                  <a:pt x="1004" y="16"/>
                </a:lnTo>
                <a:lnTo>
                  <a:pt x="849" y="16"/>
                </a:lnTo>
                <a:lnTo>
                  <a:pt x="822" y="9"/>
                </a:lnTo>
                <a:lnTo>
                  <a:pt x="796" y="4"/>
                </a:lnTo>
                <a:lnTo>
                  <a:pt x="768" y="1"/>
                </a:lnTo>
                <a:lnTo>
                  <a:pt x="740" y="0"/>
                </a:lnTo>
                <a:lnTo>
                  <a:pt x="711" y="1"/>
                </a:lnTo>
                <a:lnTo>
                  <a:pt x="684" y="4"/>
                </a:lnTo>
                <a:lnTo>
                  <a:pt x="657" y="9"/>
                </a:lnTo>
                <a:lnTo>
                  <a:pt x="631" y="16"/>
                </a:lnTo>
                <a:lnTo>
                  <a:pt x="490" y="16"/>
                </a:lnTo>
                <a:lnTo>
                  <a:pt x="463" y="9"/>
                </a:lnTo>
                <a:lnTo>
                  <a:pt x="437" y="4"/>
                </a:lnTo>
                <a:lnTo>
                  <a:pt x="409" y="1"/>
                </a:lnTo>
                <a:lnTo>
                  <a:pt x="381" y="0"/>
                </a:lnTo>
                <a:lnTo>
                  <a:pt x="361" y="0"/>
                </a:lnTo>
                <a:lnTo>
                  <a:pt x="342" y="2"/>
                </a:lnTo>
                <a:lnTo>
                  <a:pt x="323" y="4"/>
                </a:lnTo>
                <a:lnTo>
                  <a:pt x="304" y="8"/>
                </a:lnTo>
                <a:lnTo>
                  <a:pt x="286" y="12"/>
                </a:lnTo>
                <a:lnTo>
                  <a:pt x="268" y="17"/>
                </a:lnTo>
                <a:lnTo>
                  <a:pt x="249" y="22"/>
                </a:lnTo>
                <a:lnTo>
                  <a:pt x="233" y="29"/>
                </a:lnTo>
                <a:lnTo>
                  <a:pt x="216" y="37"/>
                </a:lnTo>
                <a:lnTo>
                  <a:pt x="200" y="46"/>
                </a:lnTo>
                <a:lnTo>
                  <a:pt x="183" y="55"/>
                </a:lnTo>
                <a:lnTo>
                  <a:pt x="168" y="65"/>
                </a:lnTo>
                <a:lnTo>
                  <a:pt x="152" y="76"/>
                </a:lnTo>
                <a:lnTo>
                  <a:pt x="139" y="87"/>
                </a:lnTo>
                <a:lnTo>
                  <a:pt x="124" y="99"/>
                </a:lnTo>
                <a:lnTo>
                  <a:pt x="112" y="112"/>
                </a:lnTo>
                <a:lnTo>
                  <a:pt x="99" y="124"/>
                </a:lnTo>
                <a:lnTo>
                  <a:pt x="87" y="139"/>
                </a:lnTo>
                <a:lnTo>
                  <a:pt x="76" y="152"/>
                </a:lnTo>
                <a:lnTo>
                  <a:pt x="65" y="168"/>
                </a:lnTo>
                <a:lnTo>
                  <a:pt x="55" y="183"/>
                </a:lnTo>
                <a:lnTo>
                  <a:pt x="46" y="200"/>
                </a:lnTo>
                <a:lnTo>
                  <a:pt x="37" y="216"/>
                </a:lnTo>
                <a:lnTo>
                  <a:pt x="29" y="233"/>
                </a:lnTo>
                <a:lnTo>
                  <a:pt x="22" y="249"/>
                </a:lnTo>
                <a:lnTo>
                  <a:pt x="17" y="268"/>
                </a:lnTo>
                <a:lnTo>
                  <a:pt x="12" y="286"/>
                </a:lnTo>
                <a:lnTo>
                  <a:pt x="8" y="304"/>
                </a:lnTo>
                <a:lnTo>
                  <a:pt x="4" y="323"/>
                </a:lnTo>
                <a:lnTo>
                  <a:pt x="2" y="342"/>
                </a:lnTo>
                <a:lnTo>
                  <a:pt x="0" y="361"/>
                </a:lnTo>
                <a:lnTo>
                  <a:pt x="0" y="380"/>
                </a:lnTo>
                <a:lnTo>
                  <a:pt x="0" y="401"/>
                </a:lnTo>
                <a:lnTo>
                  <a:pt x="2" y="420"/>
                </a:lnTo>
                <a:lnTo>
                  <a:pt x="4" y="439"/>
                </a:lnTo>
                <a:lnTo>
                  <a:pt x="8" y="457"/>
                </a:lnTo>
                <a:lnTo>
                  <a:pt x="12" y="476"/>
                </a:lnTo>
                <a:lnTo>
                  <a:pt x="17" y="494"/>
                </a:lnTo>
                <a:lnTo>
                  <a:pt x="22" y="511"/>
                </a:lnTo>
                <a:lnTo>
                  <a:pt x="29" y="529"/>
                </a:lnTo>
                <a:lnTo>
                  <a:pt x="37" y="546"/>
                </a:lnTo>
                <a:lnTo>
                  <a:pt x="46" y="562"/>
                </a:lnTo>
                <a:lnTo>
                  <a:pt x="55" y="578"/>
                </a:lnTo>
                <a:lnTo>
                  <a:pt x="65" y="594"/>
                </a:lnTo>
                <a:lnTo>
                  <a:pt x="76" y="609"/>
                </a:lnTo>
                <a:lnTo>
                  <a:pt x="87" y="623"/>
                </a:lnTo>
                <a:lnTo>
                  <a:pt x="99" y="637"/>
                </a:lnTo>
                <a:lnTo>
                  <a:pt x="112" y="650"/>
                </a:lnTo>
                <a:lnTo>
                  <a:pt x="124" y="663"/>
                </a:lnTo>
                <a:lnTo>
                  <a:pt x="139" y="675"/>
                </a:lnTo>
                <a:lnTo>
                  <a:pt x="152" y="686"/>
                </a:lnTo>
                <a:lnTo>
                  <a:pt x="168" y="697"/>
                </a:lnTo>
                <a:lnTo>
                  <a:pt x="183" y="707"/>
                </a:lnTo>
                <a:lnTo>
                  <a:pt x="200" y="716"/>
                </a:lnTo>
                <a:lnTo>
                  <a:pt x="216" y="724"/>
                </a:lnTo>
                <a:lnTo>
                  <a:pt x="233" y="732"/>
                </a:lnTo>
                <a:lnTo>
                  <a:pt x="249" y="738"/>
                </a:lnTo>
                <a:lnTo>
                  <a:pt x="268" y="744"/>
                </a:lnTo>
                <a:lnTo>
                  <a:pt x="286" y="750"/>
                </a:lnTo>
                <a:lnTo>
                  <a:pt x="304" y="754"/>
                </a:lnTo>
                <a:lnTo>
                  <a:pt x="323" y="758"/>
                </a:lnTo>
                <a:lnTo>
                  <a:pt x="342" y="760"/>
                </a:lnTo>
                <a:lnTo>
                  <a:pt x="361" y="761"/>
                </a:lnTo>
                <a:lnTo>
                  <a:pt x="381" y="762"/>
                </a:lnTo>
                <a:lnTo>
                  <a:pt x="408" y="761"/>
                </a:lnTo>
                <a:lnTo>
                  <a:pt x="434" y="758"/>
                </a:lnTo>
                <a:lnTo>
                  <a:pt x="460" y="753"/>
                </a:lnTo>
                <a:lnTo>
                  <a:pt x="484" y="747"/>
                </a:lnTo>
                <a:lnTo>
                  <a:pt x="636" y="747"/>
                </a:lnTo>
                <a:lnTo>
                  <a:pt x="661" y="753"/>
                </a:lnTo>
                <a:lnTo>
                  <a:pt x="687" y="758"/>
                </a:lnTo>
                <a:lnTo>
                  <a:pt x="714" y="761"/>
                </a:lnTo>
                <a:lnTo>
                  <a:pt x="740" y="762"/>
                </a:lnTo>
                <a:lnTo>
                  <a:pt x="767" y="761"/>
                </a:lnTo>
                <a:lnTo>
                  <a:pt x="793" y="758"/>
                </a:lnTo>
                <a:lnTo>
                  <a:pt x="819" y="753"/>
                </a:lnTo>
                <a:lnTo>
                  <a:pt x="844" y="747"/>
                </a:lnTo>
                <a:lnTo>
                  <a:pt x="1008" y="747"/>
                </a:lnTo>
                <a:lnTo>
                  <a:pt x="1033" y="753"/>
                </a:lnTo>
                <a:lnTo>
                  <a:pt x="1059" y="758"/>
                </a:lnTo>
                <a:lnTo>
                  <a:pt x="1086" y="761"/>
                </a:lnTo>
                <a:lnTo>
                  <a:pt x="1112" y="762"/>
                </a:lnTo>
                <a:lnTo>
                  <a:pt x="1140" y="761"/>
                </a:lnTo>
                <a:lnTo>
                  <a:pt x="1165" y="758"/>
                </a:lnTo>
                <a:lnTo>
                  <a:pt x="1191" y="753"/>
                </a:lnTo>
                <a:lnTo>
                  <a:pt x="1216" y="747"/>
                </a:lnTo>
                <a:lnTo>
                  <a:pt x="1374" y="747"/>
                </a:lnTo>
                <a:lnTo>
                  <a:pt x="1399" y="753"/>
                </a:lnTo>
                <a:lnTo>
                  <a:pt x="1425" y="758"/>
                </a:lnTo>
                <a:lnTo>
                  <a:pt x="1451" y="761"/>
                </a:lnTo>
                <a:lnTo>
                  <a:pt x="1478" y="762"/>
                </a:lnTo>
                <a:lnTo>
                  <a:pt x="1499" y="761"/>
                </a:lnTo>
                <a:lnTo>
                  <a:pt x="1518" y="760"/>
                </a:lnTo>
                <a:lnTo>
                  <a:pt x="1537" y="758"/>
                </a:lnTo>
                <a:lnTo>
                  <a:pt x="1555" y="754"/>
                </a:lnTo>
                <a:lnTo>
                  <a:pt x="1574" y="750"/>
                </a:lnTo>
                <a:lnTo>
                  <a:pt x="1592" y="744"/>
                </a:lnTo>
                <a:lnTo>
                  <a:pt x="1609" y="738"/>
                </a:lnTo>
                <a:lnTo>
                  <a:pt x="1627" y="732"/>
                </a:lnTo>
                <a:lnTo>
                  <a:pt x="1643" y="724"/>
                </a:lnTo>
                <a:lnTo>
                  <a:pt x="1660" y="716"/>
                </a:lnTo>
                <a:lnTo>
                  <a:pt x="1676" y="707"/>
                </a:lnTo>
                <a:lnTo>
                  <a:pt x="1692" y="697"/>
                </a:lnTo>
                <a:lnTo>
                  <a:pt x="1707" y="686"/>
                </a:lnTo>
                <a:lnTo>
                  <a:pt x="1721" y="675"/>
                </a:lnTo>
                <a:lnTo>
                  <a:pt x="1735" y="663"/>
                </a:lnTo>
                <a:lnTo>
                  <a:pt x="1748" y="650"/>
                </a:lnTo>
                <a:lnTo>
                  <a:pt x="1761" y="637"/>
                </a:lnTo>
                <a:lnTo>
                  <a:pt x="1773" y="623"/>
                </a:lnTo>
                <a:lnTo>
                  <a:pt x="1784" y="609"/>
                </a:lnTo>
                <a:lnTo>
                  <a:pt x="1795" y="594"/>
                </a:lnTo>
                <a:lnTo>
                  <a:pt x="1805" y="578"/>
                </a:lnTo>
                <a:lnTo>
                  <a:pt x="1814" y="562"/>
                </a:lnTo>
                <a:lnTo>
                  <a:pt x="1822" y="546"/>
                </a:lnTo>
                <a:lnTo>
                  <a:pt x="1830" y="529"/>
                </a:lnTo>
                <a:lnTo>
                  <a:pt x="1836" y="511"/>
                </a:lnTo>
                <a:lnTo>
                  <a:pt x="1842" y="494"/>
                </a:lnTo>
                <a:lnTo>
                  <a:pt x="1848" y="476"/>
                </a:lnTo>
                <a:lnTo>
                  <a:pt x="1852" y="457"/>
                </a:lnTo>
                <a:lnTo>
                  <a:pt x="1856" y="439"/>
                </a:lnTo>
                <a:lnTo>
                  <a:pt x="1858" y="420"/>
                </a:lnTo>
                <a:lnTo>
                  <a:pt x="1859" y="401"/>
                </a:lnTo>
                <a:lnTo>
                  <a:pt x="1860" y="380"/>
                </a:lnTo>
                <a:lnTo>
                  <a:pt x="1859" y="361"/>
                </a:lnTo>
                <a:lnTo>
                  <a:pt x="1858" y="342"/>
                </a:lnTo>
                <a:lnTo>
                  <a:pt x="1856" y="323"/>
                </a:lnTo>
                <a:lnTo>
                  <a:pt x="1852" y="304"/>
                </a:lnTo>
                <a:lnTo>
                  <a:pt x="1848" y="286"/>
                </a:lnTo>
                <a:lnTo>
                  <a:pt x="1842" y="268"/>
                </a:lnTo>
                <a:lnTo>
                  <a:pt x="1836" y="249"/>
                </a:lnTo>
                <a:lnTo>
                  <a:pt x="1830" y="233"/>
                </a:lnTo>
                <a:lnTo>
                  <a:pt x="1822" y="216"/>
                </a:lnTo>
                <a:lnTo>
                  <a:pt x="1814" y="200"/>
                </a:lnTo>
                <a:lnTo>
                  <a:pt x="1805" y="183"/>
                </a:lnTo>
                <a:lnTo>
                  <a:pt x="1795" y="168"/>
                </a:lnTo>
                <a:lnTo>
                  <a:pt x="1784" y="152"/>
                </a:lnTo>
                <a:lnTo>
                  <a:pt x="1773" y="139"/>
                </a:lnTo>
                <a:lnTo>
                  <a:pt x="1761" y="124"/>
                </a:lnTo>
                <a:lnTo>
                  <a:pt x="1748" y="112"/>
                </a:lnTo>
                <a:lnTo>
                  <a:pt x="1735" y="99"/>
                </a:lnTo>
                <a:lnTo>
                  <a:pt x="1721" y="87"/>
                </a:lnTo>
                <a:lnTo>
                  <a:pt x="1707" y="76"/>
                </a:lnTo>
                <a:lnTo>
                  <a:pt x="1692" y="65"/>
                </a:lnTo>
                <a:lnTo>
                  <a:pt x="1676" y="55"/>
                </a:lnTo>
                <a:lnTo>
                  <a:pt x="1660" y="46"/>
                </a:lnTo>
                <a:lnTo>
                  <a:pt x="1643" y="37"/>
                </a:lnTo>
                <a:lnTo>
                  <a:pt x="1627" y="29"/>
                </a:lnTo>
                <a:lnTo>
                  <a:pt x="1609" y="22"/>
                </a:lnTo>
                <a:lnTo>
                  <a:pt x="1592" y="17"/>
                </a:lnTo>
                <a:lnTo>
                  <a:pt x="1574" y="12"/>
                </a:lnTo>
                <a:lnTo>
                  <a:pt x="1555" y="8"/>
                </a:lnTo>
                <a:lnTo>
                  <a:pt x="1537" y="4"/>
                </a:lnTo>
                <a:lnTo>
                  <a:pt x="1518" y="2"/>
                </a:lnTo>
                <a:lnTo>
                  <a:pt x="1499" y="0"/>
                </a:lnTo>
                <a:lnTo>
                  <a:pt x="1478" y="0"/>
                </a:lnTo>
                <a:close/>
              </a:path>
            </a:pathLst>
          </a:custGeom>
          <a:solidFill>
            <a:schemeClr val="tx1">
              <a:alpha val="25098"/>
            </a:schemeClr>
          </a:solidFill>
          <a:ln w="19050" cap="rnd" cmpd="sng">
            <a:solidFill>
              <a:srgbClr val="9E9E9E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4" name="Rectangle 95"/>
          <p:cNvSpPr>
            <a:spLocks noChangeArrowheads="1"/>
          </p:cNvSpPr>
          <p:nvPr/>
        </p:nvSpPr>
        <p:spPr bwMode="auto">
          <a:xfrm>
            <a:off x="1295400" y="3733800"/>
            <a:ext cx="28733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Captivate your viewing audience – Power</a:t>
            </a:r>
          </a:p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Point Templates &amp; Backgrounds, Sleek Diagram &amp; Charts For Your Presentation</a:t>
            </a:r>
          </a:p>
        </p:txBody>
      </p:sp>
      <p:sp>
        <p:nvSpPr>
          <p:cNvPr id="5135" name="Rectangle 96"/>
          <p:cNvSpPr>
            <a:spLocks noChangeArrowheads="1"/>
          </p:cNvSpPr>
          <p:nvPr/>
        </p:nvSpPr>
        <p:spPr bwMode="auto">
          <a:xfrm>
            <a:off x="1320800" y="2111375"/>
            <a:ext cx="2376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400" b="1" baseline="0">
                <a:solidFill>
                  <a:srgbClr val="FFFFFF"/>
                </a:solidFill>
                <a:latin typeface="Arial Black" pitchFamily="34" charset="0"/>
              </a:rPr>
              <a:t>Subtle Touch</a:t>
            </a:r>
          </a:p>
        </p:txBody>
      </p:sp>
      <p:sp>
        <p:nvSpPr>
          <p:cNvPr id="5136" name="Rectangle 97"/>
          <p:cNvSpPr>
            <a:spLocks noChangeArrowheads="1"/>
          </p:cNvSpPr>
          <p:nvPr/>
        </p:nvSpPr>
        <p:spPr bwMode="auto">
          <a:xfrm>
            <a:off x="1330325" y="2398713"/>
            <a:ext cx="2401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Trendy Design in contemporary colors </a:t>
            </a:r>
          </a:p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And styles - PowerPoint Templates &amp; Backgrounds, PowerPoint Diagrams </a:t>
            </a:r>
          </a:p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&amp; Charts for your Presentation</a:t>
            </a:r>
          </a:p>
        </p:txBody>
      </p:sp>
      <p:sp>
        <p:nvSpPr>
          <p:cNvPr id="5137" name="Line 102"/>
          <p:cNvSpPr>
            <a:spLocks noChangeShapeType="1"/>
          </p:cNvSpPr>
          <p:nvPr/>
        </p:nvSpPr>
        <p:spPr bwMode="auto">
          <a:xfrm>
            <a:off x="3995738" y="3333750"/>
            <a:ext cx="693737" cy="0"/>
          </a:xfrm>
          <a:prstGeom prst="line">
            <a:avLst/>
          </a:prstGeom>
          <a:noFill/>
          <a:ln w="1143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8" name="Line 103"/>
          <p:cNvSpPr>
            <a:spLocks noChangeShapeType="1"/>
          </p:cNvSpPr>
          <p:nvPr/>
        </p:nvSpPr>
        <p:spPr bwMode="auto">
          <a:xfrm flipH="1">
            <a:off x="4329113" y="3586163"/>
            <a:ext cx="782637" cy="0"/>
          </a:xfrm>
          <a:prstGeom prst="line">
            <a:avLst/>
          </a:prstGeom>
          <a:noFill/>
          <a:ln w="114300">
            <a:solidFill>
              <a:srgbClr val="139A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9" name="WordArt 110"/>
          <p:cNvSpPr>
            <a:spLocks noChangeArrowheads="1" noChangeShapeType="1" noTextEdit="1"/>
          </p:cNvSpPr>
          <p:nvPr/>
        </p:nvSpPr>
        <p:spPr bwMode="auto">
          <a:xfrm>
            <a:off x="1908175" y="373063"/>
            <a:ext cx="5327650" cy="2873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b="1" kern="10" spc="-90">
                <a:solidFill>
                  <a:srgbClr val="FFFFFF"/>
                </a:solidFill>
                <a:effectLst>
                  <a:outerShdw dist="28398" dir="3806097" algn="ctr" rotWithShape="0">
                    <a:srgbClr val="000000">
                      <a:alpha val="50000"/>
                    </a:srgbClr>
                  </a:outerShdw>
                </a:effectLst>
                <a:latin typeface="Times New Roman"/>
                <a:cs typeface="Times New Roman"/>
              </a:rPr>
              <a:t>CLICK TO TYPE SLIDE TITLE</a:t>
            </a:r>
            <a:endParaRPr lang="zh-CN" altLang="en-US" b="1" kern="10" spc="-90">
              <a:solidFill>
                <a:srgbClr val="FFFFFF"/>
              </a:solidFill>
              <a:effectLst>
                <a:outerShdw dist="28398" dir="3806097" algn="ctr" rotWithShape="0">
                  <a:srgbClr val="000000">
                    <a:alpha val="5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5140" name="Group 118"/>
          <p:cNvGrpSpPr>
            <a:grpSpLocks/>
          </p:cNvGrpSpPr>
          <p:nvPr/>
        </p:nvGrpSpPr>
        <p:grpSpPr bwMode="auto">
          <a:xfrm>
            <a:off x="3206750" y="4987925"/>
            <a:ext cx="396875" cy="396875"/>
            <a:chOff x="1661" y="2750"/>
            <a:chExt cx="250" cy="250"/>
          </a:xfrm>
        </p:grpSpPr>
        <p:sp>
          <p:nvSpPr>
            <p:cNvPr id="5174" name="Oval 11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  <p:sp>
          <p:nvSpPr>
            <p:cNvPr id="5175" name="Oval 12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</p:grpSp>
      <p:grpSp>
        <p:nvGrpSpPr>
          <p:cNvPr id="5141" name="Group 104"/>
          <p:cNvGrpSpPr>
            <a:grpSpLocks/>
          </p:cNvGrpSpPr>
          <p:nvPr/>
        </p:nvGrpSpPr>
        <p:grpSpPr bwMode="auto">
          <a:xfrm>
            <a:off x="1530350" y="990600"/>
            <a:ext cx="396875" cy="396875"/>
            <a:chOff x="1661" y="2750"/>
            <a:chExt cx="250" cy="250"/>
          </a:xfrm>
        </p:grpSpPr>
        <p:sp>
          <p:nvSpPr>
            <p:cNvPr id="5172" name="Oval 105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  <p:sp>
          <p:nvSpPr>
            <p:cNvPr id="5173" name="Oval 106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</p:grpSp>
      <p:grpSp>
        <p:nvGrpSpPr>
          <p:cNvPr id="5142" name="Group 136"/>
          <p:cNvGrpSpPr>
            <a:grpSpLocks/>
          </p:cNvGrpSpPr>
          <p:nvPr/>
        </p:nvGrpSpPr>
        <p:grpSpPr bwMode="auto">
          <a:xfrm>
            <a:off x="1524000" y="1530350"/>
            <a:ext cx="396875" cy="396875"/>
            <a:chOff x="1661" y="2750"/>
            <a:chExt cx="250" cy="250"/>
          </a:xfrm>
        </p:grpSpPr>
        <p:sp>
          <p:nvSpPr>
            <p:cNvPr id="5170" name="Oval 137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  <p:sp>
          <p:nvSpPr>
            <p:cNvPr id="5171" name="Oval 138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</p:grpSp>
      <p:sp>
        <p:nvSpPr>
          <p:cNvPr id="5143" name="Line 139"/>
          <p:cNvSpPr>
            <a:spLocks noChangeShapeType="1"/>
          </p:cNvSpPr>
          <p:nvPr/>
        </p:nvSpPr>
        <p:spPr bwMode="auto">
          <a:xfrm flipH="1">
            <a:off x="1722438" y="1196975"/>
            <a:ext cx="6350" cy="53975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44" name="Group 147"/>
          <p:cNvGrpSpPr>
            <a:grpSpLocks/>
          </p:cNvGrpSpPr>
          <p:nvPr/>
        </p:nvGrpSpPr>
        <p:grpSpPr bwMode="auto">
          <a:xfrm>
            <a:off x="7248525" y="990600"/>
            <a:ext cx="396875" cy="396875"/>
            <a:chOff x="3515" y="889"/>
            <a:chExt cx="250" cy="250"/>
          </a:xfrm>
        </p:grpSpPr>
        <p:sp>
          <p:nvSpPr>
            <p:cNvPr id="5168" name="Oval 141"/>
            <p:cNvSpPr>
              <a:spLocks noChangeArrowheads="1"/>
            </p:cNvSpPr>
            <p:nvPr/>
          </p:nvSpPr>
          <p:spPr bwMode="auto">
            <a:xfrm>
              <a:off x="3515" y="889"/>
              <a:ext cx="250" cy="250"/>
            </a:xfrm>
            <a:prstGeom prst="ellipse">
              <a:avLst/>
            </a:prstGeom>
            <a:solidFill>
              <a:srgbClr val="139A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 algn="ctr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  <p:sp>
          <p:nvSpPr>
            <p:cNvPr id="5169" name="Oval 142"/>
            <p:cNvSpPr>
              <a:spLocks noChangeArrowheads="1"/>
            </p:cNvSpPr>
            <p:nvPr/>
          </p:nvSpPr>
          <p:spPr bwMode="auto">
            <a:xfrm>
              <a:off x="3583" y="957"/>
              <a:ext cx="114" cy="1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</p:grpSp>
      <p:grpSp>
        <p:nvGrpSpPr>
          <p:cNvPr id="5145" name="Group 148"/>
          <p:cNvGrpSpPr>
            <a:grpSpLocks/>
          </p:cNvGrpSpPr>
          <p:nvPr/>
        </p:nvGrpSpPr>
        <p:grpSpPr bwMode="auto">
          <a:xfrm>
            <a:off x="7235825" y="1517650"/>
            <a:ext cx="396875" cy="396875"/>
            <a:chOff x="3515" y="1253"/>
            <a:chExt cx="250" cy="250"/>
          </a:xfrm>
        </p:grpSpPr>
        <p:sp>
          <p:nvSpPr>
            <p:cNvPr id="5166" name="Oval 144"/>
            <p:cNvSpPr>
              <a:spLocks noChangeArrowheads="1"/>
            </p:cNvSpPr>
            <p:nvPr/>
          </p:nvSpPr>
          <p:spPr bwMode="auto">
            <a:xfrm>
              <a:off x="3515" y="1253"/>
              <a:ext cx="250" cy="250"/>
            </a:xfrm>
            <a:prstGeom prst="ellipse">
              <a:avLst/>
            </a:prstGeom>
            <a:solidFill>
              <a:srgbClr val="139A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 algn="ctr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  <p:sp>
          <p:nvSpPr>
            <p:cNvPr id="5167" name="Oval 145"/>
            <p:cNvSpPr>
              <a:spLocks noChangeArrowheads="1"/>
            </p:cNvSpPr>
            <p:nvPr/>
          </p:nvSpPr>
          <p:spPr bwMode="auto">
            <a:xfrm>
              <a:off x="3583" y="1321"/>
              <a:ext cx="114" cy="1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</p:grpSp>
      <p:grpSp>
        <p:nvGrpSpPr>
          <p:cNvPr id="5146" name="Group 151"/>
          <p:cNvGrpSpPr>
            <a:grpSpLocks/>
          </p:cNvGrpSpPr>
          <p:nvPr/>
        </p:nvGrpSpPr>
        <p:grpSpPr bwMode="auto">
          <a:xfrm>
            <a:off x="3816350" y="6273800"/>
            <a:ext cx="1441450" cy="360363"/>
            <a:chOff x="4672" y="3929"/>
            <a:chExt cx="908" cy="227"/>
          </a:xfrm>
        </p:grpSpPr>
        <p:sp>
          <p:nvSpPr>
            <p:cNvPr id="5164" name="WordArt 152"/>
            <p:cNvSpPr>
              <a:spLocks noChangeArrowheads="1" noChangeShapeType="1" noTextEdit="1"/>
            </p:cNvSpPr>
            <p:nvPr/>
          </p:nvSpPr>
          <p:spPr bwMode="auto">
            <a:xfrm>
              <a:off x="4672" y="3929"/>
              <a:ext cx="908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>
                  <a:solidFill>
                    <a:srgbClr val="FFFFFF"/>
                  </a:solidFill>
                  <a:effectLst>
                    <a:outerShdw dist="17961" dir="2700000" algn="ctr" rotWithShape="0">
                      <a:srgbClr val="000000"/>
                    </a:outerShdw>
                  </a:effectLst>
                  <a:latin typeface="Impact"/>
                </a:rPr>
                <a:t>' LOGOTYPE '</a:t>
              </a:r>
              <a:endParaRPr lang="zh-CN" altLang="en-US" kern="10">
                <a:solidFill>
                  <a:srgbClr val="FFFFFF"/>
                </a:solidFill>
                <a:effectLst>
                  <a:outerShdw dist="17961" dir="2700000" algn="ctr" rotWithShape="0">
                    <a:srgbClr val="000000"/>
                  </a:outerShdw>
                </a:effectLst>
                <a:latin typeface="Impact"/>
              </a:endParaRPr>
            </a:p>
          </p:txBody>
        </p:sp>
        <p:sp>
          <p:nvSpPr>
            <p:cNvPr id="5165" name="WordArt 153"/>
            <p:cNvSpPr>
              <a:spLocks noChangeArrowheads="1" noChangeShapeType="1" noTextEdit="1"/>
            </p:cNvSpPr>
            <p:nvPr/>
          </p:nvSpPr>
          <p:spPr bwMode="auto">
            <a:xfrm>
              <a:off x="4742" y="4110"/>
              <a:ext cx="770" cy="4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l"/>
              <a:r>
                <a:rPr lang="en-US" altLang="zh-CN" sz="800" b="1" kern="10">
                  <a:solidFill>
                    <a:srgbClr val="969696"/>
                  </a:solidFill>
                  <a:latin typeface="Arial"/>
                  <a:cs typeface="Arial"/>
                </a:rPr>
                <a:t>COMPANY LOGOTYPE INSERT</a:t>
              </a:r>
              <a:endParaRPr lang="zh-CN" altLang="en-US" sz="800" b="1" kern="10">
                <a:solidFill>
                  <a:srgbClr val="969696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147" name="Rectangle 156"/>
          <p:cNvSpPr>
            <a:spLocks noChangeArrowheads="1"/>
          </p:cNvSpPr>
          <p:nvPr/>
        </p:nvSpPr>
        <p:spPr bwMode="auto">
          <a:xfrm>
            <a:off x="4176713" y="2833688"/>
            <a:ext cx="7572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TEXT</a:t>
            </a:r>
          </a:p>
        </p:txBody>
      </p:sp>
      <p:sp>
        <p:nvSpPr>
          <p:cNvPr id="5148" name="Rectangle 111"/>
          <p:cNvSpPr>
            <a:spLocks noChangeArrowheads="1"/>
          </p:cNvSpPr>
          <p:nvPr/>
        </p:nvSpPr>
        <p:spPr bwMode="auto">
          <a:xfrm>
            <a:off x="4230688" y="3800475"/>
            <a:ext cx="6302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200" b="1" baseline="0">
                <a:solidFill>
                  <a:srgbClr val="139AFF"/>
                </a:solidFill>
                <a:latin typeface="Arial" charset="0"/>
              </a:rPr>
              <a:t>TEXT</a:t>
            </a:r>
          </a:p>
        </p:txBody>
      </p:sp>
      <p:sp>
        <p:nvSpPr>
          <p:cNvPr id="5149" name="Text Box 164"/>
          <p:cNvSpPr txBox="1">
            <a:spLocks noChangeArrowheads="1"/>
          </p:cNvSpPr>
          <p:nvPr/>
        </p:nvSpPr>
        <p:spPr bwMode="auto">
          <a:xfrm>
            <a:off x="4064000" y="5489575"/>
            <a:ext cx="1036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400" b="1" baseline="0">
                <a:solidFill>
                  <a:srgbClr val="F0AC02"/>
                </a:solidFill>
                <a:latin typeface="Arial Black" pitchFamily="34" charset="0"/>
              </a:rPr>
              <a:t>DESIGN</a:t>
            </a:r>
          </a:p>
          <a:p>
            <a:pPr algn="ctr" eaLnBrk="1" hangingPunct="1"/>
            <a:r>
              <a:rPr lang="en-US" altLang="ko-KR" sz="1000" b="1" baseline="0">
                <a:solidFill>
                  <a:srgbClr val="F0AC02"/>
                </a:solidFill>
                <a:latin typeface="Arial" charset="0"/>
              </a:rPr>
              <a:t>Inspiration</a:t>
            </a:r>
          </a:p>
        </p:txBody>
      </p:sp>
      <p:grpSp>
        <p:nvGrpSpPr>
          <p:cNvPr id="5150" name="Group 173"/>
          <p:cNvGrpSpPr>
            <a:grpSpLocks/>
          </p:cNvGrpSpPr>
          <p:nvPr/>
        </p:nvGrpSpPr>
        <p:grpSpPr bwMode="auto">
          <a:xfrm>
            <a:off x="3203575" y="5500688"/>
            <a:ext cx="396875" cy="396875"/>
            <a:chOff x="1661" y="2750"/>
            <a:chExt cx="250" cy="250"/>
          </a:xfrm>
        </p:grpSpPr>
        <p:sp>
          <p:nvSpPr>
            <p:cNvPr id="5162" name="Oval 174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  <p:sp>
          <p:nvSpPr>
            <p:cNvPr id="5163" name="Oval 175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</p:grpSp>
      <p:sp>
        <p:nvSpPr>
          <p:cNvPr id="5151" name="Line 172"/>
          <p:cNvSpPr>
            <a:spLocks noChangeShapeType="1"/>
          </p:cNvSpPr>
          <p:nvPr/>
        </p:nvSpPr>
        <p:spPr bwMode="auto">
          <a:xfrm flipH="1">
            <a:off x="3400425" y="5191125"/>
            <a:ext cx="6350" cy="5159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52" name="Group 176"/>
          <p:cNvGrpSpPr>
            <a:grpSpLocks/>
          </p:cNvGrpSpPr>
          <p:nvPr/>
        </p:nvGrpSpPr>
        <p:grpSpPr bwMode="auto">
          <a:xfrm>
            <a:off x="5508625" y="5500688"/>
            <a:ext cx="396875" cy="396875"/>
            <a:chOff x="3470" y="3444"/>
            <a:chExt cx="250" cy="250"/>
          </a:xfrm>
        </p:grpSpPr>
        <p:sp>
          <p:nvSpPr>
            <p:cNvPr id="5160" name="Oval 177"/>
            <p:cNvSpPr>
              <a:spLocks noChangeArrowheads="1"/>
            </p:cNvSpPr>
            <p:nvPr/>
          </p:nvSpPr>
          <p:spPr bwMode="auto">
            <a:xfrm>
              <a:off x="3470" y="3444"/>
              <a:ext cx="250" cy="250"/>
            </a:xfrm>
            <a:prstGeom prst="ellipse">
              <a:avLst/>
            </a:prstGeom>
            <a:solidFill>
              <a:srgbClr val="139A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 algn="ctr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  <p:sp>
          <p:nvSpPr>
            <p:cNvPr id="5161" name="Oval 178"/>
            <p:cNvSpPr>
              <a:spLocks noChangeArrowheads="1"/>
            </p:cNvSpPr>
            <p:nvPr/>
          </p:nvSpPr>
          <p:spPr bwMode="auto">
            <a:xfrm>
              <a:off x="3538" y="3512"/>
              <a:ext cx="114" cy="1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</p:grpSp>
      <p:sp>
        <p:nvSpPr>
          <p:cNvPr id="5153" name="Line 179"/>
          <p:cNvSpPr>
            <a:spLocks noChangeShapeType="1"/>
          </p:cNvSpPr>
          <p:nvPr/>
        </p:nvSpPr>
        <p:spPr bwMode="auto">
          <a:xfrm flipH="1">
            <a:off x="5707063" y="5191125"/>
            <a:ext cx="6350" cy="506413"/>
          </a:xfrm>
          <a:prstGeom prst="line">
            <a:avLst/>
          </a:prstGeom>
          <a:noFill/>
          <a:ln w="19050">
            <a:solidFill>
              <a:srgbClr val="139AFF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4" name="Line 180"/>
          <p:cNvSpPr>
            <a:spLocks noChangeShapeType="1"/>
          </p:cNvSpPr>
          <p:nvPr/>
        </p:nvSpPr>
        <p:spPr bwMode="auto">
          <a:xfrm flipH="1">
            <a:off x="7435850" y="1187450"/>
            <a:ext cx="6350" cy="539750"/>
          </a:xfrm>
          <a:prstGeom prst="line">
            <a:avLst/>
          </a:prstGeom>
          <a:noFill/>
          <a:ln w="19050">
            <a:solidFill>
              <a:srgbClr val="139AFF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5" name="Rectangle 181"/>
          <p:cNvSpPr>
            <a:spLocks noChangeArrowheads="1"/>
          </p:cNvSpPr>
          <p:nvPr/>
        </p:nvSpPr>
        <p:spPr bwMode="auto">
          <a:xfrm>
            <a:off x="6704013" y="5535613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400" b="1" baseline="0">
                <a:solidFill>
                  <a:srgbClr val="139AFF"/>
                </a:solidFill>
                <a:latin typeface="Arial" charset="0"/>
              </a:rPr>
              <a:t>TEXT</a:t>
            </a:r>
          </a:p>
        </p:txBody>
      </p:sp>
      <p:sp>
        <p:nvSpPr>
          <p:cNvPr id="5156" name="Rectangle 182"/>
          <p:cNvSpPr>
            <a:spLocks noChangeArrowheads="1"/>
          </p:cNvSpPr>
          <p:nvPr/>
        </p:nvSpPr>
        <p:spPr bwMode="auto">
          <a:xfrm>
            <a:off x="1763713" y="5553075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400" b="1" baseline="0">
                <a:solidFill>
                  <a:srgbClr val="FFFFFF"/>
                </a:solidFill>
                <a:latin typeface="Arial" charset="0"/>
              </a:rPr>
              <a:t>TEXT</a:t>
            </a:r>
          </a:p>
        </p:txBody>
      </p:sp>
      <p:sp>
        <p:nvSpPr>
          <p:cNvPr id="5157" name="Line 183"/>
          <p:cNvSpPr>
            <a:spLocks noChangeShapeType="1"/>
          </p:cNvSpPr>
          <p:nvPr/>
        </p:nvSpPr>
        <p:spPr bwMode="auto">
          <a:xfrm flipV="1">
            <a:off x="5715000" y="5686425"/>
            <a:ext cx="944563" cy="3175"/>
          </a:xfrm>
          <a:prstGeom prst="line">
            <a:avLst/>
          </a:prstGeom>
          <a:noFill/>
          <a:ln w="19050">
            <a:solidFill>
              <a:srgbClr val="139AF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8" name="Line 184"/>
          <p:cNvSpPr>
            <a:spLocks noChangeShapeType="1"/>
          </p:cNvSpPr>
          <p:nvPr/>
        </p:nvSpPr>
        <p:spPr bwMode="auto">
          <a:xfrm flipV="1">
            <a:off x="2484438" y="5707063"/>
            <a:ext cx="908050" cy="317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9" name="Text Box 18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2028825" y="6594475"/>
            <a:ext cx="5076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baseline="0">
                <a:solidFill>
                  <a:srgbClr val="808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38"/>
          <p:cNvSpPr>
            <a:spLocks noChangeArrowheads="1"/>
          </p:cNvSpPr>
          <p:nvPr/>
        </p:nvSpPr>
        <p:spPr bwMode="auto">
          <a:xfrm>
            <a:off x="4067175" y="5768975"/>
            <a:ext cx="2592388" cy="684213"/>
          </a:xfrm>
          <a:prstGeom prst="roundRect">
            <a:avLst>
              <a:gd name="adj" fmla="val 50000"/>
            </a:avLst>
          </a:prstGeom>
          <a:solidFill>
            <a:schemeClr val="bg1">
              <a:alpha val="5098"/>
            </a:schemeClr>
          </a:solidFill>
          <a:ln w="19050" cap="rnd" algn="ctr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147" name="Line 237"/>
          <p:cNvSpPr>
            <a:spLocks noChangeShapeType="1"/>
          </p:cNvSpPr>
          <p:nvPr/>
        </p:nvSpPr>
        <p:spPr bwMode="auto">
          <a:xfrm flipV="1">
            <a:off x="6273800" y="5154613"/>
            <a:ext cx="566738" cy="595312"/>
          </a:xfrm>
          <a:prstGeom prst="line">
            <a:avLst/>
          </a:prstGeom>
          <a:noFill/>
          <a:ln w="19050" cap="rnd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" name="AutoShape 114"/>
          <p:cNvSpPr>
            <a:spLocks noChangeArrowheads="1"/>
          </p:cNvSpPr>
          <p:nvPr/>
        </p:nvSpPr>
        <p:spPr bwMode="auto">
          <a:xfrm rot="2700000">
            <a:off x="6512719" y="5233194"/>
            <a:ext cx="1214437" cy="396875"/>
          </a:xfrm>
          <a:prstGeom prst="roundRect">
            <a:avLst>
              <a:gd name="adj" fmla="val 50000"/>
            </a:avLst>
          </a:prstGeom>
          <a:solidFill>
            <a:srgbClr val="C0C0C0">
              <a:alpha val="20000"/>
            </a:srgb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149" name="Oval 236"/>
          <p:cNvSpPr>
            <a:spLocks noChangeArrowheads="1"/>
          </p:cNvSpPr>
          <p:nvPr/>
        </p:nvSpPr>
        <p:spPr bwMode="auto">
          <a:xfrm>
            <a:off x="7318375" y="5624513"/>
            <a:ext cx="180975" cy="180975"/>
          </a:xfrm>
          <a:prstGeom prst="ellipse">
            <a:avLst/>
          </a:prstGeom>
          <a:solidFill>
            <a:srgbClr val="139AFF"/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150" name="AutoShape 129"/>
          <p:cNvSpPr>
            <a:spLocks noChangeArrowheads="1"/>
          </p:cNvSpPr>
          <p:nvPr/>
        </p:nvSpPr>
        <p:spPr bwMode="auto">
          <a:xfrm rot="-2700000">
            <a:off x="1360488" y="1808163"/>
            <a:ext cx="1214437" cy="396875"/>
          </a:xfrm>
          <a:prstGeom prst="roundRect">
            <a:avLst>
              <a:gd name="adj" fmla="val 50000"/>
            </a:avLst>
          </a:prstGeom>
          <a:solidFill>
            <a:srgbClr val="C0C0C0">
              <a:alpha val="20000"/>
            </a:srgb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151" name="Oval 235"/>
          <p:cNvSpPr>
            <a:spLocks noChangeArrowheads="1"/>
          </p:cNvSpPr>
          <p:nvPr/>
        </p:nvSpPr>
        <p:spPr bwMode="auto">
          <a:xfrm>
            <a:off x="1584325" y="2195513"/>
            <a:ext cx="180975" cy="180975"/>
          </a:xfrm>
          <a:prstGeom prst="ellipse">
            <a:avLst/>
          </a:prstGeom>
          <a:solidFill>
            <a:srgbClr val="FDB602"/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152" name="AutoShape 217"/>
          <p:cNvSpPr>
            <a:spLocks noChangeArrowheads="1"/>
          </p:cNvSpPr>
          <p:nvPr/>
        </p:nvSpPr>
        <p:spPr bwMode="auto">
          <a:xfrm>
            <a:off x="3384550" y="1160463"/>
            <a:ext cx="3059113" cy="755650"/>
          </a:xfrm>
          <a:prstGeom prst="roundRect">
            <a:avLst>
              <a:gd name="adj" fmla="val 50000"/>
            </a:avLst>
          </a:prstGeom>
          <a:solidFill>
            <a:schemeClr val="bg1">
              <a:alpha val="5098"/>
            </a:schemeClr>
          </a:solidFill>
          <a:ln w="19050" cap="rnd" algn="ctr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153" name="Line 212"/>
          <p:cNvSpPr>
            <a:spLocks noChangeShapeType="1"/>
          </p:cNvSpPr>
          <p:nvPr/>
        </p:nvSpPr>
        <p:spPr bwMode="auto">
          <a:xfrm flipV="1">
            <a:off x="2843213" y="1681163"/>
            <a:ext cx="566737" cy="595312"/>
          </a:xfrm>
          <a:prstGeom prst="line">
            <a:avLst/>
          </a:prstGeom>
          <a:noFill/>
          <a:ln w="19050" cap="rnd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" name="WordArt 2"/>
          <p:cNvSpPr>
            <a:spLocks noChangeArrowheads="1" noChangeShapeType="1" noTextEdit="1"/>
          </p:cNvSpPr>
          <p:nvPr/>
        </p:nvSpPr>
        <p:spPr bwMode="auto">
          <a:xfrm>
            <a:off x="1908175" y="441325"/>
            <a:ext cx="5327650" cy="2873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b="1" kern="10" spc="-90">
                <a:gradFill rotWithShape="1">
                  <a:gsLst>
                    <a:gs pos="0">
                      <a:srgbClr val="DBDBDB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28398" dir="3806097" algn="ctr" rotWithShape="0">
                    <a:srgbClr val="000000">
                      <a:alpha val="50000"/>
                    </a:srgbClr>
                  </a:outerShdw>
                </a:effectLst>
                <a:latin typeface="Times New Roman"/>
                <a:cs typeface="Times New Roman"/>
              </a:rPr>
              <a:t>CLICK TO TYPE SLIDE TITLE</a:t>
            </a:r>
            <a:endParaRPr lang="zh-CN" altLang="en-US" b="1" kern="10" spc="-90">
              <a:gradFill rotWithShape="1">
                <a:gsLst>
                  <a:gs pos="0">
                    <a:srgbClr val="DBDBDB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28398" dir="3806097" algn="ctr" rotWithShape="0">
                  <a:srgbClr val="000000">
                    <a:alpha val="5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6155" name="AutoShape 31"/>
          <p:cNvSpPr>
            <a:spLocks noChangeArrowheads="1"/>
          </p:cNvSpPr>
          <p:nvPr/>
        </p:nvSpPr>
        <p:spPr bwMode="auto">
          <a:xfrm>
            <a:off x="2636838" y="2087563"/>
            <a:ext cx="1552575" cy="396875"/>
          </a:xfrm>
          <a:prstGeom prst="roundRect">
            <a:avLst>
              <a:gd name="adj" fmla="val 50000"/>
            </a:avLst>
          </a:prstGeom>
          <a:solidFill>
            <a:srgbClr val="C0C0C0">
              <a:alpha val="10196"/>
            </a:srgb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156" name="AutoShape 32"/>
          <p:cNvSpPr>
            <a:spLocks noChangeArrowheads="1"/>
          </p:cNvSpPr>
          <p:nvPr/>
        </p:nvSpPr>
        <p:spPr bwMode="auto">
          <a:xfrm>
            <a:off x="3779838" y="2087563"/>
            <a:ext cx="1552575" cy="396875"/>
          </a:xfrm>
          <a:prstGeom prst="roundRect">
            <a:avLst>
              <a:gd name="adj" fmla="val 50000"/>
            </a:avLst>
          </a:prstGeom>
          <a:solidFill>
            <a:srgbClr val="C0C0C0">
              <a:alpha val="10196"/>
            </a:srgb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157" name="AutoShape 33"/>
          <p:cNvSpPr>
            <a:spLocks noChangeArrowheads="1"/>
          </p:cNvSpPr>
          <p:nvPr/>
        </p:nvSpPr>
        <p:spPr bwMode="auto">
          <a:xfrm>
            <a:off x="4922838" y="2087563"/>
            <a:ext cx="1552575" cy="396875"/>
          </a:xfrm>
          <a:prstGeom prst="roundRect">
            <a:avLst>
              <a:gd name="adj" fmla="val 50000"/>
            </a:avLst>
          </a:prstGeom>
          <a:solidFill>
            <a:srgbClr val="99CC00">
              <a:alpha val="10196"/>
            </a:srgbClr>
          </a:solidFill>
          <a:ln w="19050" cap="rnd" algn="ctr">
            <a:solidFill>
              <a:srgbClr val="99CC00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158" name="AutoShape 34"/>
          <p:cNvSpPr>
            <a:spLocks noChangeArrowheads="1"/>
          </p:cNvSpPr>
          <p:nvPr/>
        </p:nvSpPr>
        <p:spPr bwMode="auto">
          <a:xfrm>
            <a:off x="6057900" y="2087563"/>
            <a:ext cx="1552575" cy="396875"/>
          </a:xfrm>
          <a:prstGeom prst="roundRect">
            <a:avLst>
              <a:gd name="adj" fmla="val 50000"/>
            </a:avLst>
          </a:prstGeom>
          <a:solidFill>
            <a:srgbClr val="F0AC02">
              <a:alpha val="10196"/>
            </a:srgbClr>
          </a:solidFill>
          <a:ln w="19050" cap="rnd" algn="ctr">
            <a:solidFill>
              <a:srgbClr val="F0AC02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159" name="AutoShape 36"/>
          <p:cNvSpPr>
            <a:spLocks noChangeArrowheads="1"/>
          </p:cNvSpPr>
          <p:nvPr/>
        </p:nvSpPr>
        <p:spPr bwMode="auto">
          <a:xfrm rot="2742808">
            <a:off x="7088982" y="2370931"/>
            <a:ext cx="1214438" cy="396875"/>
          </a:xfrm>
          <a:prstGeom prst="roundRect">
            <a:avLst>
              <a:gd name="adj" fmla="val 50000"/>
            </a:avLst>
          </a:prstGeom>
          <a:solidFill>
            <a:srgbClr val="C0C0C0">
              <a:alpha val="20000"/>
            </a:srgb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160" name="Rectangle 38"/>
          <p:cNvSpPr>
            <a:spLocks noChangeArrowheads="1"/>
          </p:cNvSpPr>
          <p:nvPr/>
        </p:nvSpPr>
        <p:spPr bwMode="auto">
          <a:xfrm>
            <a:off x="3033713" y="2149475"/>
            <a:ext cx="7572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Text</a:t>
            </a:r>
          </a:p>
        </p:txBody>
      </p:sp>
      <p:sp>
        <p:nvSpPr>
          <p:cNvPr id="6161" name="Rectangle 39"/>
          <p:cNvSpPr>
            <a:spLocks noChangeArrowheads="1"/>
          </p:cNvSpPr>
          <p:nvPr/>
        </p:nvSpPr>
        <p:spPr bwMode="auto">
          <a:xfrm>
            <a:off x="4186238" y="2149475"/>
            <a:ext cx="7572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C0C0C0"/>
                </a:solidFill>
                <a:latin typeface="Arial" charset="0"/>
              </a:rPr>
              <a:t>Text</a:t>
            </a:r>
          </a:p>
        </p:txBody>
      </p:sp>
      <p:sp>
        <p:nvSpPr>
          <p:cNvPr id="6162" name="Rectangle 40"/>
          <p:cNvSpPr>
            <a:spLocks noChangeArrowheads="1"/>
          </p:cNvSpPr>
          <p:nvPr/>
        </p:nvSpPr>
        <p:spPr bwMode="auto">
          <a:xfrm>
            <a:off x="5326063" y="2149475"/>
            <a:ext cx="7572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99CC00"/>
                </a:solidFill>
                <a:latin typeface="Arial" charset="0"/>
              </a:rPr>
              <a:t>Text</a:t>
            </a:r>
          </a:p>
        </p:txBody>
      </p:sp>
      <p:sp>
        <p:nvSpPr>
          <p:cNvPr id="6163" name="Rectangle 41"/>
          <p:cNvSpPr>
            <a:spLocks noChangeArrowheads="1"/>
          </p:cNvSpPr>
          <p:nvPr/>
        </p:nvSpPr>
        <p:spPr bwMode="auto">
          <a:xfrm>
            <a:off x="6469063" y="2149475"/>
            <a:ext cx="7572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0AC02"/>
                </a:solidFill>
                <a:latin typeface="Arial" charset="0"/>
              </a:rPr>
              <a:t>Text</a:t>
            </a:r>
          </a:p>
        </p:txBody>
      </p:sp>
      <p:sp>
        <p:nvSpPr>
          <p:cNvPr id="6164" name="AutoShape 46"/>
          <p:cNvSpPr>
            <a:spLocks noChangeArrowheads="1"/>
          </p:cNvSpPr>
          <p:nvPr/>
        </p:nvSpPr>
        <p:spPr bwMode="auto">
          <a:xfrm>
            <a:off x="1487488" y="3213100"/>
            <a:ext cx="1552575" cy="396875"/>
          </a:xfrm>
          <a:prstGeom prst="roundRect">
            <a:avLst>
              <a:gd name="adj" fmla="val 50000"/>
            </a:avLst>
          </a:prstGeom>
          <a:solidFill>
            <a:srgbClr val="F0AC02">
              <a:alpha val="10196"/>
            </a:srgbClr>
          </a:solidFill>
          <a:ln w="19050" cap="rnd" algn="ctr">
            <a:solidFill>
              <a:srgbClr val="F0AC02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165" name="AutoShape 47"/>
          <p:cNvSpPr>
            <a:spLocks noChangeArrowheads="1"/>
          </p:cNvSpPr>
          <p:nvPr/>
        </p:nvSpPr>
        <p:spPr bwMode="auto">
          <a:xfrm>
            <a:off x="2636838" y="3222625"/>
            <a:ext cx="1552575" cy="396875"/>
          </a:xfrm>
          <a:prstGeom prst="roundRect">
            <a:avLst>
              <a:gd name="adj" fmla="val 50000"/>
            </a:avLst>
          </a:prstGeom>
          <a:solidFill>
            <a:srgbClr val="99CC00">
              <a:alpha val="10196"/>
            </a:srgbClr>
          </a:solidFill>
          <a:ln w="19050" cap="rnd" algn="ctr">
            <a:solidFill>
              <a:srgbClr val="99CC00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166" name="AutoShape 48"/>
          <p:cNvSpPr>
            <a:spLocks noChangeArrowheads="1"/>
          </p:cNvSpPr>
          <p:nvPr/>
        </p:nvSpPr>
        <p:spPr bwMode="auto">
          <a:xfrm>
            <a:off x="3779838" y="3222625"/>
            <a:ext cx="1552575" cy="396875"/>
          </a:xfrm>
          <a:prstGeom prst="roundRect">
            <a:avLst>
              <a:gd name="adj" fmla="val 50000"/>
            </a:avLst>
          </a:prstGeom>
          <a:solidFill>
            <a:srgbClr val="C0C0C0">
              <a:alpha val="10196"/>
            </a:srgb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167" name="AutoShape 49"/>
          <p:cNvSpPr>
            <a:spLocks noChangeArrowheads="1"/>
          </p:cNvSpPr>
          <p:nvPr/>
        </p:nvSpPr>
        <p:spPr bwMode="auto">
          <a:xfrm>
            <a:off x="4922838" y="3222625"/>
            <a:ext cx="1552575" cy="396875"/>
          </a:xfrm>
          <a:prstGeom prst="roundRect">
            <a:avLst>
              <a:gd name="adj" fmla="val 50000"/>
            </a:avLst>
          </a:prstGeom>
          <a:solidFill>
            <a:srgbClr val="C0C0C0">
              <a:alpha val="10196"/>
            </a:srgb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168" name="AutoShape 50"/>
          <p:cNvSpPr>
            <a:spLocks noChangeArrowheads="1"/>
          </p:cNvSpPr>
          <p:nvPr/>
        </p:nvSpPr>
        <p:spPr bwMode="auto">
          <a:xfrm>
            <a:off x="6057900" y="3222625"/>
            <a:ext cx="1552575" cy="396875"/>
          </a:xfrm>
          <a:prstGeom prst="roundRect">
            <a:avLst>
              <a:gd name="adj" fmla="val 50000"/>
            </a:avLst>
          </a:prstGeom>
          <a:solidFill>
            <a:srgbClr val="139AFF">
              <a:alpha val="10196"/>
            </a:srgbClr>
          </a:solidFill>
          <a:ln w="19050" cap="rnd" algn="ctr">
            <a:solidFill>
              <a:srgbClr val="139AFF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169" name="AutoShape 52"/>
          <p:cNvSpPr>
            <a:spLocks noChangeArrowheads="1"/>
          </p:cNvSpPr>
          <p:nvPr/>
        </p:nvSpPr>
        <p:spPr bwMode="auto">
          <a:xfrm rot="-2700000">
            <a:off x="7088188" y="2935288"/>
            <a:ext cx="1214437" cy="396875"/>
          </a:xfrm>
          <a:prstGeom prst="roundRect">
            <a:avLst>
              <a:gd name="adj" fmla="val 50000"/>
            </a:avLst>
          </a:prstGeom>
          <a:solidFill>
            <a:srgbClr val="C0C0C0">
              <a:alpha val="20000"/>
            </a:srgb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170" name="AutoShape 61"/>
          <p:cNvSpPr>
            <a:spLocks noChangeArrowheads="1"/>
          </p:cNvSpPr>
          <p:nvPr/>
        </p:nvSpPr>
        <p:spPr bwMode="auto">
          <a:xfrm rot="-2700000">
            <a:off x="792163" y="3498850"/>
            <a:ext cx="1214437" cy="396875"/>
          </a:xfrm>
          <a:prstGeom prst="roundRect">
            <a:avLst>
              <a:gd name="adj" fmla="val 50000"/>
            </a:avLst>
          </a:prstGeom>
          <a:solidFill>
            <a:srgbClr val="C0C0C0">
              <a:alpha val="20000"/>
            </a:srgb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171" name="Rectangle 76"/>
          <p:cNvSpPr>
            <a:spLocks noChangeArrowheads="1"/>
          </p:cNvSpPr>
          <p:nvPr/>
        </p:nvSpPr>
        <p:spPr bwMode="auto">
          <a:xfrm>
            <a:off x="1898650" y="3279775"/>
            <a:ext cx="7572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0AC02"/>
                </a:solidFill>
                <a:latin typeface="Arial" charset="0"/>
              </a:rPr>
              <a:t>Text</a:t>
            </a:r>
          </a:p>
        </p:txBody>
      </p:sp>
      <p:sp>
        <p:nvSpPr>
          <p:cNvPr id="6172" name="Rectangle 77"/>
          <p:cNvSpPr>
            <a:spLocks noChangeArrowheads="1"/>
          </p:cNvSpPr>
          <p:nvPr/>
        </p:nvSpPr>
        <p:spPr bwMode="auto">
          <a:xfrm>
            <a:off x="3033713" y="3279775"/>
            <a:ext cx="7572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99CC00"/>
                </a:solidFill>
                <a:latin typeface="Arial" charset="0"/>
              </a:rPr>
              <a:t>Text</a:t>
            </a:r>
          </a:p>
        </p:txBody>
      </p:sp>
      <p:sp>
        <p:nvSpPr>
          <p:cNvPr id="6173" name="Rectangle 78"/>
          <p:cNvSpPr>
            <a:spLocks noChangeArrowheads="1"/>
          </p:cNvSpPr>
          <p:nvPr/>
        </p:nvSpPr>
        <p:spPr bwMode="auto">
          <a:xfrm>
            <a:off x="4186238" y="3279775"/>
            <a:ext cx="7572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C0C0C0"/>
                </a:solidFill>
                <a:latin typeface="Arial" charset="0"/>
              </a:rPr>
              <a:t>Text</a:t>
            </a:r>
          </a:p>
        </p:txBody>
      </p:sp>
      <p:sp>
        <p:nvSpPr>
          <p:cNvPr id="6174" name="Rectangle 79"/>
          <p:cNvSpPr>
            <a:spLocks noChangeArrowheads="1"/>
          </p:cNvSpPr>
          <p:nvPr/>
        </p:nvSpPr>
        <p:spPr bwMode="auto">
          <a:xfrm>
            <a:off x="5326063" y="3279775"/>
            <a:ext cx="7572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Text</a:t>
            </a:r>
          </a:p>
        </p:txBody>
      </p:sp>
      <p:sp>
        <p:nvSpPr>
          <p:cNvPr id="6175" name="Rectangle 80"/>
          <p:cNvSpPr>
            <a:spLocks noChangeArrowheads="1"/>
          </p:cNvSpPr>
          <p:nvPr/>
        </p:nvSpPr>
        <p:spPr bwMode="auto">
          <a:xfrm>
            <a:off x="6469063" y="3279775"/>
            <a:ext cx="7572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139AFF"/>
                </a:solidFill>
                <a:latin typeface="Arial" charset="0"/>
              </a:rPr>
              <a:t>Text</a:t>
            </a:r>
          </a:p>
        </p:txBody>
      </p:sp>
      <p:sp>
        <p:nvSpPr>
          <p:cNvPr id="6176" name="AutoShape 90"/>
          <p:cNvSpPr>
            <a:spLocks noChangeArrowheads="1"/>
          </p:cNvSpPr>
          <p:nvPr/>
        </p:nvSpPr>
        <p:spPr bwMode="auto">
          <a:xfrm rot="2700000">
            <a:off x="788194" y="4094956"/>
            <a:ext cx="1214438" cy="396875"/>
          </a:xfrm>
          <a:prstGeom prst="roundRect">
            <a:avLst>
              <a:gd name="adj" fmla="val 50000"/>
            </a:avLst>
          </a:prstGeom>
          <a:solidFill>
            <a:srgbClr val="C0C0C0">
              <a:alpha val="20000"/>
            </a:srgb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177" name="AutoShape 91"/>
          <p:cNvSpPr>
            <a:spLocks noChangeArrowheads="1"/>
          </p:cNvSpPr>
          <p:nvPr/>
        </p:nvSpPr>
        <p:spPr bwMode="auto">
          <a:xfrm>
            <a:off x="1487488" y="4384675"/>
            <a:ext cx="1552575" cy="396875"/>
          </a:xfrm>
          <a:prstGeom prst="roundRect">
            <a:avLst>
              <a:gd name="adj" fmla="val 50000"/>
            </a:avLst>
          </a:prstGeom>
          <a:solidFill>
            <a:srgbClr val="139AFF">
              <a:alpha val="10196"/>
            </a:srgbClr>
          </a:solidFill>
          <a:ln w="19050" cap="rnd" algn="ctr">
            <a:solidFill>
              <a:srgbClr val="139AFF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178" name="AutoShape 92"/>
          <p:cNvSpPr>
            <a:spLocks noChangeArrowheads="1"/>
          </p:cNvSpPr>
          <p:nvPr/>
        </p:nvSpPr>
        <p:spPr bwMode="auto">
          <a:xfrm>
            <a:off x="2636838" y="4384675"/>
            <a:ext cx="1552575" cy="396875"/>
          </a:xfrm>
          <a:prstGeom prst="roundRect">
            <a:avLst>
              <a:gd name="adj" fmla="val 50000"/>
            </a:avLst>
          </a:prstGeom>
          <a:solidFill>
            <a:srgbClr val="C0C0C0">
              <a:alpha val="10196"/>
            </a:srgb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179" name="AutoShape 93"/>
          <p:cNvSpPr>
            <a:spLocks noChangeArrowheads="1"/>
          </p:cNvSpPr>
          <p:nvPr/>
        </p:nvSpPr>
        <p:spPr bwMode="auto">
          <a:xfrm>
            <a:off x="4346575" y="4941888"/>
            <a:ext cx="1552575" cy="396875"/>
          </a:xfrm>
          <a:prstGeom prst="roundRect">
            <a:avLst>
              <a:gd name="adj" fmla="val 50000"/>
            </a:avLst>
          </a:prstGeom>
          <a:solidFill>
            <a:srgbClr val="C0C0C0">
              <a:alpha val="10196"/>
            </a:srgbClr>
          </a:solidFill>
          <a:ln w="19050" cap="rnd" algn="ctr">
            <a:solidFill>
              <a:srgbClr val="C0C0C0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180" name="AutoShape 94"/>
          <p:cNvSpPr>
            <a:spLocks noChangeArrowheads="1"/>
          </p:cNvSpPr>
          <p:nvPr/>
        </p:nvSpPr>
        <p:spPr bwMode="auto">
          <a:xfrm>
            <a:off x="5489575" y="4941888"/>
            <a:ext cx="1552575" cy="396875"/>
          </a:xfrm>
          <a:prstGeom prst="roundRect">
            <a:avLst>
              <a:gd name="adj" fmla="val 50000"/>
            </a:avLst>
          </a:prstGeom>
          <a:solidFill>
            <a:srgbClr val="99CC00">
              <a:alpha val="10196"/>
            </a:srgbClr>
          </a:solidFill>
          <a:ln w="19050" cap="rnd" algn="ctr">
            <a:solidFill>
              <a:srgbClr val="99CC00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181" name="Rectangle 96"/>
          <p:cNvSpPr>
            <a:spLocks noChangeArrowheads="1"/>
          </p:cNvSpPr>
          <p:nvPr/>
        </p:nvSpPr>
        <p:spPr bwMode="auto">
          <a:xfrm>
            <a:off x="1898650" y="4441825"/>
            <a:ext cx="7572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139AFF"/>
                </a:solidFill>
                <a:latin typeface="Arial" charset="0"/>
              </a:rPr>
              <a:t>Text</a:t>
            </a:r>
          </a:p>
        </p:txBody>
      </p:sp>
      <p:sp>
        <p:nvSpPr>
          <p:cNvPr id="6182" name="Rectangle 97"/>
          <p:cNvSpPr>
            <a:spLocks noChangeArrowheads="1"/>
          </p:cNvSpPr>
          <p:nvPr/>
        </p:nvSpPr>
        <p:spPr bwMode="auto">
          <a:xfrm>
            <a:off x="3033713" y="4441825"/>
            <a:ext cx="7572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Text</a:t>
            </a:r>
          </a:p>
        </p:txBody>
      </p:sp>
      <p:sp>
        <p:nvSpPr>
          <p:cNvPr id="6183" name="Rectangle 98"/>
          <p:cNvSpPr>
            <a:spLocks noChangeArrowheads="1"/>
          </p:cNvSpPr>
          <p:nvPr/>
        </p:nvSpPr>
        <p:spPr bwMode="auto">
          <a:xfrm>
            <a:off x="4752975" y="4999038"/>
            <a:ext cx="7572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C0C0C0"/>
                </a:solidFill>
                <a:latin typeface="Arial" charset="0"/>
              </a:rPr>
              <a:t>Text</a:t>
            </a:r>
          </a:p>
        </p:txBody>
      </p:sp>
      <p:sp>
        <p:nvSpPr>
          <p:cNvPr id="6184" name="Rectangle 99"/>
          <p:cNvSpPr>
            <a:spLocks noChangeArrowheads="1"/>
          </p:cNvSpPr>
          <p:nvPr/>
        </p:nvSpPr>
        <p:spPr bwMode="auto">
          <a:xfrm>
            <a:off x="5892800" y="4999038"/>
            <a:ext cx="7572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99CC00"/>
                </a:solidFill>
                <a:latin typeface="Arial" charset="0"/>
              </a:rPr>
              <a:t>Text</a:t>
            </a:r>
          </a:p>
        </p:txBody>
      </p:sp>
      <p:sp>
        <p:nvSpPr>
          <p:cNvPr id="6185" name="AutoShape 102"/>
          <p:cNvSpPr>
            <a:spLocks noChangeArrowheads="1"/>
          </p:cNvSpPr>
          <p:nvPr/>
        </p:nvSpPr>
        <p:spPr bwMode="auto">
          <a:xfrm rot="2644780">
            <a:off x="3663950" y="4660900"/>
            <a:ext cx="1214438" cy="396875"/>
          </a:xfrm>
          <a:prstGeom prst="roundRect">
            <a:avLst>
              <a:gd name="adj" fmla="val 50000"/>
            </a:avLst>
          </a:prstGeom>
          <a:solidFill>
            <a:srgbClr val="C0C0C0">
              <a:alpha val="20000"/>
            </a:srgb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186" name="Freeform 115"/>
          <p:cNvSpPr>
            <a:spLocks/>
          </p:cNvSpPr>
          <p:nvPr/>
        </p:nvSpPr>
        <p:spPr bwMode="auto">
          <a:xfrm>
            <a:off x="7362825" y="5084763"/>
            <a:ext cx="1225550" cy="1223962"/>
          </a:xfrm>
          <a:custGeom>
            <a:avLst/>
            <a:gdLst>
              <a:gd name="T0" fmla="*/ 1223963 w 772"/>
              <a:gd name="T1" fmla="*/ 642937 h 771"/>
              <a:gd name="T2" fmla="*/ 1212850 w 772"/>
              <a:gd name="T3" fmla="*/ 735012 h 771"/>
              <a:gd name="T4" fmla="*/ 1187450 w 772"/>
              <a:gd name="T5" fmla="*/ 822325 h 771"/>
              <a:gd name="T6" fmla="*/ 1150938 w 772"/>
              <a:gd name="T7" fmla="*/ 903287 h 771"/>
              <a:gd name="T8" fmla="*/ 1104900 w 772"/>
              <a:gd name="T9" fmla="*/ 977900 h 771"/>
              <a:gd name="T10" fmla="*/ 1046163 w 772"/>
              <a:gd name="T11" fmla="*/ 1042987 h 771"/>
              <a:gd name="T12" fmla="*/ 979488 w 772"/>
              <a:gd name="T13" fmla="*/ 1101725 h 771"/>
              <a:gd name="T14" fmla="*/ 904875 w 772"/>
              <a:gd name="T15" fmla="*/ 1150937 h 771"/>
              <a:gd name="T16" fmla="*/ 822325 w 772"/>
              <a:gd name="T17" fmla="*/ 1187450 h 771"/>
              <a:gd name="T18" fmla="*/ 735013 w 772"/>
              <a:gd name="T19" fmla="*/ 1211262 h 771"/>
              <a:gd name="T20" fmla="*/ 644525 w 772"/>
              <a:gd name="T21" fmla="*/ 1223962 h 771"/>
              <a:gd name="T22" fmla="*/ 581025 w 772"/>
              <a:gd name="T23" fmla="*/ 1223962 h 771"/>
              <a:gd name="T24" fmla="*/ 488950 w 772"/>
              <a:gd name="T25" fmla="*/ 1211262 h 771"/>
              <a:gd name="T26" fmla="*/ 401638 w 772"/>
              <a:gd name="T27" fmla="*/ 1187450 h 771"/>
              <a:gd name="T28" fmla="*/ 319088 w 772"/>
              <a:gd name="T29" fmla="*/ 1150937 h 771"/>
              <a:gd name="T30" fmla="*/ 244475 w 772"/>
              <a:gd name="T31" fmla="*/ 1101725 h 771"/>
              <a:gd name="T32" fmla="*/ 179388 w 772"/>
              <a:gd name="T33" fmla="*/ 1042987 h 771"/>
              <a:gd name="T34" fmla="*/ 122238 w 772"/>
              <a:gd name="T35" fmla="*/ 977900 h 771"/>
              <a:gd name="T36" fmla="*/ 74613 w 772"/>
              <a:gd name="T37" fmla="*/ 903287 h 771"/>
              <a:gd name="T38" fmla="*/ 36513 w 772"/>
              <a:gd name="T39" fmla="*/ 822325 h 771"/>
              <a:gd name="T40" fmla="*/ 12700 w 772"/>
              <a:gd name="T41" fmla="*/ 735012 h 771"/>
              <a:gd name="T42" fmla="*/ 0 w 772"/>
              <a:gd name="T43" fmla="*/ 642937 h 771"/>
              <a:gd name="T44" fmla="*/ 0 w 772"/>
              <a:gd name="T45" fmla="*/ 581025 h 771"/>
              <a:gd name="T46" fmla="*/ 12700 w 772"/>
              <a:gd name="T47" fmla="*/ 487362 h 771"/>
              <a:gd name="T48" fmla="*/ 36513 w 772"/>
              <a:gd name="T49" fmla="*/ 400050 h 771"/>
              <a:gd name="T50" fmla="*/ 74613 w 772"/>
              <a:gd name="T51" fmla="*/ 319087 h 771"/>
              <a:gd name="T52" fmla="*/ 122238 w 772"/>
              <a:gd name="T53" fmla="*/ 244475 h 771"/>
              <a:gd name="T54" fmla="*/ 179388 w 772"/>
              <a:gd name="T55" fmla="*/ 177800 h 771"/>
              <a:gd name="T56" fmla="*/ 244475 w 772"/>
              <a:gd name="T57" fmla="*/ 120650 h 771"/>
              <a:gd name="T58" fmla="*/ 319088 w 772"/>
              <a:gd name="T59" fmla="*/ 71437 h 771"/>
              <a:gd name="T60" fmla="*/ 401638 w 772"/>
              <a:gd name="T61" fmla="*/ 34925 h 771"/>
              <a:gd name="T62" fmla="*/ 488950 w 772"/>
              <a:gd name="T63" fmla="*/ 9525 h 771"/>
              <a:gd name="T64" fmla="*/ 581025 w 772"/>
              <a:gd name="T65" fmla="*/ 0 h 771"/>
              <a:gd name="T66" fmla="*/ 644525 w 772"/>
              <a:gd name="T67" fmla="*/ 0 h 771"/>
              <a:gd name="T68" fmla="*/ 735013 w 772"/>
              <a:gd name="T69" fmla="*/ 9525 h 771"/>
              <a:gd name="T70" fmla="*/ 822325 w 772"/>
              <a:gd name="T71" fmla="*/ 34925 h 771"/>
              <a:gd name="T72" fmla="*/ 904875 w 772"/>
              <a:gd name="T73" fmla="*/ 71437 h 771"/>
              <a:gd name="T74" fmla="*/ 979488 w 772"/>
              <a:gd name="T75" fmla="*/ 120650 h 771"/>
              <a:gd name="T76" fmla="*/ 1046163 w 772"/>
              <a:gd name="T77" fmla="*/ 177800 h 771"/>
              <a:gd name="T78" fmla="*/ 1104900 w 772"/>
              <a:gd name="T79" fmla="*/ 244475 h 771"/>
              <a:gd name="T80" fmla="*/ 1150938 w 772"/>
              <a:gd name="T81" fmla="*/ 319087 h 771"/>
              <a:gd name="T82" fmla="*/ 1187450 w 772"/>
              <a:gd name="T83" fmla="*/ 400050 h 771"/>
              <a:gd name="T84" fmla="*/ 1212850 w 772"/>
              <a:gd name="T85" fmla="*/ 487362 h 771"/>
              <a:gd name="T86" fmla="*/ 1223963 w 772"/>
              <a:gd name="T87" fmla="*/ 581025 h 77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772" h="771">
                <a:moveTo>
                  <a:pt x="772" y="385"/>
                </a:moveTo>
                <a:lnTo>
                  <a:pt x="772" y="385"/>
                </a:lnTo>
                <a:lnTo>
                  <a:pt x="771" y="405"/>
                </a:lnTo>
                <a:lnTo>
                  <a:pt x="770" y="424"/>
                </a:lnTo>
                <a:lnTo>
                  <a:pt x="768" y="443"/>
                </a:lnTo>
                <a:lnTo>
                  <a:pt x="764" y="463"/>
                </a:lnTo>
                <a:lnTo>
                  <a:pt x="760" y="481"/>
                </a:lnTo>
                <a:lnTo>
                  <a:pt x="754" y="500"/>
                </a:lnTo>
                <a:lnTo>
                  <a:pt x="748" y="518"/>
                </a:lnTo>
                <a:lnTo>
                  <a:pt x="741" y="535"/>
                </a:lnTo>
                <a:lnTo>
                  <a:pt x="733" y="552"/>
                </a:lnTo>
                <a:lnTo>
                  <a:pt x="725" y="569"/>
                </a:lnTo>
                <a:lnTo>
                  <a:pt x="716" y="585"/>
                </a:lnTo>
                <a:lnTo>
                  <a:pt x="706" y="601"/>
                </a:lnTo>
                <a:lnTo>
                  <a:pt x="696" y="616"/>
                </a:lnTo>
                <a:lnTo>
                  <a:pt x="684" y="631"/>
                </a:lnTo>
                <a:lnTo>
                  <a:pt x="672" y="645"/>
                </a:lnTo>
                <a:lnTo>
                  <a:pt x="659" y="657"/>
                </a:lnTo>
                <a:lnTo>
                  <a:pt x="645" y="671"/>
                </a:lnTo>
                <a:lnTo>
                  <a:pt x="632" y="683"/>
                </a:lnTo>
                <a:lnTo>
                  <a:pt x="617" y="694"/>
                </a:lnTo>
                <a:lnTo>
                  <a:pt x="602" y="706"/>
                </a:lnTo>
                <a:lnTo>
                  <a:pt x="586" y="715"/>
                </a:lnTo>
                <a:lnTo>
                  <a:pt x="570" y="725"/>
                </a:lnTo>
                <a:lnTo>
                  <a:pt x="554" y="733"/>
                </a:lnTo>
                <a:lnTo>
                  <a:pt x="537" y="741"/>
                </a:lnTo>
                <a:lnTo>
                  <a:pt x="518" y="748"/>
                </a:lnTo>
                <a:lnTo>
                  <a:pt x="501" y="754"/>
                </a:lnTo>
                <a:lnTo>
                  <a:pt x="483" y="759"/>
                </a:lnTo>
                <a:lnTo>
                  <a:pt x="463" y="763"/>
                </a:lnTo>
                <a:lnTo>
                  <a:pt x="445" y="766"/>
                </a:lnTo>
                <a:lnTo>
                  <a:pt x="426" y="770"/>
                </a:lnTo>
                <a:lnTo>
                  <a:pt x="406" y="771"/>
                </a:lnTo>
                <a:lnTo>
                  <a:pt x="386" y="771"/>
                </a:lnTo>
                <a:lnTo>
                  <a:pt x="366" y="771"/>
                </a:lnTo>
                <a:lnTo>
                  <a:pt x="347" y="770"/>
                </a:lnTo>
                <a:lnTo>
                  <a:pt x="327" y="766"/>
                </a:lnTo>
                <a:lnTo>
                  <a:pt x="308" y="763"/>
                </a:lnTo>
                <a:lnTo>
                  <a:pt x="290" y="759"/>
                </a:lnTo>
                <a:lnTo>
                  <a:pt x="271" y="754"/>
                </a:lnTo>
                <a:lnTo>
                  <a:pt x="253" y="748"/>
                </a:lnTo>
                <a:lnTo>
                  <a:pt x="236" y="741"/>
                </a:lnTo>
                <a:lnTo>
                  <a:pt x="219" y="733"/>
                </a:lnTo>
                <a:lnTo>
                  <a:pt x="201" y="725"/>
                </a:lnTo>
                <a:lnTo>
                  <a:pt x="185" y="715"/>
                </a:lnTo>
                <a:lnTo>
                  <a:pt x="171" y="706"/>
                </a:lnTo>
                <a:lnTo>
                  <a:pt x="154" y="694"/>
                </a:lnTo>
                <a:lnTo>
                  <a:pt x="141" y="683"/>
                </a:lnTo>
                <a:lnTo>
                  <a:pt x="126" y="671"/>
                </a:lnTo>
                <a:lnTo>
                  <a:pt x="113" y="657"/>
                </a:lnTo>
                <a:lnTo>
                  <a:pt x="101" y="645"/>
                </a:lnTo>
                <a:lnTo>
                  <a:pt x="88" y="631"/>
                </a:lnTo>
                <a:lnTo>
                  <a:pt x="77" y="616"/>
                </a:lnTo>
                <a:lnTo>
                  <a:pt x="66" y="601"/>
                </a:lnTo>
                <a:lnTo>
                  <a:pt x="56" y="585"/>
                </a:lnTo>
                <a:lnTo>
                  <a:pt x="47" y="569"/>
                </a:lnTo>
                <a:lnTo>
                  <a:pt x="38" y="552"/>
                </a:lnTo>
                <a:lnTo>
                  <a:pt x="30" y="535"/>
                </a:lnTo>
                <a:lnTo>
                  <a:pt x="23" y="518"/>
                </a:lnTo>
                <a:lnTo>
                  <a:pt x="17" y="500"/>
                </a:lnTo>
                <a:lnTo>
                  <a:pt x="13" y="481"/>
                </a:lnTo>
                <a:lnTo>
                  <a:pt x="8" y="463"/>
                </a:lnTo>
                <a:lnTo>
                  <a:pt x="5" y="443"/>
                </a:lnTo>
                <a:lnTo>
                  <a:pt x="2" y="424"/>
                </a:lnTo>
                <a:lnTo>
                  <a:pt x="0" y="405"/>
                </a:lnTo>
                <a:lnTo>
                  <a:pt x="0" y="385"/>
                </a:lnTo>
                <a:lnTo>
                  <a:pt x="0" y="366"/>
                </a:lnTo>
                <a:lnTo>
                  <a:pt x="2" y="345"/>
                </a:lnTo>
                <a:lnTo>
                  <a:pt x="5" y="327"/>
                </a:lnTo>
                <a:lnTo>
                  <a:pt x="8" y="307"/>
                </a:lnTo>
                <a:lnTo>
                  <a:pt x="13" y="289"/>
                </a:lnTo>
                <a:lnTo>
                  <a:pt x="17" y="271"/>
                </a:lnTo>
                <a:lnTo>
                  <a:pt x="23" y="252"/>
                </a:lnTo>
                <a:lnTo>
                  <a:pt x="30" y="235"/>
                </a:lnTo>
                <a:lnTo>
                  <a:pt x="38" y="218"/>
                </a:lnTo>
                <a:lnTo>
                  <a:pt x="47" y="201"/>
                </a:lnTo>
                <a:lnTo>
                  <a:pt x="56" y="185"/>
                </a:lnTo>
                <a:lnTo>
                  <a:pt x="66" y="169"/>
                </a:lnTo>
                <a:lnTo>
                  <a:pt x="77" y="154"/>
                </a:lnTo>
                <a:lnTo>
                  <a:pt x="88" y="139"/>
                </a:lnTo>
                <a:lnTo>
                  <a:pt x="101" y="125"/>
                </a:lnTo>
                <a:lnTo>
                  <a:pt x="113" y="112"/>
                </a:lnTo>
                <a:lnTo>
                  <a:pt x="126" y="99"/>
                </a:lnTo>
                <a:lnTo>
                  <a:pt x="141" y="88"/>
                </a:lnTo>
                <a:lnTo>
                  <a:pt x="154" y="76"/>
                </a:lnTo>
                <a:lnTo>
                  <a:pt x="171" y="65"/>
                </a:lnTo>
                <a:lnTo>
                  <a:pt x="185" y="54"/>
                </a:lnTo>
                <a:lnTo>
                  <a:pt x="201" y="45"/>
                </a:lnTo>
                <a:lnTo>
                  <a:pt x="219" y="37"/>
                </a:lnTo>
                <a:lnTo>
                  <a:pt x="236" y="29"/>
                </a:lnTo>
                <a:lnTo>
                  <a:pt x="253" y="22"/>
                </a:lnTo>
                <a:lnTo>
                  <a:pt x="271" y="17"/>
                </a:lnTo>
                <a:lnTo>
                  <a:pt x="290" y="11"/>
                </a:lnTo>
                <a:lnTo>
                  <a:pt x="308" y="6"/>
                </a:lnTo>
                <a:lnTo>
                  <a:pt x="327" y="3"/>
                </a:lnTo>
                <a:lnTo>
                  <a:pt x="347" y="1"/>
                </a:lnTo>
                <a:lnTo>
                  <a:pt x="366" y="0"/>
                </a:lnTo>
                <a:lnTo>
                  <a:pt x="386" y="0"/>
                </a:lnTo>
                <a:lnTo>
                  <a:pt x="406" y="0"/>
                </a:lnTo>
                <a:lnTo>
                  <a:pt x="426" y="1"/>
                </a:lnTo>
                <a:lnTo>
                  <a:pt x="445" y="3"/>
                </a:lnTo>
                <a:lnTo>
                  <a:pt x="463" y="6"/>
                </a:lnTo>
                <a:lnTo>
                  <a:pt x="483" y="11"/>
                </a:lnTo>
                <a:lnTo>
                  <a:pt x="501" y="17"/>
                </a:lnTo>
                <a:lnTo>
                  <a:pt x="518" y="22"/>
                </a:lnTo>
                <a:lnTo>
                  <a:pt x="537" y="29"/>
                </a:lnTo>
                <a:lnTo>
                  <a:pt x="554" y="37"/>
                </a:lnTo>
                <a:lnTo>
                  <a:pt x="570" y="45"/>
                </a:lnTo>
                <a:lnTo>
                  <a:pt x="586" y="54"/>
                </a:lnTo>
                <a:lnTo>
                  <a:pt x="602" y="65"/>
                </a:lnTo>
                <a:lnTo>
                  <a:pt x="617" y="76"/>
                </a:lnTo>
                <a:lnTo>
                  <a:pt x="632" y="88"/>
                </a:lnTo>
                <a:lnTo>
                  <a:pt x="645" y="99"/>
                </a:lnTo>
                <a:lnTo>
                  <a:pt x="659" y="112"/>
                </a:lnTo>
                <a:lnTo>
                  <a:pt x="672" y="125"/>
                </a:lnTo>
                <a:lnTo>
                  <a:pt x="684" y="139"/>
                </a:lnTo>
                <a:lnTo>
                  <a:pt x="696" y="154"/>
                </a:lnTo>
                <a:lnTo>
                  <a:pt x="706" y="169"/>
                </a:lnTo>
                <a:lnTo>
                  <a:pt x="716" y="185"/>
                </a:lnTo>
                <a:lnTo>
                  <a:pt x="725" y="201"/>
                </a:lnTo>
                <a:lnTo>
                  <a:pt x="733" y="218"/>
                </a:lnTo>
                <a:lnTo>
                  <a:pt x="741" y="235"/>
                </a:lnTo>
                <a:lnTo>
                  <a:pt x="748" y="252"/>
                </a:lnTo>
                <a:lnTo>
                  <a:pt x="754" y="271"/>
                </a:lnTo>
                <a:lnTo>
                  <a:pt x="760" y="289"/>
                </a:lnTo>
                <a:lnTo>
                  <a:pt x="764" y="307"/>
                </a:lnTo>
                <a:lnTo>
                  <a:pt x="768" y="327"/>
                </a:lnTo>
                <a:lnTo>
                  <a:pt x="770" y="345"/>
                </a:lnTo>
                <a:lnTo>
                  <a:pt x="771" y="366"/>
                </a:lnTo>
                <a:lnTo>
                  <a:pt x="772" y="385"/>
                </a:lnTo>
                <a:close/>
              </a:path>
            </a:pathLst>
          </a:custGeom>
          <a:solidFill>
            <a:srgbClr val="139AFF">
              <a:alpha val="30196"/>
            </a:srgbClr>
          </a:solidFill>
          <a:ln w="114300" cap="flat" cmpd="sng">
            <a:solidFill>
              <a:srgbClr val="139A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7" name="Freeform 116"/>
          <p:cNvSpPr>
            <a:spLocks/>
          </p:cNvSpPr>
          <p:nvPr/>
        </p:nvSpPr>
        <p:spPr bwMode="auto">
          <a:xfrm>
            <a:off x="512763" y="1665288"/>
            <a:ext cx="1225550" cy="1223962"/>
          </a:xfrm>
          <a:custGeom>
            <a:avLst/>
            <a:gdLst>
              <a:gd name="T0" fmla="*/ 1223963 w 772"/>
              <a:gd name="T1" fmla="*/ 642937 h 771"/>
              <a:gd name="T2" fmla="*/ 1212850 w 772"/>
              <a:gd name="T3" fmla="*/ 735012 h 771"/>
              <a:gd name="T4" fmla="*/ 1187450 w 772"/>
              <a:gd name="T5" fmla="*/ 822325 h 771"/>
              <a:gd name="T6" fmla="*/ 1150938 w 772"/>
              <a:gd name="T7" fmla="*/ 903287 h 771"/>
              <a:gd name="T8" fmla="*/ 1104900 w 772"/>
              <a:gd name="T9" fmla="*/ 977900 h 771"/>
              <a:gd name="T10" fmla="*/ 1046163 w 772"/>
              <a:gd name="T11" fmla="*/ 1042987 h 771"/>
              <a:gd name="T12" fmla="*/ 979488 w 772"/>
              <a:gd name="T13" fmla="*/ 1101725 h 771"/>
              <a:gd name="T14" fmla="*/ 904875 w 772"/>
              <a:gd name="T15" fmla="*/ 1150937 h 771"/>
              <a:gd name="T16" fmla="*/ 822325 w 772"/>
              <a:gd name="T17" fmla="*/ 1187450 h 771"/>
              <a:gd name="T18" fmla="*/ 735013 w 772"/>
              <a:gd name="T19" fmla="*/ 1211262 h 771"/>
              <a:gd name="T20" fmla="*/ 644525 w 772"/>
              <a:gd name="T21" fmla="*/ 1223962 h 771"/>
              <a:gd name="T22" fmla="*/ 581025 w 772"/>
              <a:gd name="T23" fmla="*/ 1223962 h 771"/>
              <a:gd name="T24" fmla="*/ 488950 w 772"/>
              <a:gd name="T25" fmla="*/ 1211262 h 771"/>
              <a:gd name="T26" fmla="*/ 401638 w 772"/>
              <a:gd name="T27" fmla="*/ 1187450 h 771"/>
              <a:gd name="T28" fmla="*/ 319088 w 772"/>
              <a:gd name="T29" fmla="*/ 1150937 h 771"/>
              <a:gd name="T30" fmla="*/ 244475 w 772"/>
              <a:gd name="T31" fmla="*/ 1101725 h 771"/>
              <a:gd name="T32" fmla="*/ 179388 w 772"/>
              <a:gd name="T33" fmla="*/ 1042987 h 771"/>
              <a:gd name="T34" fmla="*/ 122238 w 772"/>
              <a:gd name="T35" fmla="*/ 977900 h 771"/>
              <a:gd name="T36" fmla="*/ 74613 w 772"/>
              <a:gd name="T37" fmla="*/ 903287 h 771"/>
              <a:gd name="T38" fmla="*/ 36513 w 772"/>
              <a:gd name="T39" fmla="*/ 822325 h 771"/>
              <a:gd name="T40" fmla="*/ 12700 w 772"/>
              <a:gd name="T41" fmla="*/ 735012 h 771"/>
              <a:gd name="T42" fmla="*/ 0 w 772"/>
              <a:gd name="T43" fmla="*/ 642937 h 771"/>
              <a:gd name="T44" fmla="*/ 0 w 772"/>
              <a:gd name="T45" fmla="*/ 581025 h 771"/>
              <a:gd name="T46" fmla="*/ 12700 w 772"/>
              <a:gd name="T47" fmla="*/ 487362 h 771"/>
              <a:gd name="T48" fmla="*/ 36513 w 772"/>
              <a:gd name="T49" fmla="*/ 400050 h 771"/>
              <a:gd name="T50" fmla="*/ 74613 w 772"/>
              <a:gd name="T51" fmla="*/ 319087 h 771"/>
              <a:gd name="T52" fmla="*/ 122238 w 772"/>
              <a:gd name="T53" fmla="*/ 244475 h 771"/>
              <a:gd name="T54" fmla="*/ 179388 w 772"/>
              <a:gd name="T55" fmla="*/ 177800 h 771"/>
              <a:gd name="T56" fmla="*/ 244475 w 772"/>
              <a:gd name="T57" fmla="*/ 120650 h 771"/>
              <a:gd name="T58" fmla="*/ 319088 w 772"/>
              <a:gd name="T59" fmla="*/ 71437 h 771"/>
              <a:gd name="T60" fmla="*/ 401638 w 772"/>
              <a:gd name="T61" fmla="*/ 34925 h 771"/>
              <a:gd name="T62" fmla="*/ 488950 w 772"/>
              <a:gd name="T63" fmla="*/ 9525 h 771"/>
              <a:gd name="T64" fmla="*/ 581025 w 772"/>
              <a:gd name="T65" fmla="*/ 0 h 771"/>
              <a:gd name="T66" fmla="*/ 644525 w 772"/>
              <a:gd name="T67" fmla="*/ 0 h 771"/>
              <a:gd name="T68" fmla="*/ 735013 w 772"/>
              <a:gd name="T69" fmla="*/ 9525 h 771"/>
              <a:gd name="T70" fmla="*/ 822325 w 772"/>
              <a:gd name="T71" fmla="*/ 34925 h 771"/>
              <a:gd name="T72" fmla="*/ 904875 w 772"/>
              <a:gd name="T73" fmla="*/ 71437 h 771"/>
              <a:gd name="T74" fmla="*/ 979488 w 772"/>
              <a:gd name="T75" fmla="*/ 120650 h 771"/>
              <a:gd name="T76" fmla="*/ 1046163 w 772"/>
              <a:gd name="T77" fmla="*/ 177800 h 771"/>
              <a:gd name="T78" fmla="*/ 1104900 w 772"/>
              <a:gd name="T79" fmla="*/ 244475 h 771"/>
              <a:gd name="T80" fmla="*/ 1150938 w 772"/>
              <a:gd name="T81" fmla="*/ 319087 h 771"/>
              <a:gd name="T82" fmla="*/ 1187450 w 772"/>
              <a:gd name="T83" fmla="*/ 400050 h 771"/>
              <a:gd name="T84" fmla="*/ 1212850 w 772"/>
              <a:gd name="T85" fmla="*/ 487362 h 771"/>
              <a:gd name="T86" fmla="*/ 1223963 w 772"/>
              <a:gd name="T87" fmla="*/ 581025 h 77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772" h="771">
                <a:moveTo>
                  <a:pt x="772" y="385"/>
                </a:moveTo>
                <a:lnTo>
                  <a:pt x="772" y="385"/>
                </a:lnTo>
                <a:lnTo>
                  <a:pt x="771" y="405"/>
                </a:lnTo>
                <a:lnTo>
                  <a:pt x="770" y="424"/>
                </a:lnTo>
                <a:lnTo>
                  <a:pt x="768" y="443"/>
                </a:lnTo>
                <a:lnTo>
                  <a:pt x="764" y="463"/>
                </a:lnTo>
                <a:lnTo>
                  <a:pt x="760" y="481"/>
                </a:lnTo>
                <a:lnTo>
                  <a:pt x="754" y="500"/>
                </a:lnTo>
                <a:lnTo>
                  <a:pt x="748" y="518"/>
                </a:lnTo>
                <a:lnTo>
                  <a:pt x="741" y="535"/>
                </a:lnTo>
                <a:lnTo>
                  <a:pt x="733" y="552"/>
                </a:lnTo>
                <a:lnTo>
                  <a:pt x="725" y="569"/>
                </a:lnTo>
                <a:lnTo>
                  <a:pt x="716" y="585"/>
                </a:lnTo>
                <a:lnTo>
                  <a:pt x="706" y="601"/>
                </a:lnTo>
                <a:lnTo>
                  <a:pt x="696" y="616"/>
                </a:lnTo>
                <a:lnTo>
                  <a:pt x="684" y="631"/>
                </a:lnTo>
                <a:lnTo>
                  <a:pt x="672" y="645"/>
                </a:lnTo>
                <a:lnTo>
                  <a:pt x="659" y="657"/>
                </a:lnTo>
                <a:lnTo>
                  <a:pt x="645" y="671"/>
                </a:lnTo>
                <a:lnTo>
                  <a:pt x="632" y="683"/>
                </a:lnTo>
                <a:lnTo>
                  <a:pt x="617" y="694"/>
                </a:lnTo>
                <a:lnTo>
                  <a:pt x="602" y="706"/>
                </a:lnTo>
                <a:lnTo>
                  <a:pt x="586" y="715"/>
                </a:lnTo>
                <a:lnTo>
                  <a:pt x="570" y="725"/>
                </a:lnTo>
                <a:lnTo>
                  <a:pt x="554" y="733"/>
                </a:lnTo>
                <a:lnTo>
                  <a:pt x="537" y="741"/>
                </a:lnTo>
                <a:lnTo>
                  <a:pt x="518" y="748"/>
                </a:lnTo>
                <a:lnTo>
                  <a:pt x="501" y="754"/>
                </a:lnTo>
                <a:lnTo>
                  <a:pt x="483" y="759"/>
                </a:lnTo>
                <a:lnTo>
                  <a:pt x="463" y="763"/>
                </a:lnTo>
                <a:lnTo>
                  <a:pt x="445" y="766"/>
                </a:lnTo>
                <a:lnTo>
                  <a:pt x="426" y="770"/>
                </a:lnTo>
                <a:lnTo>
                  <a:pt x="406" y="771"/>
                </a:lnTo>
                <a:lnTo>
                  <a:pt x="386" y="771"/>
                </a:lnTo>
                <a:lnTo>
                  <a:pt x="366" y="771"/>
                </a:lnTo>
                <a:lnTo>
                  <a:pt x="347" y="770"/>
                </a:lnTo>
                <a:lnTo>
                  <a:pt x="327" y="766"/>
                </a:lnTo>
                <a:lnTo>
                  <a:pt x="308" y="763"/>
                </a:lnTo>
                <a:lnTo>
                  <a:pt x="290" y="759"/>
                </a:lnTo>
                <a:lnTo>
                  <a:pt x="271" y="754"/>
                </a:lnTo>
                <a:lnTo>
                  <a:pt x="253" y="748"/>
                </a:lnTo>
                <a:lnTo>
                  <a:pt x="236" y="741"/>
                </a:lnTo>
                <a:lnTo>
                  <a:pt x="219" y="733"/>
                </a:lnTo>
                <a:lnTo>
                  <a:pt x="201" y="725"/>
                </a:lnTo>
                <a:lnTo>
                  <a:pt x="185" y="715"/>
                </a:lnTo>
                <a:lnTo>
                  <a:pt x="171" y="706"/>
                </a:lnTo>
                <a:lnTo>
                  <a:pt x="154" y="694"/>
                </a:lnTo>
                <a:lnTo>
                  <a:pt x="141" y="683"/>
                </a:lnTo>
                <a:lnTo>
                  <a:pt x="126" y="671"/>
                </a:lnTo>
                <a:lnTo>
                  <a:pt x="113" y="657"/>
                </a:lnTo>
                <a:lnTo>
                  <a:pt x="101" y="645"/>
                </a:lnTo>
                <a:lnTo>
                  <a:pt x="88" y="631"/>
                </a:lnTo>
                <a:lnTo>
                  <a:pt x="77" y="616"/>
                </a:lnTo>
                <a:lnTo>
                  <a:pt x="66" y="601"/>
                </a:lnTo>
                <a:lnTo>
                  <a:pt x="56" y="585"/>
                </a:lnTo>
                <a:lnTo>
                  <a:pt x="47" y="569"/>
                </a:lnTo>
                <a:lnTo>
                  <a:pt x="38" y="552"/>
                </a:lnTo>
                <a:lnTo>
                  <a:pt x="30" y="535"/>
                </a:lnTo>
                <a:lnTo>
                  <a:pt x="23" y="518"/>
                </a:lnTo>
                <a:lnTo>
                  <a:pt x="17" y="500"/>
                </a:lnTo>
                <a:lnTo>
                  <a:pt x="13" y="481"/>
                </a:lnTo>
                <a:lnTo>
                  <a:pt x="8" y="463"/>
                </a:lnTo>
                <a:lnTo>
                  <a:pt x="5" y="443"/>
                </a:lnTo>
                <a:lnTo>
                  <a:pt x="2" y="424"/>
                </a:lnTo>
                <a:lnTo>
                  <a:pt x="0" y="405"/>
                </a:lnTo>
                <a:lnTo>
                  <a:pt x="0" y="385"/>
                </a:lnTo>
                <a:lnTo>
                  <a:pt x="0" y="366"/>
                </a:lnTo>
                <a:lnTo>
                  <a:pt x="2" y="345"/>
                </a:lnTo>
                <a:lnTo>
                  <a:pt x="5" y="327"/>
                </a:lnTo>
                <a:lnTo>
                  <a:pt x="8" y="307"/>
                </a:lnTo>
                <a:lnTo>
                  <a:pt x="13" y="289"/>
                </a:lnTo>
                <a:lnTo>
                  <a:pt x="17" y="271"/>
                </a:lnTo>
                <a:lnTo>
                  <a:pt x="23" y="252"/>
                </a:lnTo>
                <a:lnTo>
                  <a:pt x="30" y="235"/>
                </a:lnTo>
                <a:lnTo>
                  <a:pt x="38" y="218"/>
                </a:lnTo>
                <a:lnTo>
                  <a:pt x="47" y="201"/>
                </a:lnTo>
                <a:lnTo>
                  <a:pt x="56" y="185"/>
                </a:lnTo>
                <a:lnTo>
                  <a:pt x="66" y="169"/>
                </a:lnTo>
                <a:lnTo>
                  <a:pt x="77" y="154"/>
                </a:lnTo>
                <a:lnTo>
                  <a:pt x="88" y="139"/>
                </a:lnTo>
                <a:lnTo>
                  <a:pt x="101" y="125"/>
                </a:lnTo>
                <a:lnTo>
                  <a:pt x="113" y="112"/>
                </a:lnTo>
                <a:lnTo>
                  <a:pt x="126" y="99"/>
                </a:lnTo>
                <a:lnTo>
                  <a:pt x="141" y="88"/>
                </a:lnTo>
                <a:lnTo>
                  <a:pt x="154" y="76"/>
                </a:lnTo>
                <a:lnTo>
                  <a:pt x="171" y="65"/>
                </a:lnTo>
                <a:lnTo>
                  <a:pt x="185" y="54"/>
                </a:lnTo>
                <a:lnTo>
                  <a:pt x="201" y="45"/>
                </a:lnTo>
                <a:lnTo>
                  <a:pt x="219" y="37"/>
                </a:lnTo>
                <a:lnTo>
                  <a:pt x="236" y="29"/>
                </a:lnTo>
                <a:lnTo>
                  <a:pt x="253" y="22"/>
                </a:lnTo>
                <a:lnTo>
                  <a:pt x="271" y="17"/>
                </a:lnTo>
                <a:lnTo>
                  <a:pt x="290" y="11"/>
                </a:lnTo>
                <a:lnTo>
                  <a:pt x="308" y="6"/>
                </a:lnTo>
                <a:lnTo>
                  <a:pt x="327" y="3"/>
                </a:lnTo>
                <a:lnTo>
                  <a:pt x="347" y="1"/>
                </a:lnTo>
                <a:lnTo>
                  <a:pt x="366" y="0"/>
                </a:lnTo>
                <a:lnTo>
                  <a:pt x="386" y="0"/>
                </a:lnTo>
                <a:lnTo>
                  <a:pt x="406" y="0"/>
                </a:lnTo>
                <a:lnTo>
                  <a:pt x="426" y="1"/>
                </a:lnTo>
                <a:lnTo>
                  <a:pt x="445" y="3"/>
                </a:lnTo>
                <a:lnTo>
                  <a:pt x="463" y="6"/>
                </a:lnTo>
                <a:lnTo>
                  <a:pt x="483" y="11"/>
                </a:lnTo>
                <a:lnTo>
                  <a:pt x="501" y="17"/>
                </a:lnTo>
                <a:lnTo>
                  <a:pt x="518" y="22"/>
                </a:lnTo>
                <a:lnTo>
                  <a:pt x="537" y="29"/>
                </a:lnTo>
                <a:lnTo>
                  <a:pt x="554" y="37"/>
                </a:lnTo>
                <a:lnTo>
                  <a:pt x="570" y="45"/>
                </a:lnTo>
                <a:lnTo>
                  <a:pt x="586" y="54"/>
                </a:lnTo>
                <a:lnTo>
                  <a:pt x="602" y="65"/>
                </a:lnTo>
                <a:lnTo>
                  <a:pt x="617" y="76"/>
                </a:lnTo>
                <a:lnTo>
                  <a:pt x="632" y="88"/>
                </a:lnTo>
                <a:lnTo>
                  <a:pt x="645" y="99"/>
                </a:lnTo>
                <a:lnTo>
                  <a:pt x="659" y="112"/>
                </a:lnTo>
                <a:lnTo>
                  <a:pt x="672" y="125"/>
                </a:lnTo>
                <a:lnTo>
                  <a:pt x="684" y="139"/>
                </a:lnTo>
                <a:lnTo>
                  <a:pt x="696" y="154"/>
                </a:lnTo>
                <a:lnTo>
                  <a:pt x="706" y="169"/>
                </a:lnTo>
                <a:lnTo>
                  <a:pt x="716" y="185"/>
                </a:lnTo>
                <a:lnTo>
                  <a:pt x="725" y="201"/>
                </a:lnTo>
                <a:lnTo>
                  <a:pt x="733" y="218"/>
                </a:lnTo>
                <a:lnTo>
                  <a:pt x="741" y="235"/>
                </a:lnTo>
                <a:lnTo>
                  <a:pt x="748" y="252"/>
                </a:lnTo>
                <a:lnTo>
                  <a:pt x="754" y="271"/>
                </a:lnTo>
                <a:lnTo>
                  <a:pt x="760" y="289"/>
                </a:lnTo>
                <a:lnTo>
                  <a:pt x="764" y="307"/>
                </a:lnTo>
                <a:lnTo>
                  <a:pt x="768" y="327"/>
                </a:lnTo>
                <a:lnTo>
                  <a:pt x="770" y="345"/>
                </a:lnTo>
                <a:lnTo>
                  <a:pt x="771" y="366"/>
                </a:lnTo>
                <a:lnTo>
                  <a:pt x="772" y="385"/>
                </a:lnTo>
                <a:close/>
              </a:path>
            </a:pathLst>
          </a:custGeom>
          <a:solidFill>
            <a:srgbClr val="FDB602">
              <a:alpha val="30196"/>
            </a:srgbClr>
          </a:solidFill>
          <a:ln w="114300" cap="flat" cmpd="sng">
            <a:solidFill>
              <a:srgbClr val="F7B60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8" name="AutoShape 130"/>
          <p:cNvSpPr>
            <a:spLocks noChangeArrowheads="1"/>
          </p:cNvSpPr>
          <p:nvPr/>
        </p:nvSpPr>
        <p:spPr bwMode="auto">
          <a:xfrm rot="2700000">
            <a:off x="1940719" y="1802606"/>
            <a:ext cx="1214438" cy="396875"/>
          </a:xfrm>
          <a:prstGeom prst="roundRect">
            <a:avLst>
              <a:gd name="adj" fmla="val 50000"/>
            </a:avLst>
          </a:prstGeom>
          <a:solidFill>
            <a:srgbClr val="C0C0C0">
              <a:alpha val="20000"/>
            </a:srgb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189" name="Rectangle 131"/>
          <p:cNvSpPr>
            <a:spLocks noChangeArrowheads="1"/>
          </p:cNvSpPr>
          <p:nvPr/>
        </p:nvSpPr>
        <p:spPr bwMode="auto">
          <a:xfrm>
            <a:off x="566738" y="1974850"/>
            <a:ext cx="11303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Heading</a:t>
            </a:r>
          </a:p>
          <a:p>
            <a:pPr algn="ctr" eaLnBrk="1" hangingPunct="1"/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Goes </a:t>
            </a:r>
          </a:p>
          <a:p>
            <a:pPr algn="ctr" eaLnBrk="1" hangingPunct="1"/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Here</a:t>
            </a:r>
          </a:p>
        </p:txBody>
      </p:sp>
      <p:sp>
        <p:nvSpPr>
          <p:cNvPr id="6190" name="Rectangle 132"/>
          <p:cNvSpPr>
            <a:spLocks noChangeArrowheads="1"/>
          </p:cNvSpPr>
          <p:nvPr/>
        </p:nvSpPr>
        <p:spPr bwMode="auto">
          <a:xfrm>
            <a:off x="7524750" y="5402263"/>
            <a:ext cx="92392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Heading</a:t>
            </a:r>
          </a:p>
          <a:p>
            <a:pPr algn="ctr" eaLnBrk="1" hangingPunct="1"/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Goes </a:t>
            </a:r>
          </a:p>
          <a:p>
            <a:pPr algn="ctr" eaLnBrk="1" hangingPunct="1"/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Here</a:t>
            </a:r>
          </a:p>
        </p:txBody>
      </p:sp>
      <p:sp>
        <p:nvSpPr>
          <p:cNvPr id="6191" name="Oval 146"/>
          <p:cNvSpPr>
            <a:spLocks noChangeArrowheads="1"/>
          </p:cNvSpPr>
          <p:nvPr/>
        </p:nvSpPr>
        <p:spPr bwMode="auto">
          <a:xfrm>
            <a:off x="3195638" y="5491163"/>
            <a:ext cx="431800" cy="431800"/>
          </a:xfrm>
          <a:prstGeom prst="ellipse">
            <a:avLst/>
          </a:prstGeom>
          <a:solidFill>
            <a:srgbClr val="C0C0C0">
              <a:alpha val="20000"/>
            </a:srgb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192" name="Oval 148"/>
          <p:cNvSpPr>
            <a:spLocks noChangeArrowheads="1"/>
          </p:cNvSpPr>
          <p:nvPr/>
        </p:nvSpPr>
        <p:spPr bwMode="auto">
          <a:xfrm>
            <a:off x="2054225" y="5491163"/>
            <a:ext cx="431800" cy="431800"/>
          </a:xfrm>
          <a:prstGeom prst="ellipse">
            <a:avLst/>
          </a:prstGeom>
          <a:solidFill>
            <a:srgbClr val="139AFF">
              <a:alpha val="20000"/>
            </a:srgbClr>
          </a:solidFill>
          <a:ln w="19050" cap="rnd" algn="ctr">
            <a:solidFill>
              <a:srgbClr val="139AFF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193" name="Oval 164"/>
          <p:cNvSpPr>
            <a:spLocks noChangeArrowheads="1"/>
          </p:cNvSpPr>
          <p:nvPr/>
        </p:nvSpPr>
        <p:spPr bwMode="auto">
          <a:xfrm>
            <a:off x="4902200" y="4356100"/>
            <a:ext cx="431800" cy="431800"/>
          </a:xfrm>
          <a:prstGeom prst="ellipse">
            <a:avLst/>
          </a:prstGeom>
          <a:solidFill>
            <a:srgbClr val="C0C0C0">
              <a:alpha val="20000"/>
            </a:srgbClr>
          </a:solidFill>
          <a:ln w="19050" cap="rnd" algn="ctr">
            <a:solidFill>
              <a:srgbClr val="C0C0C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194" name="Oval 166"/>
          <p:cNvSpPr>
            <a:spLocks noChangeArrowheads="1"/>
          </p:cNvSpPr>
          <p:nvPr/>
        </p:nvSpPr>
        <p:spPr bwMode="auto">
          <a:xfrm>
            <a:off x="6054725" y="4356100"/>
            <a:ext cx="431800" cy="431800"/>
          </a:xfrm>
          <a:prstGeom prst="ellipse">
            <a:avLst/>
          </a:prstGeom>
          <a:solidFill>
            <a:srgbClr val="99CC00">
              <a:alpha val="20000"/>
            </a:srgbClr>
          </a:solidFill>
          <a:ln w="19050" cap="rnd" algn="ctr">
            <a:solidFill>
              <a:srgbClr val="99CC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195" name="Line 170"/>
          <p:cNvSpPr>
            <a:spLocks noChangeShapeType="1"/>
          </p:cNvSpPr>
          <p:nvPr/>
        </p:nvSpPr>
        <p:spPr bwMode="auto">
          <a:xfrm>
            <a:off x="2270125" y="4803775"/>
            <a:ext cx="0" cy="677863"/>
          </a:xfrm>
          <a:prstGeom prst="line">
            <a:avLst/>
          </a:prstGeom>
          <a:noFill/>
          <a:ln w="19050" cap="rnd">
            <a:solidFill>
              <a:srgbClr val="139A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96" name="Line 171"/>
          <p:cNvSpPr>
            <a:spLocks noChangeShapeType="1"/>
          </p:cNvSpPr>
          <p:nvPr/>
        </p:nvSpPr>
        <p:spPr bwMode="auto">
          <a:xfrm>
            <a:off x="3409950" y="4803775"/>
            <a:ext cx="0" cy="677863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97" name="Line 172"/>
          <p:cNvSpPr>
            <a:spLocks noChangeShapeType="1"/>
          </p:cNvSpPr>
          <p:nvPr/>
        </p:nvSpPr>
        <p:spPr bwMode="auto">
          <a:xfrm>
            <a:off x="5130800" y="4803775"/>
            <a:ext cx="0" cy="128588"/>
          </a:xfrm>
          <a:prstGeom prst="line">
            <a:avLst/>
          </a:prstGeom>
          <a:noFill/>
          <a:ln w="19050" cap="rnd">
            <a:solidFill>
              <a:srgbClr val="C0C0C0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98" name="Line 173"/>
          <p:cNvSpPr>
            <a:spLocks noChangeShapeType="1"/>
          </p:cNvSpPr>
          <p:nvPr/>
        </p:nvSpPr>
        <p:spPr bwMode="auto">
          <a:xfrm>
            <a:off x="6264275" y="4803775"/>
            <a:ext cx="0" cy="128588"/>
          </a:xfrm>
          <a:prstGeom prst="line">
            <a:avLst/>
          </a:prstGeom>
          <a:noFill/>
          <a:ln w="19050" cap="rnd">
            <a:solidFill>
              <a:srgbClr val="99CC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99" name="Rectangle 198"/>
          <p:cNvSpPr>
            <a:spLocks noChangeArrowheads="1"/>
          </p:cNvSpPr>
          <p:nvPr/>
        </p:nvSpPr>
        <p:spPr bwMode="auto">
          <a:xfrm>
            <a:off x="3844925" y="2149475"/>
            <a:ext cx="325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ko-KR" altLang="en-US" sz="1000" b="1" baseline="0">
                <a:solidFill>
                  <a:srgbClr val="FFFFFF"/>
                </a:solidFill>
                <a:latin typeface="Arial" charset="0"/>
              </a:rPr>
              <a:t>＞</a:t>
            </a:r>
          </a:p>
        </p:txBody>
      </p:sp>
      <p:sp>
        <p:nvSpPr>
          <p:cNvPr id="6200" name="Rectangle 199"/>
          <p:cNvSpPr>
            <a:spLocks noChangeArrowheads="1"/>
          </p:cNvSpPr>
          <p:nvPr/>
        </p:nvSpPr>
        <p:spPr bwMode="auto">
          <a:xfrm>
            <a:off x="4995863" y="2149475"/>
            <a:ext cx="325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ko-KR" altLang="en-US" sz="1000" b="1" baseline="0">
                <a:solidFill>
                  <a:srgbClr val="FFFFFF"/>
                </a:solidFill>
                <a:latin typeface="Arial" charset="0"/>
              </a:rPr>
              <a:t>＞</a:t>
            </a:r>
          </a:p>
        </p:txBody>
      </p:sp>
      <p:sp>
        <p:nvSpPr>
          <p:cNvPr id="6201" name="Rectangle 200"/>
          <p:cNvSpPr>
            <a:spLocks noChangeArrowheads="1"/>
          </p:cNvSpPr>
          <p:nvPr/>
        </p:nvSpPr>
        <p:spPr bwMode="auto">
          <a:xfrm>
            <a:off x="6132513" y="2149475"/>
            <a:ext cx="325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ko-KR" altLang="en-US" sz="1000" b="1" baseline="0">
                <a:solidFill>
                  <a:srgbClr val="FFFFFF"/>
                </a:solidFill>
                <a:latin typeface="Arial" charset="0"/>
              </a:rPr>
              <a:t>＞</a:t>
            </a:r>
          </a:p>
        </p:txBody>
      </p:sp>
      <p:sp>
        <p:nvSpPr>
          <p:cNvPr id="6202" name="Rectangle 201"/>
          <p:cNvSpPr>
            <a:spLocks noChangeArrowheads="1"/>
          </p:cNvSpPr>
          <p:nvPr/>
        </p:nvSpPr>
        <p:spPr bwMode="auto">
          <a:xfrm>
            <a:off x="6075363" y="3284538"/>
            <a:ext cx="325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ko-KR" altLang="en-US" sz="1000" b="1" baseline="0">
                <a:solidFill>
                  <a:srgbClr val="FFFFFF"/>
                </a:solidFill>
                <a:latin typeface="Arial" charset="0"/>
              </a:rPr>
              <a:t>＜</a:t>
            </a:r>
          </a:p>
        </p:txBody>
      </p:sp>
      <p:sp>
        <p:nvSpPr>
          <p:cNvPr id="6203" name="Rectangle 202"/>
          <p:cNvSpPr>
            <a:spLocks noChangeArrowheads="1"/>
          </p:cNvSpPr>
          <p:nvPr/>
        </p:nvSpPr>
        <p:spPr bwMode="auto">
          <a:xfrm>
            <a:off x="4948238" y="3284538"/>
            <a:ext cx="325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ko-KR" altLang="en-US" sz="1000" b="1" baseline="0">
                <a:solidFill>
                  <a:srgbClr val="FFFFFF"/>
                </a:solidFill>
                <a:latin typeface="Arial" charset="0"/>
              </a:rPr>
              <a:t>＜</a:t>
            </a:r>
          </a:p>
        </p:txBody>
      </p:sp>
      <p:sp>
        <p:nvSpPr>
          <p:cNvPr id="6204" name="Rectangle 203"/>
          <p:cNvSpPr>
            <a:spLocks noChangeArrowheads="1"/>
          </p:cNvSpPr>
          <p:nvPr/>
        </p:nvSpPr>
        <p:spPr bwMode="auto">
          <a:xfrm>
            <a:off x="3806825" y="3284538"/>
            <a:ext cx="325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ko-KR" altLang="en-US" sz="1000" b="1" baseline="0">
                <a:solidFill>
                  <a:srgbClr val="FFFFFF"/>
                </a:solidFill>
                <a:latin typeface="Arial" charset="0"/>
              </a:rPr>
              <a:t>＜</a:t>
            </a:r>
          </a:p>
        </p:txBody>
      </p:sp>
      <p:sp>
        <p:nvSpPr>
          <p:cNvPr id="6205" name="Rectangle 204"/>
          <p:cNvSpPr>
            <a:spLocks noChangeArrowheads="1"/>
          </p:cNvSpPr>
          <p:nvPr/>
        </p:nvSpPr>
        <p:spPr bwMode="auto">
          <a:xfrm>
            <a:off x="2663825" y="3284538"/>
            <a:ext cx="325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ko-KR" altLang="en-US" sz="1000" b="1" baseline="0">
                <a:solidFill>
                  <a:srgbClr val="FFFFFF"/>
                </a:solidFill>
                <a:latin typeface="Arial" charset="0"/>
              </a:rPr>
              <a:t>＜</a:t>
            </a:r>
          </a:p>
        </p:txBody>
      </p:sp>
      <p:sp>
        <p:nvSpPr>
          <p:cNvPr id="6206" name="Rectangle 205"/>
          <p:cNvSpPr>
            <a:spLocks noChangeArrowheads="1"/>
          </p:cNvSpPr>
          <p:nvPr/>
        </p:nvSpPr>
        <p:spPr bwMode="auto">
          <a:xfrm>
            <a:off x="2700338" y="4454525"/>
            <a:ext cx="325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ko-KR" altLang="en-US" sz="1000" b="1" baseline="0">
                <a:solidFill>
                  <a:srgbClr val="FFFFFF"/>
                </a:solidFill>
                <a:latin typeface="Arial" charset="0"/>
              </a:rPr>
              <a:t>＞</a:t>
            </a:r>
          </a:p>
        </p:txBody>
      </p:sp>
      <p:sp>
        <p:nvSpPr>
          <p:cNvPr id="6207" name="Rectangle 206"/>
          <p:cNvSpPr>
            <a:spLocks noChangeArrowheads="1"/>
          </p:cNvSpPr>
          <p:nvPr/>
        </p:nvSpPr>
        <p:spPr bwMode="auto">
          <a:xfrm>
            <a:off x="5553075" y="5013325"/>
            <a:ext cx="325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ko-KR" altLang="en-US" sz="1000" b="1" baseline="0">
                <a:solidFill>
                  <a:srgbClr val="FFFFFF"/>
                </a:solidFill>
                <a:latin typeface="Arial" charset="0"/>
              </a:rPr>
              <a:t>＞</a:t>
            </a:r>
          </a:p>
        </p:txBody>
      </p:sp>
      <p:sp>
        <p:nvSpPr>
          <p:cNvPr id="6208" name="Rectangle 208"/>
          <p:cNvSpPr>
            <a:spLocks noChangeArrowheads="1"/>
          </p:cNvSpPr>
          <p:nvPr/>
        </p:nvSpPr>
        <p:spPr bwMode="auto">
          <a:xfrm>
            <a:off x="4306888" y="5772150"/>
            <a:ext cx="2360612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200" b="1" baseline="0">
                <a:solidFill>
                  <a:srgbClr val="139AFF"/>
                </a:solidFill>
                <a:latin typeface="Arial" charset="0"/>
              </a:rPr>
              <a:t>Diversity of Culture</a:t>
            </a:r>
          </a:p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Captivate your viewing audience – </a:t>
            </a:r>
          </a:p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PowerPoint Templates</a:t>
            </a:r>
          </a:p>
        </p:txBody>
      </p:sp>
      <p:sp>
        <p:nvSpPr>
          <p:cNvPr id="6209" name="Oval 211"/>
          <p:cNvSpPr>
            <a:spLocks noChangeArrowheads="1"/>
          </p:cNvSpPr>
          <p:nvPr/>
        </p:nvSpPr>
        <p:spPr bwMode="auto">
          <a:xfrm>
            <a:off x="2754313" y="2195513"/>
            <a:ext cx="180975" cy="180975"/>
          </a:xfrm>
          <a:prstGeom prst="ellipse">
            <a:avLst/>
          </a:prstGeom>
          <a:solidFill>
            <a:schemeClr val="bg1">
              <a:alpha val="50195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210" name="Oval 215"/>
          <p:cNvSpPr>
            <a:spLocks noChangeArrowheads="1"/>
          </p:cNvSpPr>
          <p:nvPr/>
        </p:nvSpPr>
        <p:spPr bwMode="auto">
          <a:xfrm>
            <a:off x="7318375" y="2185988"/>
            <a:ext cx="180975" cy="180975"/>
          </a:xfrm>
          <a:prstGeom prst="ellipse">
            <a:avLst/>
          </a:prstGeom>
          <a:solidFill>
            <a:schemeClr val="bg1">
              <a:alpha val="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211" name="Oval 218"/>
          <p:cNvSpPr>
            <a:spLocks noChangeArrowheads="1"/>
          </p:cNvSpPr>
          <p:nvPr/>
        </p:nvSpPr>
        <p:spPr bwMode="auto">
          <a:xfrm>
            <a:off x="1600200" y="3309938"/>
            <a:ext cx="180975" cy="180975"/>
          </a:xfrm>
          <a:prstGeom prst="ellipse">
            <a:avLst/>
          </a:prstGeom>
          <a:solidFill>
            <a:schemeClr val="bg1">
              <a:alpha val="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212" name="Oval 219"/>
          <p:cNvSpPr>
            <a:spLocks noChangeArrowheads="1"/>
          </p:cNvSpPr>
          <p:nvPr/>
        </p:nvSpPr>
        <p:spPr bwMode="auto">
          <a:xfrm>
            <a:off x="7308850" y="3319463"/>
            <a:ext cx="180975" cy="180975"/>
          </a:xfrm>
          <a:prstGeom prst="ellipse">
            <a:avLst/>
          </a:prstGeom>
          <a:solidFill>
            <a:schemeClr val="bg1">
              <a:alpha val="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213" name="Oval 225"/>
          <p:cNvSpPr>
            <a:spLocks noChangeArrowheads="1"/>
          </p:cNvSpPr>
          <p:nvPr/>
        </p:nvSpPr>
        <p:spPr bwMode="auto">
          <a:xfrm>
            <a:off x="7885113" y="2762250"/>
            <a:ext cx="180975" cy="180975"/>
          </a:xfrm>
          <a:prstGeom prst="ellipse">
            <a:avLst/>
          </a:prstGeom>
          <a:solidFill>
            <a:schemeClr val="bg1">
              <a:alpha val="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214" name="Oval 226"/>
          <p:cNvSpPr>
            <a:spLocks noChangeArrowheads="1"/>
          </p:cNvSpPr>
          <p:nvPr/>
        </p:nvSpPr>
        <p:spPr bwMode="auto">
          <a:xfrm>
            <a:off x="1600200" y="4508500"/>
            <a:ext cx="180975" cy="180975"/>
          </a:xfrm>
          <a:prstGeom prst="ellipse">
            <a:avLst/>
          </a:prstGeom>
          <a:solidFill>
            <a:schemeClr val="bg1">
              <a:alpha val="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215" name="Oval 227"/>
          <p:cNvSpPr>
            <a:spLocks noChangeArrowheads="1"/>
          </p:cNvSpPr>
          <p:nvPr/>
        </p:nvSpPr>
        <p:spPr bwMode="auto">
          <a:xfrm>
            <a:off x="1008063" y="3906838"/>
            <a:ext cx="180975" cy="180975"/>
          </a:xfrm>
          <a:prstGeom prst="ellipse">
            <a:avLst/>
          </a:prstGeom>
          <a:solidFill>
            <a:schemeClr val="bg1">
              <a:alpha val="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216" name="Oval 228"/>
          <p:cNvSpPr>
            <a:spLocks noChangeArrowheads="1"/>
          </p:cNvSpPr>
          <p:nvPr/>
        </p:nvSpPr>
        <p:spPr bwMode="auto">
          <a:xfrm>
            <a:off x="2168525" y="1619250"/>
            <a:ext cx="180975" cy="180975"/>
          </a:xfrm>
          <a:prstGeom prst="ellipse">
            <a:avLst/>
          </a:prstGeom>
          <a:solidFill>
            <a:schemeClr val="bg1">
              <a:alpha val="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217" name="Oval 229"/>
          <p:cNvSpPr>
            <a:spLocks noChangeArrowheads="1"/>
          </p:cNvSpPr>
          <p:nvPr/>
        </p:nvSpPr>
        <p:spPr bwMode="auto">
          <a:xfrm>
            <a:off x="3897313" y="4492625"/>
            <a:ext cx="180975" cy="180975"/>
          </a:xfrm>
          <a:prstGeom prst="ellipse">
            <a:avLst/>
          </a:prstGeom>
          <a:solidFill>
            <a:schemeClr val="bg1">
              <a:alpha val="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218" name="Oval 230"/>
          <p:cNvSpPr>
            <a:spLocks noChangeArrowheads="1"/>
          </p:cNvSpPr>
          <p:nvPr/>
        </p:nvSpPr>
        <p:spPr bwMode="auto">
          <a:xfrm>
            <a:off x="4473575" y="5065713"/>
            <a:ext cx="180975" cy="180975"/>
          </a:xfrm>
          <a:prstGeom prst="ellipse">
            <a:avLst/>
          </a:prstGeom>
          <a:solidFill>
            <a:schemeClr val="bg1">
              <a:alpha val="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6219" name="Oval 231"/>
          <p:cNvSpPr>
            <a:spLocks noChangeArrowheads="1"/>
          </p:cNvSpPr>
          <p:nvPr/>
        </p:nvSpPr>
        <p:spPr bwMode="auto">
          <a:xfrm>
            <a:off x="6742113" y="5056188"/>
            <a:ext cx="180975" cy="180975"/>
          </a:xfrm>
          <a:prstGeom prst="ellipse">
            <a:avLst/>
          </a:prstGeom>
          <a:solidFill>
            <a:schemeClr val="bg1">
              <a:alpha val="50195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grpSp>
        <p:nvGrpSpPr>
          <p:cNvPr id="6220" name="Group 234"/>
          <p:cNvGrpSpPr>
            <a:grpSpLocks/>
          </p:cNvGrpSpPr>
          <p:nvPr/>
        </p:nvGrpSpPr>
        <p:grpSpPr bwMode="auto">
          <a:xfrm>
            <a:off x="468313" y="6237288"/>
            <a:ext cx="1441450" cy="360362"/>
            <a:chOff x="4672" y="3929"/>
            <a:chExt cx="908" cy="227"/>
          </a:xfrm>
        </p:grpSpPr>
        <p:sp>
          <p:nvSpPr>
            <p:cNvPr id="6227" name="WordArt 232"/>
            <p:cNvSpPr>
              <a:spLocks noChangeArrowheads="1" noChangeShapeType="1" noTextEdit="1"/>
            </p:cNvSpPr>
            <p:nvPr/>
          </p:nvSpPr>
          <p:spPr bwMode="auto">
            <a:xfrm>
              <a:off x="4672" y="3929"/>
              <a:ext cx="908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>
                  <a:solidFill>
                    <a:srgbClr val="FFFFFF"/>
                  </a:solidFill>
                  <a:effectLst>
                    <a:outerShdw dist="17961" dir="2700000" algn="ctr" rotWithShape="0">
                      <a:srgbClr val="000000"/>
                    </a:outerShdw>
                  </a:effectLst>
                  <a:latin typeface="Impact"/>
                </a:rPr>
                <a:t>' LOGOTYPE '</a:t>
              </a:r>
              <a:endParaRPr lang="zh-CN" altLang="en-US" kern="10">
                <a:solidFill>
                  <a:srgbClr val="FFFFFF"/>
                </a:solidFill>
                <a:effectLst>
                  <a:outerShdw dist="17961" dir="2700000" algn="ctr" rotWithShape="0">
                    <a:srgbClr val="000000"/>
                  </a:outerShdw>
                </a:effectLst>
                <a:latin typeface="Impact"/>
              </a:endParaRPr>
            </a:p>
          </p:txBody>
        </p:sp>
        <p:sp>
          <p:nvSpPr>
            <p:cNvPr id="6228" name="WordArt 233"/>
            <p:cNvSpPr>
              <a:spLocks noChangeArrowheads="1" noChangeShapeType="1" noTextEdit="1"/>
            </p:cNvSpPr>
            <p:nvPr/>
          </p:nvSpPr>
          <p:spPr bwMode="auto">
            <a:xfrm>
              <a:off x="4742" y="4110"/>
              <a:ext cx="770" cy="4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l"/>
              <a:r>
                <a:rPr lang="en-US" altLang="zh-CN" sz="800" b="1" kern="10">
                  <a:solidFill>
                    <a:srgbClr val="969696"/>
                  </a:solidFill>
                  <a:latin typeface="Arial"/>
                  <a:cs typeface="Arial"/>
                </a:rPr>
                <a:t>COMPANY LOGOTYPE INSERT</a:t>
              </a:r>
              <a:endParaRPr lang="zh-CN" altLang="en-US" sz="800" b="1" kern="10">
                <a:solidFill>
                  <a:srgbClr val="969696"/>
                </a:solidFill>
                <a:latin typeface="Arial"/>
                <a:cs typeface="Arial"/>
              </a:endParaRPr>
            </a:p>
          </p:txBody>
        </p:sp>
      </p:grpSp>
      <p:sp>
        <p:nvSpPr>
          <p:cNvPr id="6221" name="Rectangle 240"/>
          <p:cNvSpPr>
            <a:spLocks noChangeArrowheads="1"/>
          </p:cNvSpPr>
          <p:nvPr/>
        </p:nvSpPr>
        <p:spPr bwMode="auto">
          <a:xfrm>
            <a:off x="3700463" y="1214438"/>
            <a:ext cx="2447925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200" b="1" baseline="0">
                <a:solidFill>
                  <a:srgbClr val="FFB400"/>
                </a:solidFill>
                <a:latin typeface="Arial" charset="0"/>
              </a:rPr>
              <a:t>Subtle Touch</a:t>
            </a:r>
          </a:p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Trendy Design in contemporary colors and styles - PowerPoint Templates</a:t>
            </a:r>
          </a:p>
        </p:txBody>
      </p:sp>
      <p:sp>
        <p:nvSpPr>
          <p:cNvPr id="6222" name="Rectangle 241"/>
          <p:cNvSpPr>
            <a:spLocks noChangeArrowheads="1"/>
          </p:cNvSpPr>
          <p:nvPr/>
        </p:nvSpPr>
        <p:spPr bwMode="auto">
          <a:xfrm>
            <a:off x="4743450" y="4427538"/>
            <a:ext cx="7572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000" b="1" baseline="0">
                <a:solidFill>
                  <a:srgbClr val="C0C0C0"/>
                </a:solidFill>
                <a:latin typeface="Arial" charset="0"/>
              </a:rPr>
              <a:t>num</a:t>
            </a:r>
          </a:p>
        </p:txBody>
      </p:sp>
      <p:sp>
        <p:nvSpPr>
          <p:cNvPr id="6223" name="Rectangle 242"/>
          <p:cNvSpPr>
            <a:spLocks noChangeArrowheads="1"/>
          </p:cNvSpPr>
          <p:nvPr/>
        </p:nvSpPr>
        <p:spPr bwMode="auto">
          <a:xfrm>
            <a:off x="5894388" y="4427538"/>
            <a:ext cx="7572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000" b="1" baseline="0">
                <a:solidFill>
                  <a:srgbClr val="99CC00"/>
                </a:solidFill>
                <a:latin typeface="Arial" charset="0"/>
              </a:rPr>
              <a:t>num</a:t>
            </a:r>
          </a:p>
        </p:txBody>
      </p:sp>
      <p:sp>
        <p:nvSpPr>
          <p:cNvPr id="6224" name="Rectangle 243"/>
          <p:cNvSpPr>
            <a:spLocks noChangeArrowheads="1"/>
          </p:cNvSpPr>
          <p:nvPr/>
        </p:nvSpPr>
        <p:spPr bwMode="auto">
          <a:xfrm>
            <a:off x="3033713" y="5572125"/>
            <a:ext cx="7572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000" b="1" baseline="0">
                <a:solidFill>
                  <a:srgbClr val="FFFFFF"/>
                </a:solidFill>
                <a:latin typeface="Arial" charset="0"/>
              </a:rPr>
              <a:t>num</a:t>
            </a:r>
          </a:p>
        </p:txBody>
      </p:sp>
      <p:sp>
        <p:nvSpPr>
          <p:cNvPr id="6225" name="Rectangle 244"/>
          <p:cNvSpPr>
            <a:spLocks noChangeArrowheads="1"/>
          </p:cNvSpPr>
          <p:nvPr/>
        </p:nvSpPr>
        <p:spPr bwMode="auto">
          <a:xfrm>
            <a:off x="1898650" y="5562600"/>
            <a:ext cx="7572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000" b="1" baseline="0">
                <a:solidFill>
                  <a:srgbClr val="139AFF"/>
                </a:solidFill>
                <a:latin typeface="Arial" charset="0"/>
              </a:rPr>
              <a:t>num</a:t>
            </a:r>
          </a:p>
        </p:txBody>
      </p:sp>
      <p:sp>
        <p:nvSpPr>
          <p:cNvPr id="6226" name="Text Box 24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2028825" y="6594475"/>
            <a:ext cx="5076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baseline="0">
                <a:solidFill>
                  <a:srgbClr val="808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rc 981"/>
          <p:cNvSpPr>
            <a:spLocks/>
          </p:cNvSpPr>
          <p:nvPr/>
        </p:nvSpPr>
        <p:spPr bwMode="auto">
          <a:xfrm rot="-4968769">
            <a:off x="3458369" y="3010694"/>
            <a:ext cx="1789112" cy="2470150"/>
          </a:xfrm>
          <a:custGeom>
            <a:avLst/>
            <a:gdLst>
              <a:gd name="T0" fmla="*/ 430464 w 21600"/>
              <a:gd name="T1" fmla="*/ 2470150 h 30603"/>
              <a:gd name="T2" fmla="*/ 639276 w 21600"/>
              <a:gd name="T3" fmla="*/ 0 h 30603"/>
              <a:gd name="T4" fmla="*/ 1789112 w 21600"/>
              <a:gd name="T5" fmla="*/ 1335768 h 3060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0603" fill="none" extrusionOk="0">
                <a:moveTo>
                  <a:pt x="5197" y="30602"/>
                </a:moveTo>
                <a:cubicBezTo>
                  <a:pt x="1843" y="26688"/>
                  <a:pt x="0" y="21703"/>
                  <a:pt x="0" y="16549"/>
                </a:cubicBezTo>
                <a:cubicBezTo>
                  <a:pt x="-1" y="10163"/>
                  <a:pt x="2825" y="4104"/>
                  <a:pt x="7718" y="0"/>
                </a:cubicBezTo>
              </a:path>
              <a:path w="21600" h="30603" stroke="0" extrusionOk="0">
                <a:moveTo>
                  <a:pt x="5197" y="30602"/>
                </a:moveTo>
                <a:cubicBezTo>
                  <a:pt x="1843" y="26688"/>
                  <a:pt x="0" y="21703"/>
                  <a:pt x="0" y="16549"/>
                </a:cubicBezTo>
                <a:cubicBezTo>
                  <a:pt x="-1" y="10163"/>
                  <a:pt x="2825" y="4104"/>
                  <a:pt x="7718" y="0"/>
                </a:cubicBezTo>
                <a:lnTo>
                  <a:pt x="21600" y="16549"/>
                </a:lnTo>
                <a:lnTo>
                  <a:pt x="5197" y="30602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  <a:ln>
            <a:noFill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cap="rnd">
                <a:solidFill>
                  <a:schemeClr val="bg1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" name="Arc 1191"/>
          <p:cNvSpPr>
            <a:spLocks/>
          </p:cNvSpPr>
          <p:nvPr/>
        </p:nvSpPr>
        <p:spPr bwMode="auto">
          <a:xfrm rot="-9730021">
            <a:off x="3665538" y="3287713"/>
            <a:ext cx="1085850" cy="1211262"/>
          </a:xfrm>
          <a:custGeom>
            <a:avLst/>
            <a:gdLst>
              <a:gd name="T0" fmla="*/ 0 w 20236"/>
              <a:gd name="T1" fmla="*/ 60002 h 21600"/>
              <a:gd name="T2" fmla="*/ 1085850 w 20236"/>
              <a:gd name="T3" fmla="*/ 266702 h 21600"/>
              <a:gd name="T4" fmla="*/ 360322 w 20236"/>
              <a:gd name="T5" fmla="*/ 121126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236" h="21600" fill="none" extrusionOk="0">
                <a:moveTo>
                  <a:pt x="0" y="1070"/>
                </a:moveTo>
                <a:cubicBezTo>
                  <a:pt x="2167" y="361"/>
                  <a:pt x="4434" y="-1"/>
                  <a:pt x="6715" y="0"/>
                </a:cubicBezTo>
                <a:cubicBezTo>
                  <a:pt x="11632" y="0"/>
                  <a:pt x="16401" y="1677"/>
                  <a:pt x="20236" y="4755"/>
                </a:cubicBezTo>
              </a:path>
              <a:path w="20236" h="21600" stroke="0" extrusionOk="0">
                <a:moveTo>
                  <a:pt x="0" y="1070"/>
                </a:moveTo>
                <a:cubicBezTo>
                  <a:pt x="2167" y="361"/>
                  <a:pt x="4434" y="-1"/>
                  <a:pt x="6715" y="0"/>
                </a:cubicBezTo>
                <a:cubicBezTo>
                  <a:pt x="11632" y="0"/>
                  <a:pt x="16401" y="1677"/>
                  <a:pt x="20236" y="4755"/>
                </a:cubicBezTo>
                <a:lnTo>
                  <a:pt x="6715" y="21600"/>
                </a:lnTo>
                <a:lnTo>
                  <a:pt x="0" y="107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99CC00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Arc 974"/>
          <p:cNvSpPr>
            <a:spLocks/>
          </p:cNvSpPr>
          <p:nvPr/>
        </p:nvSpPr>
        <p:spPr bwMode="auto">
          <a:xfrm rot="8727187">
            <a:off x="4270375" y="3433763"/>
            <a:ext cx="685800" cy="1239837"/>
          </a:xfrm>
          <a:custGeom>
            <a:avLst/>
            <a:gdLst>
              <a:gd name="T0" fmla="*/ 23994 w 12119"/>
              <a:gd name="T1" fmla="*/ 0 h 21596"/>
              <a:gd name="T2" fmla="*/ 685800 w 12119"/>
              <a:gd name="T3" fmla="*/ 213337 h 21596"/>
              <a:gd name="T4" fmla="*/ 0 w 12119"/>
              <a:gd name="T5" fmla="*/ 1239837 h 215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119" h="21596" fill="none" extrusionOk="0">
                <a:moveTo>
                  <a:pt x="423" y="0"/>
                </a:moveTo>
                <a:cubicBezTo>
                  <a:pt x="4599" y="82"/>
                  <a:pt x="8661" y="1372"/>
                  <a:pt x="12118" y="3716"/>
                </a:cubicBezTo>
              </a:path>
              <a:path w="12119" h="21596" stroke="0" extrusionOk="0">
                <a:moveTo>
                  <a:pt x="423" y="0"/>
                </a:moveTo>
                <a:cubicBezTo>
                  <a:pt x="4599" y="82"/>
                  <a:pt x="8661" y="1372"/>
                  <a:pt x="12118" y="3716"/>
                </a:cubicBezTo>
                <a:lnTo>
                  <a:pt x="0" y="21596"/>
                </a:lnTo>
                <a:lnTo>
                  <a:pt x="423" y="0"/>
                </a:lnTo>
                <a:close/>
              </a:path>
            </a:pathLst>
          </a:custGeom>
          <a:solidFill>
            <a:srgbClr val="139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139AFF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Arc 980"/>
          <p:cNvSpPr>
            <a:spLocks/>
          </p:cNvSpPr>
          <p:nvPr/>
        </p:nvSpPr>
        <p:spPr bwMode="auto">
          <a:xfrm rot="-4968769">
            <a:off x="2849562" y="2781301"/>
            <a:ext cx="1584325" cy="1701800"/>
          </a:xfrm>
          <a:custGeom>
            <a:avLst/>
            <a:gdLst>
              <a:gd name="T0" fmla="*/ 0 w 19616"/>
              <a:gd name="T1" fmla="*/ 416783 h 21600"/>
              <a:gd name="T2" fmla="*/ 1584325 w 19616"/>
              <a:gd name="T3" fmla="*/ 55151 h 21600"/>
              <a:gd name="T4" fmla="*/ 1143741 w 19616"/>
              <a:gd name="T5" fmla="*/ 170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616" h="21600" fill="none" extrusionOk="0">
                <a:moveTo>
                  <a:pt x="-1" y="5289"/>
                </a:moveTo>
                <a:cubicBezTo>
                  <a:pt x="3928" y="1878"/>
                  <a:pt x="8957" y="-1"/>
                  <a:pt x="14161" y="0"/>
                </a:cubicBezTo>
                <a:cubicBezTo>
                  <a:pt x="16001" y="0"/>
                  <a:pt x="17834" y="235"/>
                  <a:pt x="19615" y="700"/>
                </a:cubicBezTo>
              </a:path>
              <a:path w="19616" h="21600" stroke="0" extrusionOk="0">
                <a:moveTo>
                  <a:pt x="-1" y="5289"/>
                </a:moveTo>
                <a:cubicBezTo>
                  <a:pt x="3928" y="1878"/>
                  <a:pt x="8957" y="-1"/>
                  <a:pt x="14161" y="0"/>
                </a:cubicBezTo>
                <a:cubicBezTo>
                  <a:pt x="16001" y="0"/>
                  <a:pt x="17834" y="235"/>
                  <a:pt x="19615" y="700"/>
                </a:cubicBezTo>
                <a:lnTo>
                  <a:pt x="14161" y="21600"/>
                </a:lnTo>
                <a:lnTo>
                  <a:pt x="-1" y="5289"/>
                </a:lnTo>
                <a:close/>
              </a:path>
            </a:pathLst>
          </a:custGeom>
          <a:solidFill>
            <a:schemeClr val="bg1">
              <a:alpha val="14902"/>
            </a:schemeClr>
          </a:solidFill>
          <a:ln>
            <a:noFill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cap="rnd">
                <a:solidFill>
                  <a:schemeClr val="bg1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Arc 979"/>
          <p:cNvSpPr>
            <a:spLocks/>
          </p:cNvSpPr>
          <p:nvPr/>
        </p:nvSpPr>
        <p:spPr bwMode="auto">
          <a:xfrm rot="-4968769">
            <a:off x="3827463" y="866775"/>
            <a:ext cx="1697037" cy="3370263"/>
          </a:xfrm>
          <a:custGeom>
            <a:avLst/>
            <a:gdLst>
              <a:gd name="T0" fmla="*/ 416560 w 21600"/>
              <a:gd name="T1" fmla="*/ 0 h 42399"/>
              <a:gd name="T2" fmla="*/ 192959 w 21600"/>
              <a:gd name="T3" fmla="*/ 3370263 h 42399"/>
              <a:gd name="T4" fmla="*/ 0 w 21600"/>
              <a:gd name="T5" fmla="*/ 1664425 h 423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2399" fill="none" extrusionOk="0">
                <a:moveTo>
                  <a:pt x="5302" y="-1"/>
                </a:moveTo>
                <a:cubicBezTo>
                  <a:pt x="14886" y="2426"/>
                  <a:pt x="21600" y="11051"/>
                  <a:pt x="21600" y="20939"/>
                </a:cubicBezTo>
                <a:cubicBezTo>
                  <a:pt x="21600" y="31918"/>
                  <a:pt x="13363" y="41150"/>
                  <a:pt x="2455" y="42398"/>
                </a:cubicBezTo>
              </a:path>
              <a:path w="21600" h="42399" stroke="0" extrusionOk="0">
                <a:moveTo>
                  <a:pt x="5302" y="-1"/>
                </a:moveTo>
                <a:cubicBezTo>
                  <a:pt x="14886" y="2426"/>
                  <a:pt x="21600" y="11051"/>
                  <a:pt x="21600" y="20939"/>
                </a:cubicBezTo>
                <a:cubicBezTo>
                  <a:pt x="21600" y="31918"/>
                  <a:pt x="13363" y="41150"/>
                  <a:pt x="2455" y="42398"/>
                </a:cubicBezTo>
                <a:lnTo>
                  <a:pt x="0" y="20939"/>
                </a:lnTo>
                <a:lnTo>
                  <a:pt x="5302" y="-1"/>
                </a:lnTo>
                <a:close/>
              </a:path>
            </a:pathLst>
          </a:custGeom>
          <a:solidFill>
            <a:schemeClr val="bg1">
              <a:alpha val="5098"/>
            </a:schemeClr>
          </a:solidFill>
          <a:ln>
            <a:noFill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cap="rnd">
                <a:solidFill>
                  <a:schemeClr val="bg1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Arc 976"/>
          <p:cNvSpPr>
            <a:spLocks/>
          </p:cNvSpPr>
          <p:nvPr/>
        </p:nvSpPr>
        <p:spPr bwMode="auto">
          <a:xfrm rot="-4899265">
            <a:off x="3052762" y="2562226"/>
            <a:ext cx="1928813" cy="1179512"/>
          </a:xfrm>
          <a:custGeom>
            <a:avLst/>
            <a:gdLst>
              <a:gd name="T0" fmla="*/ 0 w 35770"/>
              <a:gd name="T1" fmla="*/ 299956 h 21600"/>
              <a:gd name="T2" fmla="*/ 1928813 w 35770"/>
              <a:gd name="T3" fmla="*/ 1011049 h 21600"/>
              <a:gd name="T4" fmla="*/ 776001 w 35770"/>
              <a:gd name="T5" fmla="*/ 117951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770" h="21600" fill="none" extrusionOk="0">
                <a:moveTo>
                  <a:pt x="-1" y="5492"/>
                </a:moveTo>
                <a:cubicBezTo>
                  <a:pt x="3958" y="1955"/>
                  <a:pt x="9081" y="-1"/>
                  <a:pt x="14391" y="0"/>
                </a:cubicBezTo>
                <a:cubicBezTo>
                  <a:pt x="25128" y="0"/>
                  <a:pt x="34236" y="7887"/>
                  <a:pt x="35769" y="18515"/>
                </a:cubicBezTo>
              </a:path>
              <a:path w="35770" h="21600" stroke="0" extrusionOk="0">
                <a:moveTo>
                  <a:pt x="-1" y="5492"/>
                </a:moveTo>
                <a:cubicBezTo>
                  <a:pt x="3958" y="1955"/>
                  <a:pt x="9081" y="-1"/>
                  <a:pt x="14391" y="0"/>
                </a:cubicBezTo>
                <a:cubicBezTo>
                  <a:pt x="25128" y="0"/>
                  <a:pt x="34236" y="7887"/>
                  <a:pt x="35769" y="18515"/>
                </a:cubicBezTo>
                <a:lnTo>
                  <a:pt x="14391" y="21600"/>
                </a:lnTo>
                <a:lnTo>
                  <a:pt x="-1" y="5492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chemeClr val="bg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Arc 972"/>
          <p:cNvSpPr>
            <a:spLocks/>
          </p:cNvSpPr>
          <p:nvPr/>
        </p:nvSpPr>
        <p:spPr bwMode="auto">
          <a:xfrm>
            <a:off x="4554538" y="2259013"/>
            <a:ext cx="1168400" cy="1158875"/>
          </a:xfrm>
          <a:custGeom>
            <a:avLst/>
            <a:gdLst>
              <a:gd name="T0" fmla="*/ 0 w 21658"/>
              <a:gd name="T1" fmla="*/ 0 h 21600"/>
              <a:gd name="T2" fmla="*/ 1168400 w 21658"/>
              <a:gd name="T3" fmla="*/ 1154529 h 21600"/>
              <a:gd name="T4" fmla="*/ 3129 w 21658"/>
              <a:gd name="T5" fmla="*/ 115887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58" h="21600" fill="none" extrusionOk="0">
                <a:moveTo>
                  <a:pt x="0" y="0"/>
                </a:moveTo>
                <a:cubicBezTo>
                  <a:pt x="19" y="0"/>
                  <a:pt x="38" y="-1"/>
                  <a:pt x="58" y="0"/>
                </a:cubicBezTo>
                <a:cubicBezTo>
                  <a:pt x="11955" y="0"/>
                  <a:pt x="21613" y="9621"/>
                  <a:pt x="21657" y="21519"/>
                </a:cubicBezTo>
              </a:path>
              <a:path w="21658" h="21600" stroke="0" extrusionOk="0">
                <a:moveTo>
                  <a:pt x="0" y="0"/>
                </a:moveTo>
                <a:cubicBezTo>
                  <a:pt x="19" y="0"/>
                  <a:pt x="38" y="-1"/>
                  <a:pt x="58" y="0"/>
                </a:cubicBezTo>
                <a:cubicBezTo>
                  <a:pt x="11955" y="0"/>
                  <a:pt x="21613" y="9621"/>
                  <a:pt x="21657" y="21519"/>
                </a:cubicBezTo>
                <a:lnTo>
                  <a:pt x="5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0AC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F0AC02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68" name="Arc 1136"/>
          <p:cNvSpPr>
            <a:spLocks/>
          </p:cNvSpPr>
          <p:nvPr/>
        </p:nvSpPr>
        <p:spPr bwMode="auto">
          <a:xfrm>
            <a:off x="3440113" y="2295525"/>
            <a:ext cx="1144587" cy="1160463"/>
          </a:xfrm>
          <a:custGeom>
            <a:avLst/>
            <a:gdLst>
              <a:gd name="G0" fmla="+- 21600 0 0"/>
              <a:gd name="G1" fmla="+- 21582 0 0"/>
              <a:gd name="G2" fmla="+- 21600 0 0"/>
              <a:gd name="T0" fmla="*/ 34 w 21600"/>
              <a:gd name="T1" fmla="*/ 22798 h 22798"/>
              <a:gd name="T2" fmla="*/ 20729 w 21600"/>
              <a:gd name="T3" fmla="*/ 0 h 22798"/>
              <a:gd name="T4" fmla="*/ 21600 w 21600"/>
              <a:gd name="T5" fmla="*/ 21582 h 22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798" fill="none" extrusionOk="0">
                <a:moveTo>
                  <a:pt x="34" y="22797"/>
                </a:moveTo>
                <a:cubicBezTo>
                  <a:pt x="11" y="22393"/>
                  <a:pt x="0" y="21987"/>
                  <a:pt x="0" y="21582"/>
                </a:cubicBezTo>
                <a:cubicBezTo>
                  <a:pt x="-1" y="9991"/>
                  <a:pt x="9147" y="466"/>
                  <a:pt x="20728" y="-1"/>
                </a:cubicBezTo>
              </a:path>
              <a:path w="21600" h="22798" stroke="0" extrusionOk="0">
                <a:moveTo>
                  <a:pt x="34" y="22797"/>
                </a:moveTo>
                <a:cubicBezTo>
                  <a:pt x="11" y="22393"/>
                  <a:pt x="0" y="21987"/>
                  <a:pt x="0" y="21582"/>
                </a:cubicBezTo>
                <a:cubicBezTo>
                  <a:pt x="-1" y="9991"/>
                  <a:pt x="9147" y="466"/>
                  <a:pt x="20728" y="-1"/>
                </a:cubicBezTo>
                <a:lnTo>
                  <a:pt x="21600" y="215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9216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F0AC02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7178" name="AutoShape 1013"/>
          <p:cNvSpPr>
            <a:spLocks noChangeArrowheads="1"/>
          </p:cNvSpPr>
          <p:nvPr/>
        </p:nvSpPr>
        <p:spPr bwMode="auto">
          <a:xfrm>
            <a:off x="342900" y="2079625"/>
            <a:ext cx="1552575" cy="396875"/>
          </a:xfrm>
          <a:prstGeom prst="roundRect">
            <a:avLst>
              <a:gd name="adj" fmla="val 50000"/>
            </a:avLst>
          </a:prstGeom>
          <a:solidFill>
            <a:srgbClr val="C0C0C0">
              <a:alpha val="20000"/>
            </a:srgb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7179" name="Rectangle 1018"/>
          <p:cNvSpPr>
            <a:spLocks noChangeArrowheads="1"/>
          </p:cNvSpPr>
          <p:nvPr/>
        </p:nvSpPr>
        <p:spPr bwMode="auto">
          <a:xfrm>
            <a:off x="647700" y="2141538"/>
            <a:ext cx="7572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FFFFFF"/>
                </a:solidFill>
                <a:latin typeface="Arial" charset="0"/>
              </a:rPr>
              <a:t>TEXT</a:t>
            </a:r>
          </a:p>
        </p:txBody>
      </p:sp>
      <p:sp>
        <p:nvSpPr>
          <p:cNvPr id="7180" name="Line 928"/>
          <p:cNvSpPr>
            <a:spLocks noChangeShapeType="1"/>
          </p:cNvSpPr>
          <p:nvPr/>
        </p:nvSpPr>
        <p:spPr bwMode="auto">
          <a:xfrm>
            <a:off x="1727200" y="2271713"/>
            <a:ext cx="1944688" cy="76200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1" name="Arc 973"/>
          <p:cNvSpPr>
            <a:spLocks/>
          </p:cNvSpPr>
          <p:nvPr/>
        </p:nvSpPr>
        <p:spPr bwMode="auto">
          <a:xfrm rot="5400000">
            <a:off x="4655344" y="3309144"/>
            <a:ext cx="982662" cy="1149350"/>
          </a:xfrm>
          <a:custGeom>
            <a:avLst/>
            <a:gdLst>
              <a:gd name="T0" fmla="*/ 0 w 17875"/>
              <a:gd name="T1" fmla="*/ 0 h 21600"/>
              <a:gd name="T2" fmla="*/ 982662 w 17875"/>
              <a:gd name="T3" fmla="*/ 499542 h 21600"/>
              <a:gd name="T4" fmla="*/ 3188 w 17875"/>
              <a:gd name="T5" fmla="*/ 11493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875" h="21600" fill="none" extrusionOk="0">
                <a:moveTo>
                  <a:pt x="0" y="0"/>
                </a:moveTo>
                <a:cubicBezTo>
                  <a:pt x="19" y="0"/>
                  <a:pt x="38" y="-1"/>
                  <a:pt x="58" y="0"/>
                </a:cubicBezTo>
                <a:cubicBezTo>
                  <a:pt x="7181" y="0"/>
                  <a:pt x="13847" y="3512"/>
                  <a:pt x="17874" y="9388"/>
                </a:cubicBezTo>
              </a:path>
              <a:path w="17875" h="21600" stroke="0" extrusionOk="0">
                <a:moveTo>
                  <a:pt x="0" y="0"/>
                </a:moveTo>
                <a:cubicBezTo>
                  <a:pt x="19" y="0"/>
                  <a:pt x="38" y="-1"/>
                  <a:pt x="58" y="0"/>
                </a:cubicBezTo>
                <a:cubicBezTo>
                  <a:pt x="7181" y="0"/>
                  <a:pt x="13847" y="3512"/>
                  <a:pt x="17874" y="9388"/>
                </a:cubicBezTo>
                <a:lnTo>
                  <a:pt x="58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C0C0C0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2" name="Oval 962"/>
          <p:cNvSpPr>
            <a:spLocks noChangeArrowheads="1"/>
          </p:cNvSpPr>
          <p:nvPr/>
        </p:nvSpPr>
        <p:spPr bwMode="auto">
          <a:xfrm>
            <a:off x="2828925" y="1716088"/>
            <a:ext cx="3435350" cy="3435350"/>
          </a:xfrm>
          <a:prstGeom prst="ellipse">
            <a:avLst/>
          </a:prstGeom>
          <a:noFill/>
          <a:ln w="1905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7183" name="Line 965"/>
          <p:cNvSpPr>
            <a:spLocks noChangeShapeType="1"/>
          </p:cNvSpPr>
          <p:nvPr/>
        </p:nvSpPr>
        <p:spPr bwMode="auto">
          <a:xfrm>
            <a:off x="4572000" y="3429000"/>
            <a:ext cx="1289050" cy="185261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4" name="WordArt 14"/>
          <p:cNvSpPr>
            <a:spLocks noChangeArrowheads="1" noChangeShapeType="1" noTextEdit="1"/>
          </p:cNvSpPr>
          <p:nvPr/>
        </p:nvSpPr>
        <p:spPr bwMode="auto">
          <a:xfrm>
            <a:off x="1908175" y="441325"/>
            <a:ext cx="5327650" cy="2873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b="1" kern="10" spc="-90">
                <a:solidFill>
                  <a:srgbClr val="FFFFFF"/>
                </a:solidFill>
                <a:effectLst>
                  <a:outerShdw dist="28398" dir="3806097" algn="ctr" rotWithShape="0">
                    <a:srgbClr val="000000">
                      <a:alpha val="50000"/>
                    </a:srgbClr>
                  </a:outerShdw>
                </a:effectLst>
                <a:latin typeface="Times New Roman"/>
                <a:cs typeface="Times New Roman"/>
              </a:rPr>
              <a:t>CLICK TO TYPE SLIDE TITLE</a:t>
            </a:r>
            <a:endParaRPr lang="zh-CN" altLang="en-US" b="1" kern="10" spc="-90">
              <a:solidFill>
                <a:srgbClr val="FFFFFF"/>
              </a:solidFill>
              <a:effectLst>
                <a:outerShdw dist="28398" dir="3806097" algn="ctr" rotWithShape="0">
                  <a:srgbClr val="000000">
                    <a:alpha val="5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185" name="Line 929"/>
          <p:cNvSpPr>
            <a:spLocks noChangeShapeType="1"/>
          </p:cNvSpPr>
          <p:nvPr/>
        </p:nvSpPr>
        <p:spPr bwMode="auto">
          <a:xfrm flipV="1">
            <a:off x="2651125" y="3465513"/>
            <a:ext cx="1849438" cy="120491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6" name="Line 937"/>
          <p:cNvSpPr>
            <a:spLocks noChangeShapeType="1"/>
          </p:cNvSpPr>
          <p:nvPr/>
        </p:nvSpPr>
        <p:spPr bwMode="auto">
          <a:xfrm>
            <a:off x="4549775" y="3413125"/>
            <a:ext cx="17463" cy="171608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7" name="Line 949"/>
          <p:cNvSpPr>
            <a:spLocks noChangeShapeType="1"/>
          </p:cNvSpPr>
          <p:nvPr/>
        </p:nvSpPr>
        <p:spPr bwMode="auto">
          <a:xfrm>
            <a:off x="4572000" y="1160463"/>
            <a:ext cx="0" cy="21859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8" name="Oval 961"/>
          <p:cNvSpPr>
            <a:spLocks noChangeArrowheads="1"/>
          </p:cNvSpPr>
          <p:nvPr/>
        </p:nvSpPr>
        <p:spPr bwMode="auto">
          <a:xfrm>
            <a:off x="3333750" y="2197100"/>
            <a:ext cx="2447925" cy="2447925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grpSp>
        <p:nvGrpSpPr>
          <p:cNvPr id="7189" name="Group 983"/>
          <p:cNvGrpSpPr>
            <a:grpSpLocks/>
          </p:cNvGrpSpPr>
          <p:nvPr/>
        </p:nvGrpSpPr>
        <p:grpSpPr bwMode="auto">
          <a:xfrm>
            <a:off x="1609725" y="2187575"/>
            <a:ext cx="180975" cy="180975"/>
            <a:chOff x="1014" y="1020"/>
            <a:chExt cx="114" cy="114"/>
          </a:xfrm>
        </p:grpSpPr>
        <p:sp>
          <p:nvSpPr>
            <p:cNvPr id="7238" name="Oval 924"/>
            <p:cNvSpPr>
              <a:spLocks noChangeArrowheads="1"/>
            </p:cNvSpPr>
            <p:nvPr/>
          </p:nvSpPr>
          <p:spPr bwMode="auto">
            <a:xfrm>
              <a:off x="1014" y="1020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  <p:sp>
          <p:nvSpPr>
            <p:cNvPr id="7239" name="Oval 982"/>
            <p:cNvSpPr>
              <a:spLocks noChangeArrowheads="1"/>
            </p:cNvSpPr>
            <p:nvPr/>
          </p:nvSpPr>
          <p:spPr bwMode="auto">
            <a:xfrm>
              <a:off x="1043" y="1049"/>
              <a:ext cx="58" cy="58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</p:grpSp>
      <p:sp>
        <p:nvSpPr>
          <p:cNvPr id="7190" name="Line 1138"/>
          <p:cNvSpPr>
            <a:spLocks noChangeShapeType="1"/>
          </p:cNvSpPr>
          <p:nvPr/>
        </p:nvSpPr>
        <p:spPr bwMode="auto">
          <a:xfrm>
            <a:off x="4632325" y="3424238"/>
            <a:ext cx="2208213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1" name="Oval 1089"/>
          <p:cNvSpPr>
            <a:spLocks noChangeArrowheads="1"/>
          </p:cNvSpPr>
          <p:nvPr/>
        </p:nvSpPr>
        <p:spPr bwMode="auto">
          <a:xfrm>
            <a:off x="4502150" y="3359150"/>
            <a:ext cx="120650" cy="120650"/>
          </a:xfrm>
          <a:prstGeom prst="ellipse">
            <a:avLst/>
          </a:prstGeom>
          <a:solidFill>
            <a:srgbClr val="2F2F2F"/>
          </a:solidFill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7192" name="Rectangle 1142"/>
          <p:cNvSpPr>
            <a:spLocks noChangeArrowheads="1"/>
          </p:cNvSpPr>
          <p:nvPr/>
        </p:nvSpPr>
        <p:spPr bwMode="auto">
          <a:xfrm>
            <a:off x="3635375" y="2997200"/>
            <a:ext cx="7572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000000"/>
                </a:solidFill>
                <a:latin typeface="Arial" charset="0"/>
              </a:rPr>
              <a:t>35%</a:t>
            </a:r>
          </a:p>
        </p:txBody>
      </p:sp>
      <p:sp>
        <p:nvSpPr>
          <p:cNvPr id="7193" name="Rectangle 1144"/>
          <p:cNvSpPr>
            <a:spLocks noChangeArrowheads="1"/>
          </p:cNvSpPr>
          <p:nvPr/>
        </p:nvSpPr>
        <p:spPr bwMode="auto">
          <a:xfrm>
            <a:off x="4859338" y="3614738"/>
            <a:ext cx="7572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DDDDDD"/>
                </a:solidFill>
                <a:latin typeface="Arial" charset="0"/>
              </a:rPr>
              <a:t>15%</a:t>
            </a:r>
          </a:p>
        </p:txBody>
      </p:sp>
      <p:sp>
        <p:nvSpPr>
          <p:cNvPr id="7194" name="Line 1047"/>
          <p:cNvSpPr>
            <a:spLocks noChangeShapeType="1"/>
          </p:cNvSpPr>
          <p:nvPr/>
        </p:nvSpPr>
        <p:spPr bwMode="auto">
          <a:xfrm>
            <a:off x="5472113" y="3897313"/>
            <a:ext cx="1331912" cy="647700"/>
          </a:xfrm>
          <a:prstGeom prst="line">
            <a:avLst/>
          </a:prstGeom>
          <a:noFill/>
          <a:ln w="19050" cap="rnd">
            <a:solidFill>
              <a:srgbClr val="C0C0C0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5" name="Oval 1158"/>
          <p:cNvSpPr>
            <a:spLocks noChangeArrowheads="1"/>
          </p:cNvSpPr>
          <p:nvPr/>
        </p:nvSpPr>
        <p:spPr bwMode="auto">
          <a:xfrm>
            <a:off x="2281238" y="1150938"/>
            <a:ext cx="4540250" cy="4540250"/>
          </a:xfrm>
          <a:prstGeom prst="ellipse">
            <a:avLst/>
          </a:prstGeom>
          <a:noFill/>
          <a:ln w="1905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7196" name="AutoShape 1171"/>
          <p:cNvSpPr>
            <a:spLocks noChangeArrowheads="1"/>
          </p:cNvSpPr>
          <p:nvPr/>
        </p:nvSpPr>
        <p:spPr bwMode="auto">
          <a:xfrm>
            <a:off x="3095625" y="1773238"/>
            <a:ext cx="1008063" cy="396875"/>
          </a:xfrm>
          <a:prstGeom prst="roundRect">
            <a:avLst>
              <a:gd name="adj" fmla="val 50000"/>
            </a:avLst>
          </a:prstGeom>
          <a:solidFill>
            <a:schemeClr val="bg1">
              <a:alpha val="2000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7197" name="Rectangle 1173"/>
          <p:cNvSpPr>
            <a:spLocks noChangeArrowheads="1"/>
          </p:cNvSpPr>
          <p:nvPr/>
        </p:nvSpPr>
        <p:spPr bwMode="auto">
          <a:xfrm>
            <a:off x="3227388" y="1846263"/>
            <a:ext cx="7572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DDDDDD"/>
                </a:solidFill>
                <a:latin typeface="Arial" charset="0"/>
              </a:rPr>
              <a:t>TEXT</a:t>
            </a:r>
          </a:p>
        </p:txBody>
      </p:sp>
      <p:sp>
        <p:nvSpPr>
          <p:cNvPr id="7198" name="AutoShape 1174"/>
          <p:cNvSpPr>
            <a:spLocks noChangeArrowheads="1"/>
          </p:cNvSpPr>
          <p:nvPr/>
        </p:nvSpPr>
        <p:spPr bwMode="auto">
          <a:xfrm>
            <a:off x="5772150" y="2527300"/>
            <a:ext cx="1008063" cy="396875"/>
          </a:xfrm>
          <a:prstGeom prst="roundRect">
            <a:avLst>
              <a:gd name="adj" fmla="val 50000"/>
            </a:avLst>
          </a:prstGeom>
          <a:solidFill>
            <a:schemeClr val="bg1">
              <a:alpha val="2000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7199" name="Rectangle 1175"/>
          <p:cNvSpPr>
            <a:spLocks noChangeArrowheads="1"/>
          </p:cNvSpPr>
          <p:nvPr/>
        </p:nvSpPr>
        <p:spPr bwMode="auto">
          <a:xfrm>
            <a:off x="5903913" y="2600325"/>
            <a:ext cx="7572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DDDDDD"/>
                </a:solidFill>
                <a:latin typeface="Arial" charset="0"/>
              </a:rPr>
              <a:t>TEXT</a:t>
            </a:r>
          </a:p>
        </p:txBody>
      </p:sp>
      <p:sp>
        <p:nvSpPr>
          <p:cNvPr id="7200" name="AutoShape 1176"/>
          <p:cNvSpPr>
            <a:spLocks noChangeArrowheads="1"/>
          </p:cNvSpPr>
          <p:nvPr/>
        </p:nvSpPr>
        <p:spPr bwMode="auto">
          <a:xfrm>
            <a:off x="2100263" y="3319463"/>
            <a:ext cx="1008062" cy="396875"/>
          </a:xfrm>
          <a:prstGeom prst="roundRect">
            <a:avLst>
              <a:gd name="adj" fmla="val 50000"/>
            </a:avLst>
          </a:prstGeom>
          <a:solidFill>
            <a:schemeClr val="bg1">
              <a:alpha val="2000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7201" name="Rectangle 1177"/>
          <p:cNvSpPr>
            <a:spLocks noChangeArrowheads="1"/>
          </p:cNvSpPr>
          <p:nvPr/>
        </p:nvSpPr>
        <p:spPr bwMode="auto">
          <a:xfrm>
            <a:off x="2232025" y="3392488"/>
            <a:ext cx="7572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DDDDDD"/>
                </a:solidFill>
                <a:latin typeface="Arial" charset="0"/>
              </a:rPr>
              <a:t>TEXT</a:t>
            </a:r>
          </a:p>
        </p:txBody>
      </p:sp>
      <p:sp>
        <p:nvSpPr>
          <p:cNvPr id="7202" name="AutoShape 1178"/>
          <p:cNvSpPr>
            <a:spLocks noChangeArrowheads="1"/>
          </p:cNvSpPr>
          <p:nvPr/>
        </p:nvSpPr>
        <p:spPr bwMode="auto">
          <a:xfrm>
            <a:off x="3432175" y="5011738"/>
            <a:ext cx="1008063" cy="396875"/>
          </a:xfrm>
          <a:prstGeom prst="roundRect">
            <a:avLst>
              <a:gd name="adj" fmla="val 50000"/>
            </a:avLst>
          </a:prstGeom>
          <a:solidFill>
            <a:schemeClr val="bg1">
              <a:alpha val="20000"/>
            </a:schemeClr>
          </a:solidFill>
          <a:ln w="19050" cap="rnd" algn="ctr">
            <a:solidFill>
              <a:schemeClr val="bg1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7203" name="Rectangle 1179"/>
          <p:cNvSpPr>
            <a:spLocks noChangeArrowheads="1"/>
          </p:cNvSpPr>
          <p:nvPr/>
        </p:nvSpPr>
        <p:spPr bwMode="auto">
          <a:xfrm>
            <a:off x="3563938" y="5084763"/>
            <a:ext cx="7572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DDDDDD"/>
                </a:solidFill>
                <a:latin typeface="Arial" charset="0"/>
              </a:rPr>
              <a:t>TEXT</a:t>
            </a:r>
          </a:p>
        </p:txBody>
      </p:sp>
      <p:grpSp>
        <p:nvGrpSpPr>
          <p:cNvPr id="7204" name="Group 1180"/>
          <p:cNvGrpSpPr>
            <a:grpSpLocks/>
          </p:cNvGrpSpPr>
          <p:nvPr/>
        </p:nvGrpSpPr>
        <p:grpSpPr bwMode="auto">
          <a:xfrm>
            <a:off x="6608763" y="1492250"/>
            <a:ext cx="1552575" cy="396875"/>
            <a:chOff x="4163" y="940"/>
            <a:chExt cx="978" cy="250"/>
          </a:xfrm>
        </p:grpSpPr>
        <p:sp>
          <p:nvSpPr>
            <p:cNvPr id="7233" name="AutoShape 1044"/>
            <p:cNvSpPr>
              <a:spLocks noChangeArrowheads="1"/>
            </p:cNvSpPr>
            <p:nvPr/>
          </p:nvSpPr>
          <p:spPr bwMode="auto">
            <a:xfrm>
              <a:off x="4163" y="940"/>
              <a:ext cx="978" cy="250"/>
            </a:xfrm>
            <a:prstGeom prst="roundRect">
              <a:avLst>
                <a:gd name="adj" fmla="val 50000"/>
              </a:avLst>
            </a:prstGeom>
            <a:solidFill>
              <a:srgbClr val="F0AC02">
                <a:alpha val="20000"/>
              </a:srgbClr>
            </a:solidFill>
            <a:ln w="19050" cap="rnd" algn="ctr">
              <a:solidFill>
                <a:srgbClr val="F0AC02"/>
              </a:solidFill>
              <a:prstDash val="sysDot"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  <p:grpSp>
          <p:nvGrpSpPr>
            <p:cNvPr id="7234" name="Group 1045"/>
            <p:cNvGrpSpPr>
              <a:grpSpLocks/>
            </p:cNvGrpSpPr>
            <p:nvPr/>
          </p:nvGrpSpPr>
          <p:grpSpPr bwMode="auto">
            <a:xfrm>
              <a:off x="4237" y="1014"/>
              <a:ext cx="114" cy="114"/>
              <a:chOff x="3890" y="1014"/>
              <a:chExt cx="114" cy="114"/>
            </a:xfrm>
          </p:grpSpPr>
          <p:sp>
            <p:nvSpPr>
              <p:cNvPr id="7236" name="Oval 1042"/>
              <p:cNvSpPr>
                <a:spLocks noChangeArrowheads="1"/>
              </p:cNvSpPr>
              <p:nvPr/>
            </p:nvSpPr>
            <p:spPr bwMode="auto">
              <a:xfrm>
                <a:off x="3890" y="1014"/>
                <a:ext cx="114" cy="114"/>
              </a:xfrm>
              <a:prstGeom prst="ellipse">
                <a:avLst/>
              </a:prstGeom>
              <a:solidFill>
                <a:srgbClr val="FDB60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FDB60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ctr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37" name="Oval 1043"/>
              <p:cNvSpPr>
                <a:spLocks noChangeArrowheads="1"/>
              </p:cNvSpPr>
              <p:nvPr/>
            </p:nvSpPr>
            <p:spPr bwMode="auto">
              <a:xfrm>
                <a:off x="3919" y="1043"/>
                <a:ext cx="58" cy="58"/>
              </a:xfrm>
              <a:prstGeom prst="ellipse">
                <a:avLst/>
              </a:prstGeom>
              <a:solidFill>
                <a:srgbClr val="2F2F2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FDB60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ctr" eaLnBrk="1" hangingPunct="1"/>
                <a:endParaRPr lang="zh-CN" altLang="en-US" baseline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235" name="Rectangle 1046"/>
            <p:cNvSpPr>
              <a:spLocks noChangeArrowheads="1"/>
            </p:cNvSpPr>
            <p:nvPr/>
          </p:nvSpPr>
          <p:spPr bwMode="auto">
            <a:xfrm>
              <a:off x="4462" y="981"/>
              <a:ext cx="4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r>
                <a:rPr lang="en-US" altLang="ko-KR" sz="1200" b="1" baseline="0">
                  <a:solidFill>
                    <a:srgbClr val="F0AC02"/>
                  </a:solidFill>
                  <a:latin typeface="Arial" charset="0"/>
                </a:rPr>
                <a:t>TEXT</a:t>
              </a:r>
            </a:p>
          </p:txBody>
        </p:sp>
      </p:grpSp>
      <p:sp>
        <p:nvSpPr>
          <p:cNvPr id="7205" name="AutoShape 1051"/>
          <p:cNvSpPr>
            <a:spLocks noChangeArrowheads="1"/>
          </p:cNvSpPr>
          <p:nvPr/>
        </p:nvSpPr>
        <p:spPr bwMode="auto">
          <a:xfrm>
            <a:off x="6624638" y="4356100"/>
            <a:ext cx="1552575" cy="396875"/>
          </a:xfrm>
          <a:prstGeom prst="roundRect">
            <a:avLst>
              <a:gd name="adj" fmla="val 50000"/>
            </a:avLst>
          </a:prstGeom>
          <a:solidFill>
            <a:srgbClr val="C0C0C0">
              <a:alpha val="30196"/>
            </a:srgbClr>
          </a:solidFill>
          <a:ln w="19050" cap="rnd" algn="ctr">
            <a:solidFill>
              <a:srgbClr val="C0C0C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7206" name="Rectangle 1052"/>
          <p:cNvSpPr>
            <a:spLocks noChangeArrowheads="1"/>
          </p:cNvSpPr>
          <p:nvPr/>
        </p:nvSpPr>
        <p:spPr bwMode="auto">
          <a:xfrm>
            <a:off x="7091363" y="4427538"/>
            <a:ext cx="7572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DDDDDD"/>
                </a:solidFill>
                <a:latin typeface="Arial" charset="0"/>
              </a:rPr>
              <a:t>TEXT</a:t>
            </a:r>
          </a:p>
        </p:txBody>
      </p:sp>
      <p:grpSp>
        <p:nvGrpSpPr>
          <p:cNvPr id="7207" name="Group 1048"/>
          <p:cNvGrpSpPr>
            <a:grpSpLocks/>
          </p:cNvGrpSpPr>
          <p:nvPr/>
        </p:nvGrpSpPr>
        <p:grpSpPr bwMode="auto">
          <a:xfrm>
            <a:off x="6751638" y="4465638"/>
            <a:ext cx="180975" cy="180975"/>
            <a:chOff x="1014" y="1020"/>
            <a:chExt cx="114" cy="114"/>
          </a:xfrm>
        </p:grpSpPr>
        <p:sp>
          <p:nvSpPr>
            <p:cNvPr id="7231" name="Oval 1049"/>
            <p:cNvSpPr>
              <a:spLocks noChangeArrowheads="1"/>
            </p:cNvSpPr>
            <p:nvPr/>
          </p:nvSpPr>
          <p:spPr bwMode="auto">
            <a:xfrm>
              <a:off x="1014" y="1020"/>
              <a:ext cx="114" cy="114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  <p:sp>
          <p:nvSpPr>
            <p:cNvPr id="7232" name="Oval 1050"/>
            <p:cNvSpPr>
              <a:spLocks noChangeArrowheads="1"/>
            </p:cNvSpPr>
            <p:nvPr/>
          </p:nvSpPr>
          <p:spPr bwMode="auto">
            <a:xfrm>
              <a:off x="1043" y="1049"/>
              <a:ext cx="58" cy="58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</p:grpSp>
      <p:grpSp>
        <p:nvGrpSpPr>
          <p:cNvPr id="7208" name="Group 1182"/>
          <p:cNvGrpSpPr>
            <a:grpSpLocks/>
          </p:cNvGrpSpPr>
          <p:nvPr/>
        </p:nvGrpSpPr>
        <p:grpSpPr bwMode="auto">
          <a:xfrm>
            <a:off x="3816350" y="6237288"/>
            <a:ext cx="1441450" cy="360362"/>
            <a:chOff x="4672" y="3929"/>
            <a:chExt cx="908" cy="227"/>
          </a:xfrm>
        </p:grpSpPr>
        <p:sp>
          <p:nvSpPr>
            <p:cNvPr id="7229" name="WordArt 1183"/>
            <p:cNvSpPr>
              <a:spLocks noChangeArrowheads="1" noChangeShapeType="1" noTextEdit="1"/>
            </p:cNvSpPr>
            <p:nvPr/>
          </p:nvSpPr>
          <p:spPr bwMode="auto">
            <a:xfrm>
              <a:off x="4672" y="3929"/>
              <a:ext cx="908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>
                  <a:solidFill>
                    <a:srgbClr val="FFFFFF"/>
                  </a:solidFill>
                  <a:effectLst>
                    <a:outerShdw dist="17961" dir="2700000" algn="ctr" rotWithShape="0">
                      <a:srgbClr val="000000"/>
                    </a:outerShdw>
                  </a:effectLst>
                  <a:latin typeface="Impact"/>
                </a:rPr>
                <a:t>' LOGOTYPE '</a:t>
              </a:r>
              <a:endParaRPr lang="zh-CN" altLang="en-US" kern="10">
                <a:solidFill>
                  <a:srgbClr val="FFFFFF"/>
                </a:solidFill>
                <a:effectLst>
                  <a:outerShdw dist="17961" dir="2700000" algn="ctr" rotWithShape="0">
                    <a:srgbClr val="000000"/>
                  </a:outerShdw>
                </a:effectLst>
                <a:latin typeface="Impact"/>
              </a:endParaRPr>
            </a:p>
          </p:txBody>
        </p:sp>
        <p:sp>
          <p:nvSpPr>
            <p:cNvPr id="7230" name="WordArt 1184"/>
            <p:cNvSpPr>
              <a:spLocks noChangeArrowheads="1" noChangeShapeType="1" noTextEdit="1"/>
            </p:cNvSpPr>
            <p:nvPr/>
          </p:nvSpPr>
          <p:spPr bwMode="auto">
            <a:xfrm>
              <a:off x="4742" y="4110"/>
              <a:ext cx="770" cy="4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l"/>
              <a:r>
                <a:rPr lang="en-US" altLang="zh-CN" sz="800" b="1" kern="10">
                  <a:solidFill>
                    <a:srgbClr val="969696"/>
                  </a:solidFill>
                  <a:latin typeface="Arial"/>
                  <a:cs typeface="Arial"/>
                </a:rPr>
                <a:t>COMPANY LOGOTYPE INSERT</a:t>
              </a:r>
              <a:endParaRPr lang="zh-CN" altLang="en-US" sz="800" b="1" kern="10">
                <a:solidFill>
                  <a:srgbClr val="969696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5220" name="Arc 1188"/>
          <p:cNvSpPr>
            <a:spLocks/>
          </p:cNvSpPr>
          <p:nvPr/>
        </p:nvSpPr>
        <p:spPr bwMode="auto">
          <a:xfrm>
            <a:off x="4556125" y="2289175"/>
            <a:ext cx="1109663" cy="1087438"/>
          </a:xfrm>
          <a:custGeom>
            <a:avLst/>
            <a:gdLst>
              <a:gd name="G0" fmla="+- 0 0 0"/>
              <a:gd name="G1" fmla="+- 21583 0 0"/>
              <a:gd name="G2" fmla="+- 21600 0 0"/>
              <a:gd name="T0" fmla="*/ 853 w 21575"/>
              <a:gd name="T1" fmla="*/ 0 h 21583"/>
              <a:gd name="T2" fmla="*/ 21575 w 21575"/>
              <a:gd name="T3" fmla="*/ 20546 h 21583"/>
              <a:gd name="T4" fmla="*/ 0 w 21575"/>
              <a:gd name="T5" fmla="*/ 21583 h 21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75" h="21583" fill="none" extrusionOk="0">
                <a:moveTo>
                  <a:pt x="853" y="-1"/>
                </a:moveTo>
                <a:cubicBezTo>
                  <a:pt x="12041" y="442"/>
                  <a:pt x="21037" y="9361"/>
                  <a:pt x="21575" y="20545"/>
                </a:cubicBezTo>
              </a:path>
              <a:path w="21575" h="21583" stroke="0" extrusionOk="0">
                <a:moveTo>
                  <a:pt x="853" y="-1"/>
                </a:moveTo>
                <a:cubicBezTo>
                  <a:pt x="12041" y="442"/>
                  <a:pt x="21037" y="9361"/>
                  <a:pt x="21575" y="20545"/>
                </a:cubicBezTo>
                <a:lnTo>
                  <a:pt x="0" y="21583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9216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F0AC02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7210" name="Rectangle 1143"/>
          <p:cNvSpPr>
            <a:spLocks noChangeArrowheads="1"/>
          </p:cNvSpPr>
          <p:nvPr/>
        </p:nvSpPr>
        <p:spPr bwMode="auto">
          <a:xfrm>
            <a:off x="4716463" y="2816225"/>
            <a:ext cx="7572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000000"/>
                </a:solidFill>
                <a:latin typeface="Arial" charset="0"/>
              </a:rPr>
              <a:t>25%</a:t>
            </a:r>
          </a:p>
        </p:txBody>
      </p:sp>
      <p:sp>
        <p:nvSpPr>
          <p:cNvPr id="7211" name="Line 1040"/>
          <p:cNvSpPr>
            <a:spLocks noChangeShapeType="1"/>
          </p:cNvSpPr>
          <p:nvPr/>
        </p:nvSpPr>
        <p:spPr bwMode="auto">
          <a:xfrm flipH="1">
            <a:off x="5256213" y="1700213"/>
            <a:ext cx="1511300" cy="1008062"/>
          </a:xfrm>
          <a:prstGeom prst="line">
            <a:avLst/>
          </a:prstGeom>
          <a:noFill/>
          <a:ln w="19050" cap="rnd">
            <a:solidFill>
              <a:srgbClr val="F0AC02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2" name="Arc 1189"/>
          <p:cNvSpPr>
            <a:spLocks/>
          </p:cNvSpPr>
          <p:nvPr/>
        </p:nvSpPr>
        <p:spPr bwMode="auto">
          <a:xfrm>
            <a:off x="3649663" y="3448050"/>
            <a:ext cx="892175" cy="1098550"/>
          </a:xfrm>
          <a:custGeom>
            <a:avLst/>
            <a:gdLst>
              <a:gd name="T0" fmla="*/ 866758 w 17726"/>
              <a:gd name="T1" fmla="*/ 1098550 h 21594"/>
              <a:gd name="T2" fmla="*/ 0 w 17726"/>
              <a:gd name="T3" fmla="*/ 627925 h 21594"/>
              <a:gd name="T4" fmla="*/ 892175 w 17726"/>
              <a:gd name="T5" fmla="*/ 0 h 215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726" h="21594" fill="none" extrusionOk="0">
                <a:moveTo>
                  <a:pt x="17220" y="21594"/>
                </a:moveTo>
                <a:cubicBezTo>
                  <a:pt x="10333" y="21433"/>
                  <a:pt x="3936" y="17996"/>
                  <a:pt x="0" y="12342"/>
                </a:cubicBezTo>
              </a:path>
              <a:path w="17726" h="21594" stroke="0" extrusionOk="0">
                <a:moveTo>
                  <a:pt x="17220" y="21594"/>
                </a:moveTo>
                <a:cubicBezTo>
                  <a:pt x="10333" y="21433"/>
                  <a:pt x="3936" y="17996"/>
                  <a:pt x="0" y="12342"/>
                </a:cubicBezTo>
                <a:lnTo>
                  <a:pt x="17726" y="0"/>
                </a:lnTo>
                <a:lnTo>
                  <a:pt x="17220" y="21594"/>
                </a:lnTo>
                <a:close/>
              </a:path>
            </a:pathLst>
          </a:custGeom>
          <a:gradFill rotWithShape="1">
            <a:gsLst>
              <a:gs pos="0">
                <a:srgbClr val="445C00">
                  <a:alpha val="0"/>
                </a:srgbClr>
              </a:gs>
              <a:gs pos="100000">
                <a:srgbClr val="567400">
                  <a:alpha val="5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F0AC02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3" name="Arc 1190"/>
          <p:cNvSpPr>
            <a:spLocks/>
          </p:cNvSpPr>
          <p:nvPr/>
        </p:nvSpPr>
        <p:spPr bwMode="auto">
          <a:xfrm>
            <a:off x="4572000" y="3449638"/>
            <a:ext cx="603250" cy="1100137"/>
          </a:xfrm>
          <a:custGeom>
            <a:avLst/>
            <a:gdLst>
              <a:gd name="T0" fmla="*/ 603250 w 11591"/>
              <a:gd name="T1" fmla="*/ 929117 h 21582"/>
              <a:gd name="T2" fmla="*/ 45279 w 11591"/>
              <a:gd name="T3" fmla="*/ 1100137 h 21582"/>
              <a:gd name="T4" fmla="*/ 0 w 11591"/>
              <a:gd name="T5" fmla="*/ 0 h 215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591" h="21582" fill="none" extrusionOk="0">
                <a:moveTo>
                  <a:pt x="11590" y="18226"/>
                </a:moveTo>
                <a:cubicBezTo>
                  <a:pt x="8375" y="20271"/>
                  <a:pt x="4677" y="21429"/>
                  <a:pt x="870" y="21582"/>
                </a:cubicBezTo>
              </a:path>
              <a:path w="11591" h="21582" stroke="0" extrusionOk="0">
                <a:moveTo>
                  <a:pt x="11590" y="18226"/>
                </a:moveTo>
                <a:cubicBezTo>
                  <a:pt x="8375" y="20271"/>
                  <a:pt x="4677" y="21429"/>
                  <a:pt x="870" y="21582"/>
                </a:cubicBezTo>
                <a:lnTo>
                  <a:pt x="0" y="0"/>
                </a:lnTo>
                <a:lnTo>
                  <a:pt x="11590" y="18226"/>
                </a:lnTo>
                <a:close/>
              </a:path>
            </a:pathLst>
          </a:custGeom>
          <a:gradFill rotWithShape="1">
            <a:gsLst>
              <a:gs pos="0">
                <a:srgbClr val="024787">
                  <a:alpha val="0"/>
                </a:srgbClr>
              </a:gs>
              <a:gs pos="100000">
                <a:srgbClr val="025AAA">
                  <a:alpha val="5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F0AC02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4" name="Rectangle 1145"/>
          <p:cNvSpPr>
            <a:spLocks noChangeArrowheads="1"/>
          </p:cNvSpPr>
          <p:nvPr/>
        </p:nvSpPr>
        <p:spPr bwMode="auto">
          <a:xfrm>
            <a:off x="4427538" y="4076700"/>
            <a:ext cx="7572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000000"/>
                </a:solidFill>
                <a:latin typeface="Arial" charset="0"/>
              </a:rPr>
              <a:t>10%</a:t>
            </a:r>
          </a:p>
        </p:txBody>
      </p:sp>
      <p:sp>
        <p:nvSpPr>
          <p:cNvPr id="7215" name="Rectangle 1146"/>
          <p:cNvSpPr>
            <a:spLocks noChangeArrowheads="1"/>
          </p:cNvSpPr>
          <p:nvPr/>
        </p:nvSpPr>
        <p:spPr bwMode="auto">
          <a:xfrm>
            <a:off x="3829050" y="3914775"/>
            <a:ext cx="7572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000000"/>
                </a:solidFill>
                <a:latin typeface="Arial" charset="0"/>
              </a:rPr>
              <a:t>15%</a:t>
            </a:r>
          </a:p>
        </p:txBody>
      </p:sp>
      <p:sp>
        <p:nvSpPr>
          <p:cNvPr id="7216" name="Line 1053"/>
          <p:cNvSpPr>
            <a:spLocks noChangeShapeType="1"/>
          </p:cNvSpPr>
          <p:nvPr/>
        </p:nvSpPr>
        <p:spPr bwMode="auto">
          <a:xfrm>
            <a:off x="4859338" y="4437063"/>
            <a:ext cx="792162" cy="1260475"/>
          </a:xfrm>
          <a:prstGeom prst="line">
            <a:avLst/>
          </a:prstGeom>
          <a:noFill/>
          <a:ln w="19050" cap="rnd">
            <a:solidFill>
              <a:srgbClr val="139AFF"/>
            </a:solidFill>
            <a:prstDash val="sysDot"/>
            <a:round/>
            <a:headEnd/>
            <a:tailEnd/>
          </a:ln>
          <a:effectLst>
            <a:outerShdw dist="56796" dir="1593903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7" name="Line 1060"/>
          <p:cNvSpPr>
            <a:spLocks noChangeShapeType="1"/>
          </p:cNvSpPr>
          <p:nvPr/>
        </p:nvSpPr>
        <p:spPr bwMode="auto">
          <a:xfrm flipH="1">
            <a:off x="2838450" y="4292600"/>
            <a:ext cx="1265238" cy="1384300"/>
          </a:xfrm>
          <a:prstGeom prst="line">
            <a:avLst/>
          </a:prstGeom>
          <a:noFill/>
          <a:ln w="19050" cap="rnd">
            <a:solidFill>
              <a:srgbClr val="99CC00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8" name="AutoShape 1058"/>
          <p:cNvSpPr>
            <a:spLocks noChangeArrowheads="1"/>
          </p:cNvSpPr>
          <p:nvPr/>
        </p:nvSpPr>
        <p:spPr bwMode="auto">
          <a:xfrm>
            <a:off x="5492750" y="5508625"/>
            <a:ext cx="1552575" cy="396875"/>
          </a:xfrm>
          <a:prstGeom prst="roundRect">
            <a:avLst>
              <a:gd name="adj" fmla="val 50000"/>
            </a:avLst>
          </a:prstGeom>
          <a:solidFill>
            <a:srgbClr val="139AFF">
              <a:alpha val="20000"/>
            </a:srgbClr>
          </a:solidFill>
          <a:ln w="19050" cap="rnd" algn="ctr">
            <a:solidFill>
              <a:srgbClr val="139AFF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7219" name="Rectangle 1059"/>
          <p:cNvSpPr>
            <a:spLocks noChangeArrowheads="1"/>
          </p:cNvSpPr>
          <p:nvPr/>
        </p:nvSpPr>
        <p:spPr bwMode="auto">
          <a:xfrm>
            <a:off x="5995988" y="5570538"/>
            <a:ext cx="7572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139AFF"/>
                </a:solidFill>
                <a:latin typeface="Arial" charset="0"/>
              </a:rPr>
              <a:t>TEXT</a:t>
            </a:r>
          </a:p>
        </p:txBody>
      </p:sp>
      <p:sp>
        <p:nvSpPr>
          <p:cNvPr id="7220" name="AutoShape 1015"/>
          <p:cNvSpPr>
            <a:spLocks noChangeArrowheads="1"/>
          </p:cNvSpPr>
          <p:nvPr/>
        </p:nvSpPr>
        <p:spPr bwMode="auto">
          <a:xfrm>
            <a:off x="1500188" y="5507038"/>
            <a:ext cx="1552575" cy="396875"/>
          </a:xfrm>
          <a:prstGeom prst="roundRect">
            <a:avLst>
              <a:gd name="adj" fmla="val 50000"/>
            </a:avLst>
          </a:prstGeom>
          <a:solidFill>
            <a:srgbClr val="99CC00">
              <a:alpha val="20000"/>
            </a:srgbClr>
          </a:solidFill>
          <a:ln w="19050" cap="rnd" algn="ctr">
            <a:solidFill>
              <a:srgbClr val="99CC00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grpSp>
        <p:nvGrpSpPr>
          <p:cNvPr id="7221" name="Group 1057"/>
          <p:cNvGrpSpPr>
            <a:grpSpLocks/>
          </p:cNvGrpSpPr>
          <p:nvPr/>
        </p:nvGrpSpPr>
        <p:grpSpPr bwMode="auto">
          <a:xfrm>
            <a:off x="5591175" y="5608638"/>
            <a:ext cx="180975" cy="180975"/>
            <a:chOff x="3169" y="3533"/>
            <a:chExt cx="114" cy="114"/>
          </a:xfrm>
        </p:grpSpPr>
        <p:sp>
          <p:nvSpPr>
            <p:cNvPr id="7227" name="Oval 1055"/>
            <p:cNvSpPr>
              <a:spLocks noChangeArrowheads="1"/>
            </p:cNvSpPr>
            <p:nvPr/>
          </p:nvSpPr>
          <p:spPr bwMode="auto">
            <a:xfrm>
              <a:off x="3169" y="3533"/>
              <a:ext cx="114" cy="114"/>
            </a:xfrm>
            <a:prstGeom prst="ellipse">
              <a:avLst/>
            </a:prstGeom>
            <a:solidFill>
              <a:srgbClr val="139A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  <p:sp>
          <p:nvSpPr>
            <p:cNvPr id="7228" name="Oval 1056"/>
            <p:cNvSpPr>
              <a:spLocks noChangeArrowheads="1"/>
            </p:cNvSpPr>
            <p:nvPr/>
          </p:nvSpPr>
          <p:spPr bwMode="auto">
            <a:xfrm>
              <a:off x="3198" y="3562"/>
              <a:ext cx="58" cy="58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</p:grpSp>
      <p:sp>
        <p:nvSpPr>
          <p:cNvPr id="7222" name="Rectangle 1064"/>
          <p:cNvSpPr>
            <a:spLocks noChangeArrowheads="1"/>
          </p:cNvSpPr>
          <p:nvPr/>
        </p:nvSpPr>
        <p:spPr bwMode="auto">
          <a:xfrm>
            <a:off x="1800225" y="5570538"/>
            <a:ext cx="7572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b="1" baseline="0">
                <a:solidFill>
                  <a:srgbClr val="99CC00"/>
                </a:solidFill>
                <a:latin typeface="Arial" charset="0"/>
              </a:rPr>
              <a:t>TEXT</a:t>
            </a:r>
          </a:p>
        </p:txBody>
      </p:sp>
      <p:grpSp>
        <p:nvGrpSpPr>
          <p:cNvPr id="7223" name="Group 1068"/>
          <p:cNvGrpSpPr>
            <a:grpSpLocks/>
          </p:cNvGrpSpPr>
          <p:nvPr/>
        </p:nvGrpSpPr>
        <p:grpSpPr bwMode="auto">
          <a:xfrm>
            <a:off x="2744788" y="5608638"/>
            <a:ext cx="180975" cy="180975"/>
            <a:chOff x="1729" y="3533"/>
            <a:chExt cx="114" cy="114"/>
          </a:xfrm>
        </p:grpSpPr>
        <p:sp>
          <p:nvSpPr>
            <p:cNvPr id="7225" name="Oval 1066"/>
            <p:cNvSpPr>
              <a:spLocks noChangeArrowheads="1"/>
            </p:cNvSpPr>
            <p:nvPr/>
          </p:nvSpPr>
          <p:spPr bwMode="auto">
            <a:xfrm>
              <a:off x="1729" y="3533"/>
              <a:ext cx="114" cy="114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  <p:sp>
          <p:nvSpPr>
            <p:cNvPr id="7226" name="Oval 1067"/>
            <p:cNvSpPr>
              <a:spLocks noChangeArrowheads="1"/>
            </p:cNvSpPr>
            <p:nvPr/>
          </p:nvSpPr>
          <p:spPr bwMode="auto">
            <a:xfrm>
              <a:off x="1758" y="3562"/>
              <a:ext cx="58" cy="58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01600">
                  <a:solidFill>
                    <a:srgbClr val="FDB60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lang="zh-CN" altLang="en-US" baseline="0">
                <a:solidFill>
                  <a:srgbClr val="000000"/>
                </a:solidFill>
              </a:endParaRPr>
            </a:p>
          </p:txBody>
        </p:sp>
      </p:grpSp>
      <p:sp>
        <p:nvSpPr>
          <p:cNvPr id="7224" name="Text Box 1192">
            <a:hlinkClick r:id="rId3"/>
          </p:cNvPr>
          <p:cNvSpPr txBox="1">
            <a:spLocks noChangeArrowheads="1"/>
          </p:cNvSpPr>
          <p:nvPr/>
        </p:nvSpPr>
        <p:spPr bwMode="auto">
          <a:xfrm>
            <a:off x="2028825" y="6594475"/>
            <a:ext cx="5076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baseline="0">
                <a:solidFill>
                  <a:srgbClr val="808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"/>
          <p:cNvSpPr>
            <a:spLocks/>
          </p:cNvSpPr>
          <p:nvPr/>
        </p:nvSpPr>
        <p:spPr bwMode="auto">
          <a:xfrm>
            <a:off x="1125538" y="1457325"/>
            <a:ext cx="1930400" cy="1930400"/>
          </a:xfrm>
          <a:custGeom>
            <a:avLst/>
            <a:gdLst>
              <a:gd name="T0" fmla="*/ 1881374 w 1260"/>
              <a:gd name="T1" fmla="*/ 906982 h 1260"/>
              <a:gd name="T2" fmla="*/ 1918143 w 1260"/>
              <a:gd name="T3" fmla="*/ 787481 h 1260"/>
              <a:gd name="T4" fmla="*/ 1930400 w 1260"/>
              <a:gd name="T5" fmla="*/ 658787 h 1260"/>
              <a:gd name="T6" fmla="*/ 1927336 w 1260"/>
              <a:gd name="T7" fmla="*/ 591377 h 1260"/>
              <a:gd name="T8" fmla="*/ 1899759 w 1260"/>
              <a:gd name="T9" fmla="*/ 462683 h 1260"/>
              <a:gd name="T10" fmla="*/ 1850733 w 1260"/>
              <a:gd name="T11" fmla="*/ 346246 h 1260"/>
              <a:gd name="T12" fmla="*/ 1780258 w 1260"/>
              <a:gd name="T13" fmla="*/ 242066 h 1260"/>
              <a:gd name="T14" fmla="*/ 1691398 w 1260"/>
              <a:gd name="T15" fmla="*/ 150142 h 1260"/>
              <a:gd name="T16" fmla="*/ 1584154 w 1260"/>
              <a:gd name="T17" fmla="*/ 79667 h 1260"/>
              <a:gd name="T18" fmla="*/ 1467717 w 1260"/>
              <a:gd name="T19" fmla="*/ 30641 h 1260"/>
              <a:gd name="T20" fmla="*/ 1339023 w 1260"/>
              <a:gd name="T21" fmla="*/ 3064 h 1260"/>
              <a:gd name="T22" fmla="*/ 1271613 w 1260"/>
              <a:gd name="T23" fmla="*/ 0 h 1260"/>
              <a:gd name="T24" fmla="*/ 1158240 w 1260"/>
              <a:gd name="T25" fmla="*/ 12257 h 1260"/>
              <a:gd name="T26" fmla="*/ 1047931 w 1260"/>
              <a:gd name="T27" fmla="*/ 39834 h 1260"/>
              <a:gd name="T28" fmla="*/ 882469 w 1260"/>
              <a:gd name="T29" fmla="*/ 39834 h 1260"/>
              <a:gd name="T30" fmla="*/ 772160 w 1260"/>
              <a:gd name="T31" fmla="*/ 12257 h 1260"/>
              <a:gd name="T32" fmla="*/ 658787 w 1260"/>
              <a:gd name="T33" fmla="*/ 0 h 1260"/>
              <a:gd name="T34" fmla="*/ 591377 w 1260"/>
              <a:gd name="T35" fmla="*/ 3064 h 1260"/>
              <a:gd name="T36" fmla="*/ 462683 w 1260"/>
              <a:gd name="T37" fmla="*/ 30641 h 1260"/>
              <a:gd name="T38" fmla="*/ 346246 w 1260"/>
              <a:gd name="T39" fmla="*/ 79667 h 1260"/>
              <a:gd name="T40" fmla="*/ 239002 w 1260"/>
              <a:gd name="T41" fmla="*/ 150142 h 1260"/>
              <a:gd name="T42" fmla="*/ 150142 w 1260"/>
              <a:gd name="T43" fmla="*/ 242066 h 1260"/>
              <a:gd name="T44" fmla="*/ 79667 w 1260"/>
              <a:gd name="T45" fmla="*/ 346246 h 1260"/>
              <a:gd name="T46" fmla="*/ 30641 w 1260"/>
              <a:gd name="T47" fmla="*/ 462683 h 1260"/>
              <a:gd name="T48" fmla="*/ 3064 w 1260"/>
              <a:gd name="T49" fmla="*/ 591377 h 1260"/>
              <a:gd name="T50" fmla="*/ 0 w 1260"/>
              <a:gd name="T51" fmla="*/ 658787 h 1260"/>
              <a:gd name="T52" fmla="*/ 12257 w 1260"/>
              <a:gd name="T53" fmla="*/ 781352 h 1260"/>
              <a:gd name="T54" fmla="*/ 42898 w 1260"/>
              <a:gd name="T55" fmla="*/ 894725 h 1260"/>
              <a:gd name="T56" fmla="*/ 42898 w 1260"/>
              <a:gd name="T57" fmla="*/ 1035675 h 1260"/>
              <a:gd name="T58" fmla="*/ 12257 w 1260"/>
              <a:gd name="T59" fmla="*/ 1149048 h 1260"/>
              <a:gd name="T60" fmla="*/ 0 w 1260"/>
              <a:gd name="T61" fmla="*/ 1271613 h 1260"/>
              <a:gd name="T62" fmla="*/ 3064 w 1260"/>
              <a:gd name="T63" fmla="*/ 1339023 h 1260"/>
              <a:gd name="T64" fmla="*/ 30641 w 1260"/>
              <a:gd name="T65" fmla="*/ 1467717 h 1260"/>
              <a:gd name="T66" fmla="*/ 79667 w 1260"/>
              <a:gd name="T67" fmla="*/ 1587218 h 1260"/>
              <a:gd name="T68" fmla="*/ 150142 w 1260"/>
              <a:gd name="T69" fmla="*/ 1691398 h 1260"/>
              <a:gd name="T70" fmla="*/ 239002 w 1260"/>
              <a:gd name="T71" fmla="*/ 1780258 h 1260"/>
              <a:gd name="T72" fmla="*/ 346246 w 1260"/>
              <a:gd name="T73" fmla="*/ 1850733 h 1260"/>
              <a:gd name="T74" fmla="*/ 462683 w 1260"/>
              <a:gd name="T75" fmla="*/ 1899759 h 1260"/>
              <a:gd name="T76" fmla="*/ 591377 w 1260"/>
              <a:gd name="T77" fmla="*/ 1927336 h 1260"/>
              <a:gd name="T78" fmla="*/ 658787 w 1260"/>
              <a:gd name="T79" fmla="*/ 1930400 h 1260"/>
              <a:gd name="T80" fmla="*/ 772160 w 1260"/>
              <a:gd name="T81" fmla="*/ 1921208 h 1260"/>
              <a:gd name="T82" fmla="*/ 882469 w 1260"/>
              <a:gd name="T83" fmla="*/ 1890566 h 1260"/>
              <a:gd name="T84" fmla="*/ 1047931 w 1260"/>
              <a:gd name="T85" fmla="*/ 1890566 h 1260"/>
              <a:gd name="T86" fmla="*/ 1155176 w 1260"/>
              <a:gd name="T87" fmla="*/ 1921208 h 1260"/>
              <a:gd name="T88" fmla="*/ 1271613 w 1260"/>
              <a:gd name="T89" fmla="*/ 1930400 h 1260"/>
              <a:gd name="T90" fmla="*/ 1339023 w 1260"/>
              <a:gd name="T91" fmla="*/ 1927336 h 1260"/>
              <a:gd name="T92" fmla="*/ 1467717 w 1260"/>
              <a:gd name="T93" fmla="*/ 1899759 h 1260"/>
              <a:gd name="T94" fmla="*/ 1584154 w 1260"/>
              <a:gd name="T95" fmla="*/ 1850733 h 1260"/>
              <a:gd name="T96" fmla="*/ 1691398 w 1260"/>
              <a:gd name="T97" fmla="*/ 1780258 h 1260"/>
              <a:gd name="T98" fmla="*/ 1780258 w 1260"/>
              <a:gd name="T99" fmla="*/ 1691398 h 1260"/>
              <a:gd name="T100" fmla="*/ 1850733 w 1260"/>
              <a:gd name="T101" fmla="*/ 1587218 h 1260"/>
              <a:gd name="T102" fmla="*/ 1899759 w 1260"/>
              <a:gd name="T103" fmla="*/ 1467717 h 1260"/>
              <a:gd name="T104" fmla="*/ 1927336 w 1260"/>
              <a:gd name="T105" fmla="*/ 1339023 h 1260"/>
              <a:gd name="T106" fmla="*/ 1930400 w 1260"/>
              <a:gd name="T107" fmla="*/ 1271613 h 1260"/>
              <a:gd name="T108" fmla="*/ 1918143 w 1260"/>
              <a:gd name="T109" fmla="*/ 1142919 h 1260"/>
              <a:gd name="T110" fmla="*/ 1881374 w 1260"/>
              <a:gd name="T111" fmla="*/ 1023418 h 126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260" h="1260">
                <a:moveTo>
                  <a:pt x="1228" y="592"/>
                </a:moveTo>
                <a:lnTo>
                  <a:pt x="1228" y="592"/>
                </a:lnTo>
                <a:lnTo>
                  <a:pt x="1242" y="554"/>
                </a:lnTo>
                <a:lnTo>
                  <a:pt x="1252" y="514"/>
                </a:lnTo>
                <a:lnTo>
                  <a:pt x="1258" y="472"/>
                </a:lnTo>
                <a:lnTo>
                  <a:pt x="1260" y="430"/>
                </a:lnTo>
                <a:lnTo>
                  <a:pt x="1258" y="386"/>
                </a:lnTo>
                <a:lnTo>
                  <a:pt x="1250" y="344"/>
                </a:lnTo>
                <a:lnTo>
                  <a:pt x="1240" y="302"/>
                </a:lnTo>
                <a:lnTo>
                  <a:pt x="1226" y="264"/>
                </a:lnTo>
                <a:lnTo>
                  <a:pt x="1208" y="226"/>
                </a:lnTo>
                <a:lnTo>
                  <a:pt x="1186" y="190"/>
                </a:lnTo>
                <a:lnTo>
                  <a:pt x="1162" y="158"/>
                </a:lnTo>
                <a:lnTo>
                  <a:pt x="1134" y="126"/>
                </a:lnTo>
                <a:lnTo>
                  <a:pt x="1104" y="98"/>
                </a:lnTo>
                <a:lnTo>
                  <a:pt x="1070" y="74"/>
                </a:lnTo>
                <a:lnTo>
                  <a:pt x="1034" y="52"/>
                </a:lnTo>
                <a:lnTo>
                  <a:pt x="998" y="34"/>
                </a:lnTo>
                <a:lnTo>
                  <a:pt x="958" y="20"/>
                </a:lnTo>
                <a:lnTo>
                  <a:pt x="916" y="10"/>
                </a:lnTo>
                <a:lnTo>
                  <a:pt x="874" y="2"/>
                </a:lnTo>
                <a:lnTo>
                  <a:pt x="830" y="0"/>
                </a:lnTo>
                <a:lnTo>
                  <a:pt x="792" y="2"/>
                </a:lnTo>
                <a:lnTo>
                  <a:pt x="756" y="8"/>
                </a:lnTo>
                <a:lnTo>
                  <a:pt x="720" y="16"/>
                </a:lnTo>
                <a:lnTo>
                  <a:pt x="684" y="26"/>
                </a:lnTo>
                <a:lnTo>
                  <a:pt x="576" y="26"/>
                </a:lnTo>
                <a:lnTo>
                  <a:pt x="540" y="16"/>
                </a:lnTo>
                <a:lnTo>
                  <a:pt x="504" y="8"/>
                </a:lnTo>
                <a:lnTo>
                  <a:pt x="468" y="2"/>
                </a:lnTo>
                <a:lnTo>
                  <a:pt x="430" y="0"/>
                </a:lnTo>
                <a:lnTo>
                  <a:pt x="386" y="2"/>
                </a:lnTo>
                <a:lnTo>
                  <a:pt x="344" y="10"/>
                </a:lnTo>
                <a:lnTo>
                  <a:pt x="302" y="20"/>
                </a:lnTo>
                <a:lnTo>
                  <a:pt x="262" y="34"/>
                </a:lnTo>
                <a:lnTo>
                  <a:pt x="226" y="52"/>
                </a:lnTo>
                <a:lnTo>
                  <a:pt x="190" y="74"/>
                </a:lnTo>
                <a:lnTo>
                  <a:pt x="156" y="98"/>
                </a:lnTo>
                <a:lnTo>
                  <a:pt x="126" y="126"/>
                </a:lnTo>
                <a:lnTo>
                  <a:pt x="98" y="158"/>
                </a:lnTo>
                <a:lnTo>
                  <a:pt x="74" y="190"/>
                </a:lnTo>
                <a:lnTo>
                  <a:pt x="52" y="226"/>
                </a:lnTo>
                <a:lnTo>
                  <a:pt x="34" y="264"/>
                </a:lnTo>
                <a:lnTo>
                  <a:pt x="20" y="302"/>
                </a:lnTo>
                <a:lnTo>
                  <a:pt x="8" y="344"/>
                </a:lnTo>
                <a:lnTo>
                  <a:pt x="2" y="386"/>
                </a:lnTo>
                <a:lnTo>
                  <a:pt x="0" y="430"/>
                </a:lnTo>
                <a:lnTo>
                  <a:pt x="2" y="470"/>
                </a:lnTo>
                <a:lnTo>
                  <a:pt x="8" y="510"/>
                </a:lnTo>
                <a:lnTo>
                  <a:pt x="16" y="548"/>
                </a:lnTo>
                <a:lnTo>
                  <a:pt x="28" y="584"/>
                </a:lnTo>
                <a:lnTo>
                  <a:pt x="28" y="676"/>
                </a:lnTo>
                <a:lnTo>
                  <a:pt x="16" y="712"/>
                </a:lnTo>
                <a:lnTo>
                  <a:pt x="8" y="750"/>
                </a:lnTo>
                <a:lnTo>
                  <a:pt x="2" y="790"/>
                </a:lnTo>
                <a:lnTo>
                  <a:pt x="0" y="830"/>
                </a:lnTo>
                <a:lnTo>
                  <a:pt x="2" y="874"/>
                </a:lnTo>
                <a:lnTo>
                  <a:pt x="8" y="916"/>
                </a:lnTo>
                <a:lnTo>
                  <a:pt x="20" y="958"/>
                </a:lnTo>
                <a:lnTo>
                  <a:pt x="34" y="998"/>
                </a:lnTo>
                <a:lnTo>
                  <a:pt x="52" y="1036"/>
                </a:lnTo>
                <a:lnTo>
                  <a:pt x="74" y="1070"/>
                </a:lnTo>
                <a:lnTo>
                  <a:pt x="98" y="1104"/>
                </a:lnTo>
                <a:lnTo>
                  <a:pt x="126" y="1134"/>
                </a:lnTo>
                <a:lnTo>
                  <a:pt x="156" y="1162"/>
                </a:lnTo>
                <a:lnTo>
                  <a:pt x="190" y="1186"/>
                </a:lnTo>
                <a:lnTo>
                  <a:pt x="226" y="1208"/>
                </a:lnTo>
                <a:lnTo>
                  <a:pt x="262" y="1226"/>
                </a:lnTo>
                <a:lnTo>
                  <a:pt x="302" y="1240"/>
                </a:lnTo>
                <a:lnTo>
                  <a:pt x="344" y="1252"/>
                </a:lnTo>
                <a:lnTo>
                  <a:pt x="386" y="1258"/>
                </a:lnTo>
                <a:lnTo>
                  <a:pt x="430" y="1260"/>
                </a:lnTo>
                <a:lnTo>
                  <a:pt x="468" y="1258"/>
                </a:lnTo>
                <a:lnTo>
                  <a:pt x="504" y="1254"/>
                </a:lnTo>
                <a:lnTo>
                  <a:pt x="540" y="1246"/>
                </a:lnTo>
                <a:lnTo>
                  <a:pt x="576" y="1234"/>
                </a:lnTo>
                <a:lnTo>
                  <a:pt x="684" y="1234"/>
                </a:lnTo>
                <a:lnTo>
                  <a:pt x="718" y="1246"/>
                </a:lnTo>
                <a:lnTo>
                  <a:pt x="754" y="1254"/>
                </a:lnTo>
                <a:lnTo>
                  <a:pt x="792" y="1258"/>
                </a:lnTo>
                <a:lnTo>
                  <a:pt x="830" y="1260"/>
                </a:lnTo>
                <a:lnTo>
                  <a:pt x="874" y="1258"/>
                </a:lnTo>
                <a:lnTo>
                  <a:pt x="916" y="1252"/>
                </a:lnTo>
                <a:lnTo>
                  <a:pt x="958" y="1240"/>
                </a:lnTo>
                <a:lnTo>
                  <a:pt x="998" y="1226"/>
                </a:lnTo>
                <a:lnTo>
                  <a:pt x="1034" y="1208"/>
                </a:lnTo>
                <a:lnTo>
                  <a:pt x="1070" y="1186"/>
                </a:lnTo>
                <a:lnTo>
                  <a:pt x="1104" y="1162"/>
                </a:lnTo>
                <a:lnTo>
                  <a:pt x="1134" y="1134"/>
                </a:lnTo>
                <a:lnTo>
                  <a:pt x="1162" y="1104"/>
                </a:lnTo>
                <a:lnTo>
                  <a:pt x="1186" y="1070"/>
                </a:lnTo>
                <a:lnTo>
                  <a:pt x="1208" y="1036"/>
                </a:lnTo>
                <a:lnTo>
                  <a:pt x="1226" y="998"/>
                </a:lnTo>
                <a:lnTo>
                  <a:pt x="1240" y="958"/>
                </a:lnTo>
                <a:lnTo>
                  <a:pt x="1250" y="916"/>
                </a:lnTo>
                <a:lnTo>
                  <a:pt x="1258" y="874"/>
                </a:lnTo>
                <a:lnTo>
                  <a:pt x="1260" y="830"/>
                </a:lnTo>
                <a:lnTo>
                  <a:pt x="1258" y="788"/>
                </a:lnTo>
                <a:lnTo>
                  <a:pt x="1252" y="746"/>
                </a:lnTo>
                <a:lnTo>
                  <a:pt x="1242" y="706"/>
                </a:lnTo>
                <a:lnTo>
                  <a:pt x="1228" y="668"/>
                </a:lnTo>
                <a:lnTo>
                  <a:pt x="1228" y="592"/>
                </a:lnTo>
                <a:close/>
              </a:path>
            </a:pathLst>
          </a:custGeom>
          <a:solidFill>
            <a:schemeClr val="bg1">
              <a:alpha val="10196"/>
            </a:schemeClr>
          </a:solidFill>
          <a:ln w="1016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357313" y="1774825"/>
            <a:ext cx="1169987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600" b="1" baseline="0">
                <a:solidFill>
                  <a:srgbClr val="FFFFFF"/>
                </a:solidFill>
                <a:latin typeface="Arial" charset="0"/>
              </a:rPr>
              <a:t>Define</a:t>
            </a:r>
          </a:p>
        </p:txBody>
      </p:sp>
      <p:sp>
        <p:nvSpPr>
          <p:cNvPr id="8196" name="Freeform 4"/>
          <p:cNvSpPr>
            <a:spLocks/>
          </p:cNvSpPr>
          <p:nvPr/>
        </p:nvSpPr>
        <p:spPr bwMode="auto">
          <a:xfrm>
            <a:off x="3652838" y="1457325"/>
            <a:ext cx="1930400" cy="1930400"/>
          </a:xfrm>
          <a:custGeom>
            <a:avLst/>
            <a:gdLst>
              <a:gd name="T0" fmla="*/ 1881374 w 1260"/>
              <a:gd name="T1" fmla="*/ 906982 h 1260"/>
              <a:gd name="T2" fmla="*/ 1918143 w 1260"/>
              <a:gd name="T3" fmla="*/ 787481 h 1260"/>
              <a:gd name="T4" fmla="*/ 1930400 w 1260"/>
              <a:gd name="T5" fmla="*/ 658787 h 1260"/>
              <a:gd name="T6" fmla="*/ 1927336 w 1260"/>
              <a:gd name="T7" fmla="*/ 591377 h 1260"/>
              <a:gd name="T8" fmla="*/ 1899759 w 1260"/>
              <a:gd name="T9" fmla="*/ 462683 h 1260"/>
              <a:gd name="T10" fmla="*/ 1850733 w 1260"/>
              <a:gd name="T11" fmla="*/ 346246 h 1260"/>
              <a:gd name="T12" fmla="*/ 1780258 w 1260"/>
              <a:gd name="T13" fmla="*/ 242066 h 1260"/>
              <a:gd name="T14" fmla="*/ 1691398 w 1260"/>
              <a:gd name="T15" fmla="*/ 150142 h 1260"/>
              <a:gd name="T16" fmla="*/ 1584154 w 1260"/>
              <a:gd name="T17" fmla="*/ 79667 h 1260"/>
              <a:gd name="T18" fmla="*/ 1467717 w 1260"/>
              <a:gd name="T19" fmla="*/ 30641 h 1260"/>
              <a:gd name="T20" fmla="*/ 1339023 w 1260"/>
              <a:gd name="T21" fmla="*/ 3064 h 1260"/>
              <a:gd name="T22" fmla="*/ 1271613 w 1260"/>
              <a:gd name="T23" fmla="*/ 0 h 1260"/>
              <a:gd name="T24" fmla="*/ 1158240 w 1260"/>
              <a:gd name="T25" fmla="*/ 12257 h 1260"/>
              <a:gd name="T26" fmla="*/ 1047931 w 1260"/>
              <a:gd name="T27" fmla="*/ 39834 h 1260"/>
              <a:gd name="T28" fmla="*/ 882469 w 1260"/>
              <a:gd name="T29" fmla="*/ 39834 h 1260"/>
              <a:gd name="T30" fmla="*/ 772160 w 1260"/>
              <a:gd name="T31" fmla="*/ 12257 h 1260"/>
              <a:gd name="T32" fmla="*/ 658787 w 1260"/>
              <a:gd name="T33" fmla="*/ 0 h 1260"/>
              <a:gd name="T34" fmla="*/ 591377 w 1260"/>
              <a:gd name="T35" fmla="*/ 3064 h 1260"/>
              <a:gd name="T36" fmla="*/ 462683 w 1260"/>
              <a:gd name="T37" fmla="*/ 30641 h 1260"/>
              <a:gd name="T38" fmla="*/ 346246 w 1260"/>
              <a:gd name="T39" fmla="*/ 79667 h 1260"/>
              <a:gd name="T40" fmla="*/ 239002 w 1260"/>
              <a:gd name="T41" fmla="*/ 150142 h 1260"/>
              <a:gd name="T42" fmla="*/ 150142 w 1260"/>
              <a:gd name="T43" fmla="*/ 242066 h 1260"/>
              <a:gd name="T44" fmla="*/ 79667 w 1260"/>
              <a:gd name="T45" fmla="*/ 346246 h 1260"/>
              <a:gd name="T46" fmla="*/ 30641 w 1260"/>
              <a:gd name="T47" fmla="*/ 462683 h 1260"/>
              <a:gd name="T48" fmla="*/ 3064 w 1260"/>
              <a:gd name="T49" fmla="*/ 591377 h 1260"/>
              <a:gd name="T50" fmla="*/ 0 w 1260"/>
              <a:gd name="T51" fmla="*/ 658787 h 1260"/>
              <a:gd name="T52" fmla="*/ 12257 w 1260"/>
              <a:gd name="T53" fmla="*/ 781352 h 1260"/>
              <a:gd name="T54" fmla="*/ 42898 w 1260"/>
              <a:gd name="T55" fmla="*/ 894725 h 1260"/>
              <a:gd name="T56" fmla="*/ 42898 w 1260"/>
              <a:gd name="T57" fmla="*/ 1035675 h 1260"/>
              <a:gd name="T58" fmla="*/ 12257 w 1260"/>
              <a:gd name="T59" fmla="*/ 1149048 h 1260"/>
              <a:gd name="T60" fmla="*/ 0 w 1260"/>
              <a:gd name="T61" fmla="*/ 1271613 h 1260"/>
              <a:gd name="T62" fmla="*/ 3064 w 1260"/>
              <a:gd name="T63" fmla="*/ 1339023 h 1260"/>
              <a:gd name="T64" fmla="*/ 30641 w 1260"/>
              <a:gd name="T65" fmla="*/ 1467717 h 1260"/>
              <a:gd name="T66" fmla="*/ 79667 w 1260"/>
              <a:gd name="T67" fmla="*/ 1587218 h 1260"/>
              <a:gd name="T68" fmla="*/ 150142 w 1260"/>
              <a:gd name="T69" fmla="*/ 1691398 h 1260"/>
              <a:gd name="T70" fmla="*/ 239002 w 1260"/>
              <a:gd name="T71" fmla="*/ 1780258 h 1260"/>
              <a:gd name="T72" fmla="*/ 346246 w 1260"/>
              <a:gd name="T73" fmla="*/ 1850733 h 1260"/>
              <a:gd name="T74" fmla="*/ 462683 w 1260"/>
              <a:gd name="T75" fmla="*/ 1899759 h 1260"/>
              <a:gd name="T76" fmla="*/ 591377 w 1260"/>
              <a:gd name="T77" fmla="*/ 1927336 h 1260"/>
              <a:gd name="T78" fmla="*/ 658787 w 1260"/>
              <a:gd name="T79" fmla="*/ 1930400 h 1260"/>
              <a:gd name="T80" fmla="*/ 772160 w 1260"/>
              <a:gd name="T81" fmla="*/ 1921208 h 1260"/>
              <a:gd name="T82" fmla="*/ 882469 w 1260"/>
              <a:gd name="T83" fmla="*/ 1890566 h 1260"/>
              <a:gd name="T84" fmla="*/ 1047931 w 1260"/>
              <a:gd name="T85" fmla="*/ 1890566 h 1260"/>
              <a:gd name="T86" fmla="*/ 1155176 w 1260"/>
              <a:gd name="T87" fmla="*/ 1921208 h 1260"/>
              <a:gd name="T88" fmla="*/ 1271613 w 1260"/>
              <a:gd name="T89" fmla="*/ 1930400 h 1260"/>
              <a:gd name="T90" fmla="*/ 1339023 w 1260"/>
              <a:gd name="T91" fmla="*/ 1927336 h 1260"/>
              <a:gd name="T92" fmla="*/ 1467717 w 1260"/>
              <a:gd name="T93" fmla="*/ 1899759 h 1260"/>
              <a:gd name="T94" fmla="*/ 1584154 w 1260"/>
              <a:gd name="T95" fmla="*/ 1850733 h 1260"/>
              <a:gd name="T96" fmla="*/ 1691398 w 1260"/>
              <a:gd name="T97" fmla="*/ 1780258 h 1260"/>
              <a:gd name="T98" fmla="*/ 1780258 w 1260"/>
              <a:gd name="T99" fmla="*/ 1691398 h 1260"/>
              <a:gd name="T100" fmla="*/ 1850733 w 1260"/>
              <a:gd name="T101" fmla="*/ 1587218 h 1260"/>
              <a:gd name="T102" fmla="*/ 1899759 w 1260"/>
              <a:gd name="T103" fmla="*/ 1467717 h 1260"/>
              <a:gd name="T104" fmla="*/ 1927336 w 1260"/>
              <a:gd name="T105" fmla="*/ 1339023 h 1260"/>
              <a:gd name="T106" fmla="*/ 1930400 w 1260"/>
              <a:gd name="T107" fmla="*/ 1271613 h 1260"/>
              <a:gd name="T108" fmla="*/ 1918143 w 1260"/>
              <a:gd name="T109" fmla="*/ 1142919 h 1260"/>
              <a:gd name="T110" fmla="*/ 1881374 w 1260"/>
              <a:gd name="T111" fmla="*/ 1023418 h 126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260" h="1260">
                <a:moveTo>
                  <a:pt x="1228" y="592"/>
                </a:moveTo>
                <a:lnTo>
                  <a:pt x="1228" y="592"/>
                </a:lnTo>
                <a:lnTo>
                  <a:pt x="1242" y="554"/>
                </a:lnTo>
                <a:lnTo>
                  <a:pt x="1252" y="514"/>
                </a:lnTo>
                <a:lnTo>
                  <a:pt x="1258" y="472"/>
                </a:lnTo>
                <a:lnTo>
                  <a:pt x="1260" y="430"/>
                </a:lnTo>
                <a:lnTo>
                  <a:pt x="1258" y="386"/>
                </a:lnTo>
                <a:lnTo>
                  <a:pt x="1250" y="344"/>
                </a:lnTo>
                <a:lnTo>
                  <a:pt x="1240" y="302"/>
                </a:lnTo>
                <a:lnTo>
                  <a:pt x="1226" y="264"/>
                </a:lnTo>
                <a:lnTo>
                  <a:pt x="1208" y="226"/>
                </a:lnTo>
                <a:lnTo>
                  <a:pt x="1186" y="190"/>
                </a:lnTo>
                <a:lnTo>
                  <a:pt x="1162" y="158"/>
                </a:lnTo>
                <a:lnTo>
                  <a:pt x="1134" y="126"/>
                </a:lnTo>
                <a:lnTo>
                  <a:pt x="1104" y="98"/>
                </a:lnTo>
                <a:lnTo>
                  <a:pt x="1070" y="74"/>
                </a:lnTo>
                <a:lnTo>
                  <a:pt x="1034" y="52"/>
                </a:lnTo>
                <a:lnTo>
                  <a:pt x="998" y="34"/>
                </a:lnTo>
                <a:lnTo>
                  <a:pt x="958" y="20"/>
                </a:lnTo>
                <a:lnTo>
                  <a:pt x="916" y="10"/>
                </a:lnTo>
                <a:lnTo>
                  <a:pt x="874" y="2"/>
                </a:lnTo>
                <a:lnTo>
                  <a:pt x="830" y="0"/>
                </a:lnTo>
                <a:lnTo>
                  <a:pt x="792" y="2"/>
                </a:lnTo>
                <a:lnTo>
                  <a:pt x="756" y="8"/>
                </a:lnTo>
                <a:lnTo>
                  <a:pt x="720" y="16"/>
                </a:lnTo>
                <a:lnTo>
                  <a:pt x="684" y="26"/>
                </a:lnTo>
                <a:lnTo>
                  <a:pt x="576" y="26"/>
                </a:lnTo>
                <a:lnTo>
                  <a:pt x="540" y="16"/>
                </a:lnTo>
                <a:lnTo>
                  <a:pt x="504" y="8"/>
                </a:lnTo>
                <a:lnTo>
                  <a:pt x="468" y="2"/>
                </a:lnTo>
                <a:lnTo>
                  <a:pt x="430" y="0"/>
                </a:lnTo>
                <a:lnTo>
                  <a:pt x="386" y="2"/>
                </a:lnTo>
                <a:lnTo>
                  <a:pt x="344" y="10"/>
                </a:lnTo>
                <a:lnTo>
                  <a:pt x="302" y="20"/>
                </a:lnTo>
                <a:lnTo>
                  <a:pt x="262" y="34"/>
                </a:lnTo>
                <a:lnTo>
                  <a:pt x="226" y="52"/>
                </a:lnTo>
                <a:lnTo>
                  <a:pt x="190" y="74"/>
                </a:lnTo>
                <a:lnTo>
                  <a:pt x="156" y="98"/>
                </a:lnTo>
                <a:lnTo>
                  <a:pt x="126" y="126"/>
                </a:lnTo>
                <a:lnTo>
                  <a:pt x="98" y="158"/>
                </a:lnTo>
                <a:lnTo>
                  <a:pt x="74" y="190"/>
                </a:lnTo>
                <a:lnTo>
                  <a:pt x="52" y="226"/>
                </a:lnTo>
                <a:lnTo>
                  <a:pt x="34" y="264"/>
                </a:lnTo>
                <a:lnTo>
                  <a:pt x="20" y="302"/>
                </a:lnTo>
                <a:lnTo>
                  <a:pt x="8" y="344"/>
                </a:lnTo>
                <a:lnTo>
                  <a:pt x="2" y="386"/>
                </a:lnTo>
                <a:lnTo>
                  <a:pt x="0" y="430"/>
                </a:lnTo>
                <a:lnTo>
                  <a:pt x="2" y="470"/>
                </a:lnTo>
                <a:lnTo>
                  <a:pt x="8" y="510"/>
                </a:lnTo>
                <a:lnTo>
                  <a:pt x="16" y="548"/>
                </a:lnTo>
                <a:lnTo>
                  <a:pt x="28" y="584"/>
                </a:lnTo>
                <a:lnTo>
                  <a:pt x="28" y="676"/>
                </a:lnTo>
                <a:lnTo>
                  <a:pt x="16" y="712"/>
                </a:lnTo>
                <a:lnTo>
                  <a:pt x="8" y="750"/>
                </a:lnTo>
                <a:lnTo>
                  <a:pt x="2" y="790"/>
                </a:lnTo>
                <a:lnTo>
                  <a:pt x="0" y="830"/>
                </a:lnTo>
                <a:lnTo>
                  <a:pt x="2" y="874"/>
                </a:lnTo>
                <a:lnTo>
                  <a:pt x="8" y="916"/>
                </a:lnTo>
                <a:lnTo>
                  <a:pt x="20" y="958"/>
                </a:lnTo>
                <a:lnTo>
                  <a:pt x="34" y="998"/>
                </a:lnTo>
                <a:lnTo>
                  <a:pt x="52" y="1036"/>
                </a:lnTo>
                <a:lnTo>
                  <a:pt x="74" y="1070"/>
                </a:lnTo>
                <a:lnTo>
                  <a:pt x="98" y="1104"/>
                </a:lnTo>
                <a:lnTo>
                  <a:pt x="126" y="1134"/>
                </a:lnTo>
                <a:lnTo>
                  <a:pt x="156" y="1162"/>
                </a:lnTo>
                <a:lnTo>
                  <a:pt x="190" y="1186"/>
                </a:lnTo>
                <a:lnTo>
                  <a:pt x="226" y="1208"/>
                </a:lnTo>
                <a:lnTo>
                  <a:pt x="262" y="1226"/>
                </a:lnTo>
                <a:lnTo>
                  <a:pt x="302" y="1240"/>
                </a:lnTo>
                <a:lnTo>
                  <a:pt x="344" y="1252"/>
                </a:lnTo>
                <a:lnTo>
                  <a:pt x="386" y="1258"/>
                </a:lnTo>
                <a:lnTo>
                  <a:pt x="430" y="1260"/>
                </a:lnTo>
                <a:lnTo>
                  <a:pt x="468" y="1258"/>
                </a:lnTo>
                <a:lnTo>
                  <a:pt x="504" y="1254"/>
                </a:lnTo>
                <a:lnTo>
                  <a:pt x="540" y="1246"/>
                </a:lnTo>
                <a:lnTo>
                  <a:pt x="576" y="1234"/>
                </a:lnTo>
                <a:lnTo>
                  <a:pt x="684" y="1234"/>
                </a:lnTo>
                <a:lnTo>
                  <a:pt x="718" y="1246"/>
                </a:lnTo>
                <a:lnTo>
                  <a:pt x="754" y="1254"/>
                </a:lnTo>
                <a:lnTo>
                  <a:pt x="792" y="1258"/>
                </a:lnTo>
                <a:lnTo>
                  <a:pt x="830" y="1260"/>
                </a:lnTo>
                <a:lnTo>
                  <a:pt x="874" y="1258"/>
                </a:lnTo>
                <a:lnTo>
                  <a:pt x="916" y="1252"/>
                </a:lnTo>
                <a:lnTo>
                  <a:pt x="958" y="1240"/>
                </a:lnTo>
                <a:lnTo>
                  <a:pt x="998" y="1226"/>
                </a:lnTo>
                <a:lnTo>
                  <a:pt x="1034" y="1208"/>
                </a:lnTo>
                <a:lnTo>
                  <a:pt x="1070" y="1186"/>
                </a:lnTo>
                <a:lnTo>
                  <a:pt x="1104" y="1162"/>
                </a:lnTo>
                <a:lnTo>
                  <a:pt x="1134" y="1134"/>
                </a:lnTo>
                <a:lnTo>
                  <a:pt x="1162" y="1104"/>
                </a:lnTo>
                <a:lnTo>
                  <a:pt x="1186" y="1070"/>
                </a:lnTo>
                <a:lnTo>
                  <a:pt x="1208" y="1036"/>
                </a:lnTo>
                <a:lnTo>
                  <a:pt x="1226" y="998"/>
                </a:lnTo>
                <a:lnTo>
                  <a:pt x="1240" y="958"/>
                </a:lnTo>
                <a:lnTo>
                  <a:pt x="1250" y="916"/>
                </a:lnTo>
                <a:lnTo>
                  <a:pt x="1258" y="874"/>
                </a:lnTo>
                <a:lnTo>
                  <a:pt x="1260" y="830"/>
                </a:lnTo>
                <a:lnTo>
                  <a:pt x="1258" y="788"/>
                </a:lnTo>
                <a:lnTo>
                  <a:pt x="1252" y="746"/>
                </a:lnTo>
                <a:lnTo>
                  <a:pt x="1242" y="706"/>
                </a:lnTo>
                <a:lnTo>
                  <a:pt x="1228" y="668"/>
                </a:lnTo>
                <a:lnTo>
                  <a:pt x="1228" y="592"/>
                </a:lnTo>
                <a:close/>
              </a:path>
            </a:pathLst>
          </a:custGeom>
          <a:solidFill>
            <a:schemeClr val="bg1">
              <a:alpha val="10196"/>
            </a:schemeClr>
          </a:solidFill>
          <a:ln w="1016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Freeform 5"/>
          <p:cNvSpPr>
            <a:spLocks/>
          </p:cNvSpPr>
          <p:nvPr/>
        </p:nvSpPr>
        <p:spPr bwMode="auto">
          <a:xfrm>
            <a:off x="6129338" y="1457325"/>
            <a:ext cx="1930400" cy="1930400"/>
          </a:xfrm>
          <a:custGeom>
            <a:avLst/>
            <a:gdLst>
              <a:gd name="T0" fmla="*/ 1881374 w 1260"/>
              <a:gd name="T1" fmla="*/ 906982 h 1260"/>
              <a:gd name="T2" fmla="*/ 1918143 w 1260"/>
              <a:gd name="T3" fmla="*/ 787481 h 1260"/>
              <a:gd name="T4" fmla="*/ 1930400 w 1260"/>
              <a:gd name="T5" fmla="*/ 658787 h 1260"/>
              <a:gd name="T6" fmla="*/ 1927336 w 1260"/>
              <a:gd name="T7" fmla="*/ 591377 h 1260"/>
              <a:gd name="T8" fmla="*/ 1899759 w 1260"/>
              <a:gd name="T9" fmla="*/ 462683 h 1260"/>
              <a:gd name="T10" fmla="*/ 1850733 w 1260"/>
              <a:gd name="T11" fmla="*/ 346246 h 1260"/>
              <a:gd name="T12" fmla="*/ 1780258 w 1260"/>
              <a:gd name="T13" fmla="*/ 242066 h 1260"/>
              <a:gd name="T14" fmla="*/ 1691398 w 1260"/>
              <a:gd name="T15" fmla="*/ 150142 h 1260"/>
              <a:gd name="T16" fmla="*/ 1584154 w 1260"/>
              <a:gd name="T17" fmla="*/ 79667 h 1260"/>
              <a:gd name="T18" fmla="*/ 1467717 w 1260"/>
              <a:gd name="T19" fmla="*/ 30641 h 1260"/>
              <a:gd name="T20" fmla="*/ 1339023 w 1260"/>
              <a:gd name="T21" fmla="*/ 3064 h 1260"/>
              <a:gd name="T22" fmla="*/ 1271613 w 1260"/>
              <a:gd name="T23" fmla="*/ 0 h 1260"/>
              <a:gd name="T24" fmla="*/ 1158240 w 1260"/>
              <a:gd name="T25" fmla="*/ 12257 h 1260"/>
              <a:gd name="T26" fmla="*/ 1047931 w 1260"/>
              <a:gd name="T27" fmla="*/ 39834 h 1260"/>
              <a:gd name="T28" fmla="*/ 882469 w 1260"/>
              <a:gd name="T29" fmla="*/ 39834 h 1260"/>
              <a:gd name="T30" fmla="*/ 772160 w 1260"/>
              <a:gd name="T31" fmla="*/ 12257 h 1260"/>
              <a:gd name="T32" fmla="*/ 658787 w 1260"/>
              <a:gd name="T33" fmla="*/ 0 h 1260"/>
              <a:gd name="T34" fmla="*/ 591377 w 1260"/>
              <a:gd name="T35" fmla="*/ 3064 h 1260"/>
              <a:gd name="T36" fmla="*/ 462683 w 1260"/>
              <a:gd name="T37" fmla="*/ 30641 h 1260"/>
              <a:gd name="T38" fmla="*/ 346246 w 1260"/>
              <a:gd name="T39" fmla="*/ 79667 h 1260"/>
              <a:gd name="T40" fmla="*/ 239002 w 1260"/>
              <a:gd name="T41" fmla="*/ 150142 h 1260"/>
              <a:gd name="T42" fmla="*/ 150142 w 1260"/>
              <a:gd name="T43" fmla="*/ 242066 h 1260"/>
              <a:gd name="T44" fmla="*/ 79667 w 1260"/>
              <a:gd name="T45" fmla="*/ 346246 h 1260"/>
              <a:gd name="T46" fmla="*/ 30641 w 1260"/>
              <a:gd name="T47" fmla="*/ 462683 h 1260"/>
              <a:gd name="T48" fmla="*/ 3064 w 1260"/>
              <a:gd name="T49" fmla="*/ 591377 h 1260"/>
              <a:gd name="T50" fmla="*/ 0 w 1260"/>
              <a:gd name="T51" fmla="*/ 658787 h 1260"/>
              <a:gd name="T52" fmla="*/ 12257 w 1260"/>
              <a:gd name="T53" fmla="*/ 781352 h 1260"/>
              <a:gd name="T54" fmla="*/ 42898 w 1260"/>
              <a:gd name="T55" fmla="*/ 894725 h 1260"/>
              <a:gd name="T56" fmla="*/ 42898 w 1260"/>
              <a:gd name="T57" fmla="*/ 1035675 h 1260"/>
              <a:gd name="T58" fmla="*/ 12257 w 1260"/>
              <a:gd name="T59" fmla="*/ 1149048 h 1260"/>
              <a:gd name="T60" fmla="*/ 0 w 1260"/>
              <a:gd name="T61" fmla="*/ 1271613 h 1260"/>
              <a:gd name="T62" fmla="*/ 3064 w 1260"/>
              <a:gd name="T63" fmla="*/ 1339023 h 1260"/>
              <a:gd name="T64" fmla="*/ 30641 w 1260"/>
              <a:gd name="T65" fmla="*/ 1467717 h 1260"/>
              <a:gd name="T66" fmla="*/ 79667 w 1260"/>
              <a:gd name="T67" fmla="*/ 1587218 h 1260"/>
              <a:gd name="T68" fmla="*/ 150142 w 1260"/>
              <a:gd name="T69" fmla="*/ 1691398 h 1260"/>
              <a:gd name="T70" fmla="*/ 239002 w 1260"/>
              <a:gd name="T71" fmla="*/ 1780258 h 1260"/>
              <a:gd name="T72" fmla="*/ 346246 w 1260"/>
              <a:gd name="T73" fmla="*/ 1850733 h 1260"/>
              <a:gd name="T74" fmla="*/ 462683 w 1260"/>
              <a:gd name="T75" fmla="*/ 1899759 h 1260"/>
              <a:gd name="T76" fmla="*/ 591377 w 1260"/>
              <a:gd name="T77" fmla="*/ 1927336 h 1260"/>
              <a:gd name="T78" fmla="*/ 658787 w 1260"/>
              <a:gd name="T79" fmla="*/ 1930400 h 1260"/>
              <a:gd name="T80" fmla="*/ 772160 w 1260"/>
              <a:gd name="T81" fmla="*/ 1921208 h 1260"/>
              <a:gd name="T82" fmla="*/ 882469 w 1260"/>
              <a:gd name="T83" fmla="*/ 1890566 h 1260"/>
              <a:gd name="T84" fmla="*/ 1047931 w 1260"/>
              <a:gd name="T85" fmla="*/ 1890566 h 1260"/>
              <a:gd name="T86" fmla="*/ 1155176 w 1260"/>
              <a:gd name="T87" fmla="*/ 1921208 h 1260"/>
              <a:gd name="T88" fmla="*/ 1271613 w 1260"/>
              <a:gd name="T89" fmla="*/ 1930400 h 1260"/>
              <a:gd name="T90" fmla="*/ 1339023 w 1260"/>
              <a:gd name="T91" fmla="*/ 1927336 h 1260"/>
              <a:gd name="T92" fmla="*/ 1467717 w 1260"/>
              <a:gd name="T93" fmla="*/ 1899759 h 1260"/>
              <a:gd name="T94" fmla="*/ 1584154 w 1260"/>
              <a:gd name="T95" fmla="*/ 1850733 h 1260"/>
              <a:gd name="T96" fmla="*/ 1691398 w 1260"/>
              <a:gd name="T97" fmla="*/ 1780258 h 1260"/>
              <a:gd name="T98" fmla="*/ 1780258 w 1260"/>
              <a:gd name="T99" fmla="*/ 1691398 h 1260"/>
              <a:gd name="T100" fmla="*/ 1850733 w 1260"/>
              <a:gd name="T101" fmla="*/ 1587218 h 1260"/>
              <a:gd name="T102" fmla="*/ 1899759 w 1260"/>
              <a:gd name="T103" fmla="*/ 1467717 h 1260"/>
              <a:gd name="T104" fmla="*/ 1927336 w 1260"/>
              <a:gd name="T105" fmla="*/ 1339023 h 1260"/>
              <a:gd name="T106" fmla="*/ 1930400 w 1260"/>
              <a:gd name="T107" fmla="*/ 1271613 h 1260"/>
              <a:gd name="T108" fmla="*/ 1918143 w 1260"/>
              <a:gd name="T109" fmla="*/ 1142919 h 1260"/>
              <a:gd name="T110" fmla="*/ 1881374 w 1260"/>
              <a:gd name="T111" fmla="*/ 1023418 h 126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260" h="1260">
                <a:moveTo>
                  <a:pt x="1228" y="592"/>
                </a:moveTo>
                <a:lnTo>
                  <a:pt x="1228" y="592"/>
                </a:lnTo>
                <a:lnTo>
                  <a:pt x="1242" y="554"/>
                </a:lnTo>
                <a:lnTo>
                  <a:pt x="1252" y="514"/>
                </a:lnTo>
                <a:lnTo>
                  <a:pt x="1258" y="472"/>
                </a:lnTo>
                <a:lnTo>
                  <a:pt x="1260" y="430"/>
                </a:lnTo>
                <a:lnTo>
                  <a:pt x="1258" y="386"/>
                </a:lnTo>
                <a:lnTo>
                  <a:pt x="1250" y="344"/>
                </a:lnTo>
                <a:lnTo>
                  <a:pt x="1240" y="302"/>
                </a:lnTo>
                <a:lnTo>
                  <a:pt x="1226" y="264"/>
                </a:lnTo>
                <a:lnTo>
                  <a:pt x="1208" y="226"/>
                </a:lnTo>
                <a:lnTo>
                  <a:pt x="1186" y="190"/>
                </a:lnTo>
                <a:lnTo>
                  <a:pt x="1162" y="158"/>
                </a:lnTo>
                <a:lnTo>
                  <a:pt x="1134" y="126"/>
                </a:lnTo>
                <a:lnTo>
                  <a:pt x="1104" y="98"/>
                </a:lnTo>
                <a:lnTo>
                  <a:pt x="1070" y="74"/>
                </a:lnTo>
                <a:lnTo>
                  <a:pt x="1034" y="52"/>
                </a:lnTo>
                <a:lnTo>
                  <a:pt x="998" y="34"/>
                </a:lnTo>
                <a:lnTo>
                  <a:pt x="958" y="20"/>
                </a:lnTo>
                <a:lnTo>
                  <a:pt x="916" y="10"/>
                </a:lnTo>
                <a:lnTo>
                  <a:pt x="874" y="2"/>
                </a:lnTo>
                <a:lnTo>
                  <a:pt x="830" y="0"/>
                </a:lnTo>
                <a:lnTo>
                  <a:pt x="792" y="2"/>
                </a:lnTo>
                <a:lnTo>
                  <a:pt x="756" y="8"/>
                </a:lnTo>
                <a:lnTo>
                  <a:pt x="720" y="16"/>
                </a:lnTo>
                <a:lnTo>
                  <a:pt x="684" y="26"/>
                </a:lnTo>
                <a:lnTo>
                  <a:pt x="576" y="26"/>
                </a:lnTo>
                <a:lnTo>
                  <a:pt x="540" y="16"/>
                </a:lnTo>
                <a:lnTo>
                  <a:pt x="504" y="8"/>
                </a:lnTo>
                <a:lnTo>
                  <a:pt x="468" y="2"/>
                </a:lnTo>
                <a:lnTo>
                  <a:pt x="430" y="0"/>
                </a:lnTo>
                <a:lnTo>
                  <a:pt x="386" y="2"/>
                </a:lnTo>
                <a:lnTo>
                  <a:pt x="344" y="10"/>
                </a:lnTo>
                <a:lnTo>
                  <a:pt x="302" y="20"/>
                </a:lnTo>
                <a:lnTo>
                  <a:pt x="262" y="34"/>
                </a:lnTo>
                <a:lnTo>
                  <a:pt x="226" y="52"/>
                </a:lnTo>
                <a:lnTo>
                  <a:pt x="190" y="74"/>
                </a:lnTo>
                <a:lnTo>
                  <a:pt x="156" y="98"/>
                </a:lnTo>
                <a:lnTo>
                  <a:pt x="126" y="126"/>
                </a:lnTo>
                <a:lnTo>
                  <a:pt x="98" y="158"/>
                </a:lnTo>
                <a:lnTo>
                  <a:pt x="74" y="190"/>
                </a:lnTo>
                <a:lnTo>
                  <a:pt x="52" y="226"/>
                </a:lnTo>
                <a:lnTo>
                  <a:pt x="34" y="264"/>
                </a:lnTo>
                <a:lnTo>
                  <a:pt x="20" y="302"/>
                </a:lnTo>
                <a:lnTo>
                  <a:pt x="8" y="344"/>
                </a:lnTo>
                <a:lnTo>
                  <a:pt x="2" y="386"/>
                </a:lnTo>
                <a:lnTo>
                  <a:pt x="0" y="430"/>
                </a:lnTo>
                <a:lnTo>
                  <a:pt x="2" y="470"/>
                </a:lnTo>
                <a:lnTo>
                  <a:pt x="8" y="510"/>
                </a:lnTo>
                <a:lnTo>
                  <a:pt x="16" y="548"/>
                </a:lnTo>
                <a:lnTo>
                  <a:pt x="28" y="584"/>
                </a:lnTo>
                <a:lnTo>
                  <a:pt x="28" y="676"/>
                </a:lnTo>
                <a:lnTo>
                  <a:pt x="16" y="712"/>
                </a:lnTo>
                <a:lnTo>
                  <a:pt x="8" y="750"/>
                </a:lnTo>
                <a:lnTo>
                  <a:pt x="2" y="790"/>
                </a:lnTo>
                <a:lnTo>
                  <a:pt x="0" y="830"/>
                </a:lnTo>
                <a:lnTo>
                  <a:pt x="2" y="874"/>
                </a:lnTo>
                <a:lnTo>
                  <a:pt x="8" y="916"/>
                </a:lnTo>
                <a:lnTo>
                  <a:pt x="20" y="958"/>
                </a:lnTo>
                <a:lnTo>
                  <a:pt x="34" y="998"/>
                </a:lnTo>
                <a:lnTo>
                  <a:pt x="52" y="1036"/>
                </a:lnTo>
                <a:lnTo>
                  <a:pt x="74" y="1070"/>
                </a:lnTo>
                <a:lnTo>
                  <a:pt x="98" y="1104"/>
                </a:lnTo>
                <a:lnTo>
                  <a:pt x="126" y="1134"/>
                </a:lnTo>
                <a:lnTo>
                  <a:pt x="156" y="1162"/>
                </a:lnTo>
                <a:lnTo>
                  <a:pt x="190" y="1186"/>
                </a:lnTo>
                <a:lnTo>
                  <a:pt x="226" y="1208"/>
                </a:lnTo>
                <a:lnTo>
                  <a:pt x="262" y="1226"/>
                </a:lnTo>
                <a:lnTo>
                  <a:pt x="302" y="1240"/>
                </a:lnTo>
                <a:lnTo>
                  <a:pt x="344" y="1252"/>
                </a:lnTo>
                <a:lnTo>
                  <a:pt x="386" y="1258"/>
                </a:lnTo>
                <a:lnTo>
                  <a:pt x="430" y="1260"/>
                </a:lnTo>
                <a:lnTo>
                  <a:pt x="468" y="1258"/>
                </a:lnTo>
                <a:lnTo>
                  <a:pt x="504" y="1254"/>
                </a:lnTo>
                <a:lnTo>
                  <a:pt x="540" y="1246"/>
                </a:lnTo>
                <a:lnTo>
                  <a:pt x="576" y="1234"/>
                </a:lnTo>
                <a:lnTo>
                  <a:pt x="684" y="1234"/>
                </a:lnTo>
                <a:lnTo>
                  <a:pt x="718" y="1246"/>
                </a:lnTo>
                <a:lnTo>
                  <a:pt x="754" y="1254"/>
                </a:lnTo>
                <a:lnTo>
                  <a:pt x="792" y="1258"/>
                </a:lnTo>
                <a:lnTo>
                  <a:pt x="830" y="1260"/>
                </a:lnTo>
                <a:lnTo>
                  <a:pt x="874" y="1258"/>
                </a:lnTo>
                <a:lnTo>
                  <a:pt x="916" y="1252"/>
                </a:lnTo>
                <a:lnTo>
                  <a:pt x="958" y="1240"/>
                </a:lnTo>
                <a:lnTo>
                  <a:pt x="998" y="1226"/>
                </a:lnTo>
                <a:lnTo>
                  <a:pt x="1034" y="1208"/>
                </a:lnTo>
                <a:lnTo>
                  <a:pt x="1070" y="1186"/>
                </a:lnTo>
                <a:lnTo>
                  <a:pt x="1104" y="1162"/>
                </a:lnTo>
                <a:lnTo>
                  <a:pt x="1134" y="1134"/>
                </a:lnTo>
                <a:lnTo>
                  <a:pt x="1162" y="1104"/>
                </a:lnTo>
                <a:lnTo>
                  <a:pt x="1186" y="1070"/>
                </a:lnTo>
                <a:lnTo>
                  <a:pt x="1208" y="1036"/>
                </a:lnTo>
                <a:lnTo>
                  <a:pt x="1226" y="998"/>
                </a:lnTo>
                <a:lnTo>
                  <a:pt x="1240" y="958"/>
                </a:lnTo>
                <a:lnTo>
                  <a:pt x="1250" y="916"/>
                </a:lnTo>
                <a:lnTo>
                  <a:pt x="1258" y="874"/>
                </a:lnTo>
                <a:lnTo>
                  <a:pt x="1260" y="830"/>
                </a:lnTo>
                <a:lnTo>
                  <a:pt x="1258" y="788"/>
                </a:lnTo>
                <a:lnTo>
                  <a:pt x="1252" y="746"/>
                </a:lnTo>
                <a:lnTo>
                  <a:pt x="1242" y="706"/>
                </a:lnTo>
                <a:lnTo>
                  <a:pt x="1228" y="668"/>
                </a:lnTo>
                <a:lnTo>
                  <a:pt x="1228" y="592"/>
                </a:lnTo>
                <a:close/>
              </a:path>
            </a:pathLst>
          </a:custGeom>
          <a:solidFill>
            <a:srgbClr val="139AFF">
              <a:alpha val="30196"/>
            </a:srgbClr>
          </a:solidFill>
          <a:ln w="114300" cap="flat" cmpd="sng">
            <a:solidFill>
              <a:srgbClr val="139A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Freeform 6"/>
          <p:cNvSpPr>
            <a:spLocks/>
          </p:cNvSpPr>
          <p:nvPr/>
        </p:nvSpPr>
        <p:spPr bwMode="auto">
          <a:xfrm>
            <a:off x="1125538" y="3946525"/>
            <a:ext cx="1930400" cy="1930400"/>
          </a:xfrm>
          <a:custGeom>
            <a:avLst/>
            <a:gdLst>
              <a:gd name="T0" fmla="*/ 1881374 w 1260"/>
              <a:gd name="T1" fmla="*/ 906982 h 1260"/>
              <a:gd name="T2" fmla="*/ 1918143 w 1260"/>
              <a:gd name="T3" fmla="*/ 787481 h 1260"/>
              <a:gd name="T4" fmla="*/ 1930400 w 1260"/>
              <a:gd name="T5" fmla="*/ 658787 h 1260"/>
              <a:gd name="T6" fmla="*/ 1927336 w 1260"/>
              <a:gd name="T7" fmla="*/ 591377 h 1260"/>
              <a:gd name="T8" fmla="*/ 1899759 w 1260"/>
              <a:gd name="T9" fmla="*/ 462683 h 1260"/>
              <a:gd name="T10" fmla="*/ 1850733 w 1260"/>
              <a:gd name="T11" fmla="*/ 346246 h 1260"/>
              <a:gd name="T12" fmla="*/ 1780258 w 1260"/>
              <a:gd name="T13" fmla="*/ 242066 h 1260"/>
              <a:gd name="T14" fmla="*/ 1691398 w 1260"/>
              <a:gd name="T15" fmla="*/ 150142 h 1260"/>
              <a:gd name="T16" fmla="*/ 1584154 w 1260"/>
              <a:gd name="T17" fmla="*/ 79667 h 1260"/>
              <a:gd name="T18" fmla="*/ 1467717 w 1260"/>
              <a:gd name="T19" fmla="*/ 30641 h 1260"/>
              <a:gd name="T20" fmla="*/ 1339023 w 1260"/>
              <a:gd name="T21" fmla="*/ 3064 h 1260"/>
              <a:gd name="T22" fmla="*/ 1271613 w 1260"/>
              <a:gd name="T23" fmla="*/ 0 h 1260"/>
              <a:gd name="T24" fmla="*/ 1158240 w 1260"/>
              <a:gd name="T25" fmla="*/ 12257 h 1260"/>
              <a:gd name="T26" fmla="*/ 1047931 w 1260"/>
              <a:gd name="T27" fmla="*/ 39834 h 1260"/>
              <a:gd name="T28" fmla="*/ 882469 w 1260"/>
              <a:gd name="T29" fmla="*/ 39834 h 1260"/>
              <a:gd name="T30" fmla="*/ 772160 w 1260"/>
              <a:gd name="T31" fmla="*/ 12257 h 1260"/>
              <a:gd name="T32" fmla="*/ 658787 w 1260"/>
              <a:gd name="T33" fmla="*/ 0 h 1260"/>
              <a:gd name="T34" fmla="*/ 591377 w 1260"/>
              <a:gd name="T35" fmla="*/ 3064 h 1260"/>
              <a:gd name="T36" fmla="*/ 462683 w 1260"/>
              <a:gd name="T37" fmla="*/ 30641 h 1260"/>
              <a:gd name="T38" fmla="*/ 346246 w 1260"/>
              <a:gd name="T39" fmla="*/ 79667 h 1260"/>
              <a:gd name="T40" fmla="*/ 239002 w 1260"/>
              <a:gd name="T41" fmla="*/ 150142 h 1260"/>
              <a:gd name="T42" fmla="*/ 150142 w 1260"/>
              <a:gd name="T43" fmla="*/ 242066 h 1260"/>
              <a:gd name="T44" fmla="*/ 79667 w 1260"/>
              <a:gd name="T45" fmla="*/ 346246 h 1260"/>
              <a:gd name="T46" fmla="*/ 30641 w 1260"/>
              <a:gd name="T47" fmla="*/ 462683 h 1260"/>
              <a:gd name="T48" fmla="*/ 3064 w 1260"/>
              <a:gd name="T49" fmla="*/ 591377 h 1260"/>
              <a:gd name="T50" fmla="*/ 0 w 1260"/>
              <a:gd name="T51" fmla="*/ 658787 h 1260"/>
              <a:gd name="T52" fmla="*/ 12257 w 1260"/>
              <a:gd name="T53" fmla="*/ 781352 h 1260"/>
              <a:gd name="T54" fmla="*/ 42898 w 1260"/>
              <a:gd name="T55" fmla="*/ 894725 h 1260"/>
              <a:gd name="T56" fmla="*/ 42898 w 1260"/>
              <a:gd name="T57" fmla="*/ 1035675 h 1260"/>
              <a:gd name="T58" fmla="*/ 12257 w 1260"/>
              <a:gd name="T59" fmla="*/ 1149048 h 1260"/>
              <a:gd name="T60" fmla="*/ 0 w 1260"/>
              <a:gd name="T61" fmla="*/ 1271613 h 1260"/>
              <a:gd name="T62" fmla="*/ 3064 w 1260"/>
              <a:gd name="T63" fmla="*/ 1339023 h 1260"/>
              <a:gd name="T64" fmla="*/ 30641 w 1260"/>
              <a:gd name="T65" fmla="*/ 1467717 h 1260"/>
              <a:gd name="T66" fmla="*/ 79667 w 1260"/>
              <a:gd name="T67" fmla="*/ 1587218 h 1260"/>
              <a:gd name="T68" fmla="*/ 150142 w 1260"/>
              <a:gd name="T69" fmla="*/ 1691398 h 1260"/>
              <a:gd name="T70" fmla="*/ 239002 w 1260"/>
              <a:gd name="T71" fmla="*/ 1780258 h 1260"/>
              <a:gd name="T72" fmla="*/ 346246 w 1260"/>
              <a:gd name="T73" fmla="*/ 1850733 h 1260"/>
              <a:gd name="T74" fmla="*/ 462683 w 1260"/>
              <a:gd name="T75" fmla="*/ 1899759 h 1260"/>
              <a:gd name="T76" fmla="*/ 591377 w 1260"/>
              <a:gd name="T77" fmla="*/ 1927336 h 1260"/>
              <a:gd name="T78" fmla="*/ 658787 w 1260"/>
              <a:gd name="T79" fmla="*/ 1930400 h 1260"/>
              <a:gd name="T80" fmla="*/ 772160 w 1260"/>
              <a:gd name="T81" fmla="*/ 1921208 h 1260"/>
              <a:gd name="T82" fmla="*/ 882469 w 1260"/>
              <a:gd name="T83" fmla="*/ 1890566 h 1260"/>
              <a:gd name="T84" fmla="*/ 1047931 w 1260"/>
              <a:gd name="T85" fmla="*/ 1890566 h 1260"/>
              <a:gd name="T86" fmla="*/ 1155176 w 1260"/>
              <a:gd name="T87" fmla="*/ 1921208 h 1260"/>
              <a:gd name="T88" fmla="*/ 1271613 w 1260"/>
              <a:gd name="T89" fmla="*/ 1930400 h 1260"/>
              <a:gd name="T90" fmla="*/ 1339023 w 1260"/>
              <a:gd name="T91" fmla="*/ 1927336 h 1260"/>
              <a:gd name="T92" fmla="*/ 1467717 w 1260"/>
              <a:gd name="T93" fmla="*/ 1899759 h 1260"/>
              <a:gd name="T94" fmla="*/ 1584154 w 1260"/>
              <a:gd name="T95" fmla="*/ 1850733 h 1260"/>
              <a:gd name="T96" fmla="*/ 1691398 w 1260"/>
              <a:gd name="T97" fmla="*/ 1780258 h 1260"/>
              <a:gd name="T98" fmla="*/ 1780258 w 1260"/>
              <a:gd name="T99" fmla="*/ 1691398 h 1260"/>
              <a:gd name="T100" fmla="*/ 1850733 w 1260"/>
              <a:gd name="T101" fmla="*/ 1587218 h 1260"/>
              <a:gd name="T102" fmla="*/ 1899759 w 1260"/>
              <a:gd name="T103" fmla="*/ 1467717 h 1260"/>
              <a:gd name="T104" fmla="*/ 1927336 w 1260"/>
              <a:gd name="T105" fmla="*/ 1339023 h 1260"/>
              <a:gd name="T106" fmla="*/ 1930400 w 1260"/>
              <a:gd name="T107" fmla="*/ 1271613 h 1260"/>
              <a:gd name="T108" fmla="*/ 1918143 w 1260"/>
              <a:gd name="T109" fmla="*/ 1142919 h 1260"/>
              <a:gd name="T110" fmla="*/ 1881374 w 1260"/>
              <a:gd name="T111" fmla="*/ 1023418 h 126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260" h="1260">
                <a:moveTo>
                  <a:pt x="1228" y="592"/>
                </a:moveTo>
                <a:lnTo>
                  <a:pt x="1228" y="592"/>
                </a:lnTo>
                <a:lnTo>
                  <a:pt x="1242" y="554"/>
                </a:lnTo>
                <a:lnTo>
                  <a:pt x="1252" y="514"/>
                </a:lnTo>
                <a:lnTo>
                  <a:pt x="1258" y="472"/>
                </a:lnTo>
                <a:lnTo>
                  <a:pt x="1260" y="430"/>
                </a:lnTo>
                <a:lnTo>
                  <a:pt x="1258" y="386"/>
                </a:lnTo>
                <a:lnTo>
                  <a:pt x="1250" y="344"/>
                </a:lnTo>
                <a:lnTo>
                  <a:pt x="1240" y="302"/>
                </a:lnTo>
                <a:lnTo>
                  <a:pt x="1226" y="264"/>
                </a:lnTo>
                <a:lnTo>
                  <a:pt x="1208" y="226"/>
                </a:lnTo>
                <a:lnTo>
                  <a:pt x="1186" y="190"/>
                </a:lnTo>
                <a:lnTo>
                  <a:pt x="1162" y="158"/>
                </a:lnTo>
                <a:lnTo>
                  <a:pt x="1134" y="126"/>
                </a:lnTo>
                <a:lnTo>
                  <a:pt x="1104" y="98"/>
                </a:lnTo>
                <a:lnTo>
                  <a:pt x="1070" y="74"/>
                </a:lnTo>
                <a:lnTo>
                  <a:pt x="1034" y="52"/>
                </a:lnTo>
                <a:lnTo>
                  <a:pt x="998" y="34"/>
                </a:lnTo>
                <a:lnTo>
                  <a:pt x="958" y="20"/>
                </a:lnTo>
                <a:lnTo>
                  <a:pt x="916" y="10"/>
                </a:lnTo>
                <a:lnTo>
                  <a:pt x="874" y="2"/>
                </a:lnTo>
                <a:lnTo>
                  <a:pt x="830" y="0"/>
                </a:lnTo>
                <a:lnTo>
                  <a:pt x="792" y="2"/>
                </a:lnTo>
                <a:lnTo>
                  <a:pt x="756" y="8"/>
                </a:lnTo>
                <a:lnTo>
                  <a:pt x="720" y="16"/>
                </a:lnTo>
                <a:lnTo>
                  <a:pt x="684" y="26"/>
                </a:lnTo>
                <a:lnTo>
                  <a:pt x="576" y="26"/>
                </a:lnTo>
                <a:lnTo>
                  <a:pt x="540" y="16"/>
                </a:lnTo>
                <a:lnTo>
                  <a:pt x="504" y="8"/>
                </a:lnTo>
                <a:lnTo>
                  <a:pt x="468" y="2"/>
                </a:lnTo>
                <a:lnTo>
                  <a:pt x="430" y="0"/>
                </a:lnTo>
                <a:lnTo>
                  <a:pt x="386" y="2"/>
                </a:lnTo>
                <a:lnTo>
                  <a:pt x="344" y="10"/>
                </a:lnTo>
                <a:lnTo>
                  <a:pt x="302" y="20"/>
                </a:lnTo>
                <a:lnTo>
                  <a:pt x="262" y="34"/>
                </a:lnTo>
                <a:lnTo>
                  <a:pt x="226" y="52"/>
                </a:lnTo>
                <a:lnTo>
                  <a:pt x="190" y="74"/>
                </a:lnTo>
                <a:lnTo>
                  <a:pt x="156" y="98"/>
                </a:lnTo>
                <a:lnTo>
                  <a:pt x="126" y="126"/>
                </a:lnTo>
                <a:lnTo>
                  <a:pt x="98" y="158"/>
                </a:lnTo>
                <a:lnTo>
                  <a:pt x="74" y="190"/>
                </a:lnTo>
                <a:lnTo>
                  <a:pt x="52" y="226"/>
                </a:lnTo>
                <a:lnTo>
                  <a:pt x="34" y="264"/>
                </a:lnTo>
                <a:lnTo>
                  <a:pt x="20" y="302"/>
                </a:lnTo>
                <a:lnTo>
                  <a:pt x="8" y="344"/>
                </a:lnTo>
                <a:lnTo>
                  <a:pt x="2" y="386"/>
                </a:lnTo>
                <a:lnTo>
                  <a:pt x="0" y="430"/>
                </a:lnTo>
                <a:lnTo>
                  <a:pt x="2" y="470"/>
                </a:lnTo>
                <a:lnTo>
                  <a:pt x="8" y="510"/>
                </a:lnTo>
                <a:lnTo>
                  <a:pt x="16" y="548"/>
                </a:lnTo>
                <a:lnTo>
                  <a:pt x="28" y="584"/>
                </a:lnTo>
                <a:lnTo>
                  <a:pt x="28" y="676"/>
                </a:lnTo>
                <a:lnTo>
                  <a:pt x="16" y="712"/>
                </a:lnTo>
                <a:lnTo>
                  <a:pt x="8" y="750"/>
                </a:lnTo>
                <a:lnTo>
                  <a:pt x="2" y="790"/>
                </a:lnTo>
                <a:lnTo>
                  <a:pt x="0" y="830"/>
                </a:lnTo>
                <a:lnTo>
                  <a:pt x="2" y="874"/>
                </a:lnTo>
                <a:lnTo>
                  <a:pt x="8" y="916"/>
                </a:lnTo>
                <a:lnTo>
                  <a:pt x="20" y="958"/>
                </a:lnTo>
                <a:lnTo>
                  <a:pt x="34" y="998"/>
                </a:lnTo>
                <a:lnTo>
                  <a:pt x="52" y="1036"/>
                </a:lnTo>
                <a:lnTo>
                  <a:pt x="74" y="1070"/>
                </a:lnTo>
                <a:lnTo>
                  <a:pt x="98" y="1104"/>
                </a:lnTo>
                <a:lnTo>
                  <a:pt x="126" y="1134"/>
                </a:lnTo>
                <a:lnTo>
                  <a:pt x="156" y="1162"/>
                </a:lnTo>
                <a:lnTo>
                  <a:pt x="190" y="1186"/>
                </a:lnTo>
                <a:lnTo>
                  <a:pt x="226" y="1208"/>
                </a:lnTo>
                <a:lnTo>
                  <a:pt x="262" y="1226"/>
                </a:lnTo>
                <a:lnTo>
                  <a:pt x="302" y="1240"/>
                </a:lnTo>
                <a:lnTo>
                  <a:pt x="344" y="1252"/>
                </a:lnTo>
                <a:lnTo>
                  <a:pt x="386" y="1258"/>
                </a:lnTo>
                <a:lnTo>
                  <a:pt x="430" y="1260"/>
                </a:lnTo>
                <a:lnTo>
                  <a:pt x="468" y="1258"/>
                </a:lnTo>
                <a:lnTo>
                  <a:pt x="504" y="1254"/>
                </a:lnTo>
                <a:lnTo>
                  <a:pt x="540" y="1246"/>
                </a:lnTo>
                <a:lnTo>
                  <a:pt x="576" y="1234"/>
                </a:lnTo>
                <a:lnTo>
                  <a:pt x="684" y="1234"/>
                </a:lnTo>
                <a:lnTo>
                  <a:pt x="718" y="1246"/>
                </a:lnTo>
                <a:lnTo>
                  <a:pt x="754" y="1254"/>
                </a:lnTo>
                <a:lnTo>
                  <a:pt x="792" y="1258"/>
                </a:lnTo>
                <a:lnTo>
                  <a:pt x="830" y="1260"/>
                </a:lnTo>
                <a:lnTo>
                  <a:pt x="874" y="1258"/>
                </a:lnTo>
                <a:lnTo>
                  <a:pt x="916" y="1252"/>
                </a:lnTo>
                <a:lnTo>
                  <a:pt x="958" y="1240"/>
                </a:lnTo>
                <a:lnTo>
                  <a:pt x="998" y="1226"/>
                </a:lnTo>
                <a:lnTo>
                  <a:pt x="1034" y="1208"/>
                </a:lnTo>
                <a:lnTo>
                  <a:pt x="1070" y="1186"/>
                </a:lnTo>
                <a:lnTo>
                  <a:pt x="1104" y="1162"/>
                </a:lnTo>
                <a:lnTo>
                  <a:pt x="1134" y="1134"/>
                </a:lnTo>
                <a:lnTo>
                  <a:pt x="1162" y="1104"/>
                </a:lnTo>
                <a:lnTo>
                  <a:pt x="1186" y="1070"/>
                </a:lnTo>
                <a:lnTo>
                  <a:pt x="1208" y="1036"/>
                </a:lnTo>
                <a:lnTo>
                  <a:pt x="1226" y="998"/>
                </a:lnTo>
                <a:lnTo>
                  <a:pt x="1240" y="958"/>
                </a:lnTo>
                <a:lnTo>
                  <a:pt x="1250" y="916"/>
                </a:lnTo>
                <a:lnTo>
                  <a:pt x="1258" y="874"/>
                </a:lnTo>
                <a:lnTo>
                  <a:pt x="1260" y="830"/>
                </a:lnTo>
                <a:lnTo>
                  <a:pt x="1258" y="788"/>
                </a:lnTo>
                <a:lnTo>
                  <a:pt x="1252" y="746"/>
                </a:lnTo>
                <a:lnTo>
                  <a:pt x="1242" y="706"/>
                </a:lnTo>
                <a:lnTo>
                  <a:pt x="1228" y="668"/>
                </a:lnTo>
                <a:lnTo>
                  <a:pt x="1228" y="592"/>
                </a:lnTo>
                <a:close/>
              </a:path>
            </a:pathLst>
          </a:custGeom>
          <a:solidFill>
            <a:srgbClr val="FDB602">
              <a:alpha val="30196"/>
            </a:srgbClr>
          </a:solidFill>
          <a:ln w="114300" cap="flat" cmpd="sng">
            <a:solidFill>
              <a:srgbClr val="F7B60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9" name="Freeform 7"/>
          <p:cNvSpPr>
            <a:spLocks/>
          </p:cNvSpPr>
          <p:nvPr/>
        </p:nvSpPr>
        <p:spPr bwMode="auto">
          <a:xfrm>
            <a:off x="3652838" y="3946525"/>
            <a:ext cx="1930400" cy="1930400"/>
          </a:xfrm>
          <a:custGeom>
            <a:avLst/>
            <a:gdLst>
              <a:gd name="T0" fmla="*/ 1881374 w 1260"/>
              <a:gd name="T1" fmla="*/ 906982 h 1260"/>
              <a:gd name="T2" fmla="*/ 1918143 w 1260"/>
              <a:gd name="T3" fmla="*/ 787481 h 1260"/>
              <a:gd name="T4" fmla="*/ 1930400 w 1260"/>
              <a:gd name="T5" fmla="*/ 658787 h 1260"/>
              <a:gd name="T6" fmla="*/ 1927336 w 1260"/>
              <a:gd name="T7" fmla="*/ 591377 h 1260"/>
              <a:gd name="T8" fmla="*/ 1899759 w 1260"/>
              <a:gd name="T9" fmla="*/ 462683 h 1260"/>
              <a:gd name="T10" fmla="*/ 1850733 w 1260"/>
              <a:gd name="T11" fmla="*/ 346246 h 1260"/>
              <a:gd name="T12" fmla="*/ 1780258 w 1260"/>
              <a:gd name="T13" fmla="*/ 242066 h 1260"/>
              <a:gd name="T14" fmla="*/ 1691398 w 1260"/>
              <a:gd name="T15" fmla="*/ 150142 h 1260"/>
              <a:gd name="T16" fmla="*/ 1584154 w 1260"/>
              <a:gd name="T17" fmla="*/ 79667 h 1260"/>
              <a:gd name="T18" fmla="*/ 1467717 w 1260"/>
              <a:gd name="T19" fmla="*/ 30641 h 1260"/>
              <a:gd name="T20" fmla="*/ 1339023 w 1260"/>
              <a:gd name="T21" fmla="*/ 3064 h 1260"/>
              <a:gd name="T22" fmla="*/ 1271613 w 1260"/>
              <a:gd name="T23" fmla="*/ 0 h 1260"/>
              <a:gd name="T24" fmla="*/ 1158240 w 1260"/>
              <a:gd name="T25" fmla="*/ 12257 h 1260"/>
              <a:gd name="T26" fmla="*/ 1047931 w 1260"/>
              <a:gd name="T27" fmla="*/ 39834 h 1260"/>
              <a:gd name="T28" fmla="*/ 882469 w 1260"/>
              <a:gd name="T29" fmla="*/ 39834 h 1260"/>
              <a:gd name="T30" fmla="*/ 772160 w 1260"/>
              <a:gd name="T31" fmla="*/ 12257 h 1260"/>
              <a:gd name="T32" fmla="*/ 658787 w 1260"/>
              <a:gd name="T33" fmla="*/ 0 h 1260"/>
              <a:gd name="T34" fmla="*/ 591377 w 1260"/>
              <a:gd name="T35" fmla="*/ 3064 h 1260"/>
              <a:gd name="T36" fmla="*/ 462683 w 1260"/>
              <a:gd name="T37" fmla="*/ 30641 h 1260"/>
              <a:gd name="T38" fmla="*/ 346246 w 1260"/>
              <a:gd name="T39" fmla="*/ 79667 h 1260"/>
              <a:gd name="T40" fmla="*/ 239002 w 1260"/>
              <a:gd name="T41" fmla="*/ 150142 h 1260"/>
              <a:gd name="T42" fmla="*/ 150142 w 1260"/>
              <a:gd name="T43" fmla="*/ 242066 h 1260"/>
              <a:gd name="T44" fmla="*/ 79667 w 1260"/>
              <a:gd name="T45" fmla="*/ 346246 h 1260"/>
              <a:gd name="T46" fmla="*/ 30641 w 1260"/>
              <a:gd name="T47" fmla="*/ 462683 h 1260"/>
              <a:gd name="T48" fmla="*/ 3064 w 1260"/>
              <a:gd name="T49" fmla="*/ 591377 h 1260"/>
              <a:gd name="T50" fmla="*/ 0 w 1260"/>
              <a:gd name="T51" fmla="*/ 658787 h 1260"/>
              <a:gd name="T52" fmla="*/ 12257 w 1260"/>
              <a:gd name="T53" fmla="*/ 781352 h 1260"/>
              <a:gd name="T54" fmla="*/ 42898 w 1260"/>
              <a:gd name="T55" fmla="*/ 894725 h 1260"/>
              <a:gd name="T56" fmla="*/ 42898 w 1260"/>
              <a:gd name="T57" fmla="*/ 1035675 h 1260"/>
              <a:gd name="T58" fmla="*/ 12257 w 1260"/>
              <a:gd name="T59" fmla="*/ 1149048 h 1260"/>
              <a:gd name="T60" fmla="*/ 0 w 1260"/>
              <a:gd name="T61" fmla="*/ 1271613 h 1260"/>
              <a:gd name="T62" fmla="*/ 3064 w 1260"/>
              <a:gd name="T63" fmla="*/ 1339023 h 1260"/>
              <a:gd name="T64" fmla="*/ 30641 w 1260"/>
              <a:gd name="T65" fmla="*/ 1467717 h 1260"/>
              <a:gd name="T66" fmla="*/ 79667 w 1260"/>
              <a:gd name="T67" fmla="*/ 1587218 h 1260"/>
              <a:gd name="T68" fmla="*/ 150142 w 1260"/>
              <a:gd name="T69" fmla="*/ 1691398 h 1260"/>
              <a:gd name="T70" fmla="*/ 239002 w 1260"/>
              <a:gd name="T71" fmla="*/ 1780258 h 1260"/>
              <a:gd name="T72" fmla="*/ 346246 w 1260"/>
              <a:gd name="T73" fmla="*/ 1850733 h 1260"/>
              <a:gd name="T74" fmla="*/ 462683 w 1260"/>
              <a:gd name="T75" fmla="*/ 1899759 h 1260"/>
              <a:gd name="T76" fmla="*/ 591377 w 1260"/>
              <a:gd name="T77" fmla="*/ 1927336 h 1260"/>
              <a:gd name="T78" fmla="*/ 658787 w 1260"/>
              <a:gd name="T79" fmla="*/ 1930400 h 1260"/>
              <a:gd name="T80" fmla="*/ 772160 w 1260"/>
              <a:gd name="T81" fmla="*/ 1921208 h 1260"/>
              <a:gd name="T82" fmla="*/ 882469 w 1260"/>
              <a:gd name="T83" fmla="*/ 1890566 h 1260"/>
              <a:gd name="T84" fmla="*/ 1047931 w 1260"/>
              <a:gd name="T85" fmla="*/ 1890566 h 1260"/>
              <a:gd name="T86" fmla="*/ 1155176 w 1260"/>
              <a:gd name="T87" fmla="*/ 1921208 h 1260"/>
              <a:gd name="T88" fmla="*/ 1271613 w 1260"/>
              <a:gd name="T89" fmla="*/ 1930400 h 1260"/>
              <a:gd name="T90" fmla="*/ 1339023 w 1260"/>
              <a:gd name="T91" fmla="*/ 1927336 h 1260"/>
              <a:gd name="T92" fmla="*/ 1467717 w 1260"/>
              <a:gd name="T93" fmla="*/ 1899759 h 1260"/>
              <a:gd name="T94" fmla="*/ 1584154 w 1260"/>
              <a:gd name="T95" fmla="*/ 1850733 h 1260"/>
              <a:gd name="T96" fmla="*/ 1691398 w 1260"/>
              <a:gd name="T97" fmla="*/ 1780258 h 1260"/>
              <a:gd name="T98" fmla="*/ 1780258 w 1260"/>
              <a:gd name="T99" fmla="*/ 1691398 h 1260"/>
              <a:gd name="T100" fmla="*/ 1850733 w 1260"/>
              <a:gd name="T101" fmla="*/ 1587218 h 1260"/>
              <a:gd name="T102" fmla="*/ 1899759 w 1260"/>
              <a:gd name="T103" fmla="*/ 1467717 h 1260"/>
              <a:gd name="T104" fmla="*/ 1927336 w 1260"/>
              <a:gd name="T105" fmla="*/ 1339023 h 1260"/>
              <a:gd name="T106" fmla="*/ 1930400 w 1260"/>
              <a:gd name="T107" fmla="*/ 1271613 h 1260"/>
              <a:gd name="T108" fmla="*/ 1918143 w 1260"/>
              <a:gd name="T109" fmla="*/ 1142919 h 1260"/>
              <a:gd name="T110" fmla="*/ 1881374 w 1260"/>
              <a:gd name="T111" fmla="*/ 1023418 h 126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260" h="1260">
                <a:moveTo>
                  <a:pt x="1228" y="592"/>
                </a:moveTo>
                <a:lnTo>
                  <a:pt x="1228" y="592"/>
                </a:lnTo>
                <a:lnTo>
                  <a:pt x="1242" y="554"/>
                </a:lnTo>
                <a:lnTo>
                  <a:pt x="1252" y="514"/>
                </a:lnTo>
                <a:lnTo>
                  <a:pt x="1258" y="472"/>
                </a:lnTo>
                <a:lnTo>
                  <a:pt x="1260" y="430"/>
                </a:lnTo>
                <a:lnTo>
                  <a:pt x="1258" y="386"/>
                </a:lnTo>
                <a:lnTo>
                  <a:pt x="1250" y="344"/>
                </a:lnTo>
                <a:lnTo>
                  <a:pt x="1240" y="302"/>
                </a:lnTo>
                <a:lnTo>
                  <a:pt x="1226" y="264"/>
                </a:lnTo>
                <a:lnTo>
                  <a:pt x="1208" y="226"/>
                </a:lnTo>
                <a:lnTo>
                  <a:pt x="1186" y="190"/>
                </a:lnTo>
                <a:lnTo>
                  <a:pt x="1162" y="158"/>
                </a:lnTo>
                <a:lnTo>
                  <a:pt x="1134" y="126"/>
                </a:lnTo>
                <a:lnTo>
                  <a:pt x="1104" y="98"/>
                </a:lnTo>
                <a:lnTo>
                  <a:pt x="1070" y="74"/>
                </a:lnTo>
                <a:lnTo>
                  <a:pt x="1034" y="52"/>
                </a:lnTo>
                <a:lnTo>
                  <a:pt x="998" y="34"/>
                </a:lnTo>
                <a:lnTo>
                  <a:pt x="958" y="20"/>
                </a:lnTo>
                <a:lnTo>
                  <a:pt x="916" y="10"/>
                </a:lnTo>
                <a:lnTo>
                  <a:pt x="874" y="2"/>
                </a:lnTo>
                <a:lnTo>
                  <a:pt x="830" y="0"/>
                </a:lnTo>
                <a:lnTo>
                  <a:pt x="792" y="2"/>
                </a:lnTo>
                <a:lnTo>
                  <a:pt x="756" y="8"/>
                </a:lnTo>
                <a:lnTo>
                  <a:pt x="720" y="16"/>
                </a:lnTo>
                <a:lnTo>
                  <a:pt x="684" y="26"/>
                </a:lnTo>
                <a:lnTo>
                  <a:pt x="576" y="26"/>
                </a:lnTo>
                <a:lnTo>
                  <a:pt x="540" y="16"/>
                </a:lnTo>
                <a:lnTo>
                  <a:pt x="504" y="8"/>
                </a:lnTo>
                <a:lnTo>
                  <a:pt x="468" y="2"/>
                </a:lnTo>
                <a:lnTo>
                  <a:pt x="430" y="0"/>
                </a:lnTo>
                <a:lnTo>
                  <a:pt x="386" y="2"/>
                </a:lnTo>
                <a:lnTo>
                  <a:pt x="344" y="10"/>
                </a:lnTo>
                <a:lnTo>
                  <a:pt x="302" y="20"/>
                </a:lnTo>
                <a:lnTo>
                  <a:pt x="262" y="34"/>
                </a:lnTo>
                <a:lnTo>
                  <a:pt x="226" y="52"/>
                </a:lnTo>
                <a:lnTo>
                  <a:pt x="190" y="74"/>
                </a:lnTo>
                <a:lnTo>
                  <a:pt x="156" y="98"/>
                </a:lnTo>
                <a:lnTo>
                  <a:pt x="126" y="126"/>
                </a:lnTo>
                <a:lnTo>
                  <a:pt x="98" y="158"/>
                </a:lnTo>
                <a:lnTo>
                  <a:pt x="74" y="190"/>
                </a:lnTo>
                <a:lnTo>
                  <a:pt x="52" y="226"/>
                </a:lnTo>
                <a:lnTo>
                  <a:pt x="34" y="264"/>
                </a:lnTo>
                <a:lnTo>
                  <a:pt x="20" y="302"/>
                </a:lnTo>
                <a:lnTo>
                  <a:pt x="8" y="344"/>
                </a:lnTo>
                <a:lnTo>
                  <a:pt x="2" y="386"/>
                </a:lnTo>
                <a:lnTo>
                  <a:pt x="0" y="430"/>
                </a:lnTo>
                <a:lnTo>
                  <a:pt x="2" y="470"/>
                </a:lnTo>
                <a:lnTo>
                  <a:pt x="8" y="510"/>
                </a:lnTo>
                <a:lnTo>
                  <a:pt x="16" y="548"/>
                </a:lnTo>
                <a:lnTo>
                  <a:pt x="28" y="584"/>
                </a:lnTo>
                <a:lnTo>
                  <a:pt x="28" y="676"/>
                </a:lnTo>
                <a:lnTo>
                  <a:pt x="16" y="712"/>
                </a:lnTo>
                <a:lnTo>
                  <a:pt x="8" y="750"/>
                </a:lnTo>
                <a:lnTo>
                  <a:pt x="2" y="790"/>
                </a:lnTo>
                <a:lnTo>
                  <a:pt x="0" y="830"/>
                </a:lnTo>
                <a:lnTo>
                  <a:pt x="2" y="874"/>
                </a:lnTo>
                <a:lnTo>
                  <a:pt x="8" y="916"/>
                </a:lnTo>
                <a:lnTo>
                  <a:pt x="20" y="958"/>
                </a:lnTo>
                <a:lnTo>
                  <a:pt x="34" y="998"/>
                </a:lnTo>
                <a:lnTo>
                  <a:pt x="52" y="1036"/>
                </a:lnTo>
                <a:lnTo>
                  <a:pt x="74" y="1070"/>
                </a:lnTo>
                <a:lnTo>
                  <a:pt x="98" y="1104"/>
                </a:lnTo>
                <a:lnTo>
                  <a:pt x="126" y="1134"/>
                </a:lnTo>
                <a:lnTo>
                  <a:pt x="156" y="1162"/>
                </a:lnTo>
                <a:lnTo>
                  <a:pt x="190" y="1186"/>
                </a:lnTo>
                <a:lnTo>
                  <a:pt x="226" y="1208"/>
                </a:lnTo>
                <a:lnTo>
                  <a:pt x="262" y="1226"/>
                </a:lnTo>
                <a:lnTo>
                  <a:pt x="302" y="1240"/>
                </a:lnTo>
                <a:lnTo>
                  <a:pt x="344" y="1252"/>
                </a:lnTo>
                <a:lnTo>
                  <a:pt x="386" y="1258"/>
                </a:lnTo>
                <a:lnTo>
                  <a:pt x="430" y="1260"/>
                </a:lnTo>
                <a:lnTo>
                  <a:pt x="468" y="1258"/>
                </a:lnTo>
                <a:lnTo>
                  <a:pt x="504" y="1254"/>
                </a:lnTo>
                <a:lnTo>
                  <a:pt x="540" y="1246"/>
                </a:lnTo>
                <a:lnTo>
                  <a:pt x="576" y="1234"/>
                </a:lnTo>
                <a:lnTo>
                  <a:pt x="684" y="1234"/>
                </a:lnTo>
                <a:lnTo>
                  <a:pt x="718" y="1246"/>
                </a:lnTo>
                <a:lnTo>
                  <a:pt x="754" y="1254"/>
                </a:lnTo>
                <a:lnTo>
                  <a:pt x="792" y="1258"/>
                </a:lnTo>
                <a:lnTo>
                  <a:pt x="830" y="1260"/>
                </a:lnTo>
                <a:lnTo>
                  <a:pt x="874" y="1258"/>
                </a:lnTo>
                <a:lnTo>
                  <a:pt x="916" y="1252"/>
                </a:lnTo>
                <a:lnTo>
                  <a:pt x="958" y="1240"/>
                </a:lnTo>
                <a:lnTo>
                  <a:pt x="998" y="1226"/>
                </a:lnTo>
                <a:lnTo>
                  <a:pt x="1034" y="1208"/>
                </a:lnTo>
                <a:lnTo>
                  <a:pt x="1070" y="1186"/>
                </a:lnTo>
                <a:lnTo>
                  <a:pt x="1104" y="1162"/>
                </a:lnTo>
                <a:lnTo>
                  <a:pt x="1134" y="1134"/>
                </a:lnTo>
                <a:lnTo>
                  <a:pt x="1162" y="1104"/>
                </a:lnTo>
                <a:lnTo>
                  <a:pt x="1186" y="1070"/>
                </a:lnTo>
                <a:lnTo>
                  <a:pt x="1208" y="1036"/>
                </a:lnTo>
                <a:lnTo>
                  <a:pt x="1226" y="998"/>
                </a:lnTo>
                <a:lnTo>
                  <a:pt x="1240" y="958"/>
                </a:lnTo>
                <a:lnTo>
                  <a:pt x="1250" y="916"/>
                </a:lnTo>
                <a:lnTo>
                  <a:pt x="1258" y="874"/>
                </a:lnTo>
                <a:lnTo>
                  <a:pt x="1260" y="830"/>
                </a:lnTo>
                <a:lnTo>
                  <a:pt x="1258" y="788"/>
                </a:lnTo>
                <a:lnTo>
                  <a:pt x="1252" y="746"/>
                </a:lnTo>
                <a:lnTo>
                  <a:pt x="1242" y="706"/>
                </a:lnTo>
                <a:lnTo>
                  <a:pt x="1228" y="668"/>
                </a:lnTo>
                <a:lnTo>
                  <a:pt x="1228" y="592"/>
                </a:lnTo>
                <a:close/>
              </a:path>
            </a:pathLst>
          </a:custGeom>
          <a:solidFill>
            <a:schemeClr val="bg1">
              <a:alpha val="10196"/>
            </a:schemeClr>
          </a:solidFill>
          <a:ln w="1016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>
            <a:off x="6129338" y="3946525"/>
            <a:ext cx="1930400" cy="1930400"/>
          </a:xfrm>
          <a:custGeom>
            <a:avLst/>
            <a:gdLst>
              <a:gd name="T0" fmla="*/ 1881374 w 1260"/>
              <a:gd name="T1" fmla="*/ 906982 h 1260"/>
              <a:gd name="T2" fmla="*/ 1918143 w 1260"/>
              <a:gd name="T3" fmla="*/ 787481 h 1260"/>
              <a:gd name="T4" fmla="*/ 1930400 w 1260"/>
              <a:gd name="T5" fmla="*/ 658787 h 1260"/>
              <a:gd name="T6" fmla="*/ 1927336 w 1260"/>
              <a:gd name="T7" fmla="*/ 591377 h 1260"/>
              <a:gd name="T8" fmla="*/ 1899759 w 1260"/>
              <a:gd name="T9" fmla="*/ 462683 h 1260"/>
              <a:gd name="T10" fmla="*/ 1850733 w 1260"/>
              <a:gd name="T11" fmla="*/ 346246 h 1260"/>
              <a:gd name="T12" fmla="*/ 1780258 w 1260"/>
              <a:gd name="T13" fmla="*/ 242066 h 1260"/>
              <a:gd name="T14" fmla="*/ 1691398 w 1260"/>
              <a:gd name="T15" fmla="*/ 150142 h 1260"/>
              <a:gd name="T16" fmla="*/ 1584154 w 1260"/>
              <a:gd name="T17" fmla="*/ 79667 h 1260"/>
              <a:gd name="T18" fmla="*/ 1467717 w 1260"/>
              <a:gd name="T19" fmla="*/ 30641 h 1260"/>
              <a:gd name="T20" fmla="*/ 1339023 w 1260"/>
              <a:gd name="T21" fmla="*/ 3064 h 1260"/>
              <a:gd name="T22" fmla="*/ 1271613 w 1260"/>
              <a:gd name="T23" fmla="*/ 0 h 1260"/>
              <a:gd name="T24" fmla="*/ 1158240 w 1260"/>
              <a:gd name="T25" fmla="*/ 12257 h 1260"/>
              <a:gd name="T26" fmla="*/ 1047931 w 1260"/>
              <a:gd name="T27" fmla="*/ 39834 h 1260"/>
              <a:gd name="T28" fmla="*/ 882469 w 1260"/>
              <a:gd name="T29" fmla="*/ 39834 h 1260"/>
              <a:gd name="T30" fmla="*/ 772160 w 1260"/>
              <a:gd name="T31" fmla="*/ 12257 h 1260"/>
              <a:gd name="T32" fmla="*/ 658787 w 1260"/>
              <a:gd name="T33" fmla="*/ 0 h 1260"/>
              <a:gd name="T34" fmla="*/ 591377 w 1260"/>
              <a:gd name="T35" fmla="*/ 3064 h 1260"/>
              <a:gd name="T36" fmla="*/ 462683 w 1260"/>
              <a:gd name="T37" fmla="*/ 30641 h 1260"/>
              <a:gd name="T38" fmla="*/ 346246 w 1260"/>
              <a:gd name="T39" fmla="*/ 79667 h 1260"/>
              <a:gd name="T40" fmla="*/ 239002 w 1260"/>
              <a:gd name="T41" fmla="*/ 150142 h 1260"/>
              <a:gd name="T42" fmla="*/ 150142 w 1260"/>
              <a:gd name="T43" fmla="*/ 242066 h 1260"/>
              <a:gd name="T44" fmla="*/ 79667 w 1260"/>
              <a:gd name="T45" fmla="*/ 346246 h 1260"/>
              <a:gd name="T46" fmla="*/ 30641 w 1260"/>
              <a:gd name="T47" fmla="*/ 462683 h 1260"/>
              <a:gd name="T48" fmla="*/ 3064 w 1260"/>
              <a:gd name="T49" fmla="*/ 591377 h 1260"/>
              <a:gd name="T50" fmla="*/ 0 w 1260"/>
              <a:gd name="T51" fmla="*/ 658787 h 1260"/>
              <a:gd name="T52" fmla="*/ 12257 w 1260"/>
              <a:gd name="T53" fmla="*/ 781352 h 1260"/>
              <a:gd name="T54" fmla="*/ 42898 w 1260"/>
              <a:gd name="T55" fmla="*/ 894725 h 1260"/>
              <a:gd name="T56" fmla="*/ 42898 w 1260"/>
              <a:gd name="T57" fmla="*/ 1035675 h 1260"/>
              <a:gd name="T58" fmla="*/ 12257 w 1260"/>
              <a:gd name="T59" fmla="*/ 1149048 h 1260"/>
              <a:gd name="T60" fmla="*/ 0 w 1260"/>
              <a:gd name="T61" fmla="*/ 1271613 h 1260"/>
              <a:gd name="T62" fmla="*/ 3064 w 1260"/>
              <a:gd name="T63" fmla="*/ 1339023 h 1260"/>
              <a:gd name="T64" fmla="*/ 30641 w 1260"/>
              <a:gd name="T65" fmla="*/ 1467717 h 1260"/>
              <a:gd name="T66" fmla="*/ 79667 w 1260"/>
              <a:gd name="T67" fmla="*/ 1587218 h 1260"/>
              <a:gd name="T68" fmla="*/ 150142 w 1260"/>
              <a:gd name="T69" fmla="*/ 1691398 h 1260"/>
              <a:gd name="T70" fmla="*/ 239002 w 1260"/>
              <a:gd name="T71" fmla="*/ 1780258 h 1260"/>
              <a:gd name="T72" fmla="*/ 346246 w 1260"/>
              <a:gd name="T73" fmla="*/ 1850733 h 1260"/>
              <a:gd name="T74" fmla="*/ 462683 w 1260"/>
              <a:gd name="T75" fmla="*/ 1899759 h 1260"/>
              <a:gd name="T76" fmla="*/ 591377 w 1260"/>
              <a:gd name="T77" fmla="*/ 1927336 h 1260"/>
              <a:gd name="T78" fmla="*/ 658787 w 1260"/>
              <a:gd name="T79" fmla="*/ 1930400 h 1260"/>
              <a:gd name="T80" fmla="*/ 772160 w 1260"/>
              <a:gd name="T81" fmla="*/ 1921208 h 1260"/>
              <a:gd name="T82" fmla="*/ 882469 w 1260"/>
              <a:gd name="T83" fmla="*/ 1890566 h 1260"/>
              <a:gd name="T84" fmla="*/ 1047931 w 1260"/>
              <a:gd name="T85" fmla="*/ 1890566 h 1260"/>
              <a:gd name="T86" fmla="*/ 1155176 w 1260"/>
              <a:gd name="T87" fmla="*/ 1921208 h 1260"/>
              <a:gd name="T88" fmla="*/ 1271613 w 1260"/>
              <a:gd name="T89" fmla="*/ 1930400 h 1260"/>
              <a:gd name="T90" fmla="*/ 1339023 w 1260"/>
              <a:gd name="T91" fmla="*/ 1927336 h 1260"/>
              <a:gd name="T92" fmla="*/ 1467717 w 1260"/>
              <a:gd name="T93" fmla="*/ 1899759 h 1260"/>
              <a:gd name="T94" fmla="*/ 1584154 w 1260"/>
              <a:gd name="T95" fmla="*/ 1850733 h 1260"/>
              <a:gd name="T96" fmla="*/ 1691398 w 1260"/>
              <a:gd name="T97" fmla="*/ 1780258 h 1260"/>
              <a:gd name="T98" fmla="*/ 1780258 w 1260"/>
              <a:gd name="T99" fmla="*/ 1691398 h 1260"/>
              <a:gd name="T100" fmla="*/ 1850733 w 1260"/>
              <a:gd name="T101" fmla="*/ 1587218 h 1260"/>
              <a:gd name="T102" fmla="*/ 1899759 w 1260"/>
              <a:gd name="T103" fmla="*/ 1467717 h 1260"/>
              <a:gd name="T104" fmla="*/ 1927336 w 1260"/>
              <a:gd name="T105" fmla="*/ 1339023 h 1260"/>
              <a:gd name="T106" fmla="*/ 1930400 w 1260"/>
              <a:gd name="T107" fmla="*/ 1271613 h 1260"/>
              <a:gd name="T108" fmla="*/ 1918143 w 1260"/>
              <a:gd name="T109" fmla="*/ 1142919 h 1260"/>
              <a:gd name="T110" fmla="*/ 1881374 w 1260"/>
              <a:gd name="T111" fmla="*/ 1023418 h 126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260" h="1260">
                <a:moveTo>
                  <a:pt x="1228" y="592"/>
                </a:moveTo>
                <a:lnTo>
                  <a:pt x="1228" y="592"/>
                </a:lnTo>
                <a:lnTo>
                  <a:pt x="1242" y="554"/>
                </a:lnTo>
                <a:lnTo>
                  <a:pt x="1252" y="514"/>
                </a:lnTo>
                <a:lnTo>
                  <a:pt x="1258" y="472"/>
                </a:lnTo>
                <a:lnTo>
                  <a:pt x="1260" y="430"/>
                </a:lnTo>
                <a:lnTo>
                  <a:pt x="1258" y="386"/>
                </a:lnTo>
                <a:lnTo>
                  <a:pt x="1250" y="344"/>
                </a:lnTo>
                <a:lnTo>
                  <a:pt x="1240" y="302"/>
                </a:lnTo>
                <a:lnTo>
                  <a:pt x="1226" y="264"/>
                </a:lnTo>
                <a:lnTo>
                  <a:pt x="1208" y="226"/>
                </a:lnTo>
                <a:lnTo>
                  <a:pt x="1186" y="190"/>
                </a:lnTo>
                <a:lnTo>
                  <a:pt x="1162" y="158"/>
                </a:lnTo>
                <a:lnTo>
                  <a:pt x="1134" y="126"/>
                </a:lnTo>
                <a:lnTo>
                  <a:pt x="1104" y="98"/>
                </a:lnTo>
                <a:lnTo>
                  <a:pt x="1070" y="74"/>
                </a:lnTo>
                <a:lnTo>
                  <a:pt x="1034" y="52"/>
                </a:lnTo>
                <a:lnTo>
                  <a:pt x="998" y="34"/>
                </a:lnTo>
                <a:lnTo>
                  <a:pt x="958" y="20"/>
                </a:lnTo>
                <a:lnTo>
                  <a:pt x="916" y="10"/>
                </a:lnTo>
                <a:lnTo>
                  <a:pt x="874" y="2"/>
                </a:lnTo>
                <a:lnTo>
                  <a:pt x="830" y="0"/>
                </a:lnTo>
                <a:lnTo>
                  <a:pt x="792" y="2"/>
                </a:lnTo>
                <a:lnTo>
                  <a:pt x="756" y="8"/>
                </a:lnTo>
                <a:lnTo>
                  <a:pt x="720" y="16"/>
                </a:lnTo>
                <a:lnTo>
                  <a:pt x="684" y="26"/>
                </a:lnTo>
                <a:lnTo>
                  <a:pt x="576" y="26"/>
                </a:lnTo>
                <a:lnTo>
                  <a:pt x="540" y="16"/>
                </a:lnTo>
                <a:lnTo>
                  <a:pt x="504" y="8"/>
                </a:lnTo>
                <a:lnTo>
                  <a:pt x="468" y="2"/>
                </a:lnTo>
                <a:lnTo>
                  <a:pt x="430" y="0"/>
                </a:lnTo>
                <a:lnTo>
                  <a:pt x="386" y="2"/>
                </a:lnTo>
                <a:lnTo>
                  <a:pt x="344" y="10"/>
                </a:lnTo>
                <a:lnTo>
                  <a:pt x="302" y="20"/>
                </a:lnTo>
                <a:lnTo>
                  <a:pt x="262" y="34"/>
                </a:lnTo>
                <a:lnTo>
                  <a:pt x="226" y="52"/>
                </a:lnTo>
                <a:lnTo>
                  <a:pt x="190" y="74"/>
                </a:lnTo>
                <a:lnTo>
                  <a:pt x="156" y="98"/>
                </a:lnTo>
                <a:lnTo>
                  <a:pt x="126" y="126"/>
                </a:lnTo>
                <a:lnTo>
                  <a:pt x="98" y="158"/>
                </a:lnTo>
                <a:lnTo>
                  <a:pt x="74" y="190"/>
                </a:lnTo>
                <a:lnTo>
                  <a:pt x="52" y="226"/>
                </a:lnTo>
                <a:lnTo>
                  <a:pt x="34" y="264"/>
                </a:lnTo>
                <a:lnTo>
                  <a:pt x="20" y="302"/>
                </a:lnTo>
                <a:lnTo>
                  <a:pt x="8" y="344"/>
                </a:lnTo>
                <a:lnTo>
                  <a:pt x="2" y="386"/>
                </a:lnTo>
                <a:lnTo>
                  <a:pt x="0" y="430"/>
                </a:lnTo>
                <a:lnTo>
                  <a:pt x="2" y="470"/>
                </a:lnTo>
                <a:lnTo>
                  <a:pt x="8" y="510"/>
                </a:lnTo>
                <a:lnTo>
                  <a:pt x="16" y="548"/>
                </a:lnTo>
                <a:lnTo>
                  <a:pt x="28" y="584"/>
                </a:lnTo>
                <a:lnTo>
                  <a:pt x="28" y="676"/>
                </a:lnTo>
                <a:lnTo>
                  <a:pt x="16" y="712"/>
                </a:lnTo>
                <a:lnTo>
                  <a:pt x="8" y="750"/>
                </a:lnTo>
                <a:lnTo>
                  <a:pt x="2" y="790"/>
                </a:lnTo>
                <a:lnTo>
                  <a:pt x="0" y="830"/>
                </a:lnTo>
                <a:lnTo>
                  <a:pt x="2" y="874"/>
                </a:lnTo>
                <a:lnTo>
                  <a:pt x="8" y="916"/>
                </a:lnTo>
                <a:lnTo>
                  <a:pt x="20" y="958"/>
                </a:lnTo>
                <a:lnTo>
                  <a:pt x="34" y="998"/>
                </a:lnTo>
                <a:lnTo>
                  <a:pt x="52" y="1036"/>
                </a:lnTo>
                <a:lnTo>
                  <a:pt x="74" y="1070"/>
                </a:lnTo>
                <a:lnTo>
                  <a:pt x="98" y="1104"/>
                </a:lnTo>
                <a:lnTo>
                  <a:pt x="126" y="1134"/>
                </a:lnTo>
                <a:lnTo>
                  <a:pt x="156" y="1162"/>
                </a:lnTo>
                <a:lnTo>
                  <a:pt x="190" y="1186"/>
                </a:lnTo>
                <a:lnTo>
                  <a:pt x="226" y="1208"/>
                </a:lnTo>
                <a:lnTo>
                  <a:pt x="262" y="1226"/>
                </a:lnTo>
                <a:lnTo>
                  <a:pt x="302" y="1240"/>
                </a:lnTo>
                <a:lnTo>
                  <a:pt x="344" y="1252"/>
                </a:lnTo>
                <a:lnTo>
                  <a:pt x="386" y="1258"/>
                </a:lnTo>
                <a:lnTo>
                  <a:pt x="430" y="1260"/>
                </a:lnTo>
                <a:lnTo>
                  <a:pt x="468" y="1258"/>
                </a:lnTo>
                <a:lnTo>
                  <a:pt x="504" y="1254"/>
                </a:lnTo>
                <a:lnTo>
                  <a:pt x="540" y="1246"/>
                </a:lnTo>
                <a:lnTo>
                  <a:pt x="576" y="1234"/>
                </a:lnTo>
                <a:lnTo>
                  <a:pt x="684" y="1234"/>
                </a:lnTo>
                <a:lnTo>
                  <a:pt x="718" y="1246"/>
                </a:lnTo>
                <a:lnTo>
                  <a:pt x="754" y="1254"/>
                </a:lnTo>
                <a:lnTo>
                  <a:pt x="792" y="1258"/>
                </a:lnTo>
                <a:lnTo>
                  <a:pt x="830" y="1260"/>
                </a:lnTo>
                <a:lnTo>
                  <a:pt x="874" y="1258"/>
                </a:lnTo>
                <a:lnTo>
                  <a:pt x="916" y="1252"/>
                </a:lnTo>
                <a:lnTo>
                  <a:pt x="958" y="1240"/>
                </a:lnTo>
                <a:lnTo>
                  <a:pt x="998" y="1226"/>
                </a:lnTo>
                <a:lnTo>
                  <a:pt x="1034" y="1208"/>
                </a:lnTo>
                <a:lnTo>
                  <a:pt x="1070" y="1186"/>
                </a:lnTo>
                <a:lnTo>
                  <a:pt x="1104" y="1162"/>
                </a:lnTo>
                <a:lnTo>
                  <a:pt x="1134" y="1134"/>
                </a:lnTo>
                <a:lnTo>
                  <a:pt x="1162" y="1104"/>
                </a:lnTo>
                <a:lnTo>
                  <a:pt x="1186" y="1070"/>
                </a:lnTo>
                <a:lnTo>
                  <a:pt x="1208" y="1036"/>
                </a:lnTo>
                <a:lnTo>
                  <a:pt x="1226" y="998"/>
                </a:lnTo>
                <a:lnTo>
                  <a:pt x="1240" y="958"/>
                </a:lnTo>
                <a:lnTo>
                  <a:pt x="1250" y="916"/>
                </a:lnTo>
                <a:lnTo>
                  <a:pt x="1258" y="874"/>
                </a:lnTo>
                <a:lnTo>
                  <a:pt x="1260" y="830"/>
                </a:lnTo>
                <a:lnTo>
                  <a:pt x="1258" y="788"/>
                </a:lnTo>
                <a:lnTo>
                  <a:pt x="1252" y="746"/>
                </a:lnTo>
                <a:lnTo>
                  <a:pt x="1242" y="706"/>
                </a:lnTo>
                <a:lnTo>
                  <a:pt x="1228" y="668"/>
                </a:lnTo>
                <a:lnTo>
                  <a:pt x="1228" y="592"/>
                </a:lnTo>
                <a:close/>
              </a:path>
            </a:pathLst>
          </a:custGeom>
          <a:solidFill>
            <a:schemeClr val="bg1">
              <a:alpha val="10196"/>
            </a:schemeClr>
          </a:solidFill>
          <a:ln w="1016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01" name="Group 9"/>
          <p:cNvGrpSpPr>
            <a:grpSpLocks/>
          </p:cNvGrpSpPr>
          <p:nvPr/>
        </p:nvGrpSpPr>
        <p:grpSpPr bwMode="auto">
          <a:xfrm>
            <a:off x="2887663" y="2308225"/>
            <a:ext cx="576262" cy="244475"/>
            <a:chOff x="249" y="2061"/>
            <a:chExt cx="363" cy="154"/>
          </a:xfrm>
        </p:grpSpPr>
        <p:grpSp>
          <p:nvGrpSpPr>
            <p:cNvPr id="8239" name="Group 138"/>
            <p:cNvGrpSpPr>
              <a:grpSpLocks/>
            </p:cNvGrpSpPr>
            <p:nvPr/>
          </p:nvGrpSpPr>
          <p:grpSpPr bwMode="auto">
            <a:xfrm>
              <a:off x="249" y="2061"/>
              <a:ext cx="154" cy="154"/>
              <a:chOff x="1661" y="2750"/>
              <a:chExt cx="250" cy="250"/>
            </a:xfrm>
          </p:grpSpPr>
          <p:sp>
            <p:nvSpPr>
              <p:cNvPr id="8241" name="Oval 139"/>
              <p:cNvSpPr>
                <a:spLocks noChangeArrowheads="1"/>
              </p:cNvSpPr>
              <p:nvPr/>
            </p:nvSpPr>
            <p:spPr bwMode="auto">
              <a:xfrm>
                <a:off x="1661" y="2750"/>
                <a:ext cx="250" cy="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ctr" eaLnBrk="1" hangingPunct="1"/>
                <a:endParaRPr kumimoji="0" lang="ko-KR" altLang="ko-KR" baseline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242" name="Oval 140"/>
              <p:cNvSpPr>
                <a:spLocks noChangeArrowheads="1"/>
              </p:cNvSpPr>
              <p:nvPr/>
            </p:nvSpPr>
            <p:spPr bwMode="auto">
              <a:xfrm>
                <a:off x="1729" y="2818"/>
                <a:ext cx="114" cy="114"/>
              </a:xfrm>
              <a:prstGeom prst="ellipse">
                <a:avLst/>
              </a:pr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ctr" eaLnBrk="1" hangingPunct="1"/>
                <a:endParaRPr kumimoji="0" lang="ko-KR" altLang="ko-KR" baseline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240" name="Line 13"/>
            <p:cNvSpPr>
              <a:spLocks noChangeShapeType="1"/>
            </p:cNvSpPr>
            <p:nvPr/>
          </p:nvSpPr>
          <p:spPr bwMode="auto">
            <a:xfrm>
              <a:off x="385" y="2136"/>
              <a:ext cx="2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2" name="Group 14"/>
          <p:cNvGrpSpPr>
            <a:grpSpLocks/>
          </p:cNvGrpSpPr>
          <p:nvPr/>
        </p:nvGrpSpPr>
        <p:grpSpPr bwMode="auto">
          <a:xfrm>
            <a:off x="5434013" y="2308225"/>
            <a:ext cx="576262" cy="244475"/>
            <a:chOff x="249" y="2061"/>
            <a:chExt cx="363" cy="154"/>
          </a:xfrm>
        </p:grpSpPr>
        <p:grpSp>
          <p:nvGrpSpPr>
            <p:cNvPr id="8235" name="Group 138"/>
            <p:cNvGrpSpPr>
              <a:grpSpLocks/>
            </p:cNvGrpSpPr>
            <p:nvPr/>
          </p:nvGrpSpPr>
          <p:grpSpPr bwMode="auto">
            <a:xfrm>
              <a:off x="249" y="2061"/>
              <a:ext cx="154" cy="154"/>
              <a:chOff x="1661" y="2750"/>
              <a:chExt cx="250" cy="250"/>
            </a:xfrm>
          </p:grpSpPr>
          <p:sp>
            <p:nvSpPr>
              <p:cNvPr id="8237" name="Oval 139"/>
              <p:cNvSpPr>
                <a:spLocks noChangeArrowheads="1"/>
              </p:cNvSpPr>
              <p:nvPr/>
            </p:nvSpPr>
            <p:spPr bwMode="auto">
              <a:xfrm>
                <a:off x="1661" y="2750"/>
                <a:ext cx="250" cy="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ctr" eaLnBrk="1" hangingPunct="1"/>
                <a:endParaRPr kumimoji="0" lang="ko-KR" altLang="ko-KR" baseline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238" name="Oval 140"/>
              <p:cNvSpPr>
                <a:spLocks noChangeArrowheads="1"/>
              </p:cNvSpPr>
              <p:nvPr/>
            </p:nvSpPr>
            <p:spPr bwMode="auto">
              <a:xfrm>
                <a:off x="1729" y="2818"/>
                <a:ext cx="114" cy="114"/>
              </a:xfrm>
              <a:prstGeom prst="ellipse">
                <a:avLst/>
              </a:pr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ctr" eaLnBrk="1" hangingPunct="1"/>
                <a:endParaRPr kumimoji="0" lang="ko-KR" altLang="ko-KR" baseline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236" name="Line 18"/>
            <p:cNvSpPr>
              <a:spLocks noChangeShapeType="1"/>
            </p:cNvSpPr>
            <p:nvPr/>
          </p:nvSpPr>
          <p:spPr bwMode="auto">
            <a:xfrm>
              <a:off x="385" y="2136"/>
              <a:ext cx="2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3" name="Group 19"/>
          <p:cNvGrpSpPr>
            <a:grpSpLocks/>
          </p:cNvGrpSpPr>
          <p:nvPr/>
        </p:nvGrpSpPr>
        <p:grpSpPr bwMode="auto">
          <a:xfrm>
            <a:off x="7018338" y="3230563"/>
            <a:ext cx="244475" cy="558800"/>
            <a:chOff x="1284" y="2061"/>
            <a:chExt cx="154" cy="352"/>
          </a:xfrm>
        </p:grpSpPr>
        <p:grpSp>
          <p:nvGrpSpPr>
            <p:cNvPr id="8231" name="Group 138"/>
            <p:cNvGrpSpPr>
              <a:grpSpLocks/>
            </p:cNvGrpSpPr>
            <p:nvPr/>
          </p:nvGrpSpPr>
          <p:grpSpPr bwMode="auto">
            <a:xfrm>
              <a:off x="1284" y="2061"/>
              <a:ext cx="154" cy="154"/>
              <a:chOff x="1661" y="2750"/>
              <a:chExt cx="250" cy="250"/>
            </a:xfrm>
          </p:grpSpPr>
          <p:sp>
            <p:nvSpPr>
              <p:cNvPr id="8233" name="Oval 139"/>
              <p:cNvSpPr>
                <a:spLocks noChangeArrowheads="1"/>
              </p:cNvSpPr>
              <p:nvPr/>
            </p:nvSpPr>
            <p:spPr bwMode="auto">
              <a:xfrm>
                <a:off x="1661" y="2750"/>
                <a:ext cx="250" cy="250"/>
              </a:xfrm>
              <a:prstGeom prst="ellipse">
                <a:avLst/>
              </a:prstGeom>
              <a:solidFill>
                <a:srgbClr val="139A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016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ctr" eaLnBrk="1" hangingPunct="1"/>
                <a:endParaRPr kumimoji="0" lang="ko-KR" altLang="ko-KR" baseline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234" name="Oval 140"/>
              <p:cNvSpPr>
                <a:spLocks noChangeArrowheads="1"/>
              </p:cNvSpPr>
              <p:nvPr/>
            </p:nvSpPr>
            <p:spPr bwMode="auto">
              <a:xfrm>
                <a:off x="1729" y="2818"/>
                <a:ext cx="114" cy="114"/>
              </a:xfrm>
              <a:prstGeom prst="ellipse">
                <a:avLst/>
              </a:pr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ctr" eaLnBrk="1" hangingPunct="1"/>
                <a:endParaRPr kumimoji="0" lang="ko-KR" altLang="ko-KR" baseline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232" name="Line 23"/>
            <p:cNvSpPr>
              <a:spLocks noChangeShapeType="1"/>
            </p:cNvSpPr>
            <p:nvPr/>
          </p:nvSpPr>
          <p:spPr bwMode="auto">
            <a:xfrm>
              <a:off x="1361" y="2181"/>
              <a:ext cx="0" cy="232"/>
            </a:xfrm>
            <a:prstGeom prst="line">
              <a:avLst/>
            </a:prstGeom>
            <a:noFill/>
            <a:ln w="19050" cap="rnd">
              <a:solidFill>
                <a:srgbClr val="0099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4" name="Group 24"/>
          <p:cNvGrpSpPr>
            <a:grpSpLocks/>
          </p:cNvGrpSpPr>
          <p:nvPr/>
        </p:nvGrpSpPr>
        <p:grpSpPr bwMode="auto">
          <a:xfrm>
            <a:off x="5721350" y="4802188"/>
            <a:ext cx="571500" cy="244475"/>
            <a:chOff x="3651" y="3051"/>
            <a:chExt cx="360" cy="154"/>
          </a:xfrm>
        </p:grpSpPr>
        <p:grpSp>
          <p:nvGrpSpPr>
            <p:cNvPr id="8227" name="Group 138"/>
            <p:cNvGrpSpPr>
              <a:grpSpLocks/>
            </p:cNvGrpSpPr>
            <p:nvPr/>
          </p:nvGrpSpPr>
          <p:grpSpPr bwMode="auto">
            <a:xfrm>
              <a:off x="3857" y="3051"/>
              <a:ext cx="154" cy="154"/>
              <a:chOff x="1661" y="2750"/>
              <a:chExt cx="250" cy="250"/>
            </a:xfrm>
          </p:grpSpPr>
          <p:sp>
            <p:nvSpPr>
              <p:cNvPr id="8229" name="Oval 139"/>
              <p:cNvSpPr>
                <a:spLocks noChangeArrowheads="1"/>
              </p:cNvSpPr>
              <p:nvPr/>
            </p:nvSpPr>
            <p:spPr bwMode="auto">
              <a:xfrm>
                <a:off x="1661" y="2750"/>
                <a:ext cx="250" cy="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ctr" eaLnBrk="1" hangingPunct="1"/>
                <a:endParaRPr kumimoji="0" lang="ko-KR" altLang="ko-KR" baseline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230" name="Oval 140"/>
              <p:cNvSpPr>
                <a:spLocks noChangeArrowheads="1"/>
              </p:cNvSpPr>
              <p:nvPr/>
            </p:nvSpPr>
            <p:spPr bwMode="auto">
              <a:xfrm>
                <a:off x="1729" y="2818"/>
                <a:ext cx="114" cy="114"/>
              </a:xfrm>
              <a:prstGeom prst="ellipse">
                <a:avLst/>
              </a:pr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ctr" eaLnBrk="1" hangingPunct="1"/>
                <a:endParaRPr kumimoji="0" lang="ko-KR" altLang="ko-KR" baseline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228" name="Line 28"/>
            <p:cNvSpPr>
              <a:spLocks noChangeShapeType="1"/>
            </p:cNvSpPr>
            <p:nvPr/>
          </p:nvSpPr>
          <p:spPr bwMode="auto">
            <a:xfrm>
              <a:off x="3651" y="3121"/>
              <a:ext cx="2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5" name="Group 29"/>
          <p:cNvGrpSpPr>
            <a:grpSpLocks/>
          </p:cNvGrpSpPr>
          <p:nvPr/>
        </p:nvGrpSpPr>
        <p:grpSpPr bwMode="auto">
          <a:xfrm>
            <a:off x="3248025" y="4802188"/>
            <a:ext cx="571500" cy="244475"/>
            <a:chOff x="3651" y="3051"/>
            <a:chExt cx="360" cy="154"/>
          </a:xfrm>
        </p:grpSpPr>
        <p:grpSp>
          <p:nvGrpSpPr>
            <p:cNvPr id="8223" name="Group 138"/>
            <p:cNvGrpSpPr>
              <a:grpSpLocks/>
            </p:cNvGrpSpPr>
            <p:nvPr/>
          </p:nvGrpSpPr>
          <p:grpSpPr bwMode="auto">
            <a:xfrm>
              <a:off x="3857" y="3051"/>
              <a:ext cx="154" cy="154"/>
              <a:chOff x="1661" y="2750"/>
              <a:chExt cx="250" cy="250"/>
            </a:xfrm>
          </p:grpSpPr>
          <p:sp>
            <p:nvSpPr>
              <p:cNvPr id="8225" name="Oval 139"/>
              <p:cNvSpPr>
                <a:spLocks noChangeArrowheads="1"/>
              </p:cNvSpPr>
              <p:nvPr/>
            </p:nvSpPr>
            <p:spPr bwMode="auto">
              <a:xfrm>
                <a:off x="1661" y="2750"/>
                <a:ext cx="250" cy="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ctr" eaLnBrk="1" hangingPunct="1"/>
                <a:endParaRPr kumimoji="0" lang="ko-KR" altLang="ko-KR" baseline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226" name="Oval 140"/>
              <p:cNvSpPr>
                <a:spLocks noChangeArrowheads="1"/>
              </p:cNvSpPr>
              <p:nvPr/>
            </p:nvSpPr>
            <p:spPr bwMode="auto">
              <a:xfrm>
                <a:off x="1729" y="2818"/>
                <a:ext cx="114" cy="114"/>
              </a:xfrm>
              <a:prstGeom prst="ellipse">
                <a:avLst/>
              </a:pr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ctr" eaLnBrk="1" hangingPunct="1"/>
                <a:endParaRPr kumimoji="0" lang="ko-KR" altLang="ko-KR" baseline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224" name="Line 33"/>
            <p:cNvSpPr>
              <a:spLocks noChangeShapeType="1"/>
            </p:cNvSpPr>
            <p:nvPr/>
          </p:nvSpPr>
          <p:spPr bwMode="auto">
            <a:xfrm>
              <a:off x="3651" y="3121"/>
              <a:ext cx="2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06" name="TextBox 57"/>
          <p:cNvSpPr txBox="1">
            <a:spLocks noChangeArrowheads="1"/>
          </p:cNvSpPr>
          <p:nvPr/>
        </p:nvSpPr>
        <p:spPr bwMode="auto">
          <a:xfrm>
            <a:off x="1357313" y="2200275"/>
            <a:ext cx="1347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Define project goals and customer needs. </a:t>
            </a:r>
            <a:endParaRPr lang="ko-KR" altLang="en-US" sz="1000" baseline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207" name="TextBox 57"/>
          <p:cNvSpPr txBox="1">
            <a:spLocks noChangeArrowheads="1"/>
          </p:cNvSpPr>
          <p:nvPr/>
        </p:nvSpPr>
        <p:spPr bwMode="auto">
          <a:xfrm>
            <a:off x="3862388" y="2200275"/>
            <a:ext cx="1584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Measure customer requirements, review industry and competitor benchmarks. </a:t>
            </a:r>
            <a:endParaRPr lang="ko-KR" altLang="en-US" sz="1000" baseline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208" name="Rectangle 36"/>
          <p:cNvSpPr>
            <a:spLocks noChangeArrowheads="1"/>
          </p:cNvSpPr>
          <p:nvPr/>
        </p:nvSpPr>
        <p:spPr bwMode="auto">
          <a:xfrm>
            <a:off x="3862388" y="1774825"/>
            <a:ext cx="1169987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600" b="1" baseline="0">
                <a:solidFill>
                  <a:srgbClr val="FFFFFF"/>
                </a:solidFill>
                <a:latin typeface="Arial" charset="0"/>
              </a:rPr>
              <a:t>Measure</a:t>
            </a:r>
          </a:p>
        </p:txBody>
      </p:sp>
      <p:sp>
        <p:nvSpPr>
          <p:cNvPr id="8209" name="TextBox 57"/>
          <p:cNvSpPr txBox="1">
            <a:spLocks noChangeArrowheads="1"/>
          </p:cNvSpPr>
          <p:nvPr/>
        </p:nvSpPr>
        <p:spPr bwMode="auto">
          <a:xfrm>
            <a:off x="6343650" y="2200275"/>
            <a:ext cx="15843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000" baseline="0">
                <a:solidFill>
                  <a:srgbClr val="89CCFF"/>
                </a:solidFill>
                <a:latin typeface="Arial" charset="0"/>
              </a:rPr>
              <a:t>Review information, generate concepts and develop processes. </a:t>
            </a:r>
            <a:endParaRPr lang="ko-KR" altLang="en-US" sz="1000" baseline="0">
              <a:solidFill>
                <a:srgbClr val="89CCFF"/>
              </a:solidFill>
              <a:latin typeface="Arial" charset="0"/>
            </a:endParaRPr>
          </a:p>
        </p:txBody>
      </p:sp>
      <p:sp>
        <p:nvSpPr>
          <p:cNvPr id="8210" name="Rectangle 38"/>
          <p:cNvSpPr>
            <a:spLocks noChangeArrowheads="1"/>
          </p:cNvSpPr>
          <p:nvPr/>
        </p:nvSpPr>
        <p:spPr bwMode="auto">
          <a:xfrm>
            <a:off x="6343650" y="1774825"/>
            <a:ext cx="1169988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600" b="1" baseline="0">
                <a:solidFill>
                  <a:srgbClr val="139AFF"/>
                </a:solidFill>
                <a:latin typeface="Arial" charset="0"/>
              </a:rPr>
              <a:t>Analyze</a:t>
            </a:r>
          </a:p>
        </p:txBody>
      </p:sp>
      <p:sp>
        <p:nvSpPr>
          <p:cNvPr id="8211" name="TextBox 57"/>
          <p:cNvSpPr txBox="1">
            <a:spLocks noChangeArrowheads="1"/>
          </p:cNvSpPr>
          <p:nvPr/>
        </p:nvSpPr>
        <p:spPr bwMode="auto">
          <a:xfrm>
            <a:off x="6343650" y="4683125"/>
            <a:ext cx="1584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Review risks and financial, begin build of models, analyze ongoing development. </a:t>
            </a:r>
            <a:endParaRPr lang="ko-KR" altLang="en-US" sz="1000" baseline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212" name="Rectangle 40"/>
          <p:cNvSpPr>
            <a:spLocks noChangeArrowheads="1"/>
          </p:cNvSpPr>
          <p:nvPr/>
        </p:nvSpPr>
        <p:spPr bwMode="auto">
          <a:xfrm>
            <a:off x="6343650" y="4257675"/>
            <a:ext cx="1169988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600" b="1" baseline="0">
                <a:solidFill>
                  <a:srgbClr val="FFFFFF"/>
                </a:solidFill>
                <a:latin typeface="Arial" charset="0"/>
              </a:rPr>
              <a:t>Design</a:t>
            </a:r>
          </a:p>
        </p:txBody>
      </p:sp>
      <p:sp>
        <p:nvSpPr>
          <p:cNvPr id="8213" name="TextBox 57"/>
          <p:cNvSpPr txBox="1">
            <a:spLocks noChangeArrowheads="1"/>
          </p:cNvSpPr>
          <p:nvPr/>
        </p:nvSpPr>
        <p:spPr bwMode="auto">
          <a:xfrm>
            <a:off x="3862388" y="4683125"/>
            <a:ext cx="15843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000" baseline="0">
                <a:solidFill>
                  <a:srgbClr val="FFFFFF"/>
                </a:solidFill>
                <a:latin typeface="Arial" charset="0"/>
              </a:rPr>
              <a:t>Review initial design, test for tolerances, optimize design </a:t>
            </a:r>
            <a:endParaRPr lang="ko-KR" altLang="en-US" sz="1000" baseline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214" name="Rectangle 42"/>
          <p:cNvSpPr>
            <a:spLocks noChangeArrowheads="1"/>
          </p:cNvSpPr>
          <p:nvPr/>
        </p:nvSpPr>
        <p:spPr bwMode="auto">
          <a:xfrm>
            <a:off x="3862388" y="4257675"/>
            <a:ext cx="1169987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600" b="1" baseline="0">
                <a:solidFill>
                  <a:srgbClr val="FFFFFF"/>
                </a:solidFill>
                <a:latin typeface="Arial" charset="0"/>
              </a:rPr>
              <a:t>Optimize</a:t>
            </a:r>
          </a:p>
        </p:txBody>
      </p:sp>
      <p:sp>
        <p:nvSpPr>
          <p:cNvPr id="8215" name="TextBox 57"/>
          <p:cNvSpPr txBox="1">
            <a:spLocks noChangeArrowheads="1"/>
          </p:cNvSpPr>
          <p:nvPr/>
        </p:nvSpPr>
        <p:spPr bwMode="auto">
          <a:xfrm>
            <a:off x="1357313" y="4683125"/>
            <a:ext cx="1584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lang="en-US" altLang="ko-KR" sz="1000" baseline="0">
                <a:solidFill>
                  <a:srgbClr val="FBD77D"/>
                </a:solidFill>
                <a:latin typeface="Arial" charset="0"/>
              </a:rPr>
              <a:t>Review initial design specifications and predictions against final product. </a:t>
            </a:r>
            <a:endParaRPr lang="ko-KR" altLang="en-US" sz="1000" baseline="0">
              <a:solidFill>
                <a:srgbClr val="FBD77D"/>
              </a:solidFill>
              <a:latin typeface="Arial" charset="0"/>
            </a:endParaRPr>
          </a:p>
        </p:txBody>
      </p:sp>
      <p:sp>
        <p:nvSpPr>
          <p:cNvPr id="8216" name="Rectangle 44"/>
          <p:cNvSpPr>
            <a:spLocks noChangeArrowheads="1"/>
          </p:cNvSpPr>
          <p:nvPr/>
        </p:nvSpPr>
        <p:spPr bwMode="auto">
          <a:xfrm>
            <a:off x="1357313" y="4257675"/>
            <a:ext cx="143510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600" b="1" baseline="0">
                <a:solidFill>
                  <a:srgbClr val="F7B60D"/>
                </a:solidFill>
                <a:latin typeface="Arial" charset="0"/>
              </a:rPr>
              <a:t>Verification</a:t>
            </a:r>
            <a:endParaRPr lang="ko-KR" altLang="en-US" sz="1600" b="1" baseline="0">
              <a:solidFill>
                <a:srgbClr val="F7B60D"/>
              </a:solidFill>
              <a:latin typeface="Arial" charset="0"/>
            </a:endParaRPr>
          </a:p>
        </p:txBody>
      </p:sp>
      <p:sp>
        <p:nvSpPr>
          <p:cNvPr id="8217" name="WordArt 2"/>
          <p:cNvSpPr>
            <a:spLocks noChangeArrowheads="1" noChangeShapeType="1" noTextEdit="1"/>
          </p:cNvSpPr>
          <p:nvPr/>
        </p:nvSpPr>
        <p:spPr bwMode="auto">
          <a:xfrm>
            <a:off x="1911350" y="244475"/>
            <a:ext cx="5327650" cy="2873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b="1" kern="10" spc="-90">
                <a:solidFill>
                  <a:srgbClr val="FFFFFF"/>
                </a:solidFill>
                <a:latin typeface="Times New Roman"/>
                <a:cs typeface="Times New Roman"/>
              </a:rPr>
              <a:t>CLICK TO TYPE SLIDE TITLE</a:t>
            </a:r>
            <a:endParaRPr lang="zh-CN" altLang="en-US" b="1" kern="10" spc="-9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218" name="Text Box 44"/>
          <p:cNvSpPr txBox="1">
            <a:spLocks noChangeArrowheads="1"/>
          </p:cNvSpPr>
          <p:nvPr/>
        </p:nvSpPr>
        <p:spPr bwMode="auto">
          <a:xfrm>
            <a:off x="0" y="604838"/>
            <a:ext cx="9144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en-US" altLang="ko-KR" sz="1000" baseline="0">
                <a:solidFill>
                  <a:srgbClr val="969696"/>
                </a:solidFill>
                <a:latin typeface="Arial" charset="0"/>
                <a:ea typeface="맑은 고딕" pitchFamily="50" charset="-127"/>
              </a:rPr>
              <a:t>PowerPoint can tailor your presentation so that all slides will look a certain way or fit a specific template.</a:t>
            </a:r>
          </a:p>
          <a:p>
            <a:pPr algn="ctr" eaLnBrk="1" hangingPunct="1">
              <a:lnSpc>
                <a:spcPct val="90000"/>
              </a:lnSpc>
            </a:pPr>
            <a:r>
              <a:rPr kumimoji="0" lang="en-US" altLang="ko-KR" sz="1000" baseline="0">
                <a:solidFill>
                  <a:srgbClr val="969696"/>
                </a:solidFill>
                <a:latin typeface="Arial" charset="0"/>
                <a:ea typeface="맑은 고딕" pitchFamily="50" charset="-127"/>
              </a:rPr>
              <a:t>If you need to create a presentation for a specific company or have a logo or design that you would like to include on every page,</a:t>
            </a:r>
          </a:p>
          <a:p>
            <a:pPr algn="ctr" eaLnBrk="1" hangingPunct="1">
              <a:lnSpc>
                <a:spcPct val="90000"/>
              </a:lnSpc>
            </a:pPr>
            <a:r>
              <a:rPr kumimoji="0" lang="en-US" altLang="ko-KR" sz="1000" baseline="0">
                <a:solidFill>
                  <a:srgbClr val="969696"/>
                </a:solidFill>
                <a:latin typeface="Arial" charset="0"/>
                <a:ea typeface="맑은 고딕" pitchFamily="50" charset="-127"/>
              </a:rPr>
              <a:t>then you will need to custom tailor your presentation.</a:t>
            </a:r>
          </a:p>
        </p:txBody>
      </p:sp>
      <p:grpSp>
        <p:nvGrpSpPr>
          <p:cNvPr id="8219" name="Group 47"/>
          <p:cNvGrpSpPr>
            <a:grpSpLocks/>
          </p:cNvGrpSpPr>
          <p:nvPr/>
        </p:nvGrpSpPr>
        <p:grpSpPr bwMode="auto">
          <a:xfrm>
            <a:off x="3943350" y="6354763"/>
            <a:ext cx="1441450" cy="360362"/>
            <a:chOff x="4745" y="4003"/>
            <a:chExt cx="908" cy="227"/>
          </a:xfrm>
        </p:grpSpPr>
        <p:sp>
          <p:nvSpPr>
            <p:cNvPr id="8221" name="WordArt 3"/>
            <p:cNvSpPr>
              <a:spLocks noChangeArrowheads="1" noChangeShapeType="1" noTextEdit="1"/>
            </p:cNvSpPr>
            <p:nvPr/>
          </p:nvSpPr>
          <p:spPr bwMode="auto">
            <a:xfrm>
              <a:off x="4745" y="4003"/>
              <a:ext cx="908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>
                  <a:solidFill>
                    <a:srgbClr val="FFFFFF"/>
                  </a:solidFill>
                  <a:latin typeface="Impact"/>
                </a:rPr>
                <a:t>' LOGOTYPE '</a:t>
              </a:r>
              <a:endParaRPr lang="zh-CN" altLang="en-US" kern="10">
                <a:solidFill>
                  <a:srgbClr val="FFFFFF"/>
                </a:solidFill>
                <a:latin typeface="Impact"/>
              </a:endParaRPr>
            </a:p>
          </p:txBody>
        </p:sp>
        <p:sp>
          <p:nvSpPr>
            <p:cNvPr id="8222" name="WordArt 4"/>
            <p:cNvSpPr>
              <a:spLocks noChangeArrowheads="1" noChangeShapeType="1" noTextEdit="1"/>
            </p:cNvSpPr>
            <p:nvPr/>
          </p:nvSpPr>
          <p:spPr bwMode="auto">
            <a:xfrm>
              <a:off x="4815" y="4184"/>
              <a:ext cx="770" cy="4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l"/>
              <a:r>
                <a:rPr lang="en-US" altLang="zh-CN" sz="800" b="1" kern="10">
                  <a:solidFill>
                    <a:srgbClr val="969696"/>
                  </a:solidFill>
                  <a:latin typeface="Arial"/>
                  <a:cs typeface="Arial"/>
                </a:rPr>
                <a:t>COMPANY LOGOTYPE INSERT</a:t>
              </a:r>
              <a:endParaRPr lang="zh-CN" altLang="en-US" sz="800" b="1" kern="10">
                <a:solidFill>
                  <a:srgbClr val="969696"/>
                </a:solidFill>
                <a:latin typeface="Arial"/>
                <a:cs typeface="Arial"/>
              </a:endParaRPr>
            </a:p>
          </p:txBody>
        </p:sp>
      </p:grpSp>
      <p:sp>
        <p:nvSpPr>
          <p:cNvPr id="8220" name="Text Box 50">
            <a:hlinkClick r:id="rId2"/>
          </p:cNvPr>
          <p:cNvSpPr txBox="1">
            <a:spLocks noChangeArrowheads="1"/>
          </p:cNvSpPr>
          <p:nvPr/>
        </p:nvSpPr>
        <p:spPr bwMode="auto">
          <a:xfrm>
            <a:off x="2028825" y="6594475"/>
            <a:ext cx="5076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baseline="0">
                <a:solidFill>
                  <a:srgbClr val="EEECE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1606550" y="1417638"/>
            <a:ext cx="2173288" cy="1671637"/>
          </a:xfrm>
          <a:prstGeom prst="roundRect">
            <a:avLst>
              <a:gd name="adj" fmla="val 13009"/>
            </a:avLst>
          </a:prstGeom>
          <a:solidFill>
            <a:srgbClr val="C0C0C0">
              <a:alpha val="10196"/>
            </a:srgbClr>
          </a:solidFill>
          <a:ln w="19050" cap="rnd" algn="ctr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4067175" y="1417638"/>
            <a:ext cx="2173288" cy="1671637"/>
          </a:xfrm>
          <a:prstGeom prst="roundRect">
            <a:avLst>
              <a:gd name="adj" fmla="val 13009"/>
            </a:avLst>
          </a:prstGeom>
          <a:solidFill>
            <a:srgbClr val="C0C0C0">
              <a:alpha val="10196"/>
            </a:srgbClr>
          </a:solidFill>
          <a:ln w="19050" cap="rnd" algn="ctr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6575425" y="1417638"/>
            <a:ext cx="2173288" cy="1671637"/>
          </a:xfrm>
          <a:prstGeom prst="roundRect">
            <a:avLst>
              <a:gd name="adj" fmla="val 13009"/>
            </a:avLst>
          </a:prstGeom>
          <a:solidFill>
            <a:srgbClr val="FDB602">
              <a:alpha val="10196"/>
            </a:srgbClr>
          </a:solidFill>
          <a:ln w="19050" cap="rnd" algn="ctr">
            <a:solidFill>
              <a:srgbClr val="F7B60D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2903538" y="4217988"/>
            <a:ext cx="2173287" cy="1671637"/>
          </a:xfrm>
          <a:prstGeom prst="roundRect">
            <a:avLst>
              <a:gd name="adj" fmla="val 13009"/>
            </a:avLst>
          </a:prstGeom>
          <a:solidFill>
            <a:srgbClr val="C0C0C0">
              <a:alpha val="10196"/>
            </a:srgbClr>
          </a:solidFill>
          <a:ln w="19050" cap="rnd" algn="ctr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5338763" y="4217988"/>
            <a:ext cx="2173287" cy="1671637"/>
          </a:xfrm>
          <a:prstGeom prst="roundRect">
            <a:avLst>
              <a:gd name="adj" fmla="val 13009"/>
            </a:avLst>
          </a:prstGeom>
          <a:solidFill>
            <a:srgbClr val="C0C0C0">
              <a:alpha val="10196"/>
            </a:srgbClr>
          </a:solidFill>
          <a:ln w="19050" cap="rnd" algn="ctr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sp>
        <p:nvSpPr>
          <p:cNvPr id="9223" name="TextBox 57"/>
          <p:cNvSpPr txBox="1">
            <a:spLocks noChangeArrowheads="1"/>
          </p:cNvSpPr>
          <p:nvPr/>
        </p:nvSpPr>
        <p:spPr bwMode="auto">
          <a:xfrm>
            <a:off x="5616575" y="4306888"/>
            <a:ext cx="1347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kumimoji="0" lang="en-US" altLang="ko-KR" sz="1600" b="1" baseline="0">
                <a:solidFill>
                  <a:srgbClr val="FFFFFF"/>
                </a:solidFill>
                <a:latin typeface="Arial Black" pitchFamily="34" charset="0"/>
                <a:ea typeface="맑은 고딕" pitchFamily="50" charset="-127"/>
              </a:rPr>
              <a:t>Optimize</a:t>
            </a:r>
            <a:endParaRPr kumimoji="0" lang="ko-KR" altLang="en-US" sz="1600" b="1" baseline="0">
              <a:solidFill>
                <a:srgbClr val="FFFFFF"/>
              </a:solidFill>
              <a:latin typeface="Arial Black" pitchFamily="34" charset="0"/>
              <a:ea typeface="맑은 고딕" pitchFamily="50" charset="-127"/>
            </a:endParaRPr>
          </a:p>
        </p:txBody>
      </p:sp>
      <p:sp>
        <p:nvSpPr>
          <p:cNvPr id="9224" name="TextBox 57"/>
          <p:cNvSpPr txBox="1">
            <a:spLocks noChangeArrowheads="1"/>
          </p:cNvSpPr>
          <p:nvPr/>
        </p:nvSpPr>
        <p:spPr bwMode="auto">
          <a:xfrm>
            <a:off x="5613400" y="4654550"/>
            <a:ext cx="14525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kumimoji="0" lang="en-US" altLang="ko-KR" sz="1200" baseline="0">
                <a:solidFill>
                  <a:srgbClr val="FFFFFF"/>
                </a:solidFill>
                <a:latin typeface="Arial" charset="0"/>
                <a:ea typeface="맑은 고딕" pitchFamily="50" charset="-127"/>
              </a:rPr>
              <a:t>Review initial design, test for tolerances, optimize design </a:t>
            </a:r>
            <a:endParaRPr kumimoji="0" lang="ko-KR" altLang="en-US" sz="1200" baseline="0">
              <a:solidFill>
                <a:srgbClr val="FFFFFF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9225" name="TextBox 57"/>
          <p:cNvSpPr txBox="1">
            <a:spLocks noChangeArrowheads="1"/>
          </p:cNvSpPr>
          <p:nvPr/>
        </p:nvSpPr>
        <p:spPr bwMode="auto">
          <a:xfrm>
            <a:off x="3181350" y="4306888"/>
            <a:ext cx="1347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kumimoji="0" lang="en-US" altLang="ko-KR" sz="1600" b="1" baseline="0">
                <a:solidFill>
                  <a:srgbClr val="FFFFFF"/>
                </a:solidFill>
                <a:latin typeface="Arial Black" pitchFamily="34" charset="0"/>
                <a:ea typeface="맑은 고딕" pitchFamily="50" charset="-127"/>
              </a:rPr>
              <a:t>Analyze</a:t>
            </a:r>
            <a:endParaRPr kumimoji="0" lang="ko-KR" altLang="en-US" sz="1600" b="1" baseline="0">
              <a:solidFill>
                <a:srgbClr val="FFFFFF"/>
              </a:solidFill>
              <a:latin typeface="Arial Black" pitchFamily="34" charset="0"/>
              <a:ea typeface="맑은 고딕" pitchFamily="50" charset="-127"/>
            </a:endParaRPr>
          </a:p>
        </p:txBody>
      </p:sp>
      <p:sp>
        <p:nvSpPr>
          <p:cNvPr id="9226" name="TextBox 57"/>
          <p:cNvSpPr txBox="1">
            <a:spLocks noChangeArrowheads="1"/>
          </p:cNvSpPr>
          <p:nvPr/>
        </p:nvSpPr>
        <p:spPr bwMode="auto">
          <a:xfrm>
            <a:off x="3178175" y="4654550"/>
            <a:ext cx="1452563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kumimoji="0" lang="en-US" altLang="ko-KR" sz="1200" baseline="0">
                <a:solidFill>
                  <a:srgbClr val="FFFFFF"/>
                </a:solidFill>
                <a:latin typeface="Arial" charset="0"/>
                <a:ea typeface="맑은 고딕" pitchFamily="50" charset="-127"/>
              </a:rPr>
              <a:t>Review information, generate concepts and develop processes. </a:t>
            </a:r>
            <a:endParaRPr kumimoji="0" lang="ko-KR" altLang="en-US" sz="1200" baseline="0">
              <a:solidFill>
                <a:srgbClr val="FFFFFF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-323850" y="3703638"/>
            <a:ext cx="8915400" cy="0"/>
          </a:xfrm>
          <a:prstGeom prst="line">
            <a:avLst/>
          </a:prstGeom>
          <a:noFill/>
          <a:ln w="1016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auto">
          <a:xfrm>
            <a:off x="506413" y="4217988"/>
            <a:ext cx="2173287" cy="1671637"/>
          </a:xfrm>
          <a:prstGeom prst="roundRect">
            <a:avLst>
              <a:gd name="adj" fmla="val 13009"/>
            </a:avLst>
          </a:prstGeom>
          <a:solidFill>
            <a:srgbClr val="139AFF">
              <a:alpha val="10196"/>
            </a:srgbClr>
          </a:solidFill>
          <a:ln w="19050" cap="rnd" algn="ctr">
            <a:solidFill>
              <a:srgbClr val="139AFF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endParaRPr lang="zh-CN" altLang="en-US" baseline="0">
              <a:solidFill>
                <a:srgbClr val="000000"/>
              </a:solidFill>
            </a:endParaRPr>
          </a:p>
        </p:txBody>
      </p:sp>
      <p:grpSp>
        <p:nvGrpSpPr>
          <p:cNvPr id="9229" name="Group 13"/>
          <p:cNvGrpSpPr>
            <a:grpSpLocks/>
          </p:cNvGrpSpPr>
          <p:nvPr/>
        </p:nvGrpSpPr>
        <p:grpSpPr bwMode="auto">
          <a:xfrm>
            <a:off x="1730375" y="2792413"/>
            <a:ext cx="244475" cy="1030287"/>
            <a:chOff x="1090" y="1759"/>
            <a:chExt cx="154" cy="649"/>
          </a:xfrm>
        </p:grpSpPr>
        <p:sp>
          <p:nvSpPr>
            <p:cNvPr id="9270" name="Line 14"/>
            <p:cNvSpPr>
              <a:spLocks noChangeShapeType="1"/>
            </p:cNvSpPr>
            <p:nvPr/>
          </p:nvSpPr>
          <p:spPr bwMode="auto">
            <a:xfrm flipH="1">
              <a:off x="1170" y="1759"/>
              <a:ext cx="2" cy="56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71" name="Group 138"/>
            <p:cNvGrpSpPr>
              <a:grpSpLocks/>
            </p:cNvGrpSpPr>
            <p:nvPr/>
          </p:nvGrpSpPr>
          <p:grpSpPr bwMode="auto">
            <a:xfrm>
              <a:off x="1090" y="2254"/>
              <a:ext cx="154" cy="154"/>
              <a:chOff x="1661" y="2750"/>
              <a:chExt cx="250" cy="250"/>
            </a:xfrm>
          </p:grpSpPr>
          <p:sp>
            <p:nvSpPr>
              <p:cNvPr id="9272" name="Oval 139"/>
              <p:cNvSpPr>
                <a:spLocks noChangeArrowheads="1"/>
              </p:cNvSpPr>
              <p:nvPr/>
            </p:nvSpPr>
            <p:spPr bwMode="auto">
              <a:xfrm>
                <a:off x="1661" y="2750"/>
                <a:ext cx="250" cy="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ctr" eaLnBrk="1" hangingPunct="1"/>
                <a:endParaRPr kumimoji="0" lang="ko-KR" altLang="ko-KR" baseline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73" name="Oval 140"/>
              <p:cNvSpPr>
                <a:spLocks noChangeArrowheads="1"/>
              </p:cNvSpPr>
              <p:nvPr/>
            </p:nvSpPr>
            <p:spPr bwMode="auto">
              <a:xfrm>
                <a:off x="1729" y="2818"/>
                <a:ext cx="114" cy="114"/>
              </a:xfrm>
              <a:prstGeom prst="ellipse">
                <a:avLst/>
              </a:pr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ctr" eaLnBrk="1" hangingPunct="1"/>
                <a:endParaRPr kumimoji="0" lang="ko-KR" altLang="ko-KR" baseline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9230" name="Group 18"/>
          <p:cNvGrpSpPr>
            <a:grpSpLocks/>
          </p:cNvGrpSpPr>
          <p:nvPr/>
        </p:nvGrpSpPr>
        <p:grpSpPr bwMode="auto">
          <a:xfrm>
            <a:off x="4191000" y="2800350"/>
            <a:ext cx="244475" cy="1031875"/>
            <a:chOff x="2640" y="1764"/>
            <a:chExt cx="154" cy="650"/>
          </a:xfrm>
        </p:grpSpPr>
        <p:sp>
          <p:nvSpPr>
            <p:cNvPr id="9266" name="Line 19"/>
            <p:cNvSpPr>
              <a:spLocks noChangeShapeType="1"/>
            </p:cNvSpPr>
            <p:nvPr/>
          </p:nvSpPr>
          <p:spPr bwMode="auto">
            <a:xfrm flipH="1">
              <a:off x="2714" y="1764"/>
              <a:ext cx="2" cy="57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67" name="Group 138"/>
            <p:cNvGrpSpPr>
              <a:grpSpLocks/>
            </p:cNvGrpSpPr>
            <p:nvPr/>
          </p:nvGrpSpPr>
          <p:grpSpPr bwMode="auto">
            <a:xfrm>
              <a:off x="2640" y="2260"/>
              <a:ext cx="154" cy="154"/>
              <a:chOff x="1661" y="2750"/>
              <a:chExt cx="250" cy="250"/>
            </a:xfrm>
          </p:grpSpPr>
          <p:sp>
            <p:nvSpPr>
              <p:cNvPr id="9268" name="Oval 139"/>
              <p:cNvSpPr>
                <a:spLocks noChangeArrowheads="1"/>
              </p:cNvSpPr>
              <p:nvPr/>
            </p:nvSpPr>
            <p:spPr bwMode="auto">
              <a:xfrm>
                <a:off x="1661" y="2750"/>
                <a:ext cx="250" cy="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ctr" eaLnBrk="1" hangingPunct="1"/>
                <a:endParaRPr kumimoji="0" lang="ko-KR" altLang="ko-KR" baseline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69" name="Oval 140"/>
              <p:cNvSpPr>
                <a:spLocks noChangeArrowheads="1"/>
              </p:cNvSpPr>
              <p:nvPr/>
            </p:nvSpPr>
            <p:spPr bwMode="auto">
              <a:xfrm>
                <a:off x="1729" y="2818"/>
                <a:ext cx="114" cy="114"/>
              </a:xfrm>
              <a:prstGeom prst="ellipse">
                <a:avLst/>
              </a:pr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ctr" eaLnBrk="1" hangingPunct="1"/>
                <a:endParaRPr kumimoji="0" lang="ko-KR" altLang="ko-KR" baseline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9231" name="TextBox 57"/>
          <p:cNvSpPr txBox="1">
            <a:spLocks noChangeArrowheads="1"/>
          </p:cNvSpPr>
          <p:nvPr/>
        </p:nvSpPr>
        <p:spPr bwMode="auto">
          <a:xfrm>
            <a:off x="758825" y="4306888"/>
            <a:ext cx="1347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kumimoji="0" lang="en-US" altLang="ko-KR" sz="1600" b="1" baseline="0">
                <a:solidFill>
                  <a:srgbClr val="139AFF"/>
                </a:solidFill>
                <a:latin typeface="Arial Black" pitchFamily="34" charset="0"/>
                <a:ea typeface="맑은 고딕" pitchFamily="50" charset="-127"/>
              </a:rPr>
              <a:t>Define</a:t>
            </a:r>
            <a:endParaRPr kumimoji="0" lang="ko-KR" altLang="en-US" sz="1600" b="1" baseline="0">
              <a:solidFill>
                <a:srgbClr val="139AFF"/>
              </a:solidFill>
              <a:latin typeface="Arial Black" pitchFamily="34" charset="0"/>
              <a:ea typeface="맑은 고딕" pitchFamily="50" charset="-127"/>
            </a:endParaRPr>
          </a:p>
        </p:txBody>
      </p:sp>
      <p:grpSp>
        <p:nvGrpSpPr>
          <p:cNvPr id="9232" name="Group 24"/>
          <p:cNvGrpSpPr>
            <a:grpSpLocks/>
          </p:cNvGrpSpPr>
          <p:nvPr/>
        </p:nvGrpSpPr>
        <p:grpSpPr bwMode="auto">
          <a:xfrm>
            <a:off x="2967038" y="3581400"/>
            <a:ext cx="244475" cy="906463"/>
            <a:chOff x="1869" y="2256"/>
            <a:chExt cx="154" cy="571"/>
          </a:xfrm>
        </p:grpSpPr>
        <p:sp>
          <p:nvSpPr>
            <p:cNvPr id="9262" name="Line 25"/>
            <p:cNvSpPr>
              <a:spLocks noChangeShapeType="1"/>
            </p:cNvSpPr>
            <p:nvPr/>
          </p:nvSpPr>
          <p:spPr bwMode="auto">
            <a:xfrm flipH="1">
              <a:off x="1945" y="2336"/>
              <a:ext cx="2" cy="491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63" name="Group 138"/>
            <p:cNvGrpSpPr>
              <a:grpSpLocks/>
            </p:cNvGrpSpPr>
            <p:nvPr/>
          </p:nvGrpSpPr>
          <p:grpSpPr bwMode="auto">
            <a:xfrm>
              <a:off x="1869" y="2256"/>
              <a:ext cx="154" cy="154"/>
              <a:chOff x="1661" y="2750"/>
              <a:chExt cx="250" cy="250"/>
            </a:xfrm>
          </p:grpSpPr>
          <p:sp>
            <p:nvSpPr>
              <p:cNvPr id="9264" name="Oval 139"/>
              <p:cNvSpPr>
                <a:spLocks noChangeArrowheads="1"/>
              </p:cNvSpPr>
              <p:nvPr/>
            </p:nvSpPr>
            <p:spPr bwMode="auto">
              <a:xfrm>
                <a:off x="1661" y="2750"/>
                <a:ext cx="250" cy="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ctr" eaLnBrk="1" hangingPunct="1"/>
                <a:endParaRPr kumimoji="0" lang="ko-KR" altLang="ko-KR" baseline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65" name="Oval 140"/>
              <p:cNvSpPr>
                <a:spLocks noChangeArrowheads="1"/>
              </p:cNvSpPr>
              <p:nvPr/>
            </p:nvSpPr>
            <p:spPr bwMode="auto">
              <a:xfrm>
                <a:off x="1729" y="2818"/>
                <a:ext cx="114" cy="114"/>
              </a:xfrm>
              <a:prstGeom prst="ellipse">
                <a:avLst/>
              </a:pr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ctr" eaLnBrk="1" hangingPunct="1"/>
                <a:endParaRPr kumimoji="0" lang="ko-KR" altLang="ko-KR" baseline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9233" name="TextBox 57"/>
          <p:cNvSpPr txBox="1">
            <a:spLocks noChangeArrowheads="1"/>
          </p:cNvSpPr>
          <p:nvPr/>
        </p:nvSpPr>
        <p:spPr bwMode="auto">
          <a:xfrm>
            <a:off x="1917700" y="2655888"/>
            <a:ext cx="1316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kumimoji="0" lang="en-US" altLang="ko-KR" sz="1600" b="1" baseline="0">
                <a:solidFill>
                  <a:srgbClr val="FFFFFF"/>
                </a:solidFill>
                <a:latin typeface="Arial Black" pitchFamily="34" charset="0"/>
                <a:ea typeface="맑은 고딕" pitchFamily="50" charset="-127"/>
              </a:rPr>
              <a:t>Measure</a:t>
            </a:r>
            <a:endParaRPr kumimoji="0" lang="ko-KR" altLang="en-US" sz="1600" b="1" baseline="0">
              <a:solidFill>
                <a:srgbClr val="FFFFFF"/>
              </a:solidFill>
              <a:latin typeface="Arial Black" pitchFamily="34" charset="0"/>
              <a:ea typeface="맑은 고딕" pitchFamily="50" charset="-127"/>
            </a:endParaRPr>
          </a:p>
        </p:txBody>
      </p:sp>
      <p:sp>
        <p:nvSpPr>
          <p:cNvPr id="9234" name="TextBox 57"/>
          <p:cNvSpPr txBox="1">
            <a:spLocks noChangeArrowheads="1"/>
          </p:cNvSpPr>
          <p:nvPr/>
        </p:nvSpPr>
        <p:spPr bwMode="auto">
          <a:xfrm>
            <a:off x="755650" y="4654550"/>
            <a:ext cx="1347788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kumimoji="0" lang="en-US" altLang="ko-KR" sz="1200" baseline="0">
                <a:solidFill>
                  <a:srgbClr val="139AFF"/>
                </a:solidFill>
                <a:latin typeface="Arial" charset="0"/>
                <a:ea typeface="맑은 고딕" pitchFamily="50" charset="-127"/>
              </a:rPr>
              <a:t>Define project goals and customer needs. </a:t>
            </a:r>
            <a:endParaRPr kumimoji="0" lang="ko-KR" altLang="en-US" sz="1200" baseline="0">
              <a:solidFill>
                <a:srgbClr val="139AFF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9235" name="TextBox 57"/>
          <p:cNvSpPr txBox="1">
            <a:spLocks noChangeArrowheads="1"/>
          </p:cNvSpPr>
          <p:nvPr/>
        </p:nvSpPr>
        <p:spPr bwMode="auto">
          <a:xfrm>
            <a:off x="1730375" y="1616075"/>
            <a:ext cx="158432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kumimoji="0" lang="en-US" altLang="ko-KR" sz="1200" baseline="0">
                <a:solidFill>
                  <a:srgbClr val="FFFFFF"/>
                </a:solidFill>
                <a:latin typeface="Arial" charset="0"/>
                <a:ea typeface="맑은 고딕" pitchFamily="50" charset="-127"/>
              </a:rPr>
              <a:t>Measure customer requirements, review industry and competitor benchmarks. </a:t>
            </a:r>
            <a:endParaRPr kumimoji="0" lang="ko-KR" altLang="en-US" sz="1200" baseline="0">
              <a:solidFill>
                <a:srgbClr val="FFFFFF"/>
              </a:solidFill>
              <a:latin typeface="Arial" charset="0"/>
              <a:ea typeface="맑은 고딕" pitchFamily="50" charset="-127"/>
            </a:endParaRPr>
          </a:p>
        </p:txBody>
      </p:sp>
      <p:grpSp>
        <p:nvGrpSpPr>
          <p:cNvPr id="9236" name="Group 32"/>
          <p:cNvGrpSpPr>
            <a:grpSpLocks/>
          </p:cNvGrpSpPr>
          <p:nvPr/>
        </p:nvGrpSpPr>
        <p:grpSpPr bwMode="auto">
          <a:xfrm>
            <a:off x="6665913" y="2795588"/>
            <a:ext cx="244475" cy="1031875"/>
            <a:chOff x="4199" y="1761"/>
            <a:chExt cx="154" cy="650"/>
          </a:xfrm>
        </p:grpSpPr>
        <p:sp>
          <p:nvSpPr>
            <p:cNvPr id="9258" name="Line 33"/>
            <p:cNvSpPr>
              <a:spLocks noChangeShapeType="1"/>
            </p:cNvSpPr>
            <p:nvPr/>
          </p:nvSpPr>
          <p:spPr bwMode="auto">
            <a:xfrm flipH="1">
              <a:off x="4270" y="1761"/>
              <a:ext cx="2" cy="569"/>
            </a:xfrm>
            <a:prstGeom prst="line">
              <a:avLst/>
            </a:prstGeom>
            <a:noFill/>
            <a:ln w="19050">
              <a:solidFill>
                <a:srgbClr val="F7B60D"/>
              </a:solidFill>
              <a:prstDash val="sysDot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59" name="Group 138"/>
            <p:cNvGrpSpPr>
              <a:grpSpLocks/>
            </p:cNvGrpSpPr>
            <p:nvPr/>
          </p:nvGrpSpPr>
          <p:grpSpPr bwMode="auto">
            <a:xfrm>
              <a:off x="4199" y="2257"/>
              <a:ext cx="154" cy="154"/>
              <a:chOff x="1661" y="2750"/>
              <a:chExt cx="250" cy="250"/>
            </a:xfrm>
          </p:grpSpPr>
          <p:sp>
            <p:nvSpPr>
              <p:cNvPr id="9260" name="Oval 139"/>
              <p:cNvSpPr>
                <a:spLocks noChangeArrowheads="1"/>
              </p:cNvSpPr>
              <p:nvPr/>
            </p:nvSpPr>
            <p:spPr bwMode="auto">
              <a:xfrm>
                <a:off x="1661" y="2750"/>
                <a:ext cx="250" cy="250"/>
              </a:xfrm>
              <a:prstGeom prst="ellipse">
                <a:avLst/>
              </a:prstGeom>
              <a:solidFill>
                <a:srgbClr val="F9B6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ctr" eaLnBrk="1" hangingPunct="1"/>
                <a:endParaRPr kumimoji="0" lang="ko-KR" altLang="ko-KR" baseline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61" name="Oval 140"/>
              <p:cNvSpPr>
                <a:spLocks noChangeArrowheads="1"/>
              </p:cNvSpPr>
              <p:nvPr/>
            </p:nvSpPr>
            <p:spPr bwMode="auto">
              <a:xfrm>
                <a:off x="1729" y="2818"/>
                <a:ext cx="114" cy="114"/>
              </a:xfrm>
              <a:prstGeom prst="ellipse">
                <a:avLst/>
              </a:pr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ctr" eaLnBrk="1" hangingPunct="1"/>
                <a:endParaRPr kumimoji="0" lang="ko-KR" altLang="ko-KR" baseline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9237" name="Group 37"/>
          <p:cNvGrpSpPr>
            <a:grpSpLocks/>
          </p:cNvGrpSpPr>
          <p:nvPr/>
        </p:nvGrpSpPr>
        <p:grpSpPr bwMode="auto">
          <a:xfrm>
            <a:off x="5407025" y="3586163"/>
            <a:ext cx="244475" cy="901700"/>
            <a:chOff x="3406" y="2259"/>
            <a:chExt cx="154" cy="568"/>
          </a:xfrm>
        </p:grpSpPr>
        <p:sp>
          <p:nvSpPr>
            <p:cNvPr id="9254" name="Line 38"/>
            <p:cNvSpPr>
              <a:spLocks noChangeShapeType="1"/>
            </p:cNvSpPr>
            <p:nvPr/>
          </p:nvSpPr>
          <p:spPr bwMode="auto">
            <a:xfrm flipH="1">
              <a:off x="3479" y="2336"/>
              <a:ext cx="2" cy="491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55" name="Group 138"/>
            <p:cNvGrpSpPr>
              <a:grpSpLocks/>
            </p:cNvGrpSpPr>
            <p:nvPr/>
          </p:nvGrpSpPr>
          <p:grpSpPr bwMode="auto">
            <a:xfrm>
              <a:off x="3406" y="2259"/>
              <a:ext cx="154" cy="154"/>
              <a:chOff x="1661" y="2750"/>
              <a:chExt cx="250" cy="250"/>
            </a:xfrm>
          </p:grpSpPr>
          <p:sp>
            <p:nvSpPr>
              <p:cNvPr id="9256" name="Oval 139"/>
              <p:cNvSpPr>
                <a:spLocks noChangeArrowheads="1"/>
              </p:cNvSpPr>
              <p:nvPr/>
            </p:nvSpPr>
            <p:spPr bwMode="auto">
              <a:xfrm>
                <a:off x="1661" y="2750"/>
                <a:ext cx="250" cy="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ctr" eaLnBrk="1" hangingPunct="1"/>
                <a:endParaRPr kumimoji="0" lang="ko-KR" altLang="ko-KR" baseline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57" name="Oval 140"/>
              <p:cNvSpPr>
                <a:spLocks noChangeArrowheads="1"/>
              </p:cNvSpPr>
              <p:nvPr/>
            </p:nvSpPr>
            <p:spPr bwMode="auto">
              <a:xfrm>
                <a:off x="1729" y="2818"/>
                <a:ext cx="114" cy="114"/>
              </a:xfrm>
              <a:prstGeom prst="ellipse">
                <a:avLst/>
              </a:pr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ctr" eaLnBrk="1" hangingPunct="1"/>
                <a:endParaRPr kumimoji="0" lang="ko-KR" altLang="ko-KR" baseline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9238" name="TextBox 57"/>
          <p:cNvSpPr txBox="1">
            <a:spLocks noChangeArrowheads="1"/>
          </p:cNvSpPr>
          <p:nvPr/>
        </p:nvSpPr>
        <p:spPr bwMode="auto">
          <a:xfrm>
            <a:off x="4368800" y="2663825"/>
            <a:ext cx="1316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kumimoji="0" lang="en-US" altLang="ko-KR" sz="1600" b="1" baseline="0">
                <a:solidFill>
                  <a:srgbClr val="FFFFFF"/>
                </a:solidFill>
                <a:latin typeface="Arial Black" pitchFamily="34" charset="0"/>
                <a:ea typeface="맑은 고딕" pitchFamily="50" charset="-127"/>
              </a:rPr>
              <a:t>Design</a:t>
            </a:r>
            <a:endParaRPr kumimoji="0" lang="ko-KR" altLang="en-US" sz="1600" b="1" baseline="0">
              <a:solidFill>
                <a:srgbClr val="FFFFFF"/>
              </a:solidFill>
              <a:latin typeface="Arial Black" pitchFamily="34" charset="0"/>
              <a:ea typeface="맑은 고딕" pitchFamily="50" charset="-127"/>
            </a:endParaRPr>
          </a:p>
        </p:txBody>
      </p:sp>
      <p:sp>
        <p:nvSpPr>
          <p:cNvPr id="9239" name="TextBox 57"/>
          <p:cNvSpPr txBox="1">
            <a:spLocks noChangeArrowheads="1"/>
          </p:cNvSpPr>
          <p:nvPr/>
        </p:nvSpPr>
        <p:spPr bwMode="auto">
          <a:xfrm>
            <a:off x="4181475" y="1624013"/>
            <a:ext cx="158432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kumimoji="0" lang="en-US" altLang="ko-KR" sz="1200" baseline="0">
                <a:solidFill>
                  <a:srgbClr val="FFFFFF"/>
                </a:solidFill>
                <a:latin typeface="Arial" charset="0"/>
                <a:ea typeface="맑은 고딕" pitchFamily="50" charset="-127"/>
              </a:rPr>
              <a:t>Review risks and financial, begin build of models, analyze ongoing development. </a:t>
            </a:r>
            <a:endParaRPr kumimoji="0" lang="ko-KR" altLang="en-US" sz="1200" baseline="0">
              <a:solidFill>
                <a:srgbClr val="FFFFFF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9240" name="TextBox 57"/>
          <p:cNvSpPr txBox="1">
            <a:spLocks noChangeArrowheads="1"/>
          </p:cNvSpPr>
          <p:nvPr/>
        </p:nvSpPr>
        <p:spPr bwMode="auto">
          <a:xfrm>
            <a:off x="6859588" y="2651125"/>
            <a:ext cx="1316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kumimoji="0" lang="en-US" altLang="ko-KR" sz="1600" b="1" baseline="0">
                <a:solidFill>
                  <a:srgbClr val="F9B60D"/>
                </a:solidFill>
                <a:latin typeface="Arial Black" pitchFamily="34" charset="0"/>
                <a:ea typeface="맑은 고딕" pitchFamily="50" charset="-127"/>
              </a:rPr>
              <a:t>Verification</a:t>
            </a:r>
            <a:endParaRPr kumimoji="0" lang="ko-KR" altLang="en-US" sz="1600" b="1" baseline="0">
              <a:solidFill>
                <a:srgbClr val="F9B60D"/>
              </a:solidFill>
              <a:latin typeface="Arial Black" pitchFamily="34" charset="0"/>
              <a:ea typeface="맑은 고딕" pitchFamily="50" charset="-127"/>
            </a:endParaRPr>
          </a:p>
        </p:txBody>
      </p:sp>
      <p:sp>
        <p:nvSpPr>
          <p:cNvPr id="9241" name="TextBox 57"/>
          <p:cNvSpPr txBox="1">
            <a:spLocks noChangeArrowheads="1"/>
          </p:cNvSpPr>
          <p:nvPr/>
        </p:nvSpPr>
        <p:spPr bwMode="auto">
          <a:xfrm>
            <a:off x="6672263" y="1778000"/>
            <a:ext cx="1584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round/>
                <a:headEnd/>
                <a:tailEnd type="oval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r>
              <a:rPr kumimoji="0" lang="en-US" altLang="ko-KR" sz="1200" baseline="0">
                <a:solidFill>
                  <a:srgbClr val="F9B60D"/>
                </a:solidFill>
                <a:latin typeface="Arial" charset="0"/>
                <a:ea typeface="맑은 고딕" pitchFamily="50" charset="-127"/>
              </a:rPr>
              <a:t>Review initial design specifications and predictions against final product. </a:t>
            </a:r>
            <a:endParaRPr kumimoji="0" lang="ko-KR" altLang="en-US" sz="1200" baseline="0">
              <a:solidFill>
                <a:srgbClr val="F9B60D"/>
              </a:solidFill>
              <a:latin typeface="Arial" charset="0"/>
              <a:ea typeface="맑은 고딕" pitchFamily="50" charset="-127"/>
            </a:endParaRPr>
          </a:p>
        </p:txBody>
      </p:sp>
      <p:grpSp>
        <p:nvGrpSpPr>
          <p:cNvPr id="9242" name="Group 46"/>
          <p:cNvGrpSpPr>
            <a:grpSpLocks/>
          </p:cNvGrpSpPr>
          <p:nvPr/>
        </p:nvGrpSpPr>
        <p:grpSpPr bwMode="auto">
          <a:xfrm>
            <a:off x="565150" y="3573463"/>
            <a:ext cx="244475" cy="914400"/>
            <a:chOff x="356" y="2251"/>
            <a:chExt cx="154" cy="576"/>
          </a:xfrm>
        </p:grpSpPr>
        <p:sp>
          <p:nvSpPr>
            <p:cNvPr id="9250" name="Line 47"/>
            <p:cNvSpPr>
              <a:spLocks noChangeShapeType="1"/>
            </p:cNvSpPr>
            <p:nvPr/>
          </p:nvSpPr>
          <p:spPr bwMode="auto">
            <a:xfrm flipH="1">
              <a:off x="427" y="2336"/>
              <a:ext cx="2" cy="491"/>
            </a:xfrm>
            <a:prstGeom prst="line">
              <a:avLst/>
            </a:prstGeom>
            <a:noFill/>
            <a:ln w="19050">
              <a:solidFill>
                <a:srgbClr val="139AFF"/>
              </a:solidFill>
              <a:prstDash val="sysDot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51" name="Group 138"/>
            <p:cNvGrpSpPr>
              <a:grpSpLocks/>
            </p:cNvGrpSpPr>
            <p:nvPr/>
          </p:nvGrpSpPr>
          <p:grpSpPr bwMode="auto">
            <a:xfrm>
              <a:off x="356" y="2251"/>
              <a:ext cx="154" cy="154"/>
              <a:chOff x="1661" y="2750"/>
              <a:chExt cx="250" cy="250"/>
            </a:xfrm>
          </p:grpSpPr>
          <p:sp>
            <p:nvSpPr>
              <p:cNvPr id="9252" name="Oval 139"/>
              <p:cNvSpPr>
                <a:spLocks noChangeArrowheads="1"/>
              </p:cNvSpPr>
              <p:nvPr/>
            </p:nvSpPr>
            <p:spPr bwMode="auto">
              <a:xfrm>
                <a:off x="1661" y="2750"/>
                <a:ext cx="250" cy="250"/>
              </a:xfrm>
              <a:prstGeom prst="ellipse">
                <a:avLst/>
              </a:prstGeom>
              <a:solidFill>
                <a:srgbClr val="139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ctr" eaLnBrk="1" hangingPunct="1"/>
                <a:endParaRPr kumimoji="0" lang="ko-KR" altLang="ko-KR" baseline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53" name="Oval 140"/>
              <p:cNvSpPr>
                <a:spLocks noChangeArrowheads="1"/>
              </p:cNvSpPr>
              <p:nvPr/>
            </p:nvSpPr>
            <p:spPr bwMode="auto">
              <a:xfrm>
                <a:off x="1729" y="2818"/>
                <a:ext cx="114" cy="114"/>
              </a:xfrm>
              <a:prstGeom prst="ellipse">
                <a:avLst/>
              </a:pr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1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1pPr>
                <a:lvl2pPr marL="742950" indent="-28575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2pPr>
                <a:lvl3pPr marL="11430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3pPr>
                <a:lvl4pPr marL="16002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4pPr>
                <a:lvl5pPr marL="2057400" indent="-228600" eaLnBrk="0" hangingPunct="0"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5pPr>
                <a:lvl6pPr marL="25146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6pPr>
                <a:lvl7pPr marL="29718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7pPr>
                <a:lvl8pPr marL="34290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8pPr>
                <a:lvl9pPr marL="3886200" indent="-228600" algn="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aseline="-250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</a:defRPr>
                </a:lvl9pPr>
              </a:lstStyle>
              <a:p>
                <a:pPr algn="ctr" eaLnBrk="1" hangingPunct="1"/>
                <a:endParaRPr kumimoji="0" lang="ko-KR" altLang="ko-KR" baseline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9243" name="Group 51"/>
          <p:cNvGrpSpPr>
            <a:grpSpLocks/>
          </p:cNvGrpSpPr>
          <p:nvPr/>
        </p:nvGrpSpPr>
        <p:grpSpPr bwMode="auto">
          <a:xfrm>
            <a:off x="7532688" y="6354763"/>
            <a:ext cx="1441450" cy="360362"/>
            <a:chOff x="4745" y="4003"/>
            <a:chExt cx="908" cy="227"/>
          </a:xfrm>
        </p:grpSpPr>
        <p:sp>
          <p:nvSpPr>
            <p:cNvPr id="9248" name="WordArt 3"/>
            <p:cNvSpPr>
              <a:spLocks noChangeArrowheads="1" noChangeShapeType="1" noTextEdit="1"/>
            </p:cNvSpPr>
            <p:nvPr/>
          </p:nvSpPr>
          <p:spPr bwMode="auto">
            <a:xfrm>
              <a:off x="4745" y="4003"/>
              <a:ext cx="908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>
                  <a:solidFill>
                    <a:srgbClr val="FFFFFF"/>
                  </a:solidFill>
                  <a:latin typeface="Impact"/>
                </a:rPr>
                <a:t>' LOGOTYPE '</a:t>
              </a:r>
              <a:endParaRPr lang="zh-CN" altLang="en-US" kern="10">
                <a:solidFill>
                  <a:srgbClr val="FFFFFF"/>
                </a:solidFill>
                <a:latin typeface="Impact"/>
              </a:endParaRPr>
            </a:p>
          </p:txBody>
        </p:sp>
        <p:sp>
          <p:nvSpPr>
            <p:cNvPr id="9249" name="WordArt 4"/>
            <p:cNvSpPr>
              <a:spLocks noChangeArrowheads="1" noChangeShapeType="1" noTextEdit="1"/>
            </p:cNvSpPr>
            <p:nvPr/>
          </p:nvSpPr>
          <p:spPr bwMode="auto">
            <a:xfrm>
              <a:off x="4815" y="4184"/>
              <a:ext cx="770" cy="4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l"/>
              <a:r>
                <a:rPr lang="en-US" altLang="zh-CN" sz="800" b="1" kern="10">
                  <a:solidFill>
                    <a:srgbClr val="969696"/>
                  </a:solidFill>
                  <a:latin typeface="Arial"/>
                  <a:cs typeface="Arial"/>
                </a:rPr>
                <a:t>COMPANY LOGOTYPE INSERT</a:t>
              </a:r>
              <a:endParaRPr lang="zh-CN" altLang="en-US" sz="800" b="1" kern="10">
                <a:solidFill>
                  <a:srgbClr val="969696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9244" name="Group 54"/>
          <p:cNvGrpSpPr>
            <a:grpSpLocks/>
          </p:cNvGrpSpPr>
          <p:nvPr/>
        </p:nvGrpSpPr>
        <p:grpSpPr bwMode="auto">
          <a:xfrm>
            <a:off x="0" y="215900"/>
            <a:ext cx="9144000" cy="830263"/>
            <a:chOff x="0" y="136"/>
            <a:chExt cx="5760" cy="523"/>
          </a:xfrm>
        </p:grpSpPr>
        <p:sp>
          <p:nvSpPr>
            <p:cNvPr id="9246" name="WordArt 2"/>
            <p:cNvSpPr>
              <a:spLocks noChangeArrowheads="1" noChangeShapeType="1" noTextEdit="1"/>
            </p:cNvSpPr>
            <p:nvPr/>
          </p:nvSpPr>
          <p:spPr bwMode="auto">
            <a:xfrm>
              <a:off x="1202" y="136"/>
              <a:ext cx="3356" cy="18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b="1" kern="10" spc="-90">
                  <a:solidFill>
                    <a:srgbClr val="FFFFFF"/>
                  </a:solidFill>
                  <a:latin typeface="Times New Roman"/>
                  <a:cs typeface="Times New Roman"/>
                </a:rPr>
                <a:t>CLICK TO TYPE SLIDE TITLE</a:t>
              </a:r>
              <a:endParaRPr lang="zh-CN" altLang="en-US" b="1" kern="10" spc="-9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247" name="Text Box 44"/>
            <p:cNvSpPr txBox="1">
              <a:spLocks noChangeArrowheads="1"/>
            </p:cNvSpPr>
            <p:nvPr/>
          </p:nvSpPr>
          <p:spPr bwMode="auto">
            <a:xfrm>
              <a:off x="0" y="343"/>
              <a:ext cx="5760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kumimoji="0" lang="en-US" altLang="ko-KR" sz="1000" baseline="0">
                  <a:solidFill>
                    <a:srgbClr val="969696"/>
                  </a:solidFill>
                  <a:latin typeface="Arial" charset="0"/>
                  <a:ea typeface="맑은 고딕" pitchFamily="50" charset="-127"/>
                </a:rPr>
                <a:t>PowerPoint can tailor your presentation so that all slides will look a certain way or fit a specific template.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0" lang="en-US" altLang="ko-KR" sz="1000" baseline="0">
                  <a:solidFill>
                    <a:srgbClr val="969696"/>
                  </a:solidFill>
                  <a:latin typeface="Arial" charset="0"/>
                  <a:ea typeface="맑은 고딕" pitchFamily="50" charset="-127"/>
                </a:rPr>
                <a:t>If you need to create a presentation for a specific company or have a logo or design that you would like to include on every page,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0" lang="en-US" altLang="ko-KR" sz="1000" baseline="0">
                  <a:solidFill>
                    <a:srgbClr val="969696"/>
                  </a:solidFill>
                  <a:latin typeface="Arial" charset="0"/>
                  <a:ea typeface="맑은 고딕" pitchFamily="50" charset="-127"/>
                </a:rPr>
                <a:t>then you will need to custom tailor your presentation.</a:t>
              </a:r>
            </a:p>
          </p:txBody>
        </p:sp>
      </p:grpSp>
      <p:sp>
        <p:nvSpPr>
          <p:cNvPr id="9245" name="Text Box 57">
            <a:hlinkClick r:id="rId2"/>
          </p:cNvPr>
          <p:cNvSpPr txBox="1">
            <a:spLocks noChangeArrowheads="1"/>
          </p:cNvSpPr>
          <p:nvPr/>
        </p:nvSpPr>
        <p:spPr bwMode="auto">
          <a:xfrm>
            <a:off x="2028825" y="6594475"/>
            <a:ext cx="5076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baseline="0">
                <a:solidFill>
                  <a:srgbClr val="EEECE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2" name="직선 연결선 73"/>
          <p:cNvCxnSpPr>
            <a:cxnSpLocks noChangeShapeType="1"/>
          </p:cNvCxnSpPr>
          <p:nvPr/>
        </p:nvCxnSpPr>
        <p:spPr bwMode="auto">
          <a:xfrm>
            <a:off x="5192713" y="3686175"/>
            <a:ext cx="219075" cy="1588"/>
          </a:xfrm>
          <a:prstGeom prst="line">
            <a:avLst/>
          </a:prstGeom>
          <a:noFill/>
          <a:ln w="10160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3" name="직선 연결선 72"/>
          <p:cNvCxnSpPr>
            <a:cxnSpLocks noChangeShapeType="1"/>
          </p:cNvCxnSpPr>
          <p:nvPr/>
        </p:nvCxnSpPr>
        <p:spPr bwMode="auto">
          <a:xfrm>
            <a:off x="3732213" y="3686175"/>
            <a:ext cx="219075" cy="1588"/>
          </a:xfrm>
          <a:prstGeom prst="line">
            <a:avLst/>
          </a:prstGeom>
          <a:noFill/>
          <a:ln w="10160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4" name="Freeform 17"/>
          <p:cNvSpPr>
            <a:spLocks/>
          </p:cNvSpPr>
          <p:nvPr/>
        </p:nvSpPr>
        <p:spPr bwMode="auto">
          <a:xfrm>
            <a:off x="5538788" y="3108325"/>
            <a:ext cx="2790825" cy="1144588"/>
          </a:xfrm>
          <a:custGeom>
            <a:avLst/>
            <a:gdLst>
              <a:gd name="T0" fmla="*/ 2135131 w 1860"/>
              <a:gd name="T1" fmla="*/ 6008 h 762"/>
              <a:gd name="T2" fmla="*/ 1833542 w 1860"/>
              <a:gd name="T3" fmla="*/ 24033 h 762"/>
              <a:gd name="T4" fmla="*/ 1668493 w 1860"/>
              <a:gd name="T5" fmla="*/ 0 h 762"/>
              <a:gd name="T6" fmla="*/ 1545457 w 1860"/>
              <a:gd name="T7" fmla="*/ 13519 h 762"/>
              <a:gd name="T8" fmla="*/ 1233365 w 1860"/>
              <a:gd name="T9" fmla="*/ 13519 h 762"/>
              <a:gd name="T10" fmla="*/ 1110328 w 1860"/>
              <a:gd name="T11" fmla="*/ 0 h 762"/>
              <a:gd name="T12" fmla="*/ 946780 w 1860"/>
              <a:gd name="T13" fmla="*/ 24033 h 762"/>
              <a:gd name="T14" fmla="*/ 655694 w 1860"/>
              <a:gd name="T15" fmla="*/ 6008 h 762"/>
              <a:gd name="T16" fmla="*/ 541660 w 1860"/>
              <a:gd name="T17" fmla="*/ 0 h 762"/>
              <a:gd name="T18" fmla="*/ 429127 w 1860"/>
              <a:gd name="T19" fmla="*/ 18025 h 762"/>
              <a:gd name="T20" fmla="*/ 324096 w 1860"/>
              <a:gd name="T21" fmla="*/ 55577 h 762"/>
              <a:gd name="T22" fmla="*/ 228067 w 1860"/>
              <a:gd name="T23" fmla="*/ 114158 h 762"/>
              <a:gd name="T24" fmla="*/ 148544 w 1860"/>
              <a:gd name="T25" fmla="*/ 186258 h 762"/>
              <a:gd name="T26" fmla="*/ 82524 w 1860"/>
              <a:gd name="T27" fmla="*/ 274881 h 762"/>
              <a:gd name="T28" fmla="*/ 33010 w 1860"/>
              <a:gd name="T29" fmla="*/ 374019 h 762"/>
              <a:gd name="T30" fmla="*/ 6002 w 1860"/>
              <a:gd name="T31" fmla="*/ 485173 h 762"/>
              <a:gd name="T32" fmla="*/ 0 w 1860"/>
              <a:gd name="T33" fmla="*/ 570792 h 762"/>
              <a:gd name="T34" fmla="*/ 12004 w 1860"/>
              <a:gd name="T35" fmla="*/ 686452 h 762"/>
              <a:gd name="T36" fmla="*/ 43513 w 1860"/>
              <a:gd name="T37" fmla="*/ 794602 h 762"/>
              <a:gd name="T38" fmla="*/ 97529 w 1860"/>
              <a:gd name="T39" fmla="*/ 892238 h 762"/>
              <a:gd name="T40" fmla="*/ 168050 w 1860"/>
              <a:gd name="T41" fmla="*/ 976355 h 762"/>
              <a:gd name="T42" fmla="*/ 252075 w 1860"/>
              <a:gd name="T43" fmla="*/ 1046953 h 762"/>
              <a:gd name="T44" fmla="*/ 349603 w 1860"/>
              <a:gd name="T45" fmla="*/ 1099525 h 762"/>
              <a:gd name="T46" fmla="*/ 456135 w 1860"/>
              <a:gd name="T47" fmla="*/ 1132571 h 762"/>
              <a:gd name="T48" fmla="*/ 571669 w 1860"/>
              <a:gd name="T49" fmla="*/ 1144588 h 762"/>
              <a:gd name="T50" fmla="*/ 690204 w 1860"/>
              <a:gd name="T51" fmla="*/ 1131069 h 762"/>
              <a:gd name="T52" fmla="*/ 991793 w 1860"/>
              <a:gd name="T53" fmla="*/ 1131069 h 762"/>
              <a:gd name="T54" fmla="*/ 1110328 w 1860"/>
              <a:gd name="T55" fmla="*/ 1144588 h 762"/>
              <a:gd name="T56" fmla="*/ 1266374 w 1860"/>
              <a:gd name="T57" fmla="*/ 1122057 h 762"/>
              <a:gd name="T58" fmla="*/ 1588970 w 1860"/>
              <a:gd name="T59" fmla="*/ 1138580 h 762"/>
              <a:gd name="T60" fmla="*/ 1710506 w 1860"/>
              <a:gd name="T61" fmla="*/ 1143086 h 762"/>
              <a:gd name="T62" fmla="*/ 2061609 w 1860"/>
              <a:gd name="T63" fmla="*/ 1122057 h 762"/>
              <a:gd name="T64" fmla="*/ 2177144 w 1860"/>
              <a:gd name="T65" fmla="*/ 1143086 h 762"/>
              <a:gd name="T66" fmla="*/ 2277673 w 1860"/>
              <a:gd name="T67" fmla="*/ 1141584 h 762"/>
              <a:gd name="T68" fmla="*/ 2388706 w 1860"/>
              <a:gd name="T69" fmla="*/ 1117550 h 762"/>
              <a:gd name="T70" fmla="*/ 2490736 w 1860"/>
              <a:gd name="T71" fmla="*/ 1075492 h 762"/>
              <a:gd name="T72" fmla="*/ 2582263 w 1860"/>
              <a:gd name="T73" fmla="*/ 1013907 h 762"/>
              <a:gd name="T74" fmla="*/ 2660286 w 1860"/>
              <a:gd name="T75" fmla="*/ 935798 h 762"/>
              <a:gd name="T76" fmla="*/ 2721805 w 1860"/>
              <a:gd name="T77" fmla="*/ 844171 h 762"/>
              <a:gd name="T78" fmla="*/ 2763817 w 1860"/>
              <a:gd name="T79" fmla="*/ 742029 h 762"/>
              <a:gd name="T80" fmla="*/ 2787824 w 1860"/>
              <a:gd name="T81" fmla="*/ 630875 h 762"/>
              <a:gd name="T82" fmla="*/ 2789325 w 1860"/>
              <a:gd name="T83" fmla="*/ 542252 h 762"/>
              <a:gd name="T84" fmla="*/ 2772820 w 1860"/>
              <a:gd name="T85" fmla="*/ 429596 h 762"/>
              <a:gd name="T86" fmla="*/ 2733808 w 1860"/>
              <a:gd name="T87" fmla="*/ 324450 h 762"/>
              <a:gd name="T88" fmla="*/ 2676791 w 1860"/>
              <a:gd name="T89" fmla="*/ 228317 h 762"/>
              <a:gd name="T90" fmla="*/ 2603270 w 1860"/>
              <a:gd name="T91" fmla="*/ 148706 h 762"/>
              <a:gd name="T92" fmla="*/ 2514743 w 1860"/>
              <a:gd name="T93" fmla="*/ 82615 h 762"/>
              <a:gd name="T94" fmla="*/ 2414214 w 1860"/>
              <a:gd name="T95" fmla="*/ 33046 h 762"/>
              <a:gd name="T96" fmla="*/ 2306182 w 1860"/>
              <a:gd name="T97" fmla="*/ 6008 h 762"/>
              <a:gd name="T98" fmla="*/ 2217656 w 1860"/>
              <a:gd name="T99" fmla="*/ 0 h 76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860"/>
              <a:gd name="T151" fmla="*/ 0 h 762"/>
              <a:gd name="T152" fmla="*/ 1860 w 1860"/>
              <a:gd name="T153" fmla="*/ 762 h 762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860" h="762">
                <a:moveTo>
                  <a:pt x="1478" y="0"/>
                </a:moveTo>
                <a:lnTo>
                  <a:pt x="1478" y="0"/>
                </a:lnTo>
                <a:lnTo>
                  <a:pt x="1450" y="1"/>
                </a:lnTo>
                <a:lnTo>
                  <a:pt x="1423" y="4"/>
                </a:lnTo>
                <a:lnTo>
                  <a:pt x="1396" y="9"/>
                </a:lnTo>
                <a:lnTo>
                  <a:pt x="1370" y="16"/>
                </a:lnTo>
                <a:lnTo>
                  <a:pt x="1222" y="16"/>
                </a:lnTo>
                <a:lnTo>
                  <a:pt x="1195" y="9"/>
                </a:lnTo>
                <a:lnTo>
                  <a:pt x="1169" y="4"/>
                </a:lnTo>
                <a:lnTo>
                  <a:pt x="1141" y="1"/>
                </a:lnTo>
                <a:lnTo>
                  <a:pt x="1112" y="0"/>
                </a:lnTo>
                <a:lnTo>
                  <a:pt x="1084" y="1"/>
                </a:lnTo>
                <a:lnTo>
                  <a:pt x="1057" y="4"/>
                </a:lnTo>
                <a:lnTo>
                  <a:pt x="1030" y="9"/>
                </a:lnTo>
                <a:lnTo>
                  <a:pt x="1004" y="16"/>
                </a:lnTo>
                <a:lnTo>
                  <a:pt x="849" y="16"/>
                </a:lnTo>
                <a:lnTo>
                  <a:pt x="822" y="9"/>
                </a:lnTo>
                <a:lnTo>
                  <a:pt x="796" y="4"/>
                </a:lnTo>
                <a:lnTo>
                  <a:pt x="768" y="1"/>
                </a:lnTo>
                <a:lnTo>
                  <a:pt x="740" y="0"/>
                </a:lnTo>
                <a:lnTo>
                  <a:pt x="711" y="1"/>
                </a:lnTo>
                <a:lnTo>
                  <a:pt x="684" y="4"/>
                </a:lnTo>
                <a:lnTo>
                  <a:pt x="657" y="9"/>
                </a:lnTo>
                <a:lnTo>
                  <a:pt x="631" y="16"/>
                </a:lnTo>
                <a:lnTo>
                  <a:pt x="490" y="16"/>
                </a:lnTo>
                <a:lnTo>
                  <a:pt x="463" y="9"/>
                </a:lnTo>
                <a:lnTo>
                  <a:pt x="437" y="4"/>
                </a:lnTo>
                <a:lnTo>
                  <a:pt x="409" y="1"/>
                </a:lnTo>
                <a:lnTo>
                  <a:pt x="381" y="0"/>
                </a:lnTo>
                <a:lnTo>
                  <a:pt x="361" y="0"/>
                </a:lnTo>
                <a:lnTo>
                  <a:pt x="342" y="2"/>
                </a:lnTo>
                <a:lnTo>
                  <a:pt x="323" y="4"/>
                </a:lnTo>
                <a:lnTo>
                  <a:pt x="304" y="8"/>
                </a:lnTo>
                <a:lnTo>
                  <a:pt x="286" y="12"/>
                </a:lnTo>
                <a:lnTo>
                  <a:pt x="268" y="17"/>
                </a:lnTo>
                <a:lnTo>
                  <a:pt x="249" y="22"/>
                </a:lnTo>
                <a:lnTo>
                  <a:pt x="233" y="29"/>
                </a:lnTo>
                <a:lnTo>
                  <a:pt x="216" y="37"/>
                </a:lnTo>
                <a:lnTo>
                  <a:pt x="200" y="46"/>
                </a:lnTo>
                <a:lnTo>
                  <a:pt x="183" y="55"/>
                </a:lnTo>
                <a:lnTo>
                  <a:pt x="168" y="65"/>
                </a:lnTo>
                <a:lnTo>
                  <a:pt x="152" y="76"/>
                </a:lnTo>
                <a:lnTo>
                  <a:pt x="139" y="87"/>
                </a:lnTo>
                <a:lnTo>
                  <a:pt x="124" y="99"/>
                </a:lnTo>
                <a:lnTo>
                  <a:pt x="112" y="112"/>
                </a:lnTo>
                <a:lnTo>
                  <a:pt x="99" y="124"/>
                </a:lnTo>
                <a:lnTo>
                  <a:pt x="87" y="139"/>
                </a:lnTo>
                <a:lnTo>
                  <a:pt x="76" y="152"/>
                </a:lnTo>
                <a:lnTo>
                  <a:pt x="65" y="168"/>
                </a:lnTo>
                <a:lnTo>
                  <a:pt x="55" y="183"/>
                </a:lnTo>
                <a:lnTo>
                  <a:pt x="46" y="200"/>
                </a:lnTo>
                <a:lnTo>
                  <a:pt x="37" y="216"/>
                </a:lnTo>
                <a:lnTo>
                  <a:pt x="29" y="233"/>
                </a:lnTo>
                <a:lnTo>
                  <a:pt x="22" y="249"/>
                </a:lnTo>
                <a:lnTo>
                  <a:pt x="17" y="268"/>
                </a:lnTo>
                <a:lnTo>
                  <a:pt x="12" y="286"/>
                </a:lnTo>
                <a:lnTo>
                  <a:pt x="8" y="304"/>
                </a:lnTo>
                <a:lnTo>
                  <a:pt x="4" y="323"/>
                </a:lnTo>
                <a:lnTo>
                  <a:pt x="2" y="342"/>
                </a:lnTo>
                <a:lnTo>
                  <a:pt x="0" y="361"/>
                </a:lnTo>
                <a:lnTo>
                  <a:pt x="0" y="380"/>
                </a:lnTo>
                <a:lnTo>
                  <a:pt x="0" y="401"/>
                </a:lnTo>
                <a:lnTo>
                  <a:pt x="2" y="420"/>
                </a:lnTo>
                <a:lnTo>
                  <a:pt x="4" y="439"/>
                </a:lnTo>
                <a:lnTo>
                  <a:pt x="8" y="457"/>
                </a:lnTo>
                <a:lnTo>
                  <a:pt x="12" y="476"/>
                </a:lnTo>
                <a:lnTo>
                  <a:pt x="17" y="494"/>
                </a:lnTo>
                <a:lnTo>
                  <a:pt x="22" y="511"/>
                </a:lnTo>
                <a:lnTo>
                  <a:pt x="29" y="529"/>
                </a:lnTo>
                <a:lnTo>
                  <a:pt x="37" y="546"/>
                </a:lnTo>
                <a:lnTo>
                  <a:pt x="46" y="562"/>
                </a:lnTo>
                <a:lnTo>
                  <a:pt x="55" y="578"/>
                </a:lnTo>
                <a:lnTo>
                  <a:pt x="65" y="594"/>
                </a:lnTo>
                <a:lnTo>
                  <a:pt x="76" y="609"/>
                </a:lnTo>
                <a:lnTo>
                  <a:pt x="87" y="623"/>
                </a:lnTo>
                <a:lnTo>
                  <a:pt x="99" y="637"/>
                </a:lnTo>
                <a:lnTo>
                  <a:pt x="112" y="650"/>
                </a:lnTo>
                <a:lnTo>
                  <a:pt x="124" y="663"/>
                </a:lnTo>
                <a:lnTo>
                  <a:pt x="139" y="675"/>
                </a:lnTo>
                <a:lnTo>
                  <a:pt x="152" y="686"/>
                </a:lnTo>
                <a:lnTo>
                  <a:pt x="168" y="697"/>
                </a:lnTo>
                <a:lnTo>
                  <a:pt x="183" y="707"/>
                </a:lnTo>
                <a:lnTo>
                  <a:pt x="200" y="716"/>
                </a:lnTo>
                <a:lnTo>
                  <a:pt x="216" y="724"/>
                </a:lnTo>
                <a:lnTo>
                  <a:pt x="233" y="732"/>
                </a:lnTo>
                <a:lnTo>
                  <a:pt x="249" y="738"/>
                </a:lnTo>
                <a:lnTo>
                  <a:pt x="268" y="744"/>
                </a:lnTo>
                <a:lnTo>
                  <a:pt x="286" y="750"/>
                </a:lnTo>
                <a:lnTo>
                  <a:pt x="304" y="754"/>
                </a:lnTo>
                <a:lnTo>
                  <a:pt x="323" y="758"/>
                </a:lnTo>
                <a:lnTo>
                  <a:pt x="342" y="760"/>
                </a:lnTo>
                <a:lnTo>
                  <a:pt x="361" y="761"/>
                </a:lnTo>
                <a:lnTo>
                  <a:pt x="381" y="762"/>
                </a:lnTo>
                <a:lnTo>
                  <a:pt x="408" y="761"/>
                </a:lnTo>
                <a:lnTo>
                  <a:pt x="434" y="758"/>
                </a:lnTo>
                <a:lnTo>
                  <a:pt x="460" y="753"/>
                </a:lnTo>
                <a:lnTo>
                  <a:pt x="484" y="747"/>
                </a:lnTo>
                <a:lnTo>
                  <a:pt x="636" y="747"/>
                </a:lnTo>
                <a:lnTo>
                  <a:pt x="661" y="753"/>
                </a:lnTo>
                <a:lnTo>
                  <a:pt x="687" y="758"/>
                </a:lnTo>
                <a:lnTo>
                  <a:pt x="714" y="761"/>
                </a:lnTo>
                <a:lnTo>
                  <a:pt x="740" y="762"/>
                </a:lnTo>
                <a:lnTo>
                  <a:pt x="767" y="761"/>
                </a:lnTo>
                <a:lnTo>
                  <a:pt x="793" y="758"/>
                </a:lnTo>
                <a:lnTo>
                  <a:pt x="819" y="753"/>
                </a:lnTo>
                <a:lnTo>
                  <a:pt x="844" y="747"/>
                </a:lnTo>
                <a:lnTo>
                  <a:pt x="1008" y="747"/>
                </a:lnTo>
                <a:lnTo>
                  <a:pt x="1033" y="753"/>
                </a:lnTo>
                <a:lnTo>
                  <a:pt x="1059" y="758"/>
                </a:lnTo>
                <a:lnTo>
                  <a:pt x="1086" y="761"/>
                </a:lnTo>
                <a:lnTo>
                  <a:pt x="1112" y="762"/>
                </a:lnTo>
                <a:lnTo>
                  <a:pt x="1140" y="761"/>
                </a:lnTo>
                <a:lnTo>
                  <a:pt x="1165" y="758"/>
                </a:lnTo>
                <a:lnTo>
                  <a:pt x="1191" y="753"/>
                </a:lnTo>
                <a:lnTo>
                  <a:pt x="1216" y="747"/>
                </a:lnTo>
                <a:lnTo>
                  <a:pt x="1374" y="747"/>
                </a:lnTo>
                <a:lnTo>
                  <a:pt x="1399" y="753"/>
                </a:lnTo>
                <a:lnTo>
                  <a:pt x="1425" y="758"/>
                </a:lnTo>
                <a:lnTo>
                  <a:pt x="1451" y="761"/>
                </a:lnTo>
                <a:lnTo>
                  <a:pt x="1478" y="762"/>
                </a:lnTo>
                <a:lnTo>
                  <a:pt x="1499" y="761"/>
                </a:lnTo>
                <a:lnTo>
                  <a:pt x="1518" y="760"/>
                </a:lnTo>
                <a:lnTo>
                  <a:pt x="1537" y="758"/>
                </a:lnTo>
                <a:lnTo>
                  <a:pt x="1555" y="754"/>
                </a:lnTo>
                <a:lnTo>
                  <a:pt x="1574" y="750"/>
                </a:lnTo>
                <a:lnTo>
                  <a:pt x="1592" y="744"/>
                </a:lnTo>
                <a:lnTo>
                  <a:pt x="1609" y="738"/>
                </a:lnTo>
                <a:lnTo>
                  <a:pt x="1627" y="732"/>
                </a:lnTo>
                <a:lnTo>
                  <a:pt x="1643" y="724"/>
                </a:lnTo>
                <a:lnTo>
                  <a:pt x="1660" y="716"/>
                </a:lnTo>
                <a:lnTo>
                  <a:pt x="1676" y="707"/>
                </a:lnTo>
                <a:lnTo>
                  <a:pt x="1692" y="697"/>
                </a:lnTo>
                <a:lnTo>
                  <a:pt x="1707" y="686"/>
                </a:lnTo>
                <a:lnTo>
                  <a:pt x="1721" y="675"/>
                </a:lnTo>
                <a:lnTo>
                  <a:pt x="1735" y="663"/>
                </a:lnTo>
                <a:lnTo>
                  <a:pt x="1748" y="650"/>
                </a:lnTo>
                <a:lnTo>
                  <a:pt x="1761" y="637"/>
                </a:lnTo>
                <a:lnTo>
                  <a:pt x="1773" y="623"/>
                </a:lnTo>
                <a:lnTo>
                  <a:pt x="1784" y="609"/>
                </a:lnTo>
                <a:lnTo>
                  <a:pt x="1795" y="594"/>
                </a:lnTo>
                <a:lnTo>
                  <a:pt x="1805" y="578"/>
                </a:lnTo>
                <a:lnTo>
                  <a:pt x="1814" y="562"/>
                </a:lnTo>
                <a:lnTo>
                  <a:pt x="1822" y="546"/>
                </a:lnTo>
                <a:lnTo>
                  <a:pt x="1830" y="529"/>
                </a:lnTo>
                <a:lnTo>
                  <a:pt x="1836" y="511"/>
                </a:lnTo>
                <a:lnTo>
                  <a:pt x="1842" y="494"/>
                </a:lnTo>
                <a:lnTo>
                  <a:pt x="1848" y="476"/>
                </a:lnTo>
                <a:lnTo>
                  <a:pt x="1852" y="457"/>
                </a:lnTo>
                <a:lnTo>
                  <a:pt x="1856" y="439"/>
                </a:lnTo>
                <a:lnTo>
                  <a:pt x="1858" y="420"/>
                </a:lnTo>
                <a:lnTo>
                  <a:pt x="1859" y="401"/>
                </a:lnTo>
                <a:lnTo>
                  <a:pt x="1860" y="380"/>
                </a:lnTo>
                <a:lnTo>
                  <a:pt x="1859" y="361"/>
                </a:lnTo>
                <a:lnTo>
                  <a:pt x="1858" y="342"/>
                </a:lnTo>
                <a:lnTo>
                  <a:pt x="1856" y="323"/>
                </a:lnTo>
                <a:lnTo>
                  <a:pt x="1852" y="304"/>
                </a:lnTo>
                <a:lnTo>
                  <a:pt x="1848" y="286"/>
                </a:lnTo>
                <a:lnTo>
                  <a:pt x="1842" y="268"/>
                </a:lnTo>
                <a:lnTo>
                  <a:pt x="1836" y="249"/>
                </a:lnTo>
                <a:lnTo>
                  <a:pt x="1830" y="233"/>
                </a:lnTo>
                <a:lnTo>
                  <a:pt x="1822" y="216"/>
                </a:lnTo>
                <a:lnTo>
                  <a:pt x="1814" y="200"/>
                </a:lnTo>
                <a:lnTo>
                  <a:pt x="1805" y="183"/>
                </a:lnTo>
                <a:lnTo>
                  <a:pt x="1795" y="168"/>
                </a:lnTo>
                <a:lnTo>
                  <a:pt x="1784" y="152"/>
                </a:lnTo>
                <a:lnTo>
                  <a:pt x="1773" y="139"/>
                </a:lnTo>
                <a:lnTo>
                  <a:pt x="1761" y="124"/>
                </a:lnTo>
                <a:lnTo>
                  <a:pt x="1748" y="112"/>
                </a:lnTo>
                <a:lnTo>
                  <a:pt x="1735" y="99"/>
                </a:lnTo>
                <a:lnTo>
                  <a:pt x="1721" y="87"/>
                </a:lnTo>
                <a:lnTo>
                  <a:pt x="1707" y="76"/>
                </a:lnTo>
                <a:lnTo>
                  <a:pt x="1692" y="65"/>
                </a:lnTo>
                <a:lnTo>
                  <a:pt x="1676" y="55"/>
                </a:lnTo>
                <a:lnTo>
                  <a:pt x="1660" y="46"/>
                </a:lnTo>
                <a:lnTo>
                  <a:pt x="1643" y="37"/>
                </a:lnTo>
                <a:lnTo>
                  <a:pt x="1627" y="29"/>
                </a:lnTo>
                <a:lnTo>
                  <a:pt x="1609" y="22"/>
                </a:lnTo>
                <a:lnTo>
                  <a:pt x="1592" y="17"/>
                </a:lnTo>
                <a:lnTo>
                  <a:pt x="1574" y="12"/>
                </a:lnTo>
                <a:lnTo>
                  <a:pt x="1555" y="8"/>
                </a:lnTo>
                <a:lnTo>
                  <a:pt x="1537" y="4"/>
                </a:lnTo>
                <a:lnTo>
                  <a:pt x="1518" y="2"/>
                </a:lnTo>
                <a:lnTo>
                  <a:pt x="1499" y="0"/>
                </a:lnTo>
                <a:lnTo>
                  <a:pt x="147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16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Rectangle 12"/>
          <p:cNvSpPr>
            <a:spLocks noChangeArrowheads="1"/>
          </p:cNvSpPr>
          <p:nvPr/>
        </p:nvSpPr>
        <p:spPr bwMode="auto">
          <a:xfrm>
            <a:off x="5768975" y="3321050"/>
            <a:ext cx="2295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kumimoji="0" lang="en-US" altLang="ko-KR" sz="1600" baseline="0">
                <a:solidFill>
                  <a:srgbClr val="FFFFFF"/>
                </a:solidFill>
                <a:latin typeface="Arial Black" pitchFamily="34" charset="0"/>
                <a:ea typeface="맑은 고딕" pitchFamily="50" charset="-127"/>
              </a:rPr>
              <a:t>Animation PowerPoint</a:t>
            </a:r>
          </a:p>
        </p:txBody>
      </p:sp>
      <p:sp>
        <p:nvSpPr>
          <p:cNvPr id="10246" name="Rectangle 13"/>
          <p:cNvSpPr>
            <a:spLocks noChangeArrowheads="1"/>
          </p:cNvSpPr>
          <p:nvPr/>
        </p:nvSpPr>
        <p:spPr bwMode="auto">
          <a:xfrm>
            <a:off x="5770563" y="3649663"/>
            <a:ext cx="2292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kumimoji="0" lang="en-US" altLang="ko-KR" sz="1000" baseline="0">
                <a:solidFill>
                  <a:srgbClr val="FFFFFF"/>
                </a:solidFill>
                <a:latin typeface="Arial" charset="0"/>
                <a:ea typeface="맑은 고딕" pitchFamily="50" charset="-127"/>
              </a:rPr>
              <a:t>Dynamic look to your presentation – </a:t>
            </a:r>
          </a:p>
          <a:p>
            <a:pPr algn="ctr" eaLnBrk="1" hangingPunct="1"/>
            <a:r>
              <a:rPr kumimoji="0" lang="en-US" altLang="ko-KR" sz="1000" baseline="0">
                <a:solidFill>
                  <a:srgbClr val="FFFFFF"/>
                </a:solidFill>
                <a:latin typeface="Arial" charset="0"/>
                <a:ea typeface="맑은 고딕" pitchFamily="50" charset="-127"/>
              </a:rPr>
              <a:t>Animation PowerPoint Templates</a:t>
            </a:r>
          </a:p>
        </p:txBody>
      </p:sp>
      <p:cxnSp>
        <p:nvCxnSpPr>
          <p:cNvPr id="10247" name="직선 연결선 49"/>
          <p:cNvCxnSpPr>
            <a:cxnSpLocks noChangeShapeType="1"/>
          </p:cNvCxnSpPr>
          <p:nvPr/>
        </p:nvCxnSpPr>
        <p:spPr bwMode="auto">
          <a:xfrm rot="5400000">
            <a:off x="4375944" y="4488657"/>
            <a:ext cx="365125" cy="1587"/>
          </a:xfrm>
          <a:prstGeom prst="line">
            <a:avLst/>
          </a:prstGeom>
          <a:noFill/>
          <a:ln w="101600">
            <a:solidFill>
              <a:srgbClr val="F7B60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8" name="직선 연결선 48"/>
          <p:cNvCxnSpPr>
            <a:cxnSpLocks noChangeShapeType="1"/>
          </p:cNvCxnSpPr>
          <p:nvPr/>
        </p:nvCxnSpPr>
        <p:spPr bwMode="auto">
          <a:xfrm rot="5400000">
            <a:off x="4372769" y="2882107"/>
            <a:ext cx="365125" cy="1587"/>
          </a:xfrm>
          <a:prstGeom prst="line">
            <a:avLst/>
          </a:prstGeom>
          <a:noFill/>
          <a:ln w="101600">
            <a:solidFill>
              <a:srgbClr val="139A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9" name="WordArt 2"/>
          <p:cNvSpPr>
            <a:spLocks noChangeArrowheads="1" noChangeShapeType="1" noTextEdit="1"/>
          </p:cNvSpPr>
          <p:nvPr/>
        </p:nvSpPr>
        <p:spPr bwMode="auto">
          <a:xfrm>
            <a:off x="1908175" y="215900"/>
            <a:ext cx="5327650" cy="2873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b="1" kern="10" spc="-90">
                <a:solidFill>
                  <a:srgbClr val="FFFFFF"/>
                </a:solidFill>
                <a:latin typeface="Times New Roman"/>
                <a:cs typeface="Times New Roman"/>
              </a:rPr>
              <a:t>CLICK TO TYPE SLIDE TITLE</a:t>
            </a:r>
            <a:endParaRPr lang="zh-CN" altLang="en-US" b="1" kern="10" spc="-9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0250" name="WordArt 3"/>
          <p:cNvSpPr>
            <a:spLocks noChangeArrowheads="1" noChangeShapeType="1" noTextEdit="1"/>
          </p:cNvSpPr>
          <p:nvPr/>
        </p:nvSpPr>
        <p:spPr bwMode="auto">
          <a:xfrm>
            <a:off x="3816350" y="6354763"/>
            <a:ext cx="1441450" cy="2159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kern="10">
                <a:solidFill>
                  <a:srgbClr val="FFFFFF"/>
                </a:solidFill>
                <a:latin typeface="Impact"/>
              </a:rPr>
              <a:t>' LOGOTYPE '</a:t>
            </a:r>
            <a:endParaRPr lang="zh-CN" altLang="en-US" kern="10">
              <a:solidFill>
                <a:srgbClr val="FFFFFF"/>
              </a:solidFill>
              <a:latin typeface="Impact"/>
            </a:endParaRPr>
          </a:p>
        </p:txBody>
      </p:sp>
      <p:sp>
        <p:nvSpPr>
          <p:cNvPr id="10251" name="WordArt 4"/>
          <p:cNvSpPr>
            <a:spLocks noChangeArrowheads="1" noChangeShapeType="1" noTextEdit="1"/>
          </p:cNvSpPr>
          <p:nvPr/>
        </p:nvSpPr>
        <p:spPr bwMode="auto">
          <a:xfrm>
            <a:off x="3927475" y="6642100"/>
            <a:ext cx="1222375" cy="73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l"/>
            <a:r>
              <a:rPr lang="en-US" altLang="zh-CN" sz="800" b="1" kern="10">
                <a:solidFill>
                  <a:srgbClr val="969696"/>
                </a:solidFill>
                <a:latin typeface="Arial"/>
                <a:cs typeface="Arial"/>
              </a:rPr>
              <a:t>COMPANY LOGOTYPE INSERT</a:t>
            </a:r>
            <a:endParaRPr lang="zh-CN" altLang="en-US" sz="800" b="1" kern="10">
              <a:solidFill>
                <a:srgbClr val="969696"/>
              </a:solidFill>
              <a:latin typeface="Arial"/>
              <a:cs typeface="Arial"/>
            </a:endParaRPr>
          </a:p>
        </p:txBody>
      </p:sp>
      <p:sp>
        <p:nvSpPr>
          <p:cNvPr id="10252" name="Freeform 5"/>
          <p:cNvSpPr>
            <a:spLocks/>
          </p:cNvSpPr>
          <p:nvPr/>
        </p:nvSpPr>
        <p:spPr bwMode="auto">
          <a:xfrm>
            <a:off x="1614488" y="4649788"/>
            <a:ext cx="5875337" cy="1225550"/>
          </a:xfrm>
          <a:custGeom>
            <a:avLst/>
            <a:gdLst>
              <a:gd name="T0" fmla="*/ 5154612 w 3701"/>
              <a:gd name="T1" fmla="*/ 9525 h 772"/>
              <a:gd name="T2" fmla="*/ 4889500 w 3701"/>
              <a:gd name="T3" fmla="*/ 36513 h 772"/>
              <a:gd name="T4" fmla="*/ 4735512 w 3701"/>
              <a:gd name="T5" fmla="*/ 1588 h 772"/>
              <a:gd name="T6" fmla="*/ 4598987 w 3701"/>
              <a:gd name="T7" fmla="*/ 6350 h 772"/>
              <a:gd name="T8" fmla="*/ 4308475 w 3701"/>
              <a:gd name="T9" fmla="*/ 36513 h 772"/>
              <a:gd name="T10" fmla="*/ 4181475 w 3701"/>
              <a:gd name="T11" fmla="*/ 6350 h 772"/>
              <a:gd name="T12" fmla="*/ 4044950 w 3701"/>
              <a:gd name="T13" fmla="*/ 1588 h 772"/>
              <a:gd name="T14" fmla="*/ 3892550 w 3701"/>
              <a:gd name="T15" fmla="*/ 36513 h 772"/>
              <a:gd name="T16" fmla="*/ 3625850 w 3701"/>
              <a:gd name="T17" fmla="*/ 9525 h 772"/>
              <a:gd name="T18" fmla="*/ 3492500 w 3701"/>
              <a:gd name="T19" fmla="*/ 0 h 772"/>
              <a:gd name="T20" fmla="*/ 3335337 w 3701"/>
              <a:gd name="T21" fmla="*/ 26988 h 772"/>
              <a:gd name="T22" fmla="*/ 3070225 w 3701"/>
              <a:gd name="T23" fmla="*/ 14288 h 772"/>
              <a:gd name="T24" fmla="*/ 2938462 w 3701"/>
              <a:gd name="T25" fmla="*/ 0 h 772"/>
              <a:gd name="T26" fmla="*/ 2779712 w 3701"/>
              <a:gd name="T27" fmla="*/ 20638 h 772"/>
              <a:gd name="T28" fmla="*/ 2514600 w 3701"/>
              <a:gd name="T29" fmla="*/ 20638 h 772"/>
              <a:gd name="T30" fmla="*/ 2355850 w 3701"/>
              <a:gd name="T31" fmla="*/ 0 h 772"/>
              <a:gd name="T32" fmla="*/ 2222500 w 3701"/>
              <a:gd name="T33" fmla="*/ 14288 h 772"/>
              <a:gd name="T34" fmla="*/ 1958975 w 3701"/>
              <a:gd name="T35" fmla="*/ 26988 h 772"/>
              <a:gd name="T36" fmla="*/ 1803400 w 3701"/>
              <a:gd name="T37" fmla="*/ 0 h 772"/>
              <a:gd name="T38" fmla="*/ 1668462 w 3701"/>
              <a:gd name="T39" fmla="*/ 9525 h 772"/>
              <a:gd name="T40" fmla="*/ 1401762 w 3701"/>
              <a:gd name="T41" fmla="*/ 36513 h 772"/>
              <a:gd name="T42" fmla="*/ 1249362 w 3701"/>
              <a:gd name="T43" fmla="*/ 1588 h 772"/>
              <a:gd name="T44" fmla="*/ 1112837 w 3701"/>
              <a:gd name="T45" fmla="*/ 6350 h 772"/>
              <a:gd name="T46" fmla="*/ 822325 w 3701"/>
              <a:gd name="T47" fmla="*/ 36513 h 772"/>
              <a:gd name="T48" fmla="*/ 693737 w 3701"/>
              <a:gd name="T49" fmla="*/ 6350 h 772"/>
              <a:gd name="T50" fmla="*/ 550862 w 3701"/>
              <a:gd name="T51" fmla="*/ 3175 h 772"/>
              <a:gd name="T52" fmla="*/ 374650 w 3701"/>
              <a:gd name="T53" fmla="*/ 47625 h 772"/>
              <a:gd name="T54" fmla="*/ 223837 w 3701"/>
              <a:gd name="T55" fmla="*/ 139700 h 772"/>
              <a:gd name="T56" fmla="*/ 103187 w 3701"/>
              <a:gd name="T57" fmla="*/ 271463 h 772"/>
              <a:gd name="T58" fmla="*/ 26987 w 3701"/>
              <a:gd name="T59" fmla="*/ 430213 h 772"/>
              <a:gd name="T60" fmla="*/ 0 w 3701"/>
              <a:gd name="T61" fmla="*/ 612775 h 772"/>
              <a:gd name="T62" fmla="*/ 19050 w 3701"/>
              <a:gd name="T63" fmla="*/ 765175 h 772"/>
              <a:gd name="T64" fmla="*/ 88900 w 3701"/>
              <a:gd name="T65" fmla="*/ 930275 h 772"/>
              <a:gd name="T66" fmla="*/ 200025 w 3701"/>
              <a:gd name="T67" fmla="*/ 1066800 h 772"/>
              <a:gd name="T68" fmla="*/ 347662 w 3701"/>
              <a:gd name="T69" fmla="*/ 1165225 h 772"/>
              <a:gd name="T70" fmla="*/ 520700 w 3701"/>
              <a:gd name="T71" fmla="*/ 1219200 h 772"/>
              <a:gd name="T72" fmla="*/ 704850 w 3701"/>
              <a:gd name="T73" fmla="*/ 1219200 h 772"/>
              <a:gd name="T74" fmla="*/ 1101725 w 3701"/>
              <a:gd name="T75" fmla="*/ 1219200 h 772"/>
              <a:gd name="T76" fmla="*/ 1331912 w 3701"/>
              <a:gd name="T77" fmla="*/ 1211263 h 772"/>
              <a:gd name="T78" fmla="*/ 1728787 w 3701"/>
              <a:gd name="T79" fmla="*/ 1223963 h 772"/>
              <a:gd name="T80" fmla="*/ 1957387 w 3701"/>
              <a:gd name="T81" fmla="*/ 1198563 h 772"/>
              <a:gd name="T82" fmla="*/ 2355850 w 3701"/>
              <a:gd name="T83" fmla="*/ 1225550 h 772"/>
              <a:gd name="T84" fmla="*/ 2755900 w 3701"/>
              <a:gd name="T85" fmla="*/ 1198563 h 772"/>
              <a:gd name="T86" fmla="*/ 2938462 w 3701"/>
              <a:gd name="T87" fmla="*/ 1225550 h 772"/>
              <a:gd name="T88" fmla="*/ 3335337 w 3701"/>
              <a:gd name="T89" fmla="*/ 1198563 h 772"/>
              <a:gd name="T90" fmla="*/ 3567112 w 3701"/>
              <a:gd name="T91" fmla="*/ 1223963 h 772"/>
              <a:gd name="T92" fmla="*/ 3960812 w 3701"/>
              <a:gd name="T93" fmla="*/ 1211263 h 772"/>
              <a:gd name="T94" fmla="*/ 4194175 w 3701"/>
              <a:gd name="T95" fmla="*/ 1219200 h 772"/>
              <a:gd name="T96" fmla="*/ 4587875 w 3701"/>
              <a:gd name="T97" fmla="*/ 1219200 h 772"/>
              <a:gd name="T98" fmla="*/ 4819650 w 3701"/>
              <a:gd name="T99" fmla="*/ 1211263 h 772"/>
              <a:gd name="T100" fmla="*/ 5214937 w 3701"/>
              <a:gd name="T101" fmla="*/ 1223963 h 772"/>
              <a:gd name="T102" fmla="*/ 5386387 w 3701"/>
              <a:gd name="T103" fmla="*/ 1214438 h 772"/>
              <a:gd name="T104" fmla="*/ 5553075 w 3701"/>
              <a:gd name="T105" fmla="*/ 1152525 h 772"/>
              <a:gd name="T106" fmla="*/ 5695950 w 3701"/>
              <a:gd name="T107" fmla="*/ 1047750 h 772"/>
              <a:gd name="T108" fmla="*/ 5800725 w 3701"/>
              <a:gd name="T109" fmla="*/ 904875 h 772"/>
              <a:gd name="T110" fmla="*/ 5862637 w 3701"/>
              <a:gd name="T111" fmla="*/ 736600 h 772"/>
              <a:gd name="T112" fmla="*/ 5875337 w 3701"/>
              <a:gd name="T113" fmla="*/ 582613 h 772"/>
              <a:gd name="T114" fmla="*/ 5837237 w 3701"/>
              <a:gd name="T115" fmla="*/ 401638 h 772"/>
              <a:gd name="T116" fmla="*/ 5753100 w 3701"/>
              <a:gd name="T117" fmla="*/ 246063 h 772"/>
              <a:gd name="T118" fmla="*/ 5627687 w 3701"/>
              <a:gd name="T119" fmla="*/ 122238 h 772"/>
              <a:gd name="T120" fmla="*/ 5473700 w 3701"/>
              <a:gd name="T121" fmla="*/ 36513 h 772"/>
              <a:gd name="T122" fmla="*/ 5294312 w 3701"/>
              <a:gd name="T123" fmla="*/ 0 h 77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701"/>
              <a:gd name="T187" fmla="*/ 0 h 772"/>
              <a:gd name="T188" fmla="*/ 3701 w 3701"/>
              <a:gd name="T189" fmla="*/ 772 h 77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701" h="772">
                <a:moveTo>
                  <a:pt x="3315" y="0"/>
                </a:moveTo>
                <a:lnTo>
                  <a:pt x="3315" y="0"/>
                </a:lnTo>
                <a:lnTo>
                  <a:pt x="3298" y="0"/>
                </a:lnTo>
                <a:lnTo>
                  <a:pt x="3281" y="1"/>
                </a:lnTo>
                <a:lnTo>
                  <a:pt x="3264" y="4"/>
                </a:lnTo>
                <a:lnTo>
                  <a:pt x="3247" y="6"/>
                </a:lnTo>
                <a:lnTo>
                  <a:pt x="3230" y="9"/>
                </a:lnTo>
                <a:lnTo>
                  <a:pt x="3214" y="13"/>
                </a:lnTo>
                <a:lnTo>
                  <a:pt x="3199" y="17"/>
                </a:lnTo>
                <a:lnTo>
                  <a:pt x="3183" y="23"/>
                </a:lnTo>
                <a:lnTo>
                  <a:pt x="3080" y="23"/>
                </a:lnTo>
                <a:lnTo>
                  <a:pt x="3064" y="17"/>
                </a:lnTo>
                <a:lnTo>
                  <a:pt x="3048" y="13"/>
                </a:lnTo>
                <a:lnTo>
                  <a:pt x="3032" y="9"/>
                </a:lnTo>
                <a:lnTo>
                  <a:pt x="3016" y="6"/>
                </a:lnTo>
                <a:lnTo>
                  <a:pt x="2999" y="4"/>
                </a:lnTo>
                <a:lnTo>
                  <a:pt x="2983" y="1"/>
                </a:lnTo>
                <a:lnTo>
                  <a:pt x="2966" y="0"/>
                </a:lnTo>
                <a:lnTo>
                  <a:pt x="2949" y="0"/>
                </a:lnTo>
                <a:lnTo>
                  <a:pt x="2931" y="0"/>
                </a:lnTo>
                <a:lnTo>
                  <a:pt x="2914" y="1"/>
                </a:lnTo>
                <a:lnTo>
                  <a:pt x="2897" y="4"/>
                </a:lnTo>
                <a:lnTo>
                  <a:pt x="2881" y="6"/>
                </a:lnTo>
                <a:lnTo>
                  <a:pt x="2865" y="9"/>
                </a:lnTo>
                <a:lnTo>
                  <a:pt x="2849" y="13"/>
                </a:lnTo>
                <a:lnTo>
                  <a:pt x="2833" y="17"/>
                </a:lnTo>
                <a:lnTo>
                  <a:pt x="2817" y="23"/>
                </a:lnTo>
                <a:lnTo>
                  <a:pt x="2714" y="23"/>
                </a:lnTo>
                <a:lnTo>
                  <a:pt x="2698" y="17"/>
                </a:lnTo>
                <a:lnTo>
                  <a:pt x="2683" y="13"/>
                </a:lnTo>
                <a:lnTo>
                  <a:pt x="2666" y="9"/>
                </a:lnTo>
                <a:lnTo>
                  <a:pt x="2650" y="6"/>
                </a:lnTo>
                <a:lnTo>
                  <a:pt x="2634" y="4"/>
                </a:lnTo>
                <a:lnTo>
                  <a:pt x="2617" y="1"/>
                </a:lnTo>
                <a:lnTo>
                  <a:pt x="2599" y="0"/>
                </a:lnTo>
                <a:lnTo>
                  <a:pt x="2582" y="0"/>
                </a:lnTo>
                <a:lnTo>
                  <a:pt x="2565" y="0"/>
                </a:lnTo>
                <a:lnTo>
                  <a:pt x="2548" y="1"/>
                </a:lnTo>
                <a:lnTo>
                  <a:pt x="2532" y="4"/>
                </a:lnTo>
                <a:lnTo>
                  <a:pt x="2515" y="6"/>
                </a:lnTo>
                <a:lnTo>
                  <a:pt x="2499" y="9"/>
                </a:lnTo>
                <a:lnTo>
                  <a:pt x="2483" y="13"/>
                </a:lnTo>
                <a:lnTo>
                  <a:pt x="2467" y="17"/>
                </a:lnTo>
                <a:lnTo>
                  <a:pt x="2452" y="23"/>
                </a:lnTo>
                <a:lnTo>
                  <a:pt x="2347" y="23"/>
                </a:lnTo>
                <a:lnTo>
                  <a:pt x="2333" y="17"/>
                </a:lnTo>
                <a:lnTo>
                  <a:pt x="2317" y="13"/>
                </a:lnTo>
                <a:lnTo>
                  <a:pt x="2301" y="9"/>
                </a:lnTo>
                <a:lnTo>
                  <a:pt x="2284" y="6"/>
                </a:lnTo>
                <a:lnTo>
                  <a:pt x="2267" y="4"/>
                </a:lnTo>
                <a:lnTo>
                  <a:pt x="2250" y="1"/>
                </a:lnTo>
                <a:lnTo>
                  <a:pt x="2234" y="0"/>
                </a:lnTo>
                <a:lnTo>
                  <a:pt x="2217" y="0"/>
                </a:lnTo>
                <a:lnTo>
                  <a:pt x="2200" y="0"/>
                </a:lnTo>
                <a:lnTo>
                  <a:pt x="2183" y="1"/>
                </a:lnTo>
                <a:lnTo>
                  <a:pt x="2165" y="4"/>
                </a:lnTo>
                <a:lnTo>
                  <a:pt x="2149" y="6"/>
                </a:lnTo>
                <a:lnTo>
                  <a:pt x="2132" y="9"/>
                </a:lnTo>
                <a:lnTo>
                  <a:pt x="2116" y="13"/>
                </a:lnTo>
                <a:lnTo>
                  <a:pt x="2101" y="17"/>
                </a:lnTo>
                <a:lnTo>
                  <a:pt x="2085" y="23"/>
                </a:lnTo>
                <a:lnTo>
                  <a:pt x="1982" y="23"/>
                </a:lnTo>
                <a:lnTo>
                  <a:pt x="1966" y="17"/>
                </a:lnTo>
                <a:lnTo>
                  <a:pt x="1950" y="13"/>
                </a:lnTo>
                <a:lnTo>
                  <a:pt x="1934" y="9"/>
                </a:lnTo>
                <a:lnTo>
                  <a:pt x="1918" y="6"/>
                </a:lnTo>
                <a:lnTo>
                  <a:pt x="1901" y="4"/>
                </a:lnTo>
                <a:lnTo>
                  <a:pt x="1885" y="1"/>
                </a:lnTo>
                <a:lnTo>
                  <a:pt x="1868" y="0"/>
                </a:lnTo>
                <a:lnTo>
                  <a:pt x="1851" y="0"/>
                </a:lnTo>
                <a:lnTo>
                  <a:pt x="1833" y="0"/>
                </a:lnTo>
                <a:lnTo>
                  <a:pt x="1816" y="1"/>
                </a:lnTo>
                <a:lnTo>
                  <a:pt x="1799" y="4"/>
                </a:lnTo>
                <a:lnTo>
                  <a:pt x="1783" y="6"/>
                </a:lnTo>
                <a:lnTo>
                  <a:pt x="1767" y="9"/>
                </a:lnTo>
                <a:lnTo>
                  <a:pt x="1751" y="13"/>
                </a:lnTo>
                <a:lnTo>
                  <a:pt x="1735" y="17"/>
                </a:lnTo>
                <a:lnTo>
                  <a:pt x="1719" y="23"/>
                </a:lnTo>
                <a:lnTo>
                  <a:pt x="1616" y="23"/>
                </a:lnTo>
                <a:lnTo>
                  <a:pt x="1600" y="17"/>
                </a:lnTo>
                <a:lnTo>
                  <a:pt x="1584" y="13"/>
                </a:lnTo>
                <a:lnTo>
                  <a:pt x="1568" y="9"/>
                </a:lnTo>
                <a:lnTo>
                  <a:pt x="1552" y="6"/>
                </a:lnTo>
                <a:lnTo>
                  <a:pt x="1536" y="4"/>
                </a:lnTo>
                <a:lnTo>
                  <a:pt x="1518" y="1"/>
                </a:lnTo>
                <a:lnTo>
                  <a:pt x="1501" y="0"/>
                </a:lnTo>
                <a:lnTo>
                  <a:pt x="1484" y="0"/>
                </a:lnTo>
                <a:lnTo>
                  <a:pt x="1467" y="0"/>
                </a:lnTo>
                <a:lnTo>
                  <a:pt x="1450" y="1"/>
                </a:lnTo>
                <a:lnTo>
                  <a:pt x="1434" y="4"/>
                </a:lnTo>
                <a:lnTo>
                  <a:pt x="1417" y="6"/>
                </a:lnTo>
                <a:lnTo>
                  <a:pt x="1400" y="9"/>
                </a:lnTo>
                <a:lnTo>
                  <a:pt x="1384" y="13"/>
                </a:lnTo>
                <a:lnTo>
                  <a:pt x="1368" y="17"/>
                </a:lnTo>
                <a:lnTo>
                  <a:pt x="1354" y="23"/>
                </a:lnTo>
                <a:lnTo>
                  <a:pt x="1249" y="23"/>
                </a:lnTo>
                <a:lnTo>
                  <a:pt x="1234" y="17"/>
                </a:lnTo>
                <a:lnTo>
                  <a:pt x="1218" y="13"/>
                </a:lnTo>
                <a:lnTo>
                  <a:pt x="1202" y="9"/>
                </a:lnTo>
                <a:lnTo>
                  <a:pt x="1186" y="6"/>
                </a:lnTo>
                <a:lnTo>
                  <a:pt x="1169" y="4"/>
                </a:lnTo>
                <a:lnTo>
                  <a:pt x="1152" y="1"/>
                </a:lnTo>
                <a:lnTo>
                  <a:pt x="1136" y="0"/>
                </a:lnTo>
                <a:lnTo>
                  <a:pt x="1119" y="0"/>
                </a:lnTo>
                <a:lnTo>
                  <a:pt x="1102" y="0"/>
                </a:lnTo>
                <a:lnTo>
                  <a:pt x="1084" y="1"/>
                </a:lnTo>
                <a:lnTo>
                  <a:pt x="1067" y="4"/>
                </a:lnTo>
                <a:lnTo>
                  <a:pt x="1051" y="6"/>
                </a:lnTo>
                <a:lnTo>
                  <a:pt x="1034" y="9"/>
                </a:lnTo>
                <a:lnTo>
                  <a:pt x="1018" y="13"/>
                </a:lnTo>
                <a:lnTo>
                  <a:pt x="1003" y="17"/>
                </a:lnTo>
                <a:lnTo>
                  <a:pt x="987" y="23"/>
                </a:lnTo>
                <a:lnTo>
                  <a:pt x="883" y="23"/>
                </a:lnTo>
                <a:lnTo>
                  <a:pt x="868" y="17"/>
                </a:lnTo>
                <a:lnTo>
                  <a:pt x="852" y="13"/>
                </a:lnTo>
                <a:lnTo>
                  <a:pt x="836" y="9"/>
                </a:lnTo>
                <a:lnTo>
                  <a:pt x="820" y="6"/>
                </a:lnTo>
                <a:lnTo>
                  <a:pt x="803" y="4"/>
                </a:lnTo>
                <a:lnTo>
                  <a:pt x="787" y="1"/>
                </a:lnTo>
                <a:lnTo>
                  <a:pt x="770" y="0"/>
                </a:lnTo>
                <a:lnTo>
                  <a:pt x="752" y="0"/>
                </a:lnTo>
                <a:lnTo>
                  <a:pt x="735" y="0"/>
                </a:lnTo>
                <a:lnTo>
                  <a:pt x="718" y="1"/>
                </a:lnTo>
                <a:lnTo>
                  <a:pt x="701" y="4"/>
                </a:lnTo>
                <a:lnTo>
                  <a:pt x="685" y="6"/>
                </a:lnTo>
                <a:lnTo>
                  <a:pt x="669" y="9"/>
                </a:lnTo>
                <a:lnTo>
                  <a:pt x="653" y="13"/>
                </a:lnTo>
                <a:lnTo>
                  <a:pt x="637" y="17"/>
                </a:lnTo>
                <a:lnTo>
                  <a:pt x="621" y="23"/>
                </a:lnTo>
                <a:lnTo>
                  <a:pt x="518" y="23"/>
                </a:lnTo>
                <a:lnTo>
                  <a:pt x="502" y="17"/>
                </a:lnTo>
                <a:lnTo>
                  <a:pt x="486" y="13"/>
                </a:lnTo>
                <a:lnTo>
                  <a:pt x="470" y="9"/>
                </a:lnTo>
                <a:lnTo>
                  <a:pt x="454" y="6"/>
                </a:lnTo>
                <a:lnTo>
                  <a:pt x="437" y="4"/>
                </a:lnTo>
                <a:lnTo>
                  <a:pt x="420" y="1"/>
                </a:lnTo>
                <a:lnTo>
                  <a:pt x="403" y="0"/>
                </a:lnTo>
                <a:lnTo>
                  <a:pt x="386" y="0"/>
                </a:lnTo>
                <a:lnTo>
                  <a:pt x="366" y="0"/>
                </a:lnTo>
                <a:lnTo>
                  <a:pt x="347" y="2"/>
                </a:lnTo>
                <a:lnTo>
                  <a:pt x="328" y="5"/>
                </a:lnTo>
                <a:lnTo>
                  <a:pt x="308" y="8"/>
                </a:lnTo>
                <a:lnTo>
                  <a:pt x="290" y="12"/>
                </a:lnTo>
                <a:lnTo>
                  <a:pt x="271" y="17"/>
                </a:lnTo>
                <a:lnTo>
                  <a:pt x="253" y="23"/>
                </a:lnTo>
                <a:lnTo>
                  <a:pt x="236" y="30"/>
                </a:lnTo>
                <a:lnTo>
                  <a:pt x="219" y="38"/>
                </a:lnTo>
                <a:lnTo>
                  <a:pt x="202" y="47"/>
                </a:lnTo>
                <a:lnTo>
                  <a:pt x="186" y="56"/>
                </a:lnTo>
                <a:lnTo>
                  <a:pt x="171" y="65"/>
                </a:lnTo>
                <a:lnTo>
                  <a:pt x="155" y="77"/>
                </a:lnTo>
                <a:lnTo>
                  <a:pt x="141" y="88"/>
                </a:lnTo>
                <a:lnTo>
                  <a:pt x="126" y="100"/>
                </a:lnTo>
                <a:lnTo>
                  <a:pt x="113" y="113"/>
                </a:lnTo>
                <a:lnTo>
                  <a:pt x="100" y="126"/>
                </a:lnTo>
                <a:lnTo>
                  <a:pt x="88" y="141"/>
                </a:lnTo>
                <a:lnTo>
                  <a:pt x="77" y="155"/>
                </a:lnTo>
                <a:lnTo>
                  <a:pt x="65" y="171"/>
                </a:lnTo>
                <a:lnTo>
                  <a:pt x="56" y="186"/>
                </a:lnTo>
                <a:lnTo>
                  <a:pt x="47" y="202"/>
                </a:lnTo>
                <a:lnTo>
                  <a:pt x="38" y="219"/>
                </a:lnTo>
                <a:lnTo>
                  <a:pt x="30" y="236"/>
                </a:lnTo>
                <a:lnTo>
                  <a:pt x="23" y="253"/>
                </a:lnTo>
                <a:lnTo>
                  <a:pt x="17" y="271"/>
                </a:lnTo>
                <a:lnTo>
                  <a:pt x="12" y="290"/>
                </a:lnTo>
                <a:lnTo>
                  <a:pt x="8" y="308"/>
                </a:lnTo>
                <a:lnTo>
                  <a:pt x="5" y="328"/>
                </a:lnTo>
                <a:lnTo>
                  <a:pt x="2" y="347"/>
                </a:lnTo>
                <a:lnTo>
                  <a:pt x="0" y="367"/>
                </a:lnTo>
                <a:lnTo>
                  <a:pt x="0" y="386"/>
                </a:lnTo>
                <a:lnTo>
                  <a:pt x="0" y="407"/>
                </a:lnTo>
                <a:lnTo>
                  <a:pt x="2" y="426"/>
                </a:lnTo>
                <a:lnTo>
                  <a:pt x="5" y="446"/>
                </a:lnTo>
                <a:lnTo>
                  <a:pt x="8" y="464"/>
                </a:lnTo>
                <a:lnTo>
                  <a:pt x="12" y="482"/>
                </a:lnTo>
                <a:lnTo>
                  <a:pt x="17" y="501"/>
                </a:lnTo>
                <a:lnTo>
                  <a:pt x="23" y="519"/>
                </a:lnTo>
                <a:lnTo>
                  <a:pt x="30" y="536"/>
                </a:lnTo>
                <a:lnTo>
                  <a:pt x="38" y="553"/>
                </a:lnTo>
                <a:lnTo>
                  <a:pt x="47" y="570"/>
                </a:lnTo>
                <a:lnTo>
                  <a:pt x="56" y="586"/>
                </a:lnTo>
                <a:lnTo>
                  <a:pt x="65" y="602"/>
                </a:lnTo>
                <a:lnTo>
                  <a:pt x="77" y="617"/>
                </a:lnTo>
                <a:lnTo>
                  <a:pt x="88" y="632"/>
                </a:lnTo>
                <a:lnTo>
                  <a:pt x="100" y="646"/>
                </a:lnTo>
                <a:lnTo>
                  <a:pt x="113" y="660"/>
                </a:lnTo>
                <a:lnTo>
                  <a:pt x="126" y="672"/>
                </a:lnTo>
                <a:lnTo>
                  <a:pt x="141" y="684"/>
                </a:lnTo>
                <a:lnTo>
                  <a:pt x="155" y="695"/>
                </a:lnTo>
                <a:lnTo>
                  <a:pt x="171" y="707"/>
                </a:lnTo>
                <a:lnTo>
                  <a:pt x="186" y="717"/>
                </a:lnTo>
                <a:lnTo>
                  <a:pt x="202" y="726"/>
                </a:lnTo>
                <a:lnTo>
                  <a:pt x="219" y="734"/>
                </a:lnTo>
                <a:lnTo>
                  <a:pt x="236" y="742"/>
                </a:lnTo>
                <a:lnTo>
                  <a:pt x="253" y="749"/>
                </a:lnTo>
                <a:lnTo>
                  <a:pt x="271" y="755"/>
                </a:lnTo>
                <a:lnTo>
                  <a:pt x="290" y="760"/>
                </a:lnTo>
                <a:lnTo>
                  <a:pt x="308" y="765"/>
                </a:lnTo>
                <a:lnTo>
                  <a:pt x="328" y="768"/>
                </a:lnTo>
                <a:lnTo>
                  <a:pt x="347" y="771"/>
                </a:lnTo>
                <a:lnTo>
                  <a:pt x="366" y="772"/>
                </a:lnTo>
                <a:lnTo>
                  <a:pt x="386" y="772"/>
                </a:lnTo>
                <a:lnTo>
                  <a:pt x="416" y="771"/>
                </a:lnTo>
                <a:lnTo>
                  <a:pt x="444" y="768"/>
                </a:lnTo>
                <a:lnTo>
                  <a:pt x="473" y="763"/>
                </a:lnTo>
                <a:lnTo>
                  <a:pt x="500" y="755"/>
                </a:lnTo>
                <a:lnTo>
                  <a:pt x="638" y="755"/>
                </a:lnTo>
                <a:lnTo>
                  <a:pt x="665" y="763"/>
                </a:lnTo>
                <a:lnTo>
                  <a:pt x="694" y="768"/>
                </a:lnTo>
                <a:lnTo>
                  <a:pt x="723" y="771"/>
                </a:lnTo>
                <a:lnTo>
                  <a:pt x="752" y="772"/>
                </a:lnTo>
                <a:lnTo>
                  <a:pt x="782" y="771"/>
                </a:lnTo>
                <a:lnTo>
                  <a:pt x="811" y="768"/>
                </a:lnTo>
                <a:lnTo>
                  <a:pt x="839" y="763"/>
                </a:lnTo>
                <a:lnTo>
                  <a:pt x="867" y="755"/>
                </a:lnTo>
                <a:lnTo>
                  <a:pt x="1003" y="755"/>
                </a:lnTo>
                <a:lnTo>
                  <a:pt x="1032" y="763"/>
                </a:lnTo>
                <a:lnTo>
                  <a:pt x="1059" y="768"/>
                </a:lnTo>
                <a:lnTo>
                  <a:pt x="1089" y="771"/>
                </a:lnTo>
                <a:lnTo>
                  <a:pt x="1119" y="772"/>
                </a:lnTo>
                <a:lnTo>
                  <a:pt x="1147" y="771"/>
                </a:lnTo>
                <a:lnTo>
                  <a:pt x="1177" y="768"/>
                </a:lnTo>
                <a:lnTo>
                  <a:pt x="1206" y="763"/>
                </a:lnTo>
                <a:lnTo>
                  <a:pt x="1233" y="755"/>
                </a:lnTo>
                <a:lnTo>
                  <a:pt x="1370" y="755"/>
                </a:lnTo>
                <a:lnTo>
                  <a:pt x="1397" y="763"/>
                </a:lnTo>
                <a:lnTo>
                  <a:pt x="1426" y="768"/>
                </a:lnTo>
                <a:lnTo>
                  <a:pt x="1454" y="771"/>
                </a:lnTo>
                <a:lnTo>
                  <a:pt x="1484" y="772"/>
                </a:lnTo>
                <a:lnTo>
                  <a:pt x="1514" y="771"/>
                </a:lnTo>
                <a:lnTo>
                  <a:pt x="1544" y="768"/>
                </a:lnTo>
                <a:lnTo>
                  <a:pt x="1571" y="763"/>
                </a:lnTo>
                <a:lnTo>
                  <a:pt x="1599" y="755"/>
                </a:lnTo>
                <a:lnTo>
                  <a:pt x="1736" y="755"/>
                </a:lnTo>
                <a:lnTo>
                  <a:pt x="1763" y="763"/>
                </a:lnTo>
                <a:lnTo>
                  <a:pt x="1792" y="768"/>
                </a:lnTo>
                <a:lnTo>
                  <a:pt x="1821" y="771"/>
                </a:lnTo>
                <a:lnTo>
                  <a:pt x="1851" y="772"/>
                </a:lnTo>
                <a:lnTo>
                  <a:pt x="1880" y="771"/>
                </a:lnTo>
                <a:lnTo>
                  <a:pt x="1909" y="768"/>
                </a:lnTo>
                <a:lnTo>
                  <a:pt x="1938" y="763"/>
                </a:lnTo>
                <a:lnTo>
                  <a:pt x="1965" y="755"/>
                </a:lnTo>
                <a:lnTo>
                  <a:pt x="2101" y="755"/>
                </a:lnTo>
                <a:lnTo>
                  <a:pt x="2130" y="763"/>
                </a:lnTo>
                <a:lnTo>
                  <a:pt x="2157" y="768"/>
                </a:lnTo>
                <a:lnTo>
                  <a:pt x="2187" y="771"/>
                </a:lnTo>
                <a:lnTo>
                  <a:pt x="2217" y="772"/>
                </a:lnTo>
                <a:lnTo>
                  <a:pt x="2247" y="771"/>
                </a:lnTo>
                <a:lnTo>
                  <a:pt x="2275" y="768"/>
                </a:lnTo>
                <a:lnTo>
                  <a:pt x="2304" y="763"/>
                </a:lnTo>
                <a:lnTo>
                  <a:pt x="2331" y="755"/>
                </a:lnTo>
                <a:lnTo>
                  <a:pt x="2468" y="755"/>
                </a:lnTo>
                <a:lnTo>
                  <a:pt x="2495" y="763"/>
                </a:lnTo>
                <a:lnTo>
                  <a:pt x="2524" y="768"/>
                </a:lnTo>
                <a:lnTo>
                  <a:pt x="2552" y="771"/>
                </a:lnTo>
                <a:lnTo>
                  <a:pt x="2582" y="772"/>
                </a:lnTo>
                <a:lnTo>
                  <a:pt x="2612" y="771"/>
                </a:lnTo>
                <a:lnTo>
                  <a:pt x="2642" y="768"/>
                </a:lnTo>
                <a:lnTo>
                  <a:pt x="2669" y="763"/>
                </a:lnTo>
                <a:lnTo>
                  <a:pt x="2697" y="755"/>
                </a:lnTo>
                <a:lnTo>
                  <a:pt x="2834" y="755"/>
                </a:lnTo>
                <a:lnTo>
                  <a:pt x="2862" y="763"/>
                </a:lnTo>
                <a:lnTo>
                  <a:pt x="2890" y="768"/>
                </a:lnTo>
                <a:lnTo>
                  <a:pt x="2919" y="771"/>
                </a:lnTo>
                <a:lnTo>
                  <a:pt x="2949" y="772"/>
                </a:lnTo>
                <a:lnTo>
                  <a:pt x="2978" y="771"/>
                </a:lnTo>
                <a:lnTo>
                  <a:pt x="3007" y="768"/>
                </a:lnTo>
                <a:lnTo>
                  <a:pt x="3036" y="763"/>
                </a:lnTo>
                <a:lnTo>
                  <a:pt x="3063" y="755"/>
                </a:lnTo>
                <a:lnTo>
                  <a:pt x="3201" y="755"/>
                </a:lnTo>
                <a:lnTo>
                  <a:pt x="3228" y="763"/>
                </a:lnTo>
                <a:lnTo>
                  <a:pt x="3256" y="768"/>
                </a:lnTo>
                <a:lnTo>
                  <a:pt x="3285" y="771"/>
                </a:lnTo>
                <a:lnTo>
                  <a:pt x="3315" y="772"/>
                </a:lnTo>
                <a:lnTo>
                  <a:pt x="3335" y="772"/>
                </a:lnTo>
                <a:lnTo>
                  <a:pt x="3354" y="771"/>
                </a:lnTo>
                <a:lnTo>
                  <a:pt x="3373" y="768"/>
                </a:lnTo>
                <a:lnTo>
                  <a:pt x="3393" y="765"/>
                </a:lnTo>
                <a:lnTo>
                  <a:pt x="3411" y="760"/>
                </a:lnTo>
                <a:lnTo>
                  <a:pt x="3430" y="755"/>
                </a:lnTo>
                <a:lnTo>
                  <a:pt x="3448" y="749"/>
                </a:lnTo>
                <a:lnTo>
                  <a:pt x="3465" y="742"/>
                </a:lnTo>
                <a:lnTo>
                  <a:pt x="3482" y="734"/>
                </a:lnTo>
                <a:lnTo>
                  <a:pt x="3498" y="726"/>
                </a:lnTo>
                <a:lnTo>
                  <a:pt x="3515" y="717"/>
                </a:lnTo>
                <a:lnTo>
                  <a:pt x="3530" y="707"/>
                </a:lnTo>
                <a:lnTo>
                  <a:pt x="3545" y="695"/>
                </a:lnTo>
                <a:lnTo>
                  <a:pt x="3560" y="684"/>
                </a:lnTo>
                <a:lnTo>
                  <a:pt x="3574" y="672"/>
                </a:lnTo>
                <a:lnTo>
                  <a:pt x="3588" y="660"/>
                </a:lnTo>
                <a:lnTo>
                  <a:pt x="3600" y="646"/>
                </a:lnTo>
                <a:lnTo>
                  <a:pt x="3613" y="632"/>
                </a:lnTo>
                <a:lnTo>
                  <a:pt x="3624" y="617"/>
                </a:lnTo>
                <a:lnTo>
                  <a:pt x="3635" y="602"/>
                </a:lnTo>
                <a:lnTo>
                  <a:pt x="3645" y="586"/>
                </a:lnTo>
                <a:lnTo>
                  <a:pt x="3654" y="570"/>
                </a:lnTo>
                <a:lnTo>
                  <a:pt x="3663" y="553"/>
                </a:lnTo>
                <a:lnTo>
                  <a:pt x="3670" y="536"/>
                </a:lnTo>
                <a:lnTo>
                  <a:pt x="3677" y="519"/>
                </a:lnTo>
                <a:lnTo>
                  <a:pt x="3684" y="501"/>
                </a:lnTo>
                <a:lnTo>
                  <a:pt x="3688" y="482"/>
                </a:lnTo>
                <a:lnTo>
                  <a:pt x="3693" y="464"/>
                </a:lnTo>
                <a:lnTo>
                  <a:pt x="3696" y="446"/>
                </a:lnTo>
                <a:lnTo>
                  <a:pt x="3699" y="426"/>
                </a:lnTo>
                <a:lnTo>
                  <a:pt x="3701" y="407"/>
                </a:lnTo>
                <a:lnTo>
                  <a:pt x="3701" y="386"/>
                </a:lnTo>
                <a:lnTo>
                  <a:pt x="3701" y="367"/>
                </a:lnTo>
                <a:lnTo>
                  <a:pt x="3699" y="347"/>
                </a:lnTo>
                <a:lnTo>
                  <a:pt x="3696" y="328"/>
                </a:lnTo>
                <a:lnTo>
                  <a:pt x="3693" y="308"/>
                </a:lnTo>
                <a:lnTo>
                  <a:pt x="3688" y="290"/>
                </a:lnTo>
                <a:lnTo>
                  <a:pt x="3684" y="271"/>
                </a:lnTo>
                <a:lnTo>
                  <a:pt x="3677" y="253"/>
                </a:lnTo>
                <a:lnTo>
                  <a:pt x="3670" y="236"/>
                </a:lnTo>
                <a:lnTo>
                  <a:pt x="3663" y="219"/>
                </a:lnTo>
                <a:lnTo>
                  <a:pt x="3654" y="202"/>
                </a:lnTo>
                <a:lnTo>
                  <a:pt x="3645" y="186"/>
                </a:lnTo>
                <a:lnTo>
                  <a:pt x="3635" y="171"/>
                </a:lnTo>
                <a:lnTo>
                  <a:pt x="3624" y="155"/>
                </a:lnTo>
                <a:lnTo>
                  <a:pt x="3613" y="141"/>
                </a:lnTo>
                <a:lnTo>
                  <a:pt x="3600" y="126"/>
                </a:lnTo>
                <a:lnTo>
                  <a:pt x="3588" y="113"/>
                </a:lnTo>
                <a:lnTo>
                  <a:pt x="3574" y="100"/>
                </a:lnTo>
                <a:lnTo>
                  <a:pt x="3560" y="88"/>
                </a:lnTo>
                <a:lnTo>
                  <a:pt x="3545" y="77"/>
                </a:lnTo>
                <a:lnTo>
                  <a:pt x="3530" y="65"/>
                </a:lnTo>
                <a:lnTo>
                  <a:pt x="3515" y="56"/>
                </a:lnTo>
                <a:lnTo>
                  <a:pt x="3498" y="47"/>
                </a:lnTo>
                <a:lnTo>
                  <a:pt x="3482" y="38"/>
                </a:lnTo>
                <a:lnTo>
                  <a:pt x="3465" y="30"/>
                </a:lnTo>
                <a:lnTo>
                  <a:pt x="3448" y="23"/>
                </a:lnTo>
                <a:lnTo>
                  <a:pt x="3430" y="17"/>
                </a:lnTo>
                <a:lnTo>
                  <a:pt x="3411" y="12"/>
                </a:lnTo>
                <a:lnTo>
                  <a:pt x="3393" y="8"/>
                </a:lnTo>
                <a:lnTo>
                  <a:pt x="3373" y="5"/>
                </a:lnTo>
                <a:lnTo>
                  <a:pt x="3354" y="2"/>
                </a:lnTo>
                <a:lnTo>
                  <a:pt x="3335" y="0"/>
                </a:lnTo>
                <a:lnTo>
                  <a:pt x="3315" y="0"/>
                </a:lnTo>
                <a:close/>
              </a:path>
            </a:pathLst>
          </a:custGeom>
          <a:solidFill>
            <a:srgbClr val="FDB602">
              <a:alpha val="30196"/>
            </a:srgbClr>
          </a:solidFill>
          <a:ln w="101600">
            <a:solidFill>
              <a:srgbClr val="F7B60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3" name="Freeform 6"/>
          <p:cNvSpPr>
            <a:spLocks/>
          </p:cNvSpPr>
          <p:nvPr/>
        </p:nvSpPr>
        <p:spPr bwMode="auto">
          <a:xfrm>
            <a:off x="1614488" y="1479550"/>
            <a:ext cx="5875337" cy="1225550"/>
          </a:xfrm>
          <a:custGeom>
            <a:avLst/>
            <a:gdLst>
              <a:gd name="T0" fmla="*/ 5154612 w 3701"/>
              <a:gd name="T1" fmla="*/ 9525 h 772"/>
              <a:gd name="T2" fmla="*/ 4889500 w 3701"/>
              <a:gd name="T3" fmla="*/ 36513 h 772"/>
              <a:gd name="T4" fmla="*/ 4735512 w 3701"/>
              <a:gd name="T5" fmla="*/ 1588 h 772"/>
              <a:gd name="T6" fmla="*/ 4598987 w 3701"/>
              <a:gd name="T7" fmla="*/ 6350 h 772"/>
              <a:gd name="T8" fmla="*/ 4308475 w 3701"/>
              <a:gd name="T9" fmla="*/ 36513 h 772"/>
              <a:gd name="T10" fmla="*/ 4181475 w 3701"/>
              <a:gd name="T11" fmla="*/ 6350 h 772"/>
              <a:gd name="T12" fmla="*/ 4044950 w 3701"/>
              <a:gd name="T13" fmla="*/ 1588 h 772"/>
              <a:gd name="T14" fmla="*/ 3892550 w 3701"/>
              <a:gd name="T15" fmla="*/ 36513 h 772"/>
              <a:gd name="T16" fmla="*/ 3625850 w 3701"/>
              <a:gd name="T17" fmla="*/ 9525 h 772"/>
              <a:gd name="T18" fmla="*/ 3492500 w 3701"/>
              <a:gd name="T19" fmla="*/ 0 h 772"/>
              <a:gd name="T20" fmla="*/ 3335337 w 3701"/>
              <a:gd name="T21" fmla="*/ 26988 h 772"/>
              <a:gd name="T22" fmla="*/ 3070225 w 3701"/>
              <a:gd name="T23" fmla="*/ 14288 h 772"/>
              <a:gd name="T24" fmla="*/ 2938462 w 3701"/>
              <a:gd name="T25" fmla="*/ 0 h 772"/>
              <a:gd name="T26" fmla="*/ 2779712 w 3701"/>
              <a:gd name="T27" fmla="*/ 20638 h 772"/>
              <a:gd name="T28" fmla="*/ 2514600 w 3701"/>
              <a:gd name="T29" fmla="*/ 20638 h 772"/>
              <a:gd name="T30" fmla="*/ 2355850 w 3701"/>
              <a:gd name="T31" fmla="*/ 0 h 772"/>
              <a:gd name="T32" fmla="*/ 2222500 w 3701"/>
              <a:gd name="T33" fmla="*/ 14288 h 772"/>
              <a:gd name="T34" fmla="*/ 1958975 w 3701"/>
              <a:gd name="T35" fmla="*/ 26988 h 772"/>
              <a:gd name="T36" fmla="*/ 1803400 w 3701"/>
              <a:gd name="T37" fmla="*/ 0 h 772"/>
              <a:gd name="T38" fmla="*/ 1668462 w 3701"/>
              <a:gd name="T39" fmla="*/ 9525 h 772"/>
              <a:gd name="T40" fmla="*/ 1401762 w 3701"/>
              <a:gd name="T41" fmla="*/ 36513 h 772"/>
              <a:gd name="T42" fmla="*/ 1249362 w 3701"/>
              <a:gd name="T43" fmla="*/ 1588 h 772"/>
              <a:gd name="T44" fmla="*/ 1112837 w 3701"/>
              <a:gd name="T45" fmla="*/ 6350 h 772"/>
              <a:gd name="T46" fmla="*/ 822325 w 3701"/>
              <a:gd name="T47" fmla="*/ 36513 h 772"/>
              <a:gd name="T48" fmla="*/ 693737 w 3701"/>
              <a:gd name="T49" fmla="*/ 6350 h 772"/>
              <a:gd name="T50" fmla="*/ 550862 w 3701"/>
              <a:gd name="T51" fmla="*/ 3175 h 772"/>
              <a:gd name="T52" fmla="*/ 374650 w 3701"/>
              <a:gd name="T53" fmla="*/ 47625 h 772"/>
              <a:gd name="T54" fmla="*/ 223837 w 3701"/>
              <a:gd name="T55" fmla="*/ 139700 h 772"/>
              <a:gd name="T56" fmla="*/ 103187 w 3701"/>
              <a:gd name="T57" fmla="*/ 271463 h 772"/>
              <a:gd name="T58" fmla="*/ 26987 w 3701"/>
              <a:gd name="T59" fmla="*/ 430213 h 772"/>
              <a:gd name="T60" fmla="*/ 0 w 3701"/>
              <a:gd name="T61" fmla="*/ 612775 h 772"/>
              <a:gd name="T62" fmla="*/ 19050 w 3701"/>
              <a:gd name="T63" fmla="*/ 765175 h 772"/>
              <a:gd name="T64" fmla="*/ 88900 w 3701"/>
              <a:gd name="T65" fmla="*/ 930275 h 772"/>
              <a:gd name="T66" fmla="*/ 200025 w 3701"/>
              <a:gd name="T67" fmla="*/ 1066800 h 772"/>
              <a:gd name="T68" fmla="*/ 347662 w 3701"/>
              <a:gd name="T69" fmla="*/ 1165225 h 772"/>
              <a:gd name="T70" fmla="*/ 520700 w 3701"/>
              <a:gd name="T71" fmla="*/ 1219200 h 772"/>
              <a:gd name="T72" fmla="*/ 704850 w 3701"/>
              <a:gd name="T73" fmla="*/ 1219200 h 772"/>
              <a:gd name="T74" fmla="*/ 1101725 w 3701"/>
              <a:gd name="T75" fmla="*/ 1219200 h 772"/>
              <a:gd name="T76" fmla="*/ 1331912 w 3701"/>
              <a:gd name="T77" fmla="*/ 1211263 h 772"/>
              <a:gd name="T78" fmla="*/ 1728787 w 3701"/>
              <a:gd name="T79" fmla="*/ 1223963 h 772"/>
              <a:gd name="T80" fmla="*/ 1957387 w 3701"/>
              <a:gd name="T81" fmla="*/ 1198563 h 772"/>
              <a:gd name="T82" fmla="*/ 2355850 w 3701"/>
              <a:gd name="T83" fmla="*/ 1225550 h 772"/>
              <a:gd name="T84" fmla="*/ 2755900 w 3701"/>
              <a:gd name="T85" fmla="*/ 1198563 h 772"/>
              <a:gd name="T86" fmla="*/ 2938462 w 3701"/>
              <a:gd name="T87" fmla="*/ 1225550 h 772"/>
              <a:gd name="T88" fmla="*/ 3335337 w 3701"/>
              <a:gd name="T89" fmla="*/ 1198563 h 772"/>
              <a:gd name="T90" fmla="*/ 3567112 w 3701"/>
              <a:gd name="T91" fmla="*/ 1223963 h 772"/>
              <a:gd name="T92" fmla="*/ 3960812 w 3701"/>
              <a:gd name="T93" fmla="*/ 1211263 h 772"/>
              <a:gd name="T94" fmla="*/ 4194175 w 3701"/>
              <a:gd name="T95" fmla="*/ 1219200 h 772"/>
              <a:gd name="T96" fmla="*/ 4587875 w 3701"/>
              <a:gd name="T97" fmla="*/ 1219200 h 772"/>
              <a:gd name="T98" fmla="*/ 4819650 w 3701"/>
              <a:gd name="T99" fmla="*/ 1211263 h 772"/>
              <a:gd name="T100" fmla="*/ 5214937 w 3701"/>
              <a:gd name="T101" fmla="*/ 1223963 h 772"/>
              <a:gd name="T102" fmla="*/ 5386387 w 3701"/>
              <a:gd name="T103" fmla="*/ 1214438 h 772"/>
              <a:gd name="T104" fmla="*/ 5553075 w 3701"/>
              <a:gd name="T105" fmla="*/ 1152525 h 772"/>
              <a:gd name="T106" fmla="*/ 5695950 w 3701"/>
              <a:gd name="T107" fmla="*/ 1047750 h 772"/>
              <a:gd name="T108" fmla="*/ 5800725 w 3701"/>
              <a:gd name="T109" fmla="*/ 904875 h 772"/>
              <a:gd name="T110" fmla="*/ 5862637 w 3701"/>
              <a:gd name="T111" fmla="*/ 736600 h 772"/>
              <a:gd name="T112" fmla="*/ 5875337 w 3701"/>
              <a:gd name="T113" fmla="*/ 582613 h 772"/>
              <a:gd name="T114" fmla="*/ 5837237 w 3701"/>
              <a:gd name="T115" fmla="*/ 401638 h 772"/>
              <a:gd name="T116" fmla="*/ 5753100 w 3701"/>
              <a:gd name="T117" fmla="*/ 246063 h 772"/>
              <a:gd name="T118" fmla="*/ 5627687 w 3701"/>
              <a:gd name="T119" fmla="*/ 122238 h 772"/>
              <a:gd name="T120" fmla="*/ 5473700 w 3701"/>
              <a:gd name="T121" fmla="*/ 36513 h 772"/>
              <a:gd name="T122" fmla="*/ 5294312 w 3701"/>
              <a:gd name="T123" fmla="*/ 0 h 77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701"/>
              <a:gd name="T187" fmla="*/ 0 h 772"/>
              <a:gd name="T188" fmla="*/ 3701 w 3701"/>
              <a:gd name="T189" fmla="*/ 772 h 77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701" h="772">
                <a:moveTo>
                  <a:pt x="3315" y="0"/>
                </a:moveTo>
                <a:lnTo>
                  <a:pt x="3315" y="0"/>
                </a:lnTo>
                <a:lnTo>
                  <a:pt x="3298" y="0"/>
                </a:lnTo>
                <a:lnTo>
                  <a:pt x="3281" y="1"/>
                </a:lnTo>
                <a:lnTo>
                  <a:pt x="3264" y="4"/>
                </a:lnTo>
                <a:lnTo>
                  <a:pt x="3247" y="6"/>
                </a:lnTo>
                <a:lnTo>
                  <a:pt x="3230" y="9"/>
                </a:lnTo>
                <a:lnTo>
                  <a:pt x="3214" y="13"/>
                </a:lnTo>
                <a:lnTo>
                  <a:pt x="3199" y="17"/>
                </a:lnTo>
                <a:lnTo>
                  <a:pt x="3183" y="23"/>
                </a:lnTo>
                <a:lnTo>
                  <a:pt x="3080" y="23"/>
                </a:lnTo>
                <a:lnTo>
                  <a:pt x="3064" y="17"/>
                </a:lnTo>
                <a:lnTo>
                  <a:pt x="3048" y="13"/>
                </a:lnTo>
                <a:lnTo>
                  <a:pt x="3032" y="9"/>
                </a:lnTo>
                <a:lnTo>
                  <a:pt x="3016" y="6"/>
                </a:lnTo>
                <a:lnTo>
                  <a:pt x="2999" y="4"/>
                </a:lnTo>
                <a:lnTo>
                  <a:pt x="2983" y="1"/>
                </a:lnTo>
                <a:lnTo>
                  <a:pt x="2966" y="0"/>
                </a:lnTo>
                <a:lnTo>
                  <a:pt x="2949" y="0"/>
                </a:lnTo>
                <a:lnTo>
                  <a:pt x="2931" y="0"/>
                </a:lnTo>
                <a:lnTo>
                  <a:pt x="2914" y="1"/>
                </a:lnTo>
                <a:lnTo>
                  <a:pt x="2897" y="4"/>
                </a:lnTo>
                <a:lnTo>
                  <a:pt x="2881" y="6"/>
                </a:lnTo>
                <a:lnTo>
                  <a:pt x="2865" y="9"/>
                </a:lnTo>
                <a:lnTo>
                  <a:pt x="2849" y="13"/>
                </a:lnTo>
                <a:lnTo>
                  <a:pt x="2833" y="17"/>
                </a:lnTo>
                <a:lnTo>
                  <a:pt x="2817" y="23"/>
                </a:lnTo>
                <a:lnTo>
                  <a:pt x="2714" y="23"/>
                </a:lnTo>
                <a:lnTo>
                  <a:pt x="2698" y="17"/>
                </a:lnTo>
                <a:lnTo>
                  <a:pt x="2683" y="13"/>
                </a:lnTo>
                <a:lnTo>
                  <a:pt x="2666" y="9"/>
                </a:lnTo>
                <a:lnTo>
                  <a:pt x="2650" y="6"/>
                </a:lnTo>
                <a:lnTo>
                  <a:pt x="2634" y="4"/>
                </a:lnTo>
                <a:lnTo>
                  <a:pt x="2617" y="1"/>
                </a:lnTo>
                <a:lnTo>
                  <a:pt x="2599" y="0"/>
                </a:lnTo>
                <a:lnTo>
                  <a:pt x="2582" y="0"/>
                </a:lnTo>
                <a:lnTo>
                  <a:pt x="2565" y="0"/>
                </a:lnTo>
                <a:lnTo>
                  <a:pt x="2548" y="1"/>
                </a:lnTo>
                <a:lnTo>
                  <a:pt x="2532" y="4"/>
                </a:lnTo>
                <a:lnTo>
                  <a:pt x="2515" y="6"/>
                </a:lnTo>
                <a:lnTo>
                  <a:pt x="2499" y="9"/>
                </a:lnTo>
                <a:lnTo>
                  <a:pt x="2483" y="13"/>
                </a:lnTo>
                <a:lnTo>
                  <a:pt x="2467" y="17"/>
                </a:lnTo>
                <a:lnTo>
                  <a:pt x="2452" y="23"/>
                </a:lnTo>
                <a:lnTo>
                  <a:pt x="2347" y="23"/>
                </a:lnTo>
                <a:lnTo>
                  <a:pt x="2333" y="17"/>
                </a:lnTo>
                <a:lnTo>
                  <a:pt x="2317" y="13"/>
                </a:lnTo>
                <a:lnTo>
                  <a:pt x="2301" y="9"/>
                </a:lnTo>
                <a:lnTo>
                  <a:pt x="2284" y="6"/>
                </a:lnTo>
                <a:lnTo>
                  <a:pt x="2267" y="4"/>
                </a:lnTo>
                <a:lnTo>
                  <a:pt x="2250" y="1"/>
                </a:lnTo>
                <a:lnTo>
                  <a:pt x="2234" y="0"/>
                </a:lnTo>
                <a:lnTo>
                  <a:pt x="2217" y="0"/>
                </a:lnTo>
                <a:lnTo>
                  <a:pt x="2200" y="0"/>
                </a:lnTo>
                <a:lnTo>
                  <a:pt x="2183" y="1"/>
                </a:lnTo>
                <a:lnTo>
                  <a:pt x="2165" y="4"/>
                </a:lnTo>
                <a:lnTo>
                  <a:pt x="2149" y="6"/>
                </a:lnTo>
                <a:lnTo>
                  <a:pt x="2132" y="9"/>
                </a:lnTo>
                <a:lnTo>
                  <a:pt x="2116" y="13"/>
                </a:lnTo>
                <a:lnTo>
                  <a:pt x="2101" y="17"/>
                </a:lnTo>
                <a:lnTo>
                  <a:pt x="2085" y="23"/>
                </a:lnTo>
                <a:lnTo>
                  <a:pt x="1982" y="23"/>
                </a:lnTo>
                <a:lnTo>
                  <a:pt x="1966" y="17"/>
                </a:lnTo>
                <a:lnTo>
                  <a:pt x="1950" y="13"/>
                </a:lnTo>
                <a:lnTo>
                  <a:pt x="1934" y="9"/>
                </a:lnTo>
                <a:lnTo>
                  <a:pt x="1918" y="6"/>
                </a:lnTo>
                <a:lnTo>
                  <a:pt x="1901" y="4"/>
                </a:lnTo>
                <a:lnTo>
                  <a:pt x="1885" y="1"/>
                </a:lnTo>
                <a:lnTo>
                  <a:pt x="1868" y="0"/>
                </a:lnTo>
                <a:lnTo>
                  <a:pt x="1851" y="0"/>
                </a:lnTo>
                <a:lnTo>
                  <a:pt x="1833" y="0"/>
                </a:lnTo>
                <a:lnTo>
                  <a:pt x="1816" y="1"/>
                </a:lnTo>
                <a:lnTo>
                  <a:pt x="1799" y="4"/>
                </a:lnTo>
                <a:lnTo>
                  <a:pt x="1783" y="6"/>
                </a:lnTo>
                <a:lnTo>
                  <a:pt x="1767" y="9"/>
                </a:lnTo>
                <a:lnTo>
                  <a:pt x="1751" y="13"/>
                </a:lnTo>
                <a:lnTo>
                  <a:pt x="1735" y="17"/>
                </a:lnTo>
                <a:lnTo>
                  <a:pt x="1719" y="23"/>
                </a:lnTo>
                <a:lnTo>
                  <a:pt x="1616" y="23"/>
                </a:lnTo>
                <a:lnTo>
                  <a:pt x="1600" y="17"/>
                </a:lnTo>
                <a:lnTo>
                  <a:pt x="1584" y="13"/>
                </a:lnTo>
                <a:lnTo>
                  <a:pt x="1568" y="9"/>
                </a:lnTo>
                <a:lnTo>
                  <a:pt x="1552" y="6"/>
                </a:lnTo>
                <a:lnTo>
                  <a:pt x="1536" y="4"/>
                </a:lnTo>
                <a:lnTo>
                  <a:pt x="1518" y="1"/>
                </a:lnTo>
                <a:lnTo>
                  <a:pt x="1501" y="0"/>
                </a:lnTo>
                <a:lnTo>
                  <a:pt x="1484" y="0"/>
                </a:lnTo>
                <a:lnTo>
                  <a:pt x="1467" y="0"/>
                </a:lnTo>
                <a:lnTo>
                  <a:pt x="1450" y="1"/>
                </a:lnTo>
                <a:lnTo>
                  <a:pt x="1434" y="4"/>
                </a:lnTo>
                <a:lnTo>
                  <a:pt x="1417" y="6"/>
                </a:lnTo>
                <a:lnTo>
                  <a:pt x="1400" y="9"/>
                </a:lnTo>
                <a:lnTo>
                  <a:pt x="1384" y="13"/>
                </a:lnTo>
                <a:lnTo>
                  <a:pt x="1368" y="17"/>
                </a:lnTo>
                <a:lnTo>
                  <a:pt x="1354" y="23"/>
                </a:lnTo>
                <a:lnTo>
                  <a:pt x="1249" y="23"/>
                </a:lnTo>
                <a:lnTo>
                  <a:pt x="1234" y="17"/>
                </a:lnTo>
                <a:lnTo>
                  <a:pt x="1218" y="13"/>
                </a:lnTo>
                <a:lnTo>
                  <a:pt x="1202" y="9"/>
                </a:lnTo>
                <a:lnTo>
                  <a:pt x="1186" y="6"/>
                </a:lnTo>
                <a:lnTo>
                  <a:pt x="1169" y="4"/>
                </a:lnTo>
                <a:lnTo>
                  <a:pt x="1152" y="1"/>
                </a:lnTo>
                <a:lnTo>
                  <a:pt x="1136" y="0"/>
                </a:lnTo>
                <a:lnTo>
                  <a:pt x="1119" y="0"/>
                </a:lnTo>
                <a:lnTo>
                  <a:pt x="1102" y="0"/>
                </a:lnTo>
                <a:lnTo>
                  <a:pt x="1084" y="1"/>
                </a:lnTo>
                <a:lnTo>
                  <a:pt x="1067" y="4"/>
                </a:lnTo>
                <a:lnTo>
                  <a:pt x="1051" y="6"/>
                </a:lnTo>
                <a:lnTo>
                  <a:pt x="1034" y="9"/>
                </a:lnTo>
                <a:lnTo>
                  <a:pt x="1018" y="13"/>
                </a:lnTo>
                <a:lnTo>
                  <a:pt x="1003" y="17"/>
                </a:lnTo>
                <a:lnTo>
                  <a:pt x="987" y="23"/>
                </a:lnTo>
                <a:lnTo>
                  <a:pt x="883" y="23"/>
                </a:lnTo>
                <a:lnTo>
                  <a:pt x="868" y="17"/>
                </a:lnTo>
                <a:lnTo>
                  <a:pt x="852" y="13"/>
                </a:lnTo>
                <a:lnTo>
                  <a:pt x="836" y="9"/>
                </a:lnTo>
                <a:lnTo>
                  <a:pt x="820" y="6"/>
                </a:lnTo>
                <a:lnTo>
                  <a:pt x="803" y="4"/>
                </a:lnTo>
                <a:lnTo>
                  <a:pt x="787" y="1"/>
                </a:lnTo>
                <a:lnTo>
                  <a:pt x="770" y="0"/>
                </a:lnTo>
                <a:lnTo>
                  <a:pt x="752" y="0"/>
                </a:lnTo>
                <a:lnTo>
                  <a:pt x="735" y="0"/>
                </a:lnTo>
                <a:lnTo>
                  <a:pt x="718" y="1"/>
                </a:lnTo>
                <a:lnTo>
                  <a:pt x="701" y="4"/>
                </a:lnTo>
                <a:lnTo>
                  <a:pt x="685" y="6"/>
                </a:lnTo>
                <a:lnTo>
                  <a:pt x="669" y="9"/>
                </a:lnTo>
                <a:lnTo>
                  <a:pt x="653" y="13"/>
                </a:lnTo>
                <a:lnTo>
                  <a:pt x="637" y="17"/>
                </a:lnTo>
                <a:lnTo>
                  <a:pt x="621" y="23"/>
                </a:lnTo>
                <a:lnTo>
                  <a:pt x="518" y="23"/>
                </a:lnTo>
                <a:lnTo>
                  <a:pt x="502" y="17"/>
                </a:lnTo>
                <a:lnTo>
                  <a:pt x="486" y="13"/>
                </a:lnTo>
                <a:lnTo>
                  <a:pt x="470" y="9"/>
                </a:lnTo>
                <a:lnTo>
                  <a:pt x="454" y="6"/>
                </a:lnTo>
                <a:lnTo>
                  <a:pt x="437" y="4"/>
                </a:lnTo>
                <a:lnTo>
                  <a:pt x="420" y="1"/>
                </a:lnTo>
                <a:lnTo>
                  <a:pt x="403" y="0"/>
                </a:lnTo>
                <a:lnTo>
                  <a:pt x="386" y="0"/>
                </a:lnTo>
                <a:lnTo>
                  <a:pt x="366" y="0"/>
                </a:lnTo>
                <a:lnTo>
                  <a:pt x="347" y="2"/>
                </a:lnTo>
                <a:lnTo>
                  <a:pt x="328" y="5"/>
                </a:lnTo>
                <a:lnTo>
                  <a:pt x="308" y="8"/>
                </a:lnTo>
                <a:lnTo>
                  <a:pt x="290" y="12"/>
                </a:lnTo>
                <a:lnTo>
                  <a:pt x="271" y="17"/>
                </a:lnTo>
                <a:lnTo>
                  <a:pt x="253" y="23"/>
                </a:lnTo>
                <a:lnTo>
                  <a:pt x="236" y="30"/>
                </a:lnTo>
                <a:lnTo>
                  <a:pt x="219" y="38"/>
                </a:lnTo>
                <a:lnTo>
                  <a:pt x="202" y="47"/>
                </a:lnTo>
                <a:lnTo>
                  <a:pt x="186" y="56"/>
                </a:lnTo>
                <a:lnTo>
                  <a:pt x="171" y="65"/>
                </a:lnTo>
                <a:lnTo>
                  <a:pt x="155" y="77"/>
                </a:lnTo>
                <a:lnTo>
                  <a:pt x="141" y="88"/>
                </a:lnTo>
                <a:lnTo>
                  <a:pt x="126" y="100"/>
                </a:lnTo>
                <a:lnTo>
                  <a:pt x="113" y="113"/>
                </a:lnTo>
                <a:lnTo>
                  <a:pt x="100" y="126"/>
                </a:lnTo>
                <a:lnTo>
                  <a:pt x="88" y="141"/>
                </a:lnTo>
                <a:lnTo>
                  <a:pt x="77" y="155"/>
                </a:lnTo>
                <a:lnTo>
                  <a:pt x="65" y="171"/>
                </a:lnTo>
                <a:lnTo>
                  <a:pt x="56" y="186"/>
                </a:lnTo>
                <a:lnTo>
                  <a:pt x="47" y="202"/>
                </a:lnTo>
                <a:lnTo>
                  <a:pt x="38" y="219"/>
                </a:lnTo>
                <a:lnTo>
                  <a:pt x="30" y="236"/>
                </a:lnTo>
                <a:lnTo>
                  <a:pt x="23" y="253"/>
                </a:lnTo>
                <a:lnTo>
                  <a:pt x="17" y="271"/>
                </a:lnTo>
                <a:lnTo>
                  <a:pt x="12" y="290"/>
                </a:lnTo>
                <a:lnTo>
                  <a:pt x="8" y="308"/>
                </a:lnTo>
                <a:lnTo>
                  <a:pt x="5" y="328"/>
                </a:lnTo>
                <a:lnTo>
                  <a:pt x="2" y="347"/>
                </a:lnTo>
                <a:lnTo>
                  <a:pt x="0" y="367"/>
                </a:lnTo>
                <a:lnTo>
                  <a:pt x="0" y="386"/>
                </a:lnTo>
                <a:lnTo>
                  <a:pt x="0" y="407"/>
                </a:lnTo>
                <a:lnTo>
                  <a:pt x="2" y="426"/>
                </a:lnTo>
                <a:lnTo>
                  <a:pt x="5" y="446"/>
                </a:lnTo>
                <a:lnTo>
                  <a:pt x="8" y="464"/>
                </a:lnTo>
                <a:lnTo>
                  <a:pt x="12" y="482"/>
                </a:lnTo>
                <a:lnTo>
                  <a:pt x="17" y="501"/>
                </a:lnTo>
                <a:lnTo>
                  <a:pt x="23" y="519"/>
                </a:lnTo>
                <a:lnTo>
                  <a:pt x="30" y="536"/>
                </a:lnTo>
                <a:lnTo>
                  <a:pt x="38" y="553"/>
                </a:lnTo>
                <a:lnTo>
                  <a:pt x="47" y="570"/>
                </a:lnTo>
                <a:lnTo>
                  <a:pt x="56" y="586"/>
                </a:lnTo>
                <a:lnTo>
                  <a:pt x="65" y="602"/>
                </a:lnTo>
                <a:lnTo>
                  <a:pt x="77" y="617"/>
                </a:lnTo>
                <a:lnTo>
                  <a:pt x="88" y="632"/>
                </a:lnTo>
                <a:lnTo>
                  <a:pt x="100" y="646"/>
                </a:lnTo>
                <a:lnTo>
                  <a:pt x="113" y="660"/>
                </a:lnTo>
                <a:lnTo>
                  <a:pt x="126" y="672"/>
                </a:lnTo>
                <a:lnTo>
                  <a:pt x="141" y="684"/>
                </a:lnTo>
                <a:lnTo>
                  <a:pt x="155" y="695"/>
                </a:lnTo>
                <a:lnTo>
                  <a:pt x="171" y="707"/>
                </a:lnTo>
                <a:lnTo>
                  <a:pt x="186" y="717"/>
                </a:lnTo>
                <a:lnTo>
                  <a:pt x="202" y="726"/>
                </a:lnTo>
                <a:lnTo>
                  <a:pt x="219" y="734"/>
                </a:lnTo>
                <a:lnTo>
                  <a:pt x="236" y="742"/>
                </a:lnTo>
                <a:lnTo>
                  <a:pt x="253" y="749"/>
                </a:lnTo>
                <a:lnTo>
                  <a:pt x="271" y="755"/>
                </a:lnTo>
                <a:lnTo>
                  <a:pt x="290" y="760"/>
                </a:lnTo>
                <a:lnTo>
                  <a:pt x="308" y="765"/>
                </a:lnTo>
                <a:lnTo>
                  <a:pt x="328" y="768"/>
                </a:lnTo>
                <a:lnTo>
                  <a:pt x="347" y="771"/>
                </a:lnTo>
                <a:lnTo>
                  <a:pt x="366" y="772"/>
                </a:lnTo>
                <a:lnTo>
                  <a:pt x="386" y="772"/>
                </a:lnTo>
                <a:lnTo>
                  <a:pt x="416" y="771"/>
                </a:lnTo>
                <a:lnTo>
                  <a:pt x="444" y="768"/>
                </a:lnTo>
                <a:lnTo>
                  <a:pt x="473" y="763"/>
                </a:lnTo>
                <a:lnTo>
                  <a:pt x="500" y="755"/>
                </a:lnTo>
                <a:lnTo>
                  <a:pt x="638" y="755"/>
                </a:lnTo>
                <a:lnTo>
                  <a:pt x="665" y="763"/>
                </a:lnTo>
                <a:lnTo>
                  <a:pt x="694" y="768"/>
                </a:lnTo>
                <a:lnTo>
                  <a:pt x="723" y="771"/>
                </a:lnTo>
                <a:lnTo>
                  <a:pt x="752" y="772"/>
                </a:lnTo>
                <a:lnTo>
                  <a:pt x="782" y="771"/>
                </a:lnTo>
                <a:lnTo>
                  <a:pt x="811" y="768"/>
                </a:lnTo>
                <a:lnTo>
                  <a:pt x="839" y="763"/>
                </a:lnTo>
                <a:lnTo>
                  <a:pt x="867" y="755"/>
                </a:lnTo>
                <a:lnTo>
                  <a:pt x="1003" y="755"/>
                </a:lnTo>
                <a:lnTo>
                  <a:pt x="1032" y="763"/>
                </a:lnTo>
                <a:lnTo>
                  <a:pt x="1059" y="768"/>
                </a:lnTo>
                <a:lnTo>
                  <a:pt x="1089" y="771"/>
                </a:lnTo>
                <a:lnTo>
                  <a:pt x="1119" y="772"/>
                </a:lnTo>
                <a:lnTo>
                  <a:pt x="1147" y="771"/>
                </a:lnTo>
                <a:lnTo>
                  <a:pt x="1177" y="768"/>
                </a:lnTo>
                <a:lnTo>
                  <a:pt x="1206" y="763"/>
                </a:lnTo>
                <a:lnTo>
                  <a:pt x="1233" y="755"/>
                </a:lnTo>
                <a:lnTo>
                  <a:pt x="1370" y="755"/>
                </a:lnTo>
                <a:lnTo>
                  <a:pt x="1397" y="763"/>
                </a:lnTo>
                <a:lnTo>
                  <a:pt x="1426" y="768"/>
                </a:lnTo>
                <a:lnTo>
                  <a:pt x="1454" y="771"/>
                </a:lnTo>
                <a:lnTo>
                  <a:pt x="1484" y="772"/>
                </a:lnTo>
                <a:lnTo>
                  <a:pt x="1514" y="771"/>
                </a:lnTo>
                <a:lnTo>
                  <a:pt x="1544" y="768"/>
                </a:lnTo>
                <a:lnTo>
                  <a:pt x="1571" y="763"/>
                </a:lnTo>
                <a:lnTo>
                  <a:pt x="1599" y="755"/>
                </a:lnTo>
                <a:lnTo>
                  <a:pt x="1736" y="755"/>
                </a:lnTo>
                <a:lnTo>
                  <a:pt x="1763" y="763"/>
                </a:lnTo>
                <a:lnTo>
                  <a:pt x="1792" y="768"/>
                </a:lnTo>
                <a:lnTo>
                  <a:pt x="1821" y="771"/>
                </a:lnTo>
                <a:lnTo>
                  <a:pt x="1851" y="772"/>
                </a:lnTo>
                <a:lnTo>
                  <a:pt x="1880" y="771"/>
                </a:lnTo>
                <a:lnTo>
                  <a:pt x="1909" y="768"/>
                </a:lnTo>
                <a:lnTo>
                  <a:pt x="1938" y="763"/>
                </a:lnTo>
                <a:lnTo>
                  <a:pt x="1965" y="755"/>
                </a:lnTo>
                <a:lnTo>
                  <a:pt x="2101" y="755"/>
                </a:lnTo>
                <a:lnTo>
                  <a:pt x="2130" y="763"/>
                </a:lnTo>
                <a:lnTo>
                  <a:pt x="2157" y="768"/>
                </a:lnTo>
                <a:lnTo>
                  <a:pt x="2187" y="771"/>
                </a:lnTo>
                <a:lnTo>
                  <a:pt x="2217" y="772"/>
                </a:lnTo>
                <a:lnTo>
                  <a:pt x="2247" y="771"/>
                </a:lnTo>
                <a:lnTo>
                  <a:pt x="2275" y="768"/>
                </a:lnTo>
                <a:lnTo>
                  <a:pt x="2304" y="763"/>
                </a:lnTo>
                <a:lnTo>
                  <a:pt x="2331" y="755"/>
                </a:lnTo>
                <a:lnTo>
                  <a:pt x="2468" y="755"/>
                </a:lnTo>
                <a:lnTo>
                  <a:pt x="2495" y="763"/>
                </a:lnTo>
                <a:lnTo>
                  <a:pt x="2524" y="768"/>
                </a:lnTo>
                <a:lnTo>
                  <a:pt x="2552" y="771"/>
                </a:lnTo>
                <a:lnTo>
                  <a:pt x="2582" y="772"/>
                </a:lnTo>
                <a:lnTo>
                  <a:pt x="2612" y="771"/>
                </a:lnTo>
                <a:lnTo>
                  <a:pt x="2642" y="768"/>
                </a:lnTo>
                <a:lnTo>
                  <a:pt x="2669" y="763"/>
                </a:lnTo>
                <a:lnTo>
                  <a:pt x="2697" y="755"/>
                </a:lnTo>
                <a:lnTo>
                  <a:pt x="2834" y="755"/>
                </a:lnTo>
                <a:lnTo>
                  <a:pt x="2862" y="763"/>
                </a:lnTo>
                <a:lnTo>
                  <a:pt x="2890" y="768"/>
                </a:lnTo>
                <a:lnTo>
                  <a:pt x="2919" y="771"/>
                </a:lnTo>
                <a:lnTo>
                  <a:pt x="2949" y="772"/>
                </a:lnTo>
                <a:lnTo>
                  <a:pt x="2978" y="771"/>
                </a:lnTo>
                <a:lnTo>
                  <a:pt x="3007" y="768"/>
                </a:lnTo>
                <a:lnTo>
                  <a:pt x="3036" y="763"/>
                </a:lnTo>
                <a:lnTo>
                  <a:pt x="3063" y="755"/>
                </a:lnTo>
                <a:lnTo>
                  <a:pt x="3201" y="755"/>
                </a:lnTo>
                <a:lnTo>
                  <a:pt x="3228" y="763"/>
                </a:lnTo>
                <a:lnTo>
                  <a:pt x="3256" y="768"/>
                </a:lnTo>
                <a:lnTo>
                  <a:pt x="3285" y="771"/>
                </a:lnTo>
                <a:lnTo>
                  <a:pt x="3315" y="772"/>
                </a:lnTo>
                <a:lnTo>
                  <a:pt x="3335" y="772"/>
                </a:lnTo>
                <a:lnTo>
                  <a:pt x="3354" y="771"/>
                </a:lnTo>
                <a:lnTo>
                  <a:pt x="3373" y="768"/>
                </a:lnTo>
                <a:lnTo>
                  <a:pt x="3393" y="765"/>
                </a:lnTo>
                <a:lnTo>
                  <a:pt x="3411" y="760"/>
                </a:lnTo>
                <a:lnTo>
                  <a:pt x="3430" y="755"/>
                </a:lnTo>
                <a:lnTo>
                  <a:pt x="3448" y="749"/>
                </a:lnTo>
                <a:lnTo>
                  <a:pt x="3465" y="742"/>
                </a:lnTo>
                <a:lnTo>
                  <a:pt x="3482" y="734"/>
                </a:lnTo>
                <a:lnTo>
                  <a:pt x="3498" y="726"/>
                </a:lnTo>
                <a:lnTo>
                  <a:pt x="3515" y="717"/>
                </a:lnTo>
                <a:lnTo>
                  <a:pt x="3530" y="707"/>
                </a:lnTo>
                <a:lnTo>
                  <a:pt x="3545" y="695"/>
                </a:lnTo>
                <a:lnTo>
                  <a:pt x="3560" y="684"/>
                </a:lnTo>
                <a:lnTo>
                  <a:pt x="3574" y="672"/>
                </a:lnTo>
                <a:lnTo>
                  <a:pt x="3588" y="660"/>
                </a:lnTo>
                <a:lnTo>
                  <a:pt x="3600" y="646"/>
                </a:lnTo>
                <a:lnTo>
                  <a:pt x="3613" y="632"/>
                </a:lnTo>
                <a:lnTo>
                  <a:pt x="3624" y="617"/>
                </a:lnTo>
                <a:lnTo>
                  <a:pt x="3635" y="602"/>
                </a:lnTo>
                <a:lnTo>
                  <a:pt x="3645" y="586"/>
                </a:lnTo>
                <a:lnTo>
                  <a:pt x="3654" y="570"/>
                </a:lnTo>
                <a:lnTo>
                  <a:pt x="3663" y="553"/>
                </a:lnTo>
                <a:lnTo>
                  <a:pt x="3670" y="536"/>
                </a:lnTo>
                <a:lnTo>
                  <a:pt x="3677" y="519"/>
                </a:lnTo>
                <a:lnTo>
                  <a:pt x="3684" y="501"/>
                </a:lnTo>
                <a:lnTo>
                  <a:pt x="3688" y="482"/>
                </a:lnTo>
                <a:lnTo>
                  <a:pt x="3693" y="464"/>
                </a:lnTo>
                <a:lnTo>
                  <a:pt x="3696" y="446"/>
                </a:lnTo>
                <a:lnTo>
                  <a:pt x="3699" y="426"/>
                </a:lnTo>
                <a:lnTo>
                  <a:pt x="3701" y="407"/>
                </a:lnTo>
                <a:lnTo>
                  <a:pt x="3701" y="386"/>
                </a:lnTo>
                <a:lnTo>
                  <a:pt x="3701" y="367"/>
                </a:lnTo>
                <a:lnTo>
                  <a:pt x="3699" y="347"/>
                </a:lnTo>
                <a:lnTo>
                  <a:pt x="3696" y="328"/>
                </a:lnTo>
                <a:lnTo>
                  <a:pt x="3693" y="308"/>
                </a:lnTo>
                <a:lnTo>
                  <a:pt x="3688" y="290"/>
                </a:lnTo>
                <a:lnTo>
                  <a:pt x="3684" y="271"/>
                </a:lnTo>
                <a:lnTo>
                  <a:pt x="3677" y="253"/>
                </a:lnTo>
                <a:lnTo>
                  <a:pt x="3670" y="236"/>
                </a:lnTo>
                <a:lnTo>
                  <a:pt x="3663" y="219"/>
                </a:lnTo>
                <a:lnTo>
                  <a:pt x="3654" y="202"/>
                </a:lnTo>
                <a:lnTo>
                  <a:pt x="3645" y="186"/>
                </a:lnTo>
                <a:lnTo>
                  <a:pt x="3635" y="171"/>
                </a:lnTo>
                <a:lnTo>
                  <a:pt x="3624" y="155"/>
                </a:lnTo>
                <a:lnTo>
                  <a:pt x="3613" y="141"/>
                </a:lnTo>
                <a:lnTo>
                  <a:pt x="3600" y="126"/>
                </a:lnTo>
                <a:lnTo>
                  <a:pt x="3588" y="113"/>
                </a:lnTo>
                <a:lnTo>
                  <a:pt x="3574" y="100"/>
                </a:lnTo>
                <a:lnTo>
                  <a:pt x="3560" y="88"/>
                </a:lnTo>
                <a:lnTo>
                  <a:pt x="3545" y="77"/>
                </a:lnTo>
                <a:lnTo>
                  <a:pt x="3530" y="65"/>
                </a:lnTo>
                <a:lnTo>
                  <a:pt x="3515" y="56"/>
                </a:lnTo>
                <a:lnTo>
                  <a:pt x="3498" y="47"/>
                </a:lnTo>
                <a:lnTo>
                  <a:pt x="3482" y="38"/>
                </a:lnTo>
                <a:lnTo>
                  <a:pt x="3465" y="30"/>
                </a:lnTo>
                <a:lnTo>
                  <a:pt x="3448" y="23"/>
                </a:lnTo>
                <a:lnTo>
                  <a:pt x="3430" y="17"/>
                </a:lnTo>
                <a:lnTo>
                  <a:pt x="3411" y="12"/>
                </a:lnTo>
                <a:lnTo>
                  <a:pt x="3393" y="8"/>
                </a:lnTo>
                <a:lnTo>
                  <a:pt x="3373" y="5"/>
                </a:lnTo>
                <a:lnTo>
                  <a:pt x="3354" y="2"/>
                </a:lnTo>
                <a:lnTo>
                  <a:pt x="3335" y="0"/>
                </a:lnTo>
                <a:lnTo>
                  <a:pt x="3315" y="0"/>
                </a:lnTo>
                <a:close/>
              </a:path>
            </a:pathLst>
          </a:custGeom>
          <a:solidFill>
            <a:srgbClr val="139AFF">
              <a:alpha val="30196"/>
            </a:srgbClr>
          </a:solidFill>
          <a:ln w="101600">
            <a:solidFill>
              <a:srgbClr val="139A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4" name="Rectangle 7"/>
          <p:cNvSpPr>
            <a:spLocks noChangeArrowheads="1"/>
          </p:cNvSpPr>
          <p:nvPr/>
        </p:nvSpPr>
        <p:spPr bwMode="auto">
          <a:xfrm>
            <a:off x="3043238" y="1689100"/>
            <a:ext cx="2989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kumimoji="0" lang="en-US" altLang="ko-KR" sz="1600" b="1" baseline="0">
                <a:solidFill>
                  <a:srgbClr val="139AFF"/>
                </a:solidFill>
                <a:latin typeface="Arial Black" pitchFamily="34" charset="0"/>
                <a:ea typeface="맑은 고딕" pitchFamily="50" charset="-127"/>
              </a:rPr>
              <a:t>Visual Appealing</a:t>
            </a:r>
          </a:p>
        </p:txBody>
      </p:sp>
      <p:sp>
        <p:nvSpPr>
          <p:cNvPr id="10255" name="Rectangle 8"/>
          <p:cNvSpPr>
            <a:spLocks noChangeArrowheads="1"/>
          </p:cNvSpPr>
          <p:nvPr/>
        </p:nvSpPr>
        <p:spPr bwMode="auto">
          <a:xfrm>
            <a:off x="2051050" y="2016125"/>
            <a:ext cx="49863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kumimoji="0" lang="en-US" altLang="ko-KR" sz="1100" baseline="0">
                <a:solidFill>
                  <a:srgbClr val="FFFFFF"/>
                </a:solidFill>
                <a:latin typeface="Arial" charset="0"/>
                <a:ea typeface="맑은 고딕" pitchFamily="50" charset="-127"/>
              </a:rPr>
              <a:t>Captivate your viewing audience - PowerPoint Templates &amp; Backgrounds, </a:t>
            </a:r>
          </a:p>
          <a:p>
            <a:pPr algn="ctr" eaLnBrk="1" hangingPunct="1"/>
            <a:r>
              <a:rPr kumimoji="0" lang="en-US" altLang="ko-KR" sz="1100" baseline="0">
                <a:solidFill>
                  <a:srgbClr val="FFFFFF"/>
                </a:solidFill>
                <a:latin typeface="Arial" charset="0"/>
                <a:ea typeface="맑은 고딕" pitchFamily="50" charset="-127"/>
              </a:rPr>
              <a:t>Sleek Diagram &amp; Charts For Your Presentation</a:t>
            </a:r>
          </a:p>
        </p:txBody>
      </p:sp>
      <p:sp>
        <p:nvSpPr>
          <p:cNvPr id="10256" name="Rectangle 9"/>
          <p:cNvSpPr>
            <a:spLocks noChangeArrowheads="1"/>
          </p:cNvSpPr>
          <p:nvPr/>
        </p:nvSpPr>
        <p:spPr bwMode="auto">
          <a:xfrm>
            <a:off x="3363913" y="4929188"/>
            <a:ext cx="2376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kumimoji="0" lang="en-US" altLang="ko-KR" sz="1600" b="1" baseline="0">
                <a:solidFill>
                  <a:srgbClr val="FDB602"/>
                </a:solidFill>
                <a:latin typeface="Arial Black" pitchFamily="34" charset="0"/>
                <a:ea typeface="맑은 고딕" pitchFamily="50" charset="-127"/>
              </a:rPr>
              <a:t>Subtle Touch</a:t>
            </a:r>
          </a:p>
        </p:txBody>
      </p:sp>
      <p:sp>
        <p:nvSpPr>
          <p:cNvPr id="10257" name="Rectangle 10"/>
          <p:cNvSpPr>
            <a:spLocks noChangeArrowheads="1"/>
          </p:cNvSpPr>
          <p:nvPr/>
        </p:nvSpPr>
        <p:spPr bwMode="auto">
          <a:xfrm>
            <a:off x="1979613" y="5221288"/>
            <a:ext cx="522128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kumimoji="0" lang="en-US" altLang="ko-KR" sz="1100" baseline="0">
                <a:solidFill>
                  <a:srgbClr val="FFFFFF"/>
                </a:solidFill>
                <a:latin typeface="Arial" charset="0"/>
                <a:ea typeface="맑은 고딕" pitchFamily="50" charset="-127"/>
              </a:rPr>
              <a:t>Trendy Design in contemporary colors and styles - PowerPoint Templates </a:t>
            </a:r>
          </a:p>
          <a:p>
            <a:pPr algn="ctr" eaLnBrk="1" hangingPunct="1"/>
            <a:r>
              <a:rPr kumimoji="0" lang="en-US" altLang="ko-KR" sz="1100" baseline="0">
                <a:solidFill>
                  <a:srgbClr val="FFFFFF"/>
                </a:solidFill>
                <a:latin typeface="Arial" charset="0"/>
                <a:ea typeface="맑은 고딕" pitchFamily="50" charset="-127"/>
              </a:rPr>
              <a:t>&amp; Backgrounds, PowerPoint Diagrams &amp; Charts for your Presentation</a:t>
            </a:r>
          </a:p>
        </p:txBody>
      </p:sp>
      <p:grpSp>
        <p:nvGrpSpPr>
          <p:cNvPr id="10258" name="Group 14"/>
          <p:cNvGrpSpPr>
            <a:grpSpLocks/>
          </p:cNvGrpSpPr>
          <p:nvPr/>
        </p:nvGrpSpPr>
        <p:grpSpPr bwMode="auto">
          <a:xfrm>
            <a:off x="5356225" y="3503613"/>
            <a:ext cx="396875" cy="396875"/>
            <a:chOff x="1661" y="2750"/>
            <a:chExt cx="250" cy="250"/>
          </a:xfrm>
        </p:grpSpPr>
        <p:sp>
          <p:nvSpPr>
            <p:cNvPr id="10275" name="Oval 15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kumimoji="0" lang="ko-KR" altLang="ko-KR" baseline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76" name="Oval 16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kumimoji="0" lang="ko-KR" altLang="ko-KR" baseline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259" name="Group 17"/>
          <p:cNvGrpSpPr>
            <a:grpSpLocks/>
          </p:cNvGrpSpPr>
          <p:nvPr/>
        </p:nvGrpSpPr>
        <p:grpSpPr bwMode="auto">
          <a:xfrm>
            <a:off x="4368800" y="2486025"/>
            <a:ext cx="396875" cy="396875"/>
            <a:chOff x="1661" y="2034"/>
            <a:chExt cx="250" cy="250"/>
          </a:xfrm>
        </p:grpSpPr>
        <p:sp>
          <p:nvSpPr>
            <p:cNvPr id="10273" name="Oval 18"/>
            <p:cNvSpPr>
              <a:spLocks noChangeArrowheads="1"/>
            </p:cNvSpPr>
            <p:nvPr/>
          </p:nvSpPr>
          <p:spPr bwMode="auto">
            <a:xfrm>
              <a:off x="1661" y="2034"/>
              <a:ext cx="250" cy="250"/>
            </a:xfrm>
            <a:prstGeom prst="ellipse">
              <a:avLst/>
            </a:prstGeom>
            <a:solidFill>
              <a:srgbClr val="139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kumimoji="0" lang="ko-KR" altLang="ko-KR" baseline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74" name="Oval 19"/>
            <p:cNvSpPr>
              <a:spLocks noChangeArrowheads="1"/>
            </p:cNvSpPr>
            <p:nvPr/>
          </p:nvSpPr>
          <p:spPr bwMode="auto">
            <a:xfrm>
              <a:off x="1729" y="2104"/>
              <a:ext cx="114" cy="114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kumimoji="0" lang="ko-KR" altLang="ko-KR" baseline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4364038" y="4489450"/>
            <a:ext cx="396875" cy="396875"/>
            <a:chOff x="1661" y="1310"/>
            <a:chExt cx="250" cy="250"/>
          </a:xfrm>
        </p:grpSpPr>
        <p:sp>
          <p:nvSpPr>
            <p:cNvPr id="10271" name="Oval 21"/>
            <p:cNvSpPr>
              <a:spLocks noChangeArrowheads="1"/>
            </p:cNvSpPr>
            <p:nvPr/>
          </p:nvSpPr>
          <p:spPr bwMode="auto">
            <a:xfrm>
              <a:off x="1661" y="1310"/>
              <a:ext cx="250" cy="250"/>
            </a:xfrm>
            <a:prstGeom prst="ellipse">
              <a:avLst/>
            </a:prstGeom>
            <a:solidFill>
              <a:srgbClr val="FDB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kumimoji="0" lang="ko-KR" altLang="ko-KR" baseline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72" name="Oval 22"/>
            <p:cNvSpPr>
              <a:spLocks noChangeArrowheads="1"/>
            </p:cNvSpPr>
            <p:nvPr/>
          </p:nvSpPr>
          <p:spPr bwMode="auto">
            <a:xfrm>
              <a:off x="1729" y="1378"/>
              <a:ext cx="114" cy="114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kumimoji="0" lang="ko-KR" altLang="ko-KR" baseline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261" name="Oval 23"/>
          <p:cNvSpPr>
            <a:spLocks noChangeArrowheads="1"/>
          </p:cNvSpPr>
          <p:nvPr/>
        </p:nvSpPr>
        <p:spPr bwMode="auto">
          <a:xfrm>
            <a:off x="3952875" y="3068638"/>
            <a:ext cx="1228725" cy="1228725"/>
          </a:xfrm>
          <a:prstGeom prst="ellipse">
            <a:avLst/>
          </a:prstGeom>
          <a:solidFill>
            <a:schemeClr val="bg1">
              <a:alpha val="20000"/>
            </a:schemeClr>
          </a:solidFill>
          <a:ln w="1016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l" eaLnBrk="1" hangingPunct="1"/>
            <a:endParaRPr kumimoji="0" lang="ko-KR" altLang="en-US" baseline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2" name="Text Box 24"/>
          <p:cNvSpPr txBox="1">
            <a:spLocks noChangeArrowheads="1"/>
          </p:cNvSpPr>
          <p:nvPr/>
        </p:nvSpPr>
        <p:spPr bwMode="auto">
          <a:xfrm>
            <a:off x="4051300" y="3427413"/>
            <a:ext cx="1035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kumimoji="0" lang="en-US" altLang="ko-KR" baseline="0">
                <a:solidFill>
                  <a:srgbClr val="FFFFFF"/>
                </a:solidFill>
                <a:latin typeface="Arial Black" pitchFamily="34" charset="0"/>
                <a:ea typeface="맑은 고딕" pitchFamily="50" charset="-127"/>
              </a:rPr>
              <a:t>Design</a:t>
            </a:r>
          </a:p>
          <a:p>
            <a:pPr algn="ctr" eaLnBrk="1" hangingPunct="1"/>
            <a:r>
              <a:rPr kumimoji="0" lang="en-US" altLang="ko-KR" sz="1000" baseline="0">
                <a:solidFill>
                  <a:srgbClr val="FFFFFF"/>
                </a:solidFill>
                <a:latin typeface="Arial Black" pitchFamily="34" charset="0"/>
                <a:ea typeface="맑은 고딕" pitchFamily="50" charset="-127"/>
              </a:rPr>
              <a:t>Inspiration</a:t>
            </a:r>
          </a:p>
        </p:txBody>
      </p:sp>
      <p:sp>
        <p:nvSpPr>
          <p:cNvPr id="10263" name="Freeform 17"/>
          <p:cNvSpPr>
            <a:spLocks/>
          </p:cNvSpPr>
          <p:nvPr/>
        </p:nvSpPr>
        <p:spPr bwMode="auto">
          <a:xfrm>
            <a:off x="811213" y="3108325"/>
            <a:ext cx="2790825" cy="1144588"/>
          </a:xfrm>
          <a:custGeom>
            <a:avLst/>
            <a:gdLst>
              <a:gd name="T0" fmla="*/ 2135131 w 1860"/>
              <a:gd name="T1" fmla="*/ 6008 h 762"/>
              <a:gd name="T2" fmla="*/ 1833542 w 1860"/>
              <a:gd name="T3" fmla="*/ 24033 h 762"/>
              <a:gd name="T4" fmla="*/ 1668493 w 1860"/>
              <a:gd name="T5" fmla="*/ 0 h 762"/>
              <a:gd name="T6" fmla="*/ 1545457 w 1860"/>
              <a:gd name="T7" fmla="*/ 13519 h 762"/>
              <a:gd name="T8" fmla="*/ 1233365 w 1860"/>
              <a:gd name="T9" fmla="*/ 13519 h 762"/>
              <a:gd name="T10" fmla="*/ 1110328 w 1860"/>
              <a:gd name="T11" fmla="*/ 0 h 762"/>
              <a:gd name="T12" fmla="*/ 946780 w 1860"/>
              <a:gd name="T13" fmla="*/ 24033 h 762"/>
              <a:gd name="T14" fmla="*/ 655694 w 1860"/>
              <a:gd name="T15" fmla="*/ 6008 h 762"/>
              <a:gd name="T16" fmla="*/ 541660 w 1860"/>
              <a:gd name="T17" fmla="*/ 0 h 762"/>
              <a:gd name="T18" fmla="*/ 429127 w 1860"/>
              <a:gd name="T19" fmla="*/ 18025 h 762"/>
              <a:gd name="T20" fmla="*/ 324096 w 1860"/>
              <a:gd name="T21" fmla="*/ 55577 h 762"/>
              <a:gd name="T22" fmla="*/ 228067 w 1860"/>
              <a:gd name="T23" fmla="*/ 114158 h 762"/>
              <a:gd name="T24" fmla="*/ 148544 w 1860"/>
              <a:gd name="T25" fmla="*/ 186258 h 762"/>
              <a:gd name="T26" fmla="*/ 82524 w 1860"/>
              <a:gd name="T27" fmla="*/ 274881 h 762"/>
              <a:gd name="T28" fmla="*/ 33010 w 1860"/>
              <a:gd name="T29" fmla="*/ 374019 h 762"/>
              <a:gd name="T30" fmla="*/ 6002 w 1860"/>
              <a:gd name="T31" fmla="*/ 485173 h 762"/>
              <a:gd name="T32" fmla="*/ 0 w 1860"/>
              <a:gd name="T33" fmla="*/ 570792 h 762"/>
              <a:gd name="T34" fmla="*/ 12004 w 1860"/>
              <a:gd name="T35" fmla="*/ 686452 h 762"/>
              <a:gd name="T36" fmla="*/ 43513 w 1860"/>
              <a:gd name="T37" fmla="*/ 794602 h 762"/>
              <a:gd name="T38" fmla="*/ 97529 w 1860"/>
              <a:gd name="T39" fmla="*/ 892238 h 762"/>
              <a:gd name="T40" fmla="*/ 168050 w 1860"/>
              <a:gd name="T41" fmla="*/ 976355 h 762"/>
              <a:gd name="T42" fmla="*/ 252075 w 1860"/>
              <a:gd name="T43" fmla="*/ 1046953 h 762"/>
              <a:gd name="T44" fmla="*/ 349603 w 1860"/>
              <a:gd name="T45" fmla="*/ 1099525 h 762"/>
              <a:gd name="T46" fmla="*/ 456135 w 1860"/>
              <a:gd name="T47" fmla="*/ 1132571 h 762"/>
              <a:gd name="T48" fmla="*/ 571669 w 1860"/>
              <a:gd name="T49" fmla="*/ 1144588 h 762"/>
              <a:gd name="T50" fmla="*/ 690204 w 1860"/>
              <a:gd name="T51" fmla="*/ 1131069 h 762"/>
              <a:gd name="T52" fmla="*/ 991793 w 1860"/>
              <a:gd name="T53" fmla="*/ 1131069 h 762"/>
              <a:gd name="T54" fmla="*/ 1110328 w 1860"/>
              <a:gd name="T55" fmla="*/ 1144588 h 762"/>
              <a:gd name="T56" fmla="*/ 1266374 w 1860"/>
              <a:gd name="T57" fmla="*/ 1122057 h 762"/>
              <a:gd name="T58" fmla="*/ 1588970 w 1860"/>
              <a:gd name="T59" fmla="*/ 1138580 h 762"/>
              <a:gd name="T60" fmla="*/ 1710506 w 1860"/>
              <a:gd name="T61" fmla="*/ 1143086 h 762"/>
              <a:gd name="T62" fmla="*/ 2061609 w 1860"/>
              <a:gd name="T63" fmla="*/ 1122057 h 762"/>
              <a:gd name="T64" fmla="*/ 2177144 w 1860"/>
              <a:gd name="T65" fmla="*/ 1143086 h 762"/>
              <a:gd name="T66" fmla="*/ 2277673 w 1860"/>
              <a:gd name="T67" fmla="*/ 1141584 h 762"/>
              <a:gd name="T68" fmla="*/ 2388706 w 1860"/>
              <a:gd name="T69" fmla="*/ 1117550 h 762"/>
              <a:gd name="T70" fmla="*/ 2490736 w 1860"/>
              <a:gd name="T71" fmla="*/ 1075492 h 762"/>
              <a:gd name="T72" fmla="*/ 2582263 w 1860"/>
              <a:gd name="T73" fmla="*/ 1013907 h 762"/>
              <a:gd name="T74" fmla="*/ 2660286 w 1860"/>
              <a:gd name="T75" fmla="*/ 935798 h 762"/>
              <a:gd name="T76" fmla="*/ 2721805 w 1860"/>
              <a:gd name="T77" fmla="*/ 844171 h 762"/>
              <a:gd name="T78" fmla="*/ 2763817 w 1860"/>
              <a:gd name="T79" fmla="*/ 742029 h 762"/>
              <a:gd name="T80" fmla="*/ 2787824 w 1860"/>
              <a:gd name="T81" fmla="*/ 630875 h 762"/>
              <a:gd name="T82" fmla="*/ 2789325 w 1860"/>
              <a:gd name="T83" fmla="*/ 542252 h 762"/>
              <a:gd name="T84" fmla="*/ 2772820 w 1860"/>
              <a:gd name="T85" fmla="*/ 429596 h 762"/>
              <a:gd name="T86" fmla="*/ 2733808 w 1860"/>
              <a:gd name="T87" fmla="*/ 324450 h 762"/>
              <a:gd name="T88" fmla="*/ 2676791 w 1860"/>
              <a:gd name="T89" fmla="*/ 228317 h 762"/>
              <a:gd name="T90" fmla="*/ 2603270 w 1860"/>
              <a:gd name="T91" fmla="*/ 148706 h 762"/>
              <a:gd name="T92" fmla="*/ 2514743 w 1860"/>
              <a:gd name="T93" fmla="*/ 82615 h 762"/>
              <a:gd name="T94" fmla="*/ 2414214 w 1860"/>
              <a:gd name="T95" fmla="*/ 33046 h 762"/>
              <a:gd name="T96" fmla="*/ 2306182 w 1860"/>
              <a:gd name="T97" fmla="*/ 6008 h 762"/>
              <a:gd name="T98" fmla="*/ 2217656 w 1860"/>
              <a:gd name="T99" fmla="*/ 0 h 76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860"/>
              <a:gd name="T151" fmla="*/ 0 h 762"/>
              <a:gd name="T152" fmla="*/ 1860 w 1860"/>
              <a:gd name="T153" fmla="*/ 762 h 762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860" h="762">
                <a:moveTo>
                  <a:pt x="1478" y="0"/>
                </a:moveTo>
                <a:lnTo>
                  <a:pt x="1478" y="0"/>
                </a:lnTo>
                <a:lnTo>
                  <a:pt x="1450" y="1"/>
                </a:lnTo>
                <a:lnTo>
                  <a:pt x="1423" y="4"/>
                </a:lnTo>
                <a:lnTo>
                  <a:pt x="1396" y="9"/>
                </a:lnTo>
                <a:lnTo>
                  <a:pt x="1370" y="16"/>
                </a:lnTo>
                <a:lnTo>
                  <a:pt x="1222" y="16"/>
                </a:lnTo>
                <a:lnTo>
                  <a:pt x="1195" y="9"/>
                </a:lnTo>
                <a:lnTo>
                  <a:pt x="1169" y="4"/>
                </a:lnTo>
                <a:lnTo>
                  <a:pt x="1141" y="1"/>
                </a:lnTo>
                <a:lnTo>
                  <a:pt x="1112" y="0"/>
                </a:lnTo>
                <a:lnTo>
                  <a:pt x="1084" y="1"/>
                </a:lnTo>
                <a:lnTo>
                  <a:pt x="1057" y="4"/>
                </a:lnTo>
                <a:lnTo>
                  <a:pt x="1030" y="9"/>
                </a:lnTo>
                <a:lnTo>
                  <a:pt x="1004" y="16"/>
                </a:lnTo>
                <a:lnTo>
                  <a:pt x="849" y="16"/>
                </a:lnTo>
                <a:lnTo>
                  <a:pt x="822" y="9"/>
                </a:lnTo>
                <a:lnTo>
                  <a:pt x="796" y="4"/>
                </a:lnTo>
                <a:lnTo>
                  <a:pt x="768" y="1"/>
                </a:lnTo>
                <a:lnTo>
                  <a:pt x="740" y="0"/>
                </a:lnTo>
                <a:lnTo>
                  <a:pt x="711" y="1"/>
                </a:lnTo>
                <a:lnTo>
                  <a:pt x="684" y="4"/>
                </a:lnTo>
                <a:lnTo>
                  <a:pt x="657" y="9"/>
                </a:lnTo>
                <a:lnTo>
                  <a:pt x="631" y="16"/>
                </a:lnTo>
                <a:lnTo>
                  <a:pt x="490" y="16"/>
                </a:lnTo>
                <a:lnTo>
                  <a:pt x="463" y="9"/>
                </a:lnTo>
                <a:lnTo>
                  <a:pt x="437" y="4"/>
                </a:lnTo>
                <a:lnTo>
                  <a:pt x="409" y="1"/>
                </a:lnTo>
                <a:lnTo>
                  <a:pt x="381" y="0"/>
                </a:lnTo>
                <a:lnTo>
                  <a:pt x="361" y="0"/>
                </a:lnTo>
                <a:lnTo>
                  <a:pt x="342" y="2"/>
                </a:lnTo>
                <a:lnTo>
                  <a:pt x="323" y="4"/>
                </a:lnTo>
                <a:lnTo>
                  <a:pt x="304" y="8"/>
                </a:lnTo>
                <a:lnTo>
                  <a:pt x="286" y="12"/>
                </a:lnTo>
                <a:lnTo>
                  <a:pt x="268" y="17"/>
                </a:lnTo>
                <a:lnTo>
                  <a:pt x="249" y="22"/>
                </a:lnTo>
                <a:lnTo>
                  <a:pt x="233" y="29"/>
                </a:lnTo>
                <a:lnTo>
                  <a:pt x="216" y="37"/>
                </a:lnTo>
                <a:lnTo>
                  <a:pt x="200" y="46"/>
                </a:lnTo>
                <a:lnTo>
                  <a:pt x="183" y="55"/>
                </a:lnTo>
                <a:lnTo>
                  <a:pt x="168" y="65"/>
                </a:lnTo>
                <a:lnTo>
                  <a:pt x="152" y="76"/>
                </a:lnTo>
                <a:lnTo>
                  <a:pt x="139" y="87"/>
                </a:lnTo>
                <a:lnTo>
                  <a:pt x="124" y="99"/>
                </a:lnTo>
                <a:lnTo>
                  <a:pt x="112" y="112"/>
                </a:lnTo>
                <a:lnTo>
                  <a:pt x="99" y="124"/>
                </a:lnTo>
                <a:lnTo>
                  <a:pt x="87" y="139"/>
                </a:lnTo>
                <a:lnTo>
                  <a:pt x="76" y="152"/>
                </a:lnTo>
                <a:lnTo>
                  <a:pt x="65" y="168"/>
                </a:lnTo>
                <a:lnTo>
                  <a:pt x="55" y="183"/>
                </a:lnTo>
                <a:lnTo>
                  <a:pt x="46" y="200"/>
                </a:lnTo>
                <a:lnTo>
                  <a:pt x="37" y="216"/>
                </a:lnTo>
                <a:lnTo>
                  <a:pt x="29" y="233"/>
                </a:lnTo>
                <a:lnTo>
                  <a:pt x="22" y="249"/>
                </a:lnTo>
                <a:lnTo>
                  <a:pt x="17" y="268"/>
                </a:lnTo>
                <a:lnTo>
                  <a:pt x="12" y="286"/>
                </a:lnTo>
                <a:lnTo>
                  <a:pt x="8" y="304"/>
                </a:lnTo>
                <a:lnTo>
                  <a:pt x="4" y="323"/>
                </a:lnTo>
                <a:lnTo>
                  <a:pt x="2" y="342"/>
                </a:lnTo>
                <a:lnTo>
                  <a:pt x="0" y="361"/>
                </a:lnTo>
                <a:lnTo>
                  <a:pt x="0" y="380"/>
                </a:lnTo>
                <a:lnTo>
                  <a:pt x="0" y="401"/>
                </a:lnTo>
                <a:lnTo>
                  <a:pt x="2" y="420"/>
                </a:lnTo>
                <a:lnTo>
                  <a:pt x="4" y="439"/>
                </a:lnTo>
                <a:lnTo>
                  <a:pt x="8" y="457"/>
                </a:lnTo>
                <a:lnTo>
                  <a:pt x="12" y="476"/>
                </a:lnTo>
                <a:lnTo>
                  <a:pt x="17" y="494"/>
                </a:lnTo>
                <a:lnTo>
                  <a:pt x="22" y="511"/>
                </a:lnTo>
                <a:lnTo>
                  <a:pt x="29" y="529"/>
                </a:lnTo>
                <a:lnTo>
                  <a:pt x="37" y="546"/>
                </a:lnTo>
                <a:lnTo>
                  <a:pt x="46" y="562"/>
                </a:lnTo>
                <a:lnTo>
                  <a:pt x="55" y="578"/>
                </a:lnTo>
                <a:lnTo>
                  <a:pt x="65" y="594"/>
                </a:lnTo>
                <a:lnTo>
                  <a:pt x="76" y="609"/>
                </a:lnTo>
                <a:lnTo>
                  <a:pt x="87" y="623"/>
                </a:lnTo>
                <a:lnTo>
                  <a:pt x="99" y="637"/>
                </a:lnTo>
                <a:lnTo>
                  <a:pt x="112" y="650"/>
                </a:lnTo>
                <a:lnTo>
                  <a:pt x="124" y="663"/>
                </a:lnTo>
                <a:lnTo>
                  <a:pt x="139" y="675"/>
                </a:lnTo>
                <a:lnTo>
                  <a:pt x="152" y="686"/>
                </a:lnTo>
                <a:lnTo>
                  <a:pt x="168" y="697"/>
                </a:lnTo>
                <a:lnTo>
                  <a:pt x="183" y="707"/>
                </a:lnTo>
                <a:lnTo>
                  <a:pt x="200" y="716"/>
                </a:lnTo>
                <a:lnTo>
                  <a:pt x="216" y="724"/>
                </a:lnTo>
                <a:lnTo>
                  <a:pt x="233" y="732"/>
                </a:lnTo>
                <a:lnTo>
                  <a:pt x="249" y="738"/>
                </a:lnTo>
                <a:lnTo>
                  <a:pt x="268" y="744"/>
                </a:lnTo>
                <a:lnTo>
                  <a:pt x="286" y="750"/>
                </a:lnTo>
                <a:lnTo>
                  <a:pt x="304" y="754"/>
                </a:lnTo>
                <a:lnTo>
                  <a:pt x="323" y="758"/>
                </a:lnTo>
                <a:lnTo>
                  <a:pt x="342" y="760"/>
                </a:lnTo>
                <a:lnTo>
                  <a:pt x="361" y="761"/>
                </a:lnTo>
                <a:lnTo>
                  <a:pt x="381" y="762"/>
                </a:lnTo>
                <a:lnTo>
                  <a:pt x="408" y="761"/>
                </a:lnTo>
                <a:lnTo>
                  <a:pt x="434" y="758"/>
                </a:lnTo>
                <a:lnTo>
                  <a:pt x="460" y="753"/>
                </a:lnTo>
                <a:lnTo>
                  <a:pt x="484" y="747"/>
                </a:lnTo>
                <a:lnTo>
                  <a:pt x="636" y="747"/>
                </a:lnTo>
                <a:lnTo>
                  <a:pt x="661" y="753"/>
                </a:lnTo>
                <a:lnTo>
                  <a:pt x="687" y="758"/>
                </a:lnTo>
                <a:lnTo>
                  <a:pt x="714" y="761"/>
                </a:lnTo>
                <a:lnTo>
                  <a:pt x="740" y="762"/>
                </a:lnTo>
                <a:lnTo>
                  <a:pt x="767" y="761"/>
                </a:lnTo>
                <a:lnTo>
                  <a:pt x="793" y="758"/>
                </a:lnTo>
                <a:lnTo>
                  <a:pt x="819" y="753"/>
                </a:lnTo>
                <a:lnTo>
                  <a:pt x="844" y="747"/>
                </a:lnTo>
                <a:lnTo>
                  <a:pt x="1008" y="747"/>
                </a:lnTo>
                <a:lnTo>
                  <a:pt x="1033" y="753"/>
                </a:lnTo>
                <a:lnTo>
                  <a:pt x="1059" y="758"/>
                </a:lnTo>
                <a:lnTo>
                  <a:pt x="1086" y="761"/>
                </a:lnTo>
                <a:lnTo>
                  <a:pt x="1112" y="762"/>
                </a:lnTo>
                <a:lnTo>
                  <a:pt x="1140" y="761"/>
                </a:lnTo>
                <a:lnTo>
                  <a:pt x="1165" y="758"/>
                </a:lnTo>
                <a:lnTo>
                  <a:pt x="1191" y="753"/>
                </a:lnTo>
                <a:lnTo>
                  <a:pt x="1216" y="747"/>
                </a:lnTo>
                <a:lnTo>
                  <a:pt x="1374" y="747"/>
                </a:lnTo>
                <a:lnTo>
                  <a:pt x="1399" y="753"/>
                </a:lnTo>
                <a:lnTo>
                  <a:pt x="1425" y="758"/>
                </a:lnTo>
                <a:lnTo>
                  <a:pt x="1451" y="761"/>
                </a:lnTo>
                <a:lnTo>
                  <a:pt x="1478" y="762"/>
                </a:lnTo>
                <a:lnTo>
                  <a:pt x="1499" y="761"/>
                </a:lnTo>
                <a:lnTo>
                  <a:pt x="1518" y="760"/>
                </a:lnTo>
                <a:lnTo>
                  <a:pt x="1537" y="758"/>
                </a:lnTo>
                <a:lnTo>
                  <a:pt x="1555" y="754"/>
                </a:lnTo>
                <a:lnTo>
                  <a:pt x="1574" y="750"/>
                </a:lnTo>
                <a:lnTo>
                  <a:pt x="1592" y="744"/>
                </a:lnTo>
                <a:lnTo>
                  <a:pt x="1609" y="738"/>
                </a:lnTo>
                <a:lnTo>
                  <a:pt x="1627" y="732"/>
                </a:lnTo>
                <a:lnTo>
                  <a:pt x="1643" y="724"/>
                </a:lnTo>
                <a:lnTo>
                  <a:pt x="1660" y="716"/>
                </a:lnTo>
                <a:lnTo>
                  <a:pt x="1676" y="707"/>
                </a:lnTo>
                <a:lnTo>
                  <a:pt x="1692" y="697"/>
                </a:lnTo>
                <a:lnTo>
                  <a:pt x="1707" y="686"/>
                </a:lnTo>
                <a:lnTo>
                  <a:pt x="1721" y="675"/>
                </a:lnTo>
                <a:lnTo>
                  <a:pt x="1735" y="663"/>
                </a:lnTo>
                <a:lnTo>
                  <a:pt x="1748" y="650"/>
                </a:lnTo>
                <a:lnTo>
                  <a:pt x="1761" y="637"/>
                </a:lnTo>
                <a:lnTo>
                  <a:pt x="1773" y="623"/>
                </a:lnTo>
                <a:lnTo>
                  <a:pt x="1784" y="609"/>
                </a:lnTo>
                <a:lnTo>
                  <a:pt x="1795" y="594"/>
                </a:lnTo>
                <a:lnTo>
                  <a:pt x="1805" y="578"/>
                </a:lnTo>
                <a:lnTo>
                  <a:pt x="1814" y="562"/>
                </a:lnTo>
                <a:lnTo>
                  <a:pt x="1822" y="546"/>
                </a:lnTo>
                <a:lnTo>
                  <a:pt x="1830" y="529"/>
                </a:lnTo>
                <a:lnTo>
                  <a:pt x="1836" y="511"/>
                </a:lnTo>
                <a:lnTo>
                  <a:pt x="1842" y="494"/>
                </a:lnTo>
                <a:lnTo>
                  <a:pt x="1848" y="476"/>
                </a:lnTo>
                <a:lnTo>
                  <a:pt x="1852" y="457"/>
                </a:lnTo>
                <a:lnTo>
                  <a:pt x="1856" y="439"/>
                </a:lnTo>
                <a:lnTo>
                  <a:pt x="1858" y="420"/>
                </a:lnTo>
                <a:lnTo>
                  <a:pt x="1859" y="401"/>
                </a:lnTo>
                <a:lnTo>
                  <a:pt x="1860" y="380"/>
                </a:lnTo>
                <a:lnTo>
                  <a:pt x="1859" y="361"/>
                </a:lnTo>
                <a:lnTo>
                  <a:pt x="1858" y="342"/>
                </a:lnTo>
                <a:lnTo>
                  <a:pt x="1856" y="323"/>
                </a:lnTo>
                <a:lnTo>
                  <a:pt x="1852" y="304"/>
                </a:lnTo>
                <a:lnTo>
                  <a:pt x="1848" y="286"/>
                </a:lnTo>
                <a:lnTo>
                  <a:pt x="1842" y="268"/>
                </a:lnTo>
                <a:lnTo>
                  <a:pt x="1836" y="249"/>
                </a:lnTo>
                <a:lnTo>
                  <a:pt x="1830" y="233"/>
                </a:lnTo>
                <a:lnTo>
                  <a:pt x="1822" y="216"/>
                </a:lnTo>
                <a:lnTo>
                  <a:pt x="1814" y="200"/>
                </a:lnTo>
                <a:lnTo>
                  <a:pt x="1805" y="183"/>
                </a:lnTo>
                <a:lnTo>
                  <a:pt x="1795" y="168"/>
                </a:lnTo>
                <a:lnTo>
                  <a:pt x="1784" y="152"/>
                </a:lnTo>
                <a:lnTo>
                  <a:pt x="1773" y="139"/>
                </a:lnTo>
                <a:lnTo>
                  <a:pt x="1761" y="124"/>
                </a:lnTo>
                <a:lnTo>
                  <a:pt x="1748" y="112"/>
                </a:lnTo>
                <a:lnTo>
                  <a:pt x="1735" y="99"/>
                </a:lnTo>
                <a:lnTo>
                  <a:pt x="1721" y="87"/>
                </a:lnTo>
                <a:lnTo>
                  <a:pt x="1707" y="76"/>
                </a:lnTo>
                <a:lnTo>
                  <a:pt x="1692" y="65"/>
                </a:lnTo>
                <a:lnTo>
                  <a:pt x="1676" y="55"/>
                </a:lnTo>
                <a:lnTo>
                  <a:pt x="1660" y="46"/>
                </a:lnTo>
                <a:lnTo>
                  <a:pt x="1643" y="37"/>
                </a:lnTo>
                <a:lnTo>
                  <a:pt x="1627" y="29"/>
                </a:lnTo>
                <a:lnTo>
                  <a:pt x="1609" y="22"/>
                </a:lnTo>
                <a:lnTo>
                  <a:pt x="1592" y="17"/>
                </a:lnTo>
                <a:lnTo>
                  <a:pt x="1574" y="12"/>
                </a:lnTo>
                <a:lnTo>
                  <a:pt x="1555" y="8"/>
                </a:lnTo>
                <a:lnTo>
                  <a:pt x="1537" y="4"/>
                </a:lnTo>
                <a:lnTo>
                  <a:pt x="1518" y="2"/>
                </a:lnTo>
                <a:lnTo>
                  <a:pt x="1499" y="0"/>
                </a:lnTo>
                <a:lnTo>
                  <a:pt x="147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16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4" name="Rectangle 12"/>
          <p:cNvSpPr>
            <a:spLocks noChangeArrowheads="1"/>
          </p:cNvSpPr>
          <p:nvPr/>
        </p:nvSpPr>
        <p:spPr bwMode="auto">
          <a:xfrm>
            <a:off x="1041400" y="3321050"/>
            <a:ext cx="2295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kumimoji="0" lang="en-US" altLang="ko-KR" sz="1600" baseline="0">
                <a:solidFill>
                  <a:srgbClr val="FFFFFF"/>
                </a:solidFill>
                <a:latin typeface="Arial Black" pitchFamily="34" charset="0"/>
                <a:ea typeface="맑은 고딕" pitchFamily="50" charset="-127"/>
              </a:rPr>
              <a:t>Animation PowerPoint</a:t>
            </a:r>
          </a:p>
        </p:txBody>
      </p:sp>
      <p:sp>
        <p:nvSpPr>
          <p:cNvPr id="10265" name="Rectangle 13"/>
          <p:cNvSpPr>
            <a:spLocks noChangeArrowheads="1"/>
          </p:cNvSpPr>
          <p:nvPr/>
        </p:nvSpPr>
        <p:spPr bwMode="auto">
          <a:xfrm>
            <a:off x="1042988" y="3649663"/>
            <a:ext cx="2292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kumimoji="0" lang="en-US" altLang="ko-KR" sz="1000" baseline="0">
                <a:solidFill>
                  <a:srgbClr val="FFFFFF"/>
                </a:solidFill>
                <a:latin typeface="Arial" charset="0"/>
                <a:ea typeface="맑은 고딕" pitchFamily="50" charset="-127"/>
              </a:rPr>
              <a:t>Dynamic look to your presentation – </a:t>
            </a:r>
          </a:p>
          <a:p>
            <a:pPr algn="ctr" eaLnBrk="1" hangingPunct="1"/>
            <a:r>
              <a:rPr kumimoji="0" lang="en-US" altLang="ko-KR" sz="1000" baseline="0">
                <a:solidFill>
                  <a:srgbClr val="FFFFFF"/>
                </a:solidFill>
                <a:latin typeface="Arial" charset="0"/>
                <a:ea typeface="맑은 고딕" pitchFamily="50" charset="-127"/>
              </a:rPr>
              <a:t>Animation PowerPoint Templates</a:t>
            </a:r>
          </a:p>
        </p:txBody>
      </p:sp>
      <p:grpSp>
        <p:nvGrpSpPr>
          <p:cNvPr id="10266" name="Group 14"/>
          <p:cNvGrpSpPr>
            <a:grpSpLocks/>
          </p:cNvGrpSpPr>
          <p:nvPr/>
        </p:nvGrpSpPr>
        <p:grpSpPr bwMode="auto">
          <a:xfrm>
            <a:off x="3394075" y="3489325"/>
            <a:ext cx="396875" cy="396875"/>
            <a:chOff x="1661" y="2750"/>
            <a:chExt cx="250" cy="250"/>
          </a:xfrm>
        </p:grpSpPr>
        <p:sp>
          <p:nvSpPr>
            <p:cNvPr id="10269" name="Oval 15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kumimoji="0" lang="ko-KR" altLang="ko-KR" baseline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70" name="Oval 16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aseline="-250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endParaRPr kumimoji="0" lang="ko-KR" altLang="ko-KR" baseline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267" name="Text Box 44"/>
          <p:cNvSpPr txBox="1">
            <a:spLocks noChangeArrowheads="1"/>
          </p:cNvSpPr>
          <p:nvPr/>
        </p:nvSpPr>
        <p:spPr bwMode="auto">
          <a:xfrm>
            <a:off x="0" y="544513"/>
            <a:ext cx="9144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en-US" altLang="ko-KR" sz="1000" baseline="0">
                <a:solidFill>
                  <a:srgbClr val="969696"/>
                </a:solidFill>
                <a:latin typeface="Arial" charset="0"/>
                <a:ea typeface="맑은 고딕" pitchFamily="50" charset="-127"/>
              </a:rPr>
              <a:t>PowerPoint can tailor your presentation so that all slides will look a certain way or fit a specific template.</a:t>
            </a:r>
          </a:p>
          <a:p>
            <a:pPr algn="ctr" eaLnBrk="1" hangingPunct="1">
              <a:lnSpc>
                <a:spcPct val="90000"/>
              </a:lnSpc>
            </a:pPr>
            <a:r>
              <a:rPr kumimoji="0" lang="en-US" altLang="ko-KR" sz="1000" baseline="0">
                <a:solidFill>
                  <a:srgbClr val="969696"/>
                </a:solidFill>
                <a:latin typeface="Arial" charset="0"/>
                <a:ea typeface="맑은 고딕" pitchFamily="50" charset="-127"/>
              </a:rPr>
              <a:t>If you need to create a presentation for a specific company or have a logo or design that you would like to include on every page,</a:t>
            </a:r>
          </a:p>
          <a:p>
            <a:pPr algn="ctr" eaLnBrk="1" hangingPunct="1">
              <a:lnSpc>
                <a:spcPct val="90000"/>
              </a:lnSpc>
            </a:pPr>
            <a:r>
              <a:rPr kumimoji="0" lang="en-US" altLang="ko-KR" sz="1000" baseline="0">
                <a:solidFill>
                  <a:srgbClr val="969696"/>
                </a:solidFill>
                <a:latin typeface="Arial" charset="0"/>
                <a:ea typeface="맑은 고딕" pitchFamily="50" charset="-127"/>
              </a:rPr>
              <a:t>then you will need to custom tailor your presentation.</a:t>
            </a:r>
          </a:p>
        </p:txBody>
      </p:sp>
      <p:sp>
        <p:nvSpPr>
          <p:cNvPr id="10268" name="Text Box 37">
            <a:hlinkClick r:id="rId2"/>
          </p:cNvPr>
          <p:cNvSpPr txBox="1">
            <a:spLocks noChangeArrowheads="1"/>
          </p:cNvSpPr>
          <p:nvPr/>
        </p:nvSpPr>
        <p:spPr bwMode="auto">
          <a:xfrm>
            <a:off x="2028825" y="6594475"/>
            <a:ext cx="5076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baseline="0">
                <a:solidFill>
                  <a:srgbClr val="EEECE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韩国PPT公司pptkorea出品荧光线条PPT图表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>
          <a:outerShdw dist="17961" dir="2700000" algn="ctr" rotWithShape="0">
            <a:schemeClr val="tx1"/>
          </a:outerShdw>
        </a:effectLst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>
          <a:outerShdw dist="17961" dir="2700000" algn="ctr" rotWithShape="0">
            <a:schemeClr val="tx1"/>
          </a:outerShdw>
        </a:effectLst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3_Office 테마">
  <a:themeElements>
    <a:clrScheme name="3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>
          <a:outerShdw dist="17961" dir="2700000" algn="ctr" rotWithShape="0">
            <a:schemeClr val="tx1"/>
          </a:outerShdw>
        </a:effectLst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>
          <a:outerShdw dist="17961" dir="2700000" algn="ctr" rotWithShape="0">
            <a:schemeClr val="tx1"/>
          </a:outerShdw>
        </a:effectLst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Office 테마">
  <a:themeElements>
    <a:clrScheme name="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테마">
      <a:majorFont>
        <a:latin typeface="맑은 고딕"/>
        <a:ea typeface="宋体"/>
        <a:cs typeface=""/>
      </a:majorFont>
      <a:minorFont>
        <a:latin typeface="맑은 고딕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39AFF">
            <a:alpha val="30000"/>
          </a:srgbClr>
        </a:solidFill>
        <a:ln w="114300" cap="flat" cmpd="sng" algn="ctr">
          <a:solidFill>
            <a:srgbClr val="139AFF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tx1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39AFF">
            <a:alpha val="30000"/>
          </a:srgbClr>
        </a:solidFill>
        <a:ln w="114300" cap="flat" cmpd="sng" algn="ctr">
          <a:solidFill>
            <a:srgbClr val="139AFF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tx1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25000"/>
          </a:srgbClr>
        </a:solidFill>
        <a:ln w="19050" cap="rnd" cmpd="sng" algn="ctr">
          <a:solidFill>
            <a:srgbClr val="9E9E9E"/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25000"/>
          </a:srgbClr>
        </a:solidFill>
        <a:ln w="19050" cap="rnd" cmpd="sng" algn="ctr">
          <a:solidFill>
            <a:srgbClr val="9E9E9E"/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>
            <a:alpha val="25000"/>
          </a:schemeClr>
        </a:solidFill>
        <a:ln w="19050" cap="rnd" cmpd="sng" algn="ctr">
          <a:solidFill>
            <a:srgbClr val="9E9E9E"/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>
            <a:alpha val="25000"/>
          </a:schemeClr>
        </a:solidFill>
        <a:ln w="19050" cap="rnd" cmpd="sng" algn="ctr">
          <a:solidFill>
            <a:srgbClr val="9E9E9E"/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>
          <a:outerShdw dist="17961" dir="2700000" algn="ctr" rotWithShape="0">
            <a:schemeClr val="tx1"/>
          </a:outerShdw>
        </a:effectLst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>
          <a:outerShdw dist="17961" dir="2700000" algn="ctr" rotWithShape="0">
            <a:schemeClr val="tx1"/>
          </a:outerShdw>
        </a:effectLst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>
          <a:outerShdw dist="17961" dir="2700000" algn="ctr" rotWithShape="0">
            <a:schemeClr val="tx1"/>
          </a:outerShdw>
        </a:effectLst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>
          <a:outerShdw dist="17961" dir="2700000" algn="ctr" rotWithShape="0">
            <a:schemeClr val="tx1"/>
          </a:outerShdw>
        </a:effectLst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韩国PPT公司pptkorea出品荧光线条PPT图表</Template>
  <TotalTime>0</TotalTime>
  <Words>1519</Words>
  <Application>Microsoft Office PowerPoint</Application>
  <PresentationFormat>全屏显示(4:3)</PresentationFormat>
  <Paragraphs>352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굴림</vt:lpstr>
      <vt:lpstr>Arial</vt:lpstr>
      <vt:lpstr>Calibri</vt:lpstr>
      <vt:lpstr>맑은 고딕</vt:lpstr>
      <vt:lpstr>宋体</vt:lpstr>
      <vt:lpstr>Arial Black</vt:lpstr>
      <vt:lpstr>韩国PPT公司pptkorea出品荧光线条PPT图表</vt:lpstr>
      <vt:lpstr>디자인 사용자 지정</vt:lpstr>
      <vt:lpstr>Office 테마</vt:lpstr>
      <vt:lpstr>1_Office 테마</vt:lpstr>
      <vt:lpstr>1_기본 디자인</vt:lpstr>
      <vt:lpstr>2_기본 디자인</vt:lpstr>
      <vt:lpstr>3_기본 디자인</vt:lpstr>
      <vt:lpstr>4_기본 디자인</vt:lpstr>
      <vt:lpstr>5_기본 디자인</vt:lpstr>
      <vt:lpstr>3_Office 테마</vt:lpstr>
      <vt:lpstr>2_Office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2016-08-10T06:10:17Z</dcterms:created>
  <dcterms:modified xsi:type="dcterms:W3CDTF">2016-08-10T06:10:27Z</dcterms:modified>
</cp:coreProperties>
</file>