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53" r:id="rId1"/>
    <p:sldMasterId id="2147483654" r:id="rId2"/>
  </p:sldMasterIdLst>
  <p:notesMasterIdLst>
    <p:notesMasterId r:id="rId33"/>
  </p:notesMasterIdLst>
  <p:sldIdLst>
    <p:sldId id="522" r:id="rId3"/>
    <p:sldId id="473" r:id="rId4"/>
    <p:sldId id="475" r:id="rId5"/>
    <p:sldId id="517" r:id="rId6"/>
    <p:sldId id="518" r:id="rId7"/>
    <p:sldId id="519" r:id="rId8"/>
    <p:sldId id="520" r:id="rId9"/>
    <p:sldId id="521" r:id="rId10"/>
    <p:sldId id="476" r:id="rId11"/>
    <p:sldId id="477" r:id="rId12"/>
    <p:sldId id="501" r:id="rId13"/>
    <p:sldId id="478" r:id="rId14"/>
    <p:sldId id="481" r:id="rId15"/>
    <p:sldId id="484" r:id="rId16"/>
    <p:sldId id="485" r:id="rId17"/>
    <p:sldId id="486" r:id="rId18"/>
    <p:sldId id="487" r:id="rId19"/>
    <p:sldId id="488" r:id="rId20"/>
    <p:sldId id="492" r:id="rId21"/>
    <p:sldId id="493" r:id="rId22"/>
    <p:sldId id="495" r:id="rId23"/>
    <p:sldId id="496" r:id="rId24"/>
    <p:sldId id="497" r:id="rId25"/>
    <p:sldId id="509" r:id="rId26"/>
    <p:sldId id="498" r:id="rId27"/>
    <p:sldId id="511" r:id="rId28"/>
    <p:sldId id="510" r:id="rId29"/>
    <p:sldId id="512" r:id="rId30"/>
    <p:sldId id="513" r:id="rId31"/>
    <p:sldId id="515" r:id="rId32"/>
  </p:sldIdLst>
  <p:sldSz cx="9144000" cy="6858000" type="screen4x3"/>
  <p:notesSz cx="6858000" cy="9144000"/>
  <p:embeddedFontLst>
    <p:embeddedFont>
      <p:font typeface="微软雅黑" panose="020B0503020204020204" pitchFamily="34" charset="-122"/>
      <p:regular r:id="rId34"/>
      <p:bold r:id="rId35"/>
    </p:embeddedFont>
    <p:embeddedFont>
      <p:font typeface="Arial Black" panose="020B0A04020102020204" pitchFamily="34" charset="0"/>
      <p:bold r:id="rId36"/>
    </p:embeddedFont>
    <p:embeddedFont>
      <p:font typeface="华文细黑" panose="02010600040101010101" pitchFamily="2" charset="-122"/>
      <p:regular r:id="rId37"/>
    </p:embeddedFont>
    <p:embeddedFont>
      <p:font typeface="Gulim" panose="020B0604020202020204" charset="-127"/>
      <p:regular r:id="rId38"/>
    </p:embeddedFont>
    <p:embeddedFont>
      <p:font typeface="黑体" panose="02010609060101010101" pitchFamily="49" charset="-122"/>
      <p:regular r:id="rId39"/>
    </p:embeddedFont>
    <p:embeddedFont>
      <p:font typeface="PMingLiU" panose="020B0604020202020204" charset="-120"/>
      <p:regular r:id="rId40"/>
    </p:embeddedFont>
  </p:embeddedFontLst>
  <p:defaultTextStyle>
    <a:defPPr>
      <a:defRPr lang="zh-CN"/>
    </a:defPPr>
    <a:lvl1pPr algn="l" rtl="0" fontAlgn="base">
      <a:spcBef>
        <a:spcPct val="0"/>
      </a:spcBef>
      <a:spcAft>
        <a:spcPct val="0"/>
      </a:spcAft>
      <a:defRPr b="1" kern="1200">
        <a:solidFill>
          <a:schemeClr val="tx1"/>
        </a:solidFill>
        <a:latin typeface="Arial" charset="0"/>
        <a:ea typeface="微软雅黑" pitchFamily="34" charset="-122"/>
        <a:cs typeface="+mn-cs"/>
      </a:defRPr>
    </a:lvl1pPr>
    <a:lvl2pPr marL="457200" algn="l" rtl="0" fontAlgn="base">
      <a:spcBef>
        <a:spcPct val="0"/>
      </a:spcBef>
      <a:spcAft>
        <a:spcPct val="0"/>
      </a:spcAft>
      <a:defRPr b="1" kern="1200">
        <a:solidFill>
          <a:schemeClr val="tx1"/>
        </a:solidFill>
        <a:latin typeface="Arial" charset="0"/>
        <a:ea typeface="微软雅黑" pitchFamily="34" charset="-122"/>
        <a:cs typeface="+mn-cs"/>
      </a:defRPr>
    </a:lvl2pPr>
    <a:lvl3pPr marL="914400" algn="l" rtl="0" fontAlgn="base">
      <a:spcBef>
        <a:spcPct val="0"/>
      </a:spcBef>
      <a:spcAft>
        <a:spcPct val="0"/>
      </a:spcAft>
      <a:defRPr b="1" kern="1200">
        <a:solidFill>
          <a:schemeClr val="tx1"/>
        </a:solidFill>
        <a:latin typeface="Arial" charset="0"/>
        <a:ea typeface="微软雅黑" pitchFamily="34" charset="-122"/>
        <a:cs typeface="+mn-cs"/>
      </a:defRPr>
    </a:lvl3pPr>
    <a:lvl4pPr marL="1371600" algn="l" rtl="0" fontAlgn="base">
      <a:spcBef>
        <a:spcPct val="0"/>
      </a:spcBef>
      <a:spcAft>
        <a:spcPct val="0"/>
      </a:spcAft>
      <a:defRPr b="1" kern="1200">
        <a:solidFill>
          <a:schemeClr val="tx1"/>
        </a:solidFill>
        <a:latin typeface="Arial" charset="0"/>
        <a:ea typeface="微软雅黑" pitchFamily="34" charset="-122"/>
        <a:cs typeface="+mn-cs"/>
      </a:defRPr>
    </a:lvl4pPr>
    <a:lvl5pPr marL="1828800" algn="l" rtl="0" fontAlgn="base">
      <a:spcBef>
        <a:spcPct val="0"/>
      </a:spcBef>
      <a:spcAft>
        <a:spcPct val="0"/>
      </a:spcAft>
      <a:defRPr b="1" kern="1200">
        <a:solidFill>
          <a:schemeClr val="tx1"/>
        </a:solidFill>
        <a:latin typeface="Arial" charset="0"/>
        <a:ea typeface="微软雅黑" pitchFamily="34" charset="-122"/>
        <a:cs typeface="+mn-cs"/>
      </a:defRPr>
    </a:lvl5pPr>
    <a:lvl6pPr marL="2286000" algn="l" defTabSz="914400" rtl="0" eaLnBrk="1" latinLnBrk="0" hangingPunct="1">
      <a:defRPr b="1" kern="1200">
        <a:solidFill>
          <a:schemeClr val="tx1"/>
        </a:solidFill>
        <a:latin typeface="Arial" charset="0"/>
        <a:ea typeface="微软雅黑" pitchFamily="34" charset="-122"/>
        <a:cs typeface="+mn-cs"/>
      </a:defRPr>
    </a:lvl6pPr>
    <a:lvl7pPr marL="2743200" algn="l" defTabSz="914400" rtl="0" eaLnBrk="1" latinLnBrk="0" hangingPunct="1">
      <a:defRPr b="1" kern="1200">
        <a:solidFill>
          <a:schemeClr val="tx1"/>
        </a:solidFill>
        <a:latin typeface="Arial" charset="0"/>
        <a:ea typeface="微软雅黑" pitchFamily="34" charset="-122"/>
        <a:cs typeface="+mn-cs"/>
      </a:defRPr>
    </a:lvl7pPr>
    <a:lvl8pPr marL="3200400" algn="l" defTabSz="914400" rtl="0" eaLnBrk="1" latinLnBrk="0" hangingPunct="1">
      <a:defRPr b="1" kern="1200">
        <a:solidFill>
          <a:schemeClr val="tx1"/>
        </a:solidFill>
        <a:latin typeface="Arial" charset="0"/>
        <a:ea typeface="微软雅黑" pitchFamily="34" charset="-122"/>
        <a:cs typeface="+mn-cs"/>
      </a:defRPr>
    </a:lvl8pPr>
    <a:lvl9pPr marL="3657600" algn="l" defTabSz="914400" rtl="0" eaLnBrk="1" latinLnBrk="0" hangingPunct="1">
      <a:defRPr b="1"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EAEAEA"/>
    <a:srgbClr val="154169"/>
    <a:srgbClr val="DDDDDD"/>
    <a:srgbClr val="0B469D"/>
    <a:srgbClr val="F8F8F8"/>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2" autoAdjust="0"/>
    <p:restoredTop sz="94629" autoAdjust="0"/>
  </p:normalViewPr>
  <p:slideViewPr>
    <p:cSldViewPr>
      <p:cViewPr>
        <p:scale>
          <a:sx n="75" d="100"/>
          <a:sy n="75" d="100"/>
        </p:scale>
        <p:origin x="-2772" y="-600"/>
      </p:cViewPr>
      <p:guideLst>
        <p:guide orient="horz" pos="2160"/>
        <p:guide orient="horz" pos="4020"/>
        <p:guide orient="horz" pos="618"/>
        <p:guide pos="5465"/>
        <p:guide pos="2880"/>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华文细黑" pitchFamily="2" charset="-122"/>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华文细黑" pitchFamily="2" charset="-122"/>
              </a:defRPr>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华文细黑" pitchFamily="2"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华文细黑" pitchFamily="2" charset="-122"/>
              </a:defRPr>
            </a:lvl1pPr>
          </a:lstStyle>
          <a:p>
            <a:pPr>
              <a:defRPr/>
            </a:pPr>
            <a:fld id="{A2DE77EC-D240-4D95-93C4-D99184B13D97}" type="slidenum">
              <a:rPr lang="en-US" altLang="zh-CN"/>
              <a:pPr>
                <a:defRPr/>
              </a:pPr>
              <a:t>‹#›</a:t>
            </a:fld>
            <a:endParaRPr lang="en-US" altLang="zh-CN"/>
          </a:p>
        </p:txBody>
      </p:sp>
    </p:spTree>
    <p:extLst>
      <p:ext uri="{BB962C8B-B14F-4D97-AF65-F5344CB8AC3E}">
        <p14:creationId xmlns:p14="http://schemas.microsoft.com/office/powerpoint/2010/main" val="1848358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p:spPr>
        <p:txBody>
          <a:bodyPr/>
          <a:lstStyle/>
          <a:p>
            <a:pPr eaLnBrk="1" hangingPunct="1"/>
            <a:endParaRPr lang="zh-CN" altLang="en-US" smtClean="0"/>
          </a:p>
        </p:txBody>
      </p:sp>
      <p:sp>
        <p:nvSpPr>
          <p:cNvPr id="31748" name="灯片编号占位符 3"/>
          <p:cNvSpPr>
            <a:spLocks noGrp="1"/>
          </p:cNvSpPr>
          <p:nvPr>
            <p:ph type="sldNum" sz="quarter" idx="5"/>
          </p:nvPr>
        </p:nvSpPr>
        <p:spPr>
          <a:noFill/>
        </p:spPr>
        <p:txBody>
          <a:bodyPr/>
          <a:lstStyle/>
          <a:p>
            <a:fld id="{BEB41A2D-4C6A-4593-B328-CEFE686B2934}" type="slidenum">
              <a:rPr lang="en-US" altLang="zh-CN" smtClean="0"/>
              <a:pPr/>
              <a:t>0</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p:spPr>
        <p:txBody>
          <a:bodyPr/>
          <a:lstStyle/>
          <a:p>
            <a:pPr eaLnBrk="1" hangingPunct="1"/>
            <a:endParaRPr lang="zh-CN" altLang="en-US" smtClean="0"/>
          </a:p>
        </p:txBody>
      </p:sp>
      <p:sp>
        <p:nvSpPr>
          <p:cNvPr id="35844" name="灯片编号占位符 3"/>
          <p:cNvSpPr>
            <a:spLocks noGrp="1"/>
          </p:cNvSpPr>
          <p:nvPr>
            <p:ph type="sldNum" sz="quarter" idx="5"/>
          </p:nvPr>
        </p:nvSpPr>
        <p:spPr>
          <a:noFill/>
        </p:spPr>
        <p:txBody>
          <a:bodyPr/>
          <a:lstStyle/>
          <a:p>
            <a:fld id="{BDF68ABE-8DE1-424F-BC7E-51E8E49BDF3C}" type="slidenum">
              <a:rPr lang="en-US" altLang="zh-CN" smtClean="0"/>
              <a:pPr/>
              <a:t>9</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p:spPr>
        <p:txBody>
          <a:bodyPr/>
          <a:lstStyle/>
          <a:p>
            <a:pPr eaLnBrk="1" hangingPunct="1"/>
            <a:endParaRPr lang="zh-CN" altLang="en-US" smtClean="0"/>
          </a:p>
        </p:txBody>
      </p:sp>
      <p:sp>
        <p:nvSpPr>
          <p:cNvPr id="3686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82A0F7A-1C0E-4AC0-B06F-4AF9D38EEE2B}" type="slidenum">
              <a:rPr lang="en-US" altLang="zh-CN" sz="1200" b="0">
                <a:ea typeface="华文细黑" pitchFamily="2" charset="-122"/>
              </a:rPr>
              <a:pPr algn="r"/>
              <a:t>10</a:t>
            </a:fld>
            <a:endParaRPr lang="en-US" altLang="zh-CN" sz="1200" b="0">
              <a:ea typeface="华文细黑"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p:spPr>
        <p:txBody>
          <a:bodyPr/>
          <a:lstStyle/>
          <a:p>
            <a:pPr eaLnBrk="1" hangingPunct="1"/>
            <a:endParaRPr lang="zh-CN" altLang="en-US" smtClean="0"/>
          </a:p>
        </p:txBody>
      </p:sp>
      <p:sp>
        <p:nvSpPr>
          <p:cNvPr id="37892" name="灯片编号占位符 3"/>
          <p:cNvSpPr>
            <a:spLocks noGrp="1"/>
          </p:cNvSpPr>
          <p:nvPr>
            <p:ph type="sldNum" sz="quarter" idx="5"/>
          </p:nvPr>
        </p:nvSpPr>
        <p:spPr>
          <a:noFill/>
        </p:spPr>
        <p:txBody>
          <a:bodyPr/>
          <a:lstStyle/>
          <a:p>
            <a:fld id="{6CC6386F-3B54-48D8-BD1C-1564781C7199}" type="slidenum">
              <a:rPr lang="en-US" altLang="zh-CN" smtClean="0"/>
              <a:pPr/>
              <a:t>11</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smtClean="0"/>
          </a:p>
        </p:txBody>
      </p:sp>
      <p:sp>
        <p:nvSpPr>
          <p:cNvPr id="38916" name="灯片编号占位符 3"/>
          <p:cNvSpPr>
            <a:spLocks noGrp="1"/>
          </p:cNvSpPr>
          <p:nvPr>
            <p:ph type="sldNum" sz="quarter" idx="5"/>
          </p:nvPr>
        </p:nvSpPr>
        <p:spPr>
          <a:noFill/>
        </p:spPr>
        <p:txBody>
          <a:bodyPr/>
          <a:lstStyle/>
          <a:p>
            <a:fld id="{9012BA0F-9FE3-4BEF-AA7D-D5D3F158E7E4}" type="slidenum">
              <a:rPr lang="en-US" altLang="zh-CN" smtClean="0"/>
              <a:pPr/>
              <a:t>12</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p:spPr>
        <p:txBody>
          <a:bodyPr/>
          <a:lstStyle/>
          <a:p>
            <a:pPr eaLnBrk="1" hangingPunct="1"/>
            <a:endParaRPr lang="zh-CN" altLang="en-US" smtClean="0"/>
          </a:p>
        </p:txBody>
      </p:sp>
      <p:sp>
        <p:nvSpPr>
          <p:cNvPr id="40964" name="灯片编号占位符 3"/>
          <p:cNvSpPr>
            <a:spLocks noGrp="1"/>
          </p:cNvSpPr>
          <p:nvPr>
            <p:ph type="sldNum" sz="quarter" idx="5"/>
          </p:nvPr>
        </p:nvSpPr>
        <p:spPr>
          <a:noFill/>
        </p:spPr>
        <p:txBody>
          <a:bodyPr/>
          <a:lstStyle/>
          <a:p>
            <a:fld id="{22C5E69B-22B8-412C-8C9A-3F440E2F3CBF}" type="slidenum">
              <a:rPr lang="en-US" altLang="zh-CN" smtClean="0"/>
              <a:pPr/>
              <a:t>13</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p:spPr>
        <p:txBody>
          <a:bodyPr/>
          <a:lstStyle/>
          <a:p>
            <a:pPr eaLnBrk="1" hangingPunct="1"/>
            <a:endParaRPr lang="zh-CN" altLang="en-US" smtClean="0"/>
          </a:p>
        </p:txBody>
      </p:sp>
      <p:sp>
        <p:nvSpPr>
          <p:cNvPr id="41988" name="灯片编号占位符 3"/>
          <p:cNvSpPr>
            <a:spLocks noGrp="1"/>
          </p:cNvSpPr>
          <p:nvPr>
            <p:ph type="sldNum" sz="quarter" idx="5"/>
          </p:nvPr>
        </p:nvSpPr>
        <p:spPr>
          <a:noFill/>
        </p:spPr>
        <p:txBody>
          <a:bodyPr/>
          <a:lstStyle/>
          <a:p>
            <a:fld id="{25C337E8-555C-4431-82EF-731CB8748408}" type="slidenum">
              <a:rPr lang="en-US" altLang="zh-CN" smtClean="0"/>
              <a:pPr/>
              <a:t>14</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eaLnBrk="1" hangingPunct="1"/>
            <a:endParaRPr lang="zh-CN" altLang="en-US" smtClean="0"/>
          </a:p>
        </p:txBody>
      </p:sp>
      <p:sp>
        <p:nvSpPr>
          <p:cNvPr id="43012" name="灯片编号占位符 3"/>
          <p:cNvSpPr>
            <a:spLocks noGrp="1"/>
          </p:cNvSpPr>
          <p:nvPr>
            <p:ph type="sldNum" sz="quarter" idx="5"/>
          </p:nvPr>
        </p:nvSpPr>
        <p:spPr>
          <a:noFill/>
        </p:spPr>
        <p:txBody>
          <a:bodyPr/>
          <a:lstStyle/>
          <a:p>
            <a:fld id="{939D06EF-29AD-4500-A8B0-BA6EEC6DAECB}" type="slidenum">
              <a:rPr lang="en-US" altLang="zh-CN" smtClean="0"/>
              <a:pPr/>
              <a:t>15</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p:spPr>
        <p:txBody>
          <a:bodyPr/>
          <a:lstStyle/>
          <a:p>
            <a:pPr eaLnBrk="1" hangingPunct="1"/>
            <a:endParaRPr lang="zh-CN" altLang="en-US" smtClean="0"/>
          </a:p>
        </p:txBody>
      </p:sp>
      <p:sp>
        <p:nvSpPr>
          <p:cNvPr id="44036" name="灯片编号占位符 3"/>
          <p:cNvSpPr>
            <a:spLocks noGrp="1"/>
          </p:cNvSpPr>
          <p:nvPr>
            <p:ph type="sldNum" sz="quarter" idx="5"/>
          </p:nvPr>
        </p:nvSpPr>
        <p:spPr>
          <a:noFill/>
        </p:spPr>
        <p:txBody>
          <a:bodyPr/>
          <a:lstStyle/>
          <a:p>
            <a:fld id="{4FE95038-2BBC-46AE-B56E-CC6E6C31358D}" type="slidenum">
              <a:rPr lang="en-US" altLang="zh-CN" smtClean="0"/>
              <a:pPr/>
              <a:t>16</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pPr eaLnBrk="1" hangingPunct="1"/>
            <a:endParaRPr lang="zh-CN" altLang="en-US" smtClean="0"/>
          </a:p>
        </p:txBody>
      </p:sp>
      <p:sp>
        <p:nvSpPr>
          <p:cNvPr id="45060" name="灯片编号占位符 3"/>
          <p:cNvSpPr>
            <a:spLocks noGrp="1"/>
          </p:cNvSpPr>
          <p:nvPr>
            <p:ph type="sldNum" sz="quarter" idx="5"/>
          </p:nvPr>
        </p:nvSpPr>
        <p:spPr>
          <a:noFill/>
        </p:spPr>
        <p:txBody>
          <a:bodyPr/>
          <a:lstStyle/>
          <a:p>
            <a:fld id="{F332AEDB-44EB-453C-9894-DA27EA34C7F0}" type="slidenum">
              <a:rPr lang="en-US" altLang="zh-CN" smtClean="0"/>
              <a:pPr/>
              <a:t>17</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pPr eaLnBrk="1" hangingPunct="1"/>
            <a:endParaRPr lang="zh-CN" altLang="en-US" smtClean="0"/>
          </a:p>
        </p:txBody>
      </p:sp>
      <p:sp>
        <p:nvSpPr>
          <p:cNvPr id="46084" name="灯片编号占位符 3"/>
          <p:cNvSpPr>
            <a:spLocks noGrp="1"/>
          </p:cNvSpPr>
          <p:nvPr>
            <p:ph type="sldNum" sz="quarter" idx="5"/>
          </p:nvPr>
        </p:nvSpPr>
        <p:spPr>
          <a:noFill/>
        </p:spPr>
        <p:txBody>
          <a:bodyPr/>
          <a:lstStyle/>
          <a:p>
            <a:fld id="{E3806D41-4619-4106-8C3D-BC48D9B78271}" type="slidenum">
              <a:rPr lang="en-US" altLang="zh-CN" smtClean="0"/>
              <a:pPr/>
              <a:t>18</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p:spPr>
        <p:txBody>
          <a:bodyPr/>
          <a:lstStyle/>
          <a:p>
            <a:pPr eaLnBrk="1" hangingPunct="1"/>
            <a:endParaRPr lang="zh-CN" altLang="en-US" smtClean="0"/>
          </a:p>
        </p:txBody>
      </p:sp>
      <p:sp>
        <p:nvSpPr>
          <p:cNvPr id="32772" name="灯片编号占位符 3"/>
          <p:cNvSpPr>
            <a:spLocks noGrp="1"/>
          </p:cNvSpPr>
          <p:nvPr>
            <p:ph type="sldNum" sz="quarter" idx="5"/>
          </p:nvPr>
        </p:nvSpPr>
        <p:spPr>
          <a:noFill/>
        </p:spPr>
        <p:txBody>
          <a:bodyPr/>
          <a:lstStyle/>
          <a:p>
            <a:fld id="{04F379F6-4E8F-4EE3-A6DB-7C7B35042EC7}" type="slidenum">
              <a:rPr lang="en-US" altLang="zh-CN" smtClean="0"/>
              <a:pPr/>
              <a:t>1</a:t>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p:spPr>
        <p:txBody>
          <a:bodyPr/>
          <a:lstStyle/>
          <a:p>
            <a:pPr eaLnBrk="1" hangingPunct="1"/>
            <a:endParaRPr lang="zh-CN" altLang="en-US" smtClean="0"/>
          </a:p>
        </p:txBody>
      </p:sp>
      <p:sp>
        <p:nvSpPr>
          <p:cNvPr id="47108" name="灯片编号占位符 3"/>
          <p:cNvSpPr>
            <a:spLocks noGrp="1"/>
          </p:cNvSpPr>
          <p:nvPr>
            <p:ph type="sldNum" sz="quarter" idx="5"/>
          </p:nvPr>
        </p:nvSpPr>
        <p:spPr>
          <a:noFill/>
        </p:spPr>
        <p:txBody>
          <a:bodyPr/>
          <a:lstStyle/>
          <a:p>
            <a:fld id="{3C78C133-3999-40CE-8AED-40C439EB6833}" type="slidenum">
              <a:rPr lang="en-US" altLang="zh-CN" smtClean="0"/>
              <a:pPr/>
              <a:t>19</a:t>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p:spPr>
        <p:txBody>
          <a:bodyPr/>
          <a:lstStyle/>
          <a:p>
            <a:pPr eaLnBrk="1" hangingPunct="1"/>
            <a:endParaRPr lang="zh-CN" altLang="en-US" smtClean="0"/>
          </a:p>
        </p:txBody>
      </p:sp>
      <p:sp>
        <p:nvSpPr>
          <p:cNvPr id="48132" name="灯片编号占位符 3"/>
          <p:cNvSpPr>
            <a:spLocks noGrp="1"/>
          </p:cNvSpPr>
          <p:nvPr>
            <p:ph type="sldNum" sz="quarter" idx="5"/>
          </p:nvPr>
        </p:nvSpPr>
        <p:spPr>
          <a:noFill/>
        </p:spPr>
        <p:txBody>
          <a:bodyPr/>
          <a:lstStyle/>
          <a:p>
            <a:fld id="{01624D45-87FB-4D3A-8F2A-7A75ED5C7F58}" type="slidenum">
              <a:rPr lang="en-US" altLang="zh-CN" smtClean="0"/>
              <a:pPr/>
              <a:t>20</a:t>
            </a:fld>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p:spPr>
        <p:txBody>
          <a:bodyPr/>
          <a:lstStyle/>
          <a:p>
            <a:pPr eaLnBrk="1" hangingPunct="1"/>
            <a:endParaRPr lang="zh-CN" altLang="en-US" smtClean="0"/>
          </a:p>
        </p:txBody>
      </p:sp>
      <p:sp>
        <p:nvSpPr>
          <p:cNvPr id="49156" name="灯片编号占位符 3"/>
          <p:cNvSpPr>
            <a:spLocks noGrp="1"/>
          </p:cNvSpPr>
          <p:nvPr>
            <p:ph type="sldNum" sz="quarter" idx="5"/>
          </p:nvPr>
        </p:nvSpPr>
        <p:spPr>
          <a:noFill/>
        </p:spPr>
        <p:txBody>
          <a:bodyPr/>
          <a:lstStyle/>
          <a:p>
            <a:fld id="{26CE9621-EAD5-4051-A90A-928F0BDFA3F5}" type="slidenum">
              <a:rPr lang="en-US" altLang="zh-CN" smtClean="0"/>
              <a:pPr/>
              <a:t>21</a:t>
            </a:fld>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pPr eaLnBrk="1" hangingPunct="1"/>
            <a:endParaRPr lang="zh-CN" altLang="en-US" smtClean="0"/>
          </a:p>
        </p:txBody>
      </p:sp>
      <p:sp>
        <p:nvSpPr>
          <p:cNvPr id="50180" name="灯片编号占位符 3"/>
          <p:cNvSpPr>
            <a:spLocks noGrp="1"/>
          </p:cNvSpPr>
          <p:nvPr>
            <p:ph type="sldNum" sz="quarter" idx="5"/>
          </p:nvPr>
        </p:nvSpPr>
        <p:spPr>
          <a:noFill/>
        </p:spPr>
        <p:txBody>
          <a:bodyPr/>
          <a:lstStyle/>
          <a:p>
            <a:fld id="{3A9C4AE4-7D79-4B28-9E96-66E0F1F0AE65}" type="slidenum">
              <a:rPr lang="en-US" altLang="zh-CN" smtClean="0"/>
              <a:pPr/>
              <a:t>22</a:t>
            </a:fld>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pPr eaLnBrk="1" hangingPunct="1"/>
            <a:endParaRPr lang="zh-CN" altLang="en-US" smtClean="0"/>
          </a:p>
        </p:txBody>
      </p:sp>
      <p:sp>
        <p:nvSpPr>
          <p:cNvPr id="51204" name="灯片编号占位符 3"/>
          <p:cNvSpPr>
            <a:spLocks noGrp="1"/>
          </p:cNvSpPr>
          <p:nvPr>
            <p:ph type="sldNum" sz="quarter" idx="5"/>
          </p:nvPr>
        </p:nvSpPr>
        <p:spPr>
          <a:noFill/>
        </p:spPr>
        <p:txBody>
          <a:bodyPr/>
          <a:lstStyle/>
          <a:p>
            <a:fld id="{8AB28960-8A6B-49BC-BDD2-B92C3E394B7F}" type="slidenum">
              <a:rPr lang="en-US" altLang="zh-CN" smtClean="0"/>
              <a:pPr/>
              <a:t>23</a:t>
            </a:fld>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p:spPr>
        <p:txBody>
          <a:bodyPr/>
          <a:lstStyle/>
          <a:p>
            <a:pPr eaLnBrk="1" hangingPunct="1"/>
            <a:endParaRPr lang="zh-CN" altLang="en-US" smtClean="0"/>
          </a:p>
        </p:txBody>
      </p:sp>
      <p:sp>
        <p:nvSpPr>
          <p:cNvPr id="52228" name="灯片编号占位符 3"/>
          <p:cNvSpPr>
            <a:spLocks noGrp="1"/>
          </p:cNvSpPr>
          <p:nvPr>
            <p:ph type="sldNum" sz="quarter" idx="5"/>
          </p:nvPr>
        </p:nvSpPr>
        <p:spPr>
          <a:noFill/>
        </p:spPr>
        <p:txBody>
          <a:bodyPr/>
          <a:lstStyle/>
          <a:p>
            <a:fld id="{A3A0002A-4F8A-4D80-B931-A48DABE85F5B}" type="slidenum">
              <a:rPr lang="en-US" altLang="zh-CN" smtClean="0"/>
              <a:pPr/>
              <a:t>24</a:t>
            </a:fld>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p:spPr>
        <p:txBody>
          <a:bodyPr/>
          <a:lstStyle/>
          <a:p>
            <a:pPr eaLnBrk="1" hangingPunct="1"/>
            <a:endParaRPr lang="zh-CN" altLang="en-US" smtClean="0"/>
          </a:p>
        </p:txBody>
      </p:sp>
      <p:sp>
        <p:nvSpPr>
          <p:cNvPr id="54276" name="灯片编号占位符 3"/>
          <p:cNvSpPr>
            <a:spLocks noGrp="1"/>
          </p:cNvSpPr>
          <p:nvPr>
            <p:ph type="sldNum" sz="quarter" idx="5"/>
          </p:nvPr>
        </p:nvSpPr>
        <p:spPr>
          <a:noFill/>
        </p:spPr>
        <p:txBody>
          <a:bodyPr/>
          <a:lstStyle/>
          <a:p>
            <a:fld id="{8722728C-700E-4584-91B0-3AF4887AF6ED}" type="slidenum">
              <a:rPr lang="en-US" altLang="zh-CN" smtClean="0"/>
              <a:pPr/>
              <a:t>25</a:t>
            </a:fld>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p:spPr>
        <p:txBody>
          <a:bodyPr/>
          <a:lstStyle/>
          <a:p>
            <a:pPr eaLnBrk="1" hangingPunct="1"/>
            <a:endParaRPr lang="zh-CN" altLang="en-US" smtClean="0"/>
          </a:p>
        </p:txBody>
      </p:sp>
      <p:sp>
        <p:nvSpPr>
          <p:cNvPr id="53252" name="灯片编号占位符 3"/>
          <p:cNvSpPr>
            <a:spLocks noGrp="1"/>
          </p:cNvSpPr>
          <p:nvPr>
            <p:ph type="sldNum" sz="quarter" idx="5"/>
          </p:nvPr>
        </p:nvSpPr>
        <p:spPr>
          <a:noFill/>
        </p:spPr>
        <p:txBody>
          <a:bodyPr/>
          <a:lstStyle/>
          <a:p>
            <a:fld id="{ADE1018A-B372-493F-A924-A5DA1C4D485D}" type="slidenum">
              <a:rPr lang="en-US" altLang="zh-CN" smtClean="0"/>
              <a:pPr/>
              <a:t>26</a:t>
            </a:fld>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p:spPr>
        <p:txBody>
          <a:bodyPr/>
          <a:lstStyle/>
          <a:p>
            <a:pPr eaLnBrk="1" hangingPunct="1"/>
            <a:endParaRPr lang="zh-CN" altLang="en-US" smtClean="0"/>
          </a:p>
        </p:txBody>
      </p:sp>
      <p:sp>
        <p:nvSpPr>
          <p:cNvPr id="55300" name="灯片编号占位符 3"/>
          <p:cNvSpPr>
            <a:spLocks noGrp="1"/>
          </p:cNvSpPr>
          <p:nvPr>
            <p:ph type="sldNum" sz="quarter" idx="5"/>
          </p:nvPr>
        </p:nvSpPr>
        <p:spPr>
          <a:noFill/>
        </p:spPr>
        <p:txBody>
          <a:bodyPr/>
          <a:lstStyle/>
          <a:p>
            <a:fld id="{4C1EE9B4-B306-4AF0-A3BD-DC1D1B91ED7F}" type="slidenum">
              <a:rPr lang="en-US" altLang="zh-CN" smtClean="0"/>
              <a:pPr/>
              <a:t>27</a:t>
            </a:fld>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pPr eaLnBrk="1" hangingPunct="1"/>
            <a:endParaRPr lang="zh-CN" altLang="en-US" smtClean="0"/>
          </a:p>
        </p:txBody>
      </p:sp>
      <p:sp>
        <p:nvSpPr>
          <p:cNvPr id="56324" name="灯片编号占位符 3"/>
          <p:cNvSpPr>
            <a:spLocks noGrp="1"/>
          </p:cNvSpPr>
          <p:nvPr>
            <p:ph type="sldNum" sz="quarter" idx="5"/>
          </p:nvPr>
        </p:nvSpPr>
        <p:spPr>
          <a:noFill/>
        </p:spPr>
        <p:txBody>
          <a:bodyPr/>
          <a:lstStyle/>
          <a:p>
            <a:fld id="{1E95D719-C40E-44A4-82C5-F8B2DBC91587}" type="slidenum">
              <a:rPr lang="en-US" altLang="zh-CN" smtClean="0"/>
              <a:pPr/>
              <a:t>28</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p:spPr>
        <p:txBody>
          <a:bodyPr/>
          <a:lstStyle/>
          <a:p>
            <a:pPr eaLnBrk="1" hangingPunct="1"/>
            <a:endParaRPr lang="zh-CN" altLang="en-US" smtClean="0"/>
          </a:p>
        </p:txBody>
      </p:sp>
      <p:sp>
        <p:nvSpPr>
          <p:cNvPr id="33796" name="灯片编号占位符 3"/>
          <p:cNvSpPr>
            <a:spLocks noGrp="1"/>
          </p:cNvSpPr>
          <p:nvPr>
            <p:ph type="sldNum" sz="quarter" idx="5"/>
          </p:nvPr>
        </p:nvSpPr>
        <p:spPr>
          <a:noFill/>
        </p:spPr>
        <p:txBody>
          <a:bodyPr/>
          <a:lstStyle/>
          <a:p>
            <a:fld id="{A081C1C4-228C-4261-859C-53A6B636AFA7}" type="slidenum">
              <a:rPr lang="en-US" altLang="zh-CN" smtClean="0"/>
              <a:pPr/>
              <a:t>2</a:t>
            </a:fld>
            <a:endParaRPr lang="en-US"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p:spPr>
        <p:txBody>
          <a:bodyPr/>
          <a:lstStyle/>
          <a:p>
            <a:pPr eaLnBrk="1" hangingPunct="1"/>
            <a:endParaRPr lang="zh-CN" altLang="en-US" smtClean="0"/>
          </a:p>
        </p:txBody>
      </p:sp>
      <p:sp>
        <p:nvSpPr>
          <p:cNvPr id="58372" name="灯片编号占位符 3"/>
          <p:cNvSpPr>
            <a:spLocks noGrp="1"/>
          </p:cNvSpPr>
          <p:nvPr>
            <p:ph type="sldNum" sz="quarter" idx="5"/>
          </p:nvPr>
        </p:nvSpPr>
        <p:spPr>
          <a:noFill/>
        </p:spPr>
        <p:txBody>
          <a:bodyPr/>
          <a:lstStyle/>
          <a:p>
            <a:fld id="{74F063CE-1691-4C7F-B8B8-8B7D26EA2C7A}" type="slidenum">
              <a:rPr lang="en-US" altLang="zh-CN" smtClean="0"/>
              <a:pPr/>
              <a:t>29</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p:spPr>
        <p:txBody>
          <a:bodyPr/>
          <a:lstStyle/>
          <a:p>
            <a:pPr eaLnBrk="1" hangingPunct="1"/>
            <a:endParaRPr lang="zh-CN" altLang="en-US" smtClean="0"/>
          </a:p>
        </p:txBody>
      </p:sp>
      <p:sp>
        <p:nvSpPr>
          <p:cNvPr id="33796" name="灯片编号占位符 3"/>
          <p:cNvSpPr>
            <a:spLocks noGrp="1"/>
          </p:cNvSpPr>
          <p:nvPr>
            <p:ph type="sldNum" sz="quarter" idx="5"/>
          </p:nvPr>
        </p:nvSpPr>
        <p:spPr>
          <a:noFill/>
        </p:spPr>
        <p:txBody>
          <a:bodyPr/>
          <a:lstStyle/>
          <a:p>
            <a:fld id="{A081C1C4-228C-4261-859C-53A6B636AFA7}" type="slidenum">
              <a:rPr lang="en-US" altLang="zh-CN" smtClean="0"/>
              <a:pPr/>
              <a:t>3</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p:spPr>
        <p:txBody>
          <a:bodyPr/>
          <a:lstStyle/>
          <a:p>
            <a:pPr eaLnBrk="1" hangingPunct="1"/>
            <a:endParaRPr lang="zh-CN" altLang="en-US" smtClean="0"/>
          </a:p>
        </p:txBody>
      </p:sp>
      <p:sp>
        <p:nvSpPr>
          <p:cNvPr id="33796" name="灯片编号占位符 3"/>
          <p:cNvSpPr>
            <a:spLocks noGrp="1"/>
          </p:cNvSpPr>
          <p:nvPr>
            <p:ph type="sldNum" sz="quarter" idx="5"/>
          </p:nvPr>
        </p:nvSpPr>
        <p:spPr>
          <a:noFill/>
        </p:spPr>
        <p:txBody>
          <a:bodyPr/>
          <a:lstStyle/>
          <a:p>
            <a:fld id="{A081C1C4-228C-4261-859C-53A6B636AFA7}" type="slidenum">
              <a:rPr lang="en-US" altLang="zh-CN" smtClean="0"/>
              <a:pPr/>
              <a:t>4</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p:spPr>
        <p:txBody>
          <a:bodyPr/>
          <a:lstStyle/>
          <a:p>
            <a:pPr eaLnBrk="1" hangingPunct="1"/>
            <a:endParaRPr lang="zh-CN" altLang="en-US" smtClean="0"/>
          </a:p>
        </p:txBody>
      </p:sp>
      <p:sp>
        <p:nvSpPr>
          <p:cNvPr id="33796" name="灯片编号占位符 3"/>
          <p:cNvSpPr>
            <a:spLocks noGrp="1"/>
          </p:cNvSpPr>
          <p:nvPr>
            <p:ph type="sldNum" sz="quarter" idx="5"/>
          </p:nvPr>
        </p:nvSpPr>
        <p:spPr>
          <a:noFill/>
        </p:spPr>
        <p:txBody>
          <a:bodyPr/>
          <a:lstStyle/>
          <a:p>
            <a:fld id="{A081C1C4-228C-4261-859C-53A6B636AFA7}" type="slidenum">
              <a:rPr lang="en-US" altLang="zh-CN" smtClean="0"/>
              <a:pPr/>
              <a:t>5</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p:spPr>
        <p:txBody>
          <a:bodyPr/>
          <a:lstStyle/>
          <a:p>
            <a:pPr eaLnBrk="1" hangingPunct="1"/>
            <a:endParaRPr lang="zh-CN" altLang="en-US" smtClean="0"/>
          </a:p>
        </p:txBody>
      </p:sp>
      <p:sp>
        <p:nvSpPr>
          <p:cNvPr id="33796" name="灯片编号占位符 3"/>
          <p:cNvSpPr>
            <a:spLocks noGrp="1"/>
          </p:cNvSpPr>
          <p:nvPr>
            <p:ph type="sldNum" sz="quarter" idx="5"/>
          </p:nvPr>
        </p:nvSpPr>
        <p:spPr>
          <a:noFill/>
        </p:spPr>
        <p:txBody>
          <a:bodyPr/>
          <a:lstStyle/>
          <a:p>
            <a:fld id="{A081C1C4-228C-4261-859C-53A6B636AFA7}" type="slidenum">
              <a:rPr lang="en-US" altLang="zh-CN" smtClean="0"/>
              <a:pPr/>
              <a:t>6</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p:spPr>
        <p:txBody>
          <a:bodyPr/>
          <a:lstStyle/>
          <a:p>
            <a:pPr eaLnBrk="1" hangingPunct="1"/>
            <a:endParaRPr lang="zh-CN" altLang="en-US" smtClean="0"/>
          </a:p>
        </p:txBody>
      </p:sp>
      <p:sp>
        <p:nvSpPr>
          <p:cNvPr id="33796" name="灯片编号占位符 3"/>
          <p:cNvSpPr>
            <a:spLocks noGrp="1"/>
          </p:cNvSpPr>
          <p:nvPr>
            <p:ph type="sldNum" sz="quarter" idx="5"/>
          </p:nvPr>
        </p:nvSpPr>
        <p:spPr>
          <a:noFill/>
        </p:spPr>
        <p:txBody>
          <a:bodyPr/>
          <a:lstStyle/>
          <a:p>
            <a:fld id="{A081C1C4-228C-4261-859C-53A6B636AFA7}" type="slidenum">
              <a:rPr lang="en-US" altLang="zh-CN" smtClean="0"/>
              <a:pPr/>
              <a:t>7</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p:spPr>
        <p:txBody>
          <a:bodyPr/>
          <a:lstStyle/>
          <a:p>
            <a:pPr eaLnBrk="1" hangingPunct="1"/>
            <a:endParaRPr lang="zh-CN" altLang="en-US" smtClean="0"/>
          </a:p>
        </p:txBody>
      </p:sp>
      <p:sp>
        <p:nvSpPr>
          <p:cNvPr id="34820" name="灯片编号占位符 3"/>
          <p:cNvSpPr>
            <a:spLocks noGrp="1"/>
          </p:cNvSpPr>
          <p:nvPr>
            <p:ph type="sldNum" sz="quarter" idx="5"/>
          </p:nvPr>
        </p:nvSpPr>
        <p:spPr>
          <a:noFill/>
        </p:spPr>
        <p:txBody>
          <a:bodyPr/>
          <a:lstStyle/>
          <a:p>
            <a:fld id="{371A0A4F-D421-4B86-9FA9-B16F3B72C125}" type="slidenum">
              <a:rPr lang="en-US" altLang="zh-CN" smtClean="0"/>
              <a:pPr/>
              <a:t>8</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advClick="0" advTm="7000">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transition advClick="0" advTm="7000">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advClick="0" advTm="7000">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advClick="0" advTm="7000">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advClick="0" advTm="7000">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advClick="0" advTm="7000">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advClick="0" advTm="7000">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transition advClick="0" advTm="7000">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advClick="0" advTm="7000">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advClick="0" advTm="7000">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advClick="0" advTm="7000">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advClick="0" advTm="7000">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advClick="0" advTm="7000">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advClick="0" advTm="7000">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solo-3"/>
          <p:cNvPicPr>
            <a:picLocks noChangeAspect="1" noChangeArrowheads="1"/>
          </p:cNvPicPr>
          <p:nvPr userDrawn="1"/>
        </p:nvPicPr>
        <p:blipFill>
          <a:blip r:embed="rId5"/>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标题文本样式：微软雅黑</a:t>
            </a:r>
            <a:r>
              <a:rPr lang="en-US" altLang="zh-CN" smtClean="0"/>
              <a:t>/26</a:t>
            </a:r>
            <a:r>
              <a:rPr lang="zh-CN" altLang="en-US" smtClean="0"/>
              <a:t>号  </a:t>
            </a:r>
            <a:r>
              <a:rPr lang="en-US" altLang="zh-CN" smtClean="0"/>
              <a:t>Arial/26pt</a:t>
            </a:r>
          </a:p>
        </p:txBody>
      </p:sp>
      <p:sp>
        <p:nvSpPr>
          <p:cNvPr id="1028" name="Rectangle 4"/>
          <p:cNvSpPr>
            <a:spLocks noGrp="1" noChangeArrowheads="1"/>
          </p:cNvSpPr>
          <p:nvPr>
            <p:ph type="body" idx="1"/>
          </p:nvPr>
        </p:nvSpPr>
        <p:spPr bwMode="auto">
          <a:xfrm>
            <a:off x="468313" y="1441450"/>
            <a:ext cx="8207375"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第一级内容文本样式：微软雅黑</a:t>
            </a:r>
            <a:r>
              <a:rPr lang="en-US" altLang="zh-CN" smtClean="0"/>
              <a:t>/20</a:t>
            </a:r>
            <a:r>
              <a:rPr lang="zh-CN" altLang="en-US" smtClean="0"/>
              <a:t>号  </a:t>
            </a:r>
            <a:r>
              <a:rPr lang="en-US" altLang="zh-CN" smtClean="0"/>
              <a:t>Arial/20pt</a:t>
            </a:r>
          </a:p>
          <a:p>
            <a:pPr lvl="1"/>
            <a:r>
              <a:rPr lang="zh-CN" altLang="en-US" smtClean="0"/>
              <a:t>第二级内容文本样式：微软雅黑</a:t>
            </a:r>
            <a:r>
              <a:rPr lang="en-US" altLang="zh-CN" smtClean="0"/>
              <a:t>/18</a:t>
            </a:r>
            <a:r>
              <a:rPr lang="zh-CN" altLang="en-US" smtClean="0"/>
              <a:t>号  </a:t>
            </a:r>
            <a:r>
              <a:rPr lang="en-US" altLang="zh-CN" smtClean="0"/>
              <a:t>Arial/18pt</a:t>
            </a:r>
          </a:p>
          <a:p>
            <a:pPr lvl="2"/>
            <a:r>
              <a:rPr lang="zh-CN" altLang="en-US" smtClean="0"/>
              <a:t>第三级内容文本样式：微软雅黑</a:t>
            </a:r>
            <a:r>
              <a:rPr lang="en-US" altLang="zh-CN" smtClean="0"/>
              <a:t>/16</a:t>
            </a:r>
            <a:r>
              <a:rPr lang="zh-CN" altLang="en-US" smtClean="0"/>
              <a:t>号  </a:t>
            </a:r>
            <a:r>
              <a:rPr lang="en-US" altLang="zh-CN" smtClean="0"/>
              <a:t>Arial/16pt</a:t>
            </a:r>
          </a:p>
          <a:p>
            <a:pPr lvl="3"/>
            <a:r>
              <a:rPr lang="zh-CN" altLang="en-US" smtClean="0"/>
              <a:t>第四级内容文本样式：微软雅黑</a:t>
            </a:r>
            <a:r>
              <a:rPr lang="en-US" altLang="zh-CN" smtClean="0"/>
              <a:t>/14</a:t>
            </a:r>
            <a:r>
              <a:rPr lang="zh-CN" altLang="en-US" smtClean="0"/>
              <a:t>号  </a:t>
            </a:r>
            <a:r>
              <a:rPr lang="en-US" altLang="zh-CN" smtClean="0"/>
              <a:t>Arial/14pt</a:t>
            </a:r>
          </a:p>
          <a:p>
            <a:pPr lvl="4"/>
            <a:r>
              <a:rPr lang="zh-CN" altLang="en-US" smtClean="0"/>
              <a:t>第五级内容文本样式：微软雅黑</a:t>
            </a:r>
            <a:r>
              <a:rPr lang="en-US" altLang="zh-CN" smtClean="0"/>
              <a:t>/12</a:t>
            </a:r>
            <a:r>
              <a:rPr lang="zh-CN" altLang="en-US" smtClean="0"/>
              <a:t>号  </a:t>
            </a:r>
            <a:r>
              <a:rPr lang="en-US" altLang="zh-CN" smtClean="0"/>
              <a:t>Arial/12pt</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ransition advClick="0" advTm="7000">
    <p:zoom/>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ea typeface="微软雅黑" pitchFamily="34" charset="-122"/>
        </a:defRPr>
      </a:lvl2pPr>
      <a:lvl3pPr algn="l" rtl="0" eaLnBrk="0" fontAlgn="base" hangingPunct="0">
        <a:spcBef>
          <a:spcPct val="0"/>
        </a:spcBef>
        <a:spcAft>
          <a:spcPct val="0"/>
        </a:spcAft>
        <a:defRPr sz="2800" b="1">
          <a:solidFill>
            <a:schemeClr val="bg1"/>
          </a:solidFill>
          <a:latin typeface="Arial" charset="0"/>
          <a:ea typeface="微软雅黑" pitchFamily="34" charset="-122"/>
        </a:defRPr>
      </a:lvl3pPr>
      <a:lvl4pPr algn="l" rtl="0" eaLnBrk="0" fontAlgn="base" hangingPunct="0">
        <a:spcBef>
          <a:spcPct val="0"/>
        </a:spcBef>
        <a:spcAft>
          <a:spcPct val="0"/>
        </a:spcAft>
        <a:defRPr sz="2800" b="1">
          <a:solidFill>
            <a:schemeClr val="bg1"/>
          </a:solidFill>
          <a:latin typeface="Arial" charset="0"/>
          <a:ea typeface="微软雅黑" pitchFamily="34" charset="-122"/>
        </a:defRPr>
      </a:lvl4pPr>
      <a:lvl5pPr algn="l" rtl="0" eaLnBrk="0" fontAlgn="base" hangingPunct="0">
        <a:spcBef>
          <a:spcPct val="0"/>
        </a:spcBef>
        <a:spcAft>
          <a:spcPct val="0"/>
        </a:spcAft>
        <a:defRPr sz="2800" b="1">
          <a:solidFill>
            <a:schemeClr val="bg1"/>
          </a:solidFill>
          <a:latin typeface="Arial" charset="0"/>
          <a:ea typeface="微软雅黑" pitchFamily="34" charset="-122"/>
        </a:defRPr>
      </a:lvl5pPr>
      <a:lvl6pPr marL="457200" algn="l" rtl="0" fontAlgn="base">
        <a:spcBef>
          <a:spcPct val="0"/>
        </a:spcBef>
        <a:spcAft>
          <a:spcPct val="0"/>
        </a:spcAft>
        <a:defRPr sz="2800" b="1">
          <a:solidFill>
            <a:schemeClr val="tx1"/>
          </a:solidFill>
          <a:latin typeface="Arial" charset="0"/>
          <a:ea typeface="微软雅黑" pitchFamily="34" charset="-122"/>
        </a:defRPr>
      </a:lvl6pPr>
      <a:lvl7pPr marL="914400" algn="l" rtl="0" fontAlgn="base">
        <a:spcBef>
          <a:spcPct val="0"/>
        </a:spcBef>
        <a:spcAft>
          <a:spcPct val="0"/>
        </a:spcAft>
        <a:defRPr sz="2800" b="1">
          <a:solidFill>
            <a:schemeClr val="tx1"/>
          </a:solidFill>
          <a:latin typeface="Arial" charset="0"/>
          <a:ea typeface="微软雅黑" pitchFamily="34" charset="-122"/>
        </a:defRPr>
      </a:lvl7pPr>
      <a:lvl8pPr marL="1371600" algn="l" rtl="0" fontAlgn="base">
        <a:spcBef>
          <a:spcPct val="0"/>
        </a:spcBef>
        <a:spcAft>
          <a:spcPct val="0"/>
        </a:spcAft>
        <a:defRPr sz="2800" b="1">
          <a:solidFill>
            <a:schemeClr val="tx1"/>
          </a:solidFill>
          <a:latin typeface="Arial" charset="0"/>
          <a:ea typeface="微软雅黑" pitchFamily="34" charset="-122"/>
        </a:defRPr>
      </a:lvl8pPr>
      <a:lvl9pPr marL="1828800" algn="l" rtl="0" fontAlgn="base">
        <a:spcBef>
          <a:spcPct val="0"/>
        </a:spcBef>
        <a:spcAft>
          <a:spcPct val="0"/>
        </a:spcAft>
        <a:defRPr sz="2800" b="1">
          <a:solidFill>
            <a:schemeClr val="tx1"/>
          </a:solidFill>
          <a:latin typeface="Arial" charset="0"/>
          <a:ea typeface="微软雅黑" pitchFamily="34" charset="-122"/>
        </a:defRPr>
      </a:lvl9pPr>
    </p:titleStyle>
    <p:bodyStyle>
      <a:lvl1pPr marL="180975"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2000" b="1">
          <a:solidFill>
            <a:schemeClr val="tx1"/>
          </a:solidFill>
          <a:latin typeface="+mn-lt"/>
          <a:ea typeface="+mn-ea"/>
          <a:cs typeface="+mn-cs"/>
        </a:defRPr>
      </a:lvl1pPr>
      <a:lvl2pPr marL="541338"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2800">
          <a:solidFill>
            <a:schemeClr val="tx1"/>
          </a:solidFill>
          <a:latin typeface="+mn-lt"/>
          <a:ea typeface="+mn-ea"/>
        </a:defRPr>
      </a:lvl2pPr>
      <a:lvl3pPr marL="895350" indent="-174625" algn="l" rtl="0" eaLnBrk="0" fontAlgn="ctr" hangingPunct="0">
        <a:lnSpc>
          <a:spcPct val="120000"/>
        </a:lnSpc>
        <a:spcBef>
          <a:spcPct val="20000"/>
        </a:spcBef>
        <a:spcAft>
          <a:spcPct val="0"/>
        </a:spcAft>
        <a:buClr>
          <a:schemeClr val="accent1"/>
        </a:buClr>
        <a:buSzPct val="60000"/>
        <a:buFont typeface="Wingdings" pitchFamily="2" charset="2"/>
        <a:buChar char="l"/>
        <a:defRPr sz="1600">
          <a:solidFill>
            <a:schemeClr val="tx1"/>
          </a:solidFill>
          <a:latin typeface="+mn-lt"/>
          <a:ea typeface="+mn-ea"/>
        </a:defRPr>
      </a:lvl3pPr>
      <a:lvl4pPr marL="1255713" indent="-180975" algn="l" rtl="0" eaLnBrk="0" fontAlgn="ctr" hangingPunct="0">
        <a:lnSpc>
          <a:spcPct val="120000"/>
        </a:lnSpc>
        <a:spcBef>
          <a:spcPct val="20000"/>
        </a:spcBef>
        <a:spcAft>
          <a:spcPct val="0"/>
        </a:spcAft>
        <a:buClr>
          <a:schemeClr val="accent1"/>
        </a:buClr>
        <a:buSzPct val="60000"/>
        <a:buFont typeface="Wingdings" pitchFamily="2" charset="2"/>
        <a:buChar char="l"/>
        <a:defRPr sz="1400">
          <a:solidFill>
            <a:schemeClr val="tx1"/>
          </a:solidFill>
          <a:latin typeface="+mn-lt"/>
          <a:ea typeface="+mn-ea"/>
        </a:defRPr>
      </a:lvl4pPr>
      <a:lvl5pPr marL="16192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5pPr>
      <a:lvl6pPr marL="20764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advClick="0" advTm="7000">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p:txBody>
          <a:bodyPr/>
          <a:lstStyle/>
          <a:p>
            <a:r>
              <a:rPr lang="zh-CN" altLang="en-US" b="0" dirty="0" smtClean="0"/>
              <a:t>单击增加标题内容</a:t>
            </a:r>
          </a:p>
        </p:txBody>
      </p:sp>
      <p:grpSp>
        <p:nvGrpSpPr>
          <p:cNvPr id="2" name="组合 23"/>
          <p:cNvGrpSpPr/>
          <p:nvPr/>
        </p:nvGrpSpPr>
        <p:grpSpPr>
          <a:xfrm>
            <a:off x="1581151" y="1928802"/>
            <a:ext cx="6086475" cy="606425"/>
            <a:chOff x="1509713" y="1773238"/>
            <a:chExt cx="6086475" cy="606425"/>
          </a:xfrm>
        </p:grpSpPr>
        <p:sp>
          <p:nvSpPr>
            <p:cNvPr id="2051" name="Rectangle 31"/>
            <p:cNvSpPr>
              <a:spLocks noChangeArrowheads="1"/>
            </p:cNvSpPr>
            <p:nvPr/>
          </p:nvSpPr>
          <p:spPr bwMode="auto">
            <a:xfrm>
              <a:off x="1509713" y="2193925"/>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056" name="AutoShape 6"/>
            <p:cNvSpPr>
              <a:spLocks noChangeArrowheads="1"/>
            </p:cNvSpPr>
            <p:nvPr/>
          </p:nvSpPr>
          <p:spPr bwMode="auto">
            <a:xfrm>
              <a:off x="1547813" y="1773238"/>
              <a:ext cx="6048375" cy="533400"/>
            </a:xfrm>
            <a:prstGeom prst="roundRect">
              <a:avLst>
                <a:gd name="adj" fmla="val 16667"/>
              </a:avLst>
            </a:prstGeom>
            <a:gradFill rotWithShape="1">
              <a:gsLst>
                <a:gs pos="0">
                  <a:srgbClr val="FFFFFF"/>
                </a:gs>
                <a:gs pos="100000">
                  <a:srgbClr val="DDDDDD"/>
                </a:gs>
              </a:gsLst>
              <a:lin ang="5400000" scaled="1"/>
            </a:gradFill>
            <a:ln w="9525" algn="ctr">
              <a:solidFill>
                <a:schemeClr val="bg2"/>
              </a:solidFill>
              <a:round/>
              <a:headEnd/>
              <a:tailEnd/>
            </a:ln>
          </p:spPr>
          <p:txBody>
            <a:bodyPr wrap="none" anchor="ctr"/>
            <a:lstStyle/>
            <a:p>
              <a:endParaRPr lang="zh-CN" altLang="en-US" b="0">
                <a:ea typeface="华文细黑" pitchFamily="2" charset="-122"/>
              </a:endParaRPr>
            </a:p>
          </p:txBody>
        </p:sp>
        <p:sp>
          <p:nvSpPr>
            <p:cNvPr id="2062" name="WordArt 20"/>
            <p:cNvSpPr>
              <a:spLocks noChangeArrowheads="1" noChangeShapeType="1" noTextEdit="1"/>
            </p:cNvSpPr>
            <p:nvPr/>
          </p:nvSpPr>
          <p:spPr bwMode="auto">
            <a:xfrm>
              <a:off x="1800225" y="1916113"/>
              <a:ext cx="120650" cy="282575"/>
            </a:xfrm>
            <a:prstGeom prst="rect">
              <a:avLst/>
            </a:prstGeom>
          </p:spPr>
          <p:txBody>
            <a:bodyPr wrap="none" fromWordArt="1">
              <a:prstTxWarp prst="textPlain">
                <a:avLst>
                  <a:gd name="adj" fmla="val 50000"/>
                </a:avLst>
              </a:prstTxWarp>
            </a:bodyPr>
            <a:lstStyle/>
            <a:p>
              <a:pPr algn="ctr"/>
              <a:r>
                <a:rPr lang="en-US" altLang="zh-CN" sz="3600" kern="10">
                  <a:ln w="3175">
                    <a:solidFill>
                      <a:schemeClr val="accent2"/>
                    </a:solidFill>
                    <a:round/>
                    <a:headEnd/>
                    <a:tailEnd/>
                  </a:ln>
                  <a:solidFill>
                    <a:schemeClr val="accent2"/>
                  </a:solidFill>
                  <a:latin typeface="黑体"/>
                  <a:ea typeface="黑体"/>
                </a:rPr>
                <a:t>1</a:t>
              </a:r>
              <a:endParaRPr lang="zh-CN" altLang="en-US" sz="3600" kern="10">
                <a:ln w="3175">
                  <a:solidFill>
                    <a:schemeClr val="accent2"/>
                  </a:solidFill>
                  <a:round/>
                  <a:headEnd/>
                  <a:tailEnd/>
                </a:ln>
                <a:solidFill>
                  <a:schemeClr val="accent2"/>
                </a:solidFill>
                <a:latin typeface="黑体"/>
                <a:ea typeface="黑体"/>
              </a:endParaRPr>
            </a:p>
          </p:txBody>
        </p:sp>
        <p:sp>
          <p:nvSpPr>
            <p:cNvPr id="2067" name="AutoShape 25"/>
            <p:cNvSpPr>
              <a:spLocks noChangeArrowheads="1"/>
            </p:cNvSpPr>
            <p:nvPr/>
          </p:nvSpPr>
          <p:spPr bwMode="auto">
            <a:xfrm>
              <a:off x="1620838" y="1773238"/>
              <a:ext cx="5403850" cy="533400"/>
            </a:xfrm>
            <a:prstGeom prst="roundRect">
              <a:avLst>
                <a:gd name="adj" fmla="val 0"/>
              </a:avLst>
            </a:prstGeom>
            <a:noFill/>
            <a:ln w="3175">
              <a:noFill/>
              <a:round/>
              <a:headEnd/>
              <a:tailEnd/>
            </a:ln>
          </p:spPr>
          <p:txBody>
            <a:bodyPr wrap="none" lIns="144000" anchor="ctr"/>
            <a:lstStyle/>
            <a:p>
              <a:pPr lvl="1"/>
              <a:r>
                <a:rPr lang="zh-CN" altLang="en-US" dirty="0">
                  <a:latin typeface="微软雅黑" pitchFamily="34" charset="-122"/>
                </a:rPr>
                <a:t>单击添加目录内容</a:t>
              </a:r>
              <a:r>
                <a:rPr lang="en-US" altLang="zh-CN" dirty="0">
                  <a:latin typeface="微软雅黑" pitchFamily="34" charset="-122"/>
                </a:rPr>
                <a:t>1</a:t>
              </a:r>
            </a:p>
          </p:txBody>
        </p:sp>
      </p:grpSp>
      <p:grpSp>
        <p:nvGrpSpPr>
          <p:cNvPr id="3" name="组合 25"/>
          <p:cNvGrpSpPr/>
          <p:nvPr/>
        </p:nvGrpSpPr>
        <p:grpSpPr>
          <a:xfrm>
            <a:off x="1581151" y="3513127"/>
            <a:ext cx="6086475" cy="606425"/>
            <a:chOff x="1509713" y="3357563"/>
            <a:chExt cx="6086475" cy="606425"/>
          </a:xfrm>
        </p:grpSpPr>
        <p:sp>
          <p:nvSpPr>
            <p:cNvPr id="2053" name="Rectangle 33"/>
            <p:cNvSpPr>
              <a:spLocks noChangeArrowheads="1"/>
            </p:cNvSpPr>
            <p:nvPr/>
          </p:nvSpPr>
          <p:spPr bwMode="auto">
            <a:xfrm>
              <a:off x="1509713" y="377825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058" name="AutoShape 12"/>
            <p:cNvSpPr>
              <a:spLocks noChangeArrowheads="1"/>
            </p:cNvSpPr>
            <p:nvPr/>
          </p:nvSpPr>
          <p:spPr bwMode="auto">
            <a:xfrm>
              <a:off x="1547813" y="3357563"/>
              <a:ext cx="6048375" cy="533400"/>
            </a:xfrm>
            <a:prstGeom prst="roundRect">
              <a:avLst>
                <a:gd name="adj" fmla="val 16667"/>
              </a:avLst>
            </a:prstGeom>
            <a:gradFill rotWithShape="1">
              <a:gsLst>
                <a:gs pos="0">
                  <a:srgbClr val="FFFFFF"/>
                </a:gs>
                <a:gs pos="100000">
                  <a:srgbClr val="DDDDDD"/>
                </a:gs>
              </a:gsLst>
              <a:lin ang="5400000" scaled="1"/>
            </a:gradFill>
            <a:ln w="9525" algn="ctr">
              <a:solidFill>
                <a:schemeClr val="bg2"/>
              </a:solidFill>
              <a:round/>
              <a:headEnd/>
              <a:tailEnd/>
            </a:ln>
          </p:spPr>
          <p:txBody>
            <a:bodyPr wrap="none" anchor="ctr"/>
            <a:lstStyle/>
            <a:p>
              <a:pPr algn="ctr"/>
              <a:endParaRPr lang="zh-CN" altLang="zh-CN" i="1">
                <a:latin typeface="微软雅黑" pitchFamily="34" charset="-122"/>
              </a:endParaRPr>
            </a:p>
          </p:txBody>
        </p:sp>
        <p:sp>
          <p:nvSpPr>
            <p:cNvPr id="2064" name="WordArt 22"/>
            <p:cNvSpPr>
              <a:spLocks noChangeArrowheads="1" noChangeShapeType="1" noTextEdit="1"/>
            </p:cNvSpPr>
            <p:nvPr/>
          </p:nvSpPr>
          <p:spPr bwMode="auto">
            <a:xfrm>
              <a:off x="1774825" y="3490913"/>
              <a:ext cx="184150" cy="282575"/>
            </a:xfrm>
            <a:prstGeom prst="rect">
              <a:avLst/>
            </a:prstGeom>
          </p:spPr>
          <p:txBody>
            <a:bodyPr wrap="none" fromWordArt="1">
              <a:prstTxWarp prst="textPlain">
                <a:avLst>
                  <a:gd name="adj" fmla="val 50000"/>
                </a:avLst>
              </a:prstTxWarp>
            </a:bodyPr>
            <a:lstStyle/>
            <a:p>
              <a:pPr algn="ctr"/>
              <a:r>
                <a:rPr lang="en-US" altLang="zh-CN" sz="3600" kern="10">
                  <a:ln w="3175">
                    <a:solidFill>
                      <a:schemeClr val="accent2"/>
                    </a:solidFill>
                    <a:round/>
                    <a:headEnd/>
                    <a:tailEnd/>
                  </a:ln>
                  <a:solidFill>
                    <a:schemeClr val="accent2"/>
                  </a:solidFill>
                  <a:latin typeface="黑体"/>
                  <a:ea typeface="黑体"/>
                </a:rPr>
                <a:t>3</a:t>
              </a:r>
              <a:endParaRPr lang="zh-CN" altLang="en-US" sz="3600" kern="10">
                <a:ln w="3175">
                  <a:solidFill>
                    <a:schemeClr val="accent2"/>
                  </a:solidFill>
                  <a:round/>
                  <a:headEnd/>
                  <a:tailEnd/>
                </a:ln>
                <a:solidFill>
                  <a:schemeClr val="accent2"/>
                </a:solidFill>
                <a:latin typeface="黑体"/>
                <a:ea typeface="黑体"/>
              </a:endParaRPr>
            </a:p>
          </p:txBody>
        </p:sp>
        <p:sp>
          <p:nvSpPr>
            <p:cNvPr id="2069" name="AutoShape 27"/>
            <p:cNvSpPr>
              <a:spLocks noChangeArrowheads="1"/>
            </p:cNvSpPr>
            <p:nvPr/>
          </p:nvSpPr>
          <p:spPr bwMode="auto">
            <a:xfrm>
              <a:off x="1620838" y="3357563"/>
              <a:ext cx="5403850" cy="533400"/>
            </a:xfrm>
            <a:prstGeom prst="roundRect">
              <a:avLst>
                <a:gd name="adj" fmla="val 0"/>
              </a:avLst>
            </a:prstGeom>
            <a:noFill/>
            <a:ln w="3175">
              <a:noFill/>
              <a:round/>
              <a:headEnd/>
              <a:tailEnd/>
            </a:ln>
          </p:spPr>
          <p:txBody>
            <a:bodyPr wrap="none" anchor="ctr"/>
            <a:lstStyle/>
            <a:p>
              <a:pPr lvl="1"/>
              <a:r>
                <a:rPr lang="zh-CN" altLang="en-US">
                  <a:latin typeface="微软雅黑" pitchFamily="34" charset="-122"/>
                </a:rPr>
                <a:t>单击添加目录内容</a:t>
              </a:r>
              <a:r>
                <a:rPr lang="en-US" altLang="zh-CN">
                  <a:latin typeface="微软雅黑" pitchFamily="34" charset="-122"/>
                </a:rPr>
                <a:t>3</a:t>
              </a:r>
            </a:p>
          </p:txBody>
        </p:sp>
      </p:grpSp>
      <p:grpSp>
        <p:nvGrpSpPr>
          <p:cNvPr id="4" name="组合 26"/>
          <p:cNvGrpSpPr/>
          <p:nvPr/>
        </p:nvGrpSpPr>
        <p:grpSpPr>
          <a:xfrm>
            <a:off x="1581151" y="4305289"/>
            <a:ext cx="6086475" cy="606425"/>
            <a:chOff x="1509713" y="4149725"/>
            <a:chExt cx="6086475" cy="606425"/>
          </a:xfrm>
        </p:grpSpPr>
        <p:sp>
          <p:nvSpPr>
            <p:cNvPr id="2054" name="Rectangle 34"/>
            <p:cNvSpPr>
              <a:spLocks noChangeArrowheads="1"/>
            </p:cNvSpPr>
            <p:nvPr/>
          </p:nvSpPr>
          <p:spPr bwMode="auto">
            <a:xfrm>
              <a:off x="1509713" y="4570413"/>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059" name="AutoShape 15"/>
            <p:cNvSpPr>
              <a:spLocks noChangeArrowheads="1"/>
            </p:cNvSpPr>
            <p:nvPr/>
          </p:nvSpPr>
          <p:spPr bwMode="auto">
            <a:xfrm>
              <a:off x="1547813" y="4149725"/>
              <a:ext cx="6048375" cy="533400"/>
            </a:xfrm>
            <a:prstGeom prst="roundRect">
              <a:avLst>
                <a:gd name="adj" fmla="val 16667"/>
              </a:avLst>
            </a:prstGeom>
            <a:gradFill rotWithShape="1">
              <a:gsLst>
                <a:gs pos="0">
                  <a:srgbClr val="FFFFFF"/>
                </a:gs>
                <a:gs pos="100000">
                  <a:srgbClr val="DDDDDD"/>
                </a:gs>
              </a:gsLst>
              <a:lin ang="5400000" scaled="1"/>
            </a:gradFill>
            <a:ln w="9525" algn="ctr">
              <a:solidFill>
                <a:schemeClr val="bg2"/>
              </a:solidFill>
              <a:round/>
              <a:headEnd/>
              <a:tailEnd/>
            </a:ln>
          </p:spPr>
          <p:txBody>
            <a:bodyPr wrap="none" anchor="ctr"/>
            <a:lstStyle/>
            <a:p>
              <a:endParaRPr lang="zh-CN" altLang="en-US" b="0">
                <a:ea typeface="华文细黑" pitchFamily="2" charset="-122"/>
              </a:endParaRPr>
            </a:p>
          </p:txBody>
        </p:sp>
        <p:sp>
          <p:nvSpPr>
            <p:cNvPr id="2065" name="WordArt 23"/>
            <p:cNvSpPr>
              <a:spLocks noChangeArrowheads="1" noChangeShapeType="1" noTextEdit="1"/>
            </p:cNvSpPr>
            <p:nvPr/>
          </p:nvSpPr>
          <p:spPr bwMode="auto">
            <a:xfrm>
              <a:off x="1755775" y="4291013"/>
              <a:ext cx="184150" cy="282575"/>
            </a:xfrm>
            <a:prstGeom prst="rect">
              <a:avLst/>
            </a:prstGeom>
          </p:spPr>
          <p:txBody>
            <a:bodyPr wrap="none" fromWordArt="1">
              <a:prstTxWarp prst="textPlain">
                <a:avLst>
                  <a:gd name="adj" fmla="val 50000"/>
                </a:avLst>
              </a:prstTxWarp>
            </a:bodyPr>
            <a:lstStyle/>
            <a:p>
              <a:pPr algn="ctr"/>
              <a:r>
                <a:rPr lang="en-US" altLang="zh-CN" sz="3600" kern="10">
                  <a:ln w="3175">
                    <a:solidFill>
                      <a:schemeClr val="accent2"/>
                    </a:solidFill>
                    <a:round/>
                    <a:headEnd/>
                    <a:tailEnd/>
                  </a:ln>
                  <a:solidFill>
                    <a:schemeClr val="accent2"/>
                  </a:solidFill>
                  <a:latin typeface="黑体"/>
                  <a:ea typeface="黑体"/>
                </a:rPr>
                <a:t>4</a:t>
              </a:r>
              <a:endParaRPr lang="zh-CN" altLang="en-US" sz="3600" kern="10">
                <a:ln w="3175">
                  <a:solidFill>
                    <a:schemeClr val="accent2"/>
                  </a:solidFill>
                  <a:round/>
                  <a:headEnd/>
                  <a:tailEnd/>
                </a:ln>
                <a:solidFill>
                  <a:schemeClr val="accent2"/>
                </a:solidFill>
                <a:latin typeface="黑体"/>
                <a:ea typeface="黑体"/>
              </a:endParaRPr>
            </a:p>
          </p:txBody>
        </p:sp>
        <p:sp>
          <p:nvSpPr>
            <p:cNvPr id="2070" name="AutoShape 28"/>
            <p:cNvSpPr>
              <a:spLocks noChangeArrowheads="1"/>
            </p:cNvSpPr>
            <p:nvPr/>
          </p:nvSpPr>
          <p:spPr bwMode="auto">
            <a:xfrm>
              <a:off x="1620838" y="4149725"/>
              <a:ext cx="5403850" cy="533400"/>
            </a:xfrm>
            <a:prstGeom prst="roundRect">
              <a:avLst>
                <a:gd name="adj" fmla="val 0"/>
              </a:avLst>
            </a:prstGeom>
            <a:noFill/>
            <a:ln w="3175">
              <a:noFill/>
              <a:round/>
              <a:headEnd/>
              <a:tailEnd/>
            </a:ln>
          </p:spPr>
          <p:txBody>
            <a:bodyPr wrap="none" lIns="144000" anchor="ctr"/>
            <a:lstStyle/>
            <a:p>
              <a:pPr lvl="1"/>
              <a:r>
                <a:rPr lang="zh-CN" altLang="en-US">
                  <a:latin typeface="微软雅黑" pitchFamily="34" charset="-122"/>
                </a:rPr>
                <a:t>单击添加目录内容</a:t>
              </a:r>
              <a:r>
                <a:rPr lang="en-US" altLang="zh-CN">
                  <a:latin typeface="微软雅黑" pitchFamily="34" charset="-122"/>
                </a:rPr>
                <a:t>4</a:t>
              </a:r>
            </a:p>
          </p:txBody>
        </p:sp>
      </p:grpSp>
      <p:grpSp>
        <p:nvGrpSpPr>
          <p:cNvPr id="5" name="组合 27"/>
          <p:cNvGrpSpPr/>
          <p:nvPr/>
        </p:nvGrpSpPr>
        <p:grpSpPr>
          <a:xfrm>
            <a:off x="1581151" y="5095864"/>
            <a:ext cx="6086475" cy="609600"/>
            <a:chOff x="1509713" y="4940300"/>
            <a:chExt cx="6086475" cy="609600"/>
          </a:xfrm>
        </p:grpSpPr>
        <p:sp>
          <p:nvSpPr>
            <p:cNvPr id="2050" name="Rectangle 30"/>
            <p:cNvSpPr>
              <a:spLocks noChangeArrowheads="1"/>
            </p:cNvSpPr>
            <p:nvPr/>
          </p:nvSpPr>
          <p:spPr bwMode="auto">
            <a:xfrm>
              <a:off x="1509713" y="5364163"/>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060" name="AutoShape 18"/>
            <p:cNvSpPr>
              <a:spLocks noChangeArrowheads="1"/>
            </p:cNvSpPr>
            <p:nvPr/>
          </p:nvSpPr>
          <p:spPr bwMode="auto">
            <a:xfrm>
              <a:off x="1547813" y="4941888"/>
              <a:ext cx="6048375" cy="533400"/>
            </a:xfrm>
            <a:prstGeom prst="roundRect">
              <a:avLst>
                <a:gd name="adj" fmla="val 16667"/>
              </a:avLst>
            </a:prstGeom>
            <a:gradFill rotWithShape="1">
              <a:gsLst>
                <a:gs pos="0">
                  <a:srgbClr val="FFFFFF"/>
                </a:gs>
                <a:gs pos="100000">
                  <a:srgbClr val="DDDDDD"/>
                </a:gs>
              </a:gsLst>
              <a:lin ang="5400000" scaled="1"/>
            </a:gradFill>
            <a:ln w="9525" algn="ctr">
              <a:solidFill>
                <a:schemeClr val="bg2"/>
              </a:solidFill>
              <a:round/>
              <a:headEnd/>
              <a:tailEnd/>
            </a:ln>
          </p:spPr>
          <p:txBody>
            <a:bodyPr wrap="none" anchor="ctr"/>
            <a:lstStyle/>
            <a:p>
              <a:endParaRPr lang="zh-CN" altLang="en-US" b="0">
                <a:ea typeface="华文细黑" pitchFamily="2" charset="-122"/>
              </a:endParaRPr>
            </a:p>
          </p:txBody>
        </p:sp>
        <p:sp>
          <p:nvSpPr>
            <p:cNvPr id="2066" name="WordArt 24"/>
            <p:cNvSpPr>
              <a:spLocks noChangeArrowheads="1" noChangeShapeType="1" noTextEdit="1"/>
            </p:cNvSpPr>
            <p:nvPr/>
          </p:nvSpPr>
          <p:spPr bwMode="auto">
            <a:xfrm>
              <a:off x="1755775" y="5091113"/>
              <a:ext cx="184150" cy="282575"/>
            </a:xfrm>
            <a:prstGeom prst="rect">
              <a:avLst/>
            </a:prstGeom>
          </p:spPr>
          <p:txBody>
            <a:bodyPr wrap="none" fromWordArt="1">
              <a:prstTxWarp prst="textPlain">
                <a:avLst>
                  <a:gd name="adj" fmla="val 50000"/>
                </a:avLst>
              </a:prstTxWarp>
            </a:bodyPr>
            <a:lstStyle/>
            <a:p>
              <a:pPr algn="ctr"/>
              <a:r>
                <a:rPr lang="en-US" altLang="zh-CN" sz="3600" kern="10">
                  <a:ln w="3175">
                    <a:solidFill>
                      <a:schemeClr val="accent2"/>
                    </a:solidFill>
                    <a:round/>
                    <a:headEnd/>
                    <a:tailEnd/>
                  </a:ln>
                  <a:solidFill>
                    <a:schemeClr val="accent2"/>
                  </a:solidFill>
                  <a:latin typeface="黑体"/>
                  <a:ea typeface="黑体"/>
                </a:rPr>
                <a:t>5</a:t>
              </a:r>
              <a:endParaRPr lang="zh-CN" altLang="en-US" sz="3600" kern="10">
                <a:ln w="3175">
                  <a:solidFill>
                    <a:schemeClr val="accent2"/>
                  </a:solidFill>
                  <a:round/>
                  <a:headEnd/>
                  <a:tailEnd/>
                </a:ln>
                <a:solidFill>
                  <a:schemeClr val="accent2"/>
                </a:solidFill>
                <a:latin typeface="黑体"/>
                <a:ea typeface="黑体"/>
              </a:endParaRPr>
            </a:p>
          </p:txBody>
        </p:sp>
        <p:sp>
          <p:nvSpPr>
            <p:cNvPr id="2071" name="AutoShape 29"/>
            <p:cNvSpPr>
              <a:spLocks noChangeArrowheads="1"/>
            </p:cNvSpPr>
            <p:nvPr/>
          </p:nvSpPr>
          <p:spPr bwMode="auto">
            <a:xfrm>
              <a:off x="1620838" y="4940300"/>
              <a:ext cx="5403850" cy="533400"/>
            </a:xfrm>
            <a:prstGeom prst="roundRect">
              <a:avLst>
                <a:gd name="adj" fmla="val 0"/>
              </a:avLst>
            </a:prstGeom>
            <a:noFill/>
            <a:ln w="3175">
              <a:noFill/>
              <a:round/>
              <a:headEnd/>
              <a:tailEnd/>
            </a:ln>
          </p:spPr>
          <p:txBody>
            <a:bodyPr wrap="none" lIns="144000" anchor="ctr"/>
            <a:lstStyle/>
            <a:p>
              <a:pPr lvl="1"/>
              <a:r>
                <a:rPr lang="zh-CN" altLang="en-US">
                  <a:latin typeface="微软雅黑" pitchFamily="34" charset="-122"/>
                </a:rPr>
                <a:t>单击添加目录内容</a:t>
              </a:r>
              <a:r>
                <a:rPr lang="en-US" altLang="zh-CN">
                  <a:latin typeface="微软雅黑" pitchFamily="34" charset="-122"/>
                </a:rPr>
                <a:t>5</a:t>
              </a:r>
            </a:p>
          </p:txBody>
        </p:sp>
      </p:grpSp>
      <p:grpSp>
        <p:nvGrpSpPr>
          <p:cNvPr id="6" name="组合 28"/>
          <p:cNvGrpSpPr/>
          <p:nvPr/>
        </p:nvGrpSpPr>
        <p:grpSpPr>
          <a:xfrm>
            <a:off x="1571604" y="2727308"/>
            <a:ext cx="6086475" cy="606425"/>
            <a:chOff x="1509713" y="1773238"/>
            <a:chExt cx="6086475" cy="606425"/>
          </a:xfrm>
        </p:grpSpPr>
        <p:sp>
          <p:nvSpPr>
            <p:cNvPr id="30" name="Rectangle 31"/>
            <p:cNvSpPr>
              <a:spLocks noChangeArrowheads="1"/>
            </p:cNvSpPr>
            <p:nvPr/>
          </p:nvSpPr>
          <p:spPr bwMode="auto">
            <a:xfrm>
              <a:off x="1509713" y="2193925"/>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1" name="AutoShape 6"/>
            <p:cNvSpPr>
              <a:spLocks noChangeArrowheads="1"/>
            </p:cNvSpPr>
            <p:nvPr/>
          </p:nvSpPr>
          <p:spPr bwMode="auto">
            <a:xfrm>
              <a:off x="1547813" y="1773238"/>
              <a:ext cx="6048375" cy="533400"/>
            </a:xfrm>
            <a:prstGeom prst="roundRect">
              <a:avLst>
                <a:gd name="adj" fmla="val 16667"/>
              </a:avLst>
            </a:prstGeom>
            <a:gradFill rotWithShape="1">
              <a:gsLst>
                <a:gs pos="0">
                  <a:srgbClr val="FFFFFF"/>
                </a:gs>
                <a:gs pos="100000">
                  <a:srgbClr val="DDDDDD"/>
                </a:gs>
              </a:gsLst>
              <a:lin ang="5400000" scaled="1"/>
            </a:gradFill>
            <a:ln w="9525" algn="ctr">
              <a:solidFill>
                <a:schemeClr val="bg2"/>
              </a:solidFill>
              <a:round/>
              <a:headEnd/>
              <a:tailEnd/>
            </a:ln>
          </p:spPr>
          <p:txBody>
            <a:bodyPr wrap="none" anchor="ctr"/>
            <a:lstStyle/>
            <a:p>
              <a:endParaRPr lang="zh-CN" altLang="en-US" b="0">
                <a:ea typeface="华文细黑" pitchFamily="2" charset="-122"/>
              </a:endParaRPr>
            </a:p>
          </p:txBody>
        </p:sp>
        <p:sp>
          <p:nvSpPr>
            <p:cNvPr id="32" name="WordArt 20"/>
            <p:cNvSpPr>
              <a:spLocks noChangeArrowheads="1" noChangeShapeType="1" noTextEdit="1"/>
            </p:cNvSpPr>
            <p:nvPr/>
          </p:nvSpPr>
          <p:spPr bwMode="auto">
            <a:xfrm>
              <a:off x="1800225" y="1916114"/>
              <a:ext cx="209554" cy="282574"/>
            </a:xfrm>
            <a:prstGeom prst="rect">
              <a:avLst/>
            </a:prstGeom>
          </p:spPr>
          <p:txBody>
            <a:bodyPr wrap="none" fromWordArt="1">
              <a:prstTxWarp prst="textPlain">
                <a:avLst>
                  <a:gd name="adj" fmla="val 50000"/>
                </a:avLst>
              </a:prstTxWarp>
            </a:bodyPr>
            <a:lstStyle/>
            <a:p>
              <a:pPr algn="ctr"/>
              <a:r>
                <a:rPr lang="en-US" altLang="zh-CN" sz="3600" kern="10" dirty="0" smtClean="0">
                  <a:ln w="3175">
                    <a:solidFill>
                      <a:schemeClr val="accent2"/>
                    </a:solidFill>
                    <a:round/>
                    <a:headEnd/>
                    <a:tailEnd/>
                  </a:ln>
                  <a:solidFill>
                    <a:schemeClr val="accent2"/>
                  </a:solidFill>
                  <a:latin typeface="黑体"/>
                  <a:ea typeface="黑体"/>
                </a:rPr>
                <a:t>2</a:t>
              </a:r>
              <a:endParaRPr lang="zh-CN" altLang="en-US" sz="3600" kern="10" dirty="0">
                <a:ln w="3175">
                  <a:solidFill>
                    <a:schemeClr val="accent2"/>
                  </a:solidFill>
                  <a:round/>
                  <a:headEnd/>
                  <a:tailEnd/>
                </a:ln>
                <a:solidFill>
                  <a:schemeClr val="accent2"/>
                </a:solidFill>
                <a:latin typeface="黑体"/>
                <a:ea typeface="黑体"/>
              </a:endParaRPr>
            </a:p>
          </p:txBody>
        </p:sp>
        <p:sp>
          <p:nvSpPr>
            <p:cNvPr id="33" name="AutoShape 25"/>
            <p:cNvSpPr>
              <a:spLocks noChangeArrowheads="1"/>
            </p:cNvSpPr>
            <p:nvPr/>
          </p:nvSpPr>
          <p:spPr bwMode="auto">
            <a:xfrm>
              <a:off x="1620838" y="1773238"/>
              <a:ext cx="5403850" cy="533400"/>
            </a:xfrm>
            <a:prstGeom prst="roundRect">
              <a:avLst>
                <a:gd name="adj" fmla="val 0"/>
              </a:avLst>
            </a:prstGeom>
            <a:noFill/>
            <a:ln w="3175">
              <a:noFill/>
              <a:round/>
              <a:headEnd/>
              <a:tailEnd/>
            </a:ln>
          </p:spPr>
          <p:txBody>
            <a:bodyPr wrap="none" lIns="144000" anchor="ctr"/>
            <a:lstStyle/>
            <a:p>
              <a:pPr lvl="1"/>
              <a:r>
                <a:rPr lang="zh-CN" altLang="en-US" dirty="0">
                  <a:latin typeface="微软雅黑" pitchFamily="34" charset="-122"/>
                </a:rPr>
                <a:t>单击添加目录内容</a:t>
              </a:r>
              <a:r>
                <a:rPr lang="en-US" altLang="zh-CN" dirty="0">
                  <a:latin typeface="微软雅黑" pitchFamily="34" charset="-122"/>
                </a:rPr>
                <a:t>1</a:t>
              </a:r>
            </a:p>
          </p:txBody>
        </p:sp>
      </p:gr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000"/>
                                        <p:tgtEl>
                                          <p:spTgt spid="2"/>
                                        </p:tgtEl>
                                      </p:cBhvr>
                                    </p:animEffect>
                                  </p:childTnLst>
                                </p:cTn>
                              </p:par>
                            </p:childTnLst>
                          </p:cTn>
                        </p:par>
                        <p:par>
                          <p:cTn id="8" fill="hold">
                            <p:stCondLst>
                              <p:cond delay="1000"/>
                            </p:stCondLst>
                            <p:childTnLst>
                              <p:par>
                                <p:cTn id="9" presetID="18" presetClass="entr" presetSubtype="1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Left)">
                                      <p:cBhvr>
                                        <p:cTn id="11" dur="1000"/>
                                        <p:tgtEl>
                                          <p:spTgt spid="6"/>
                                        </p:tgtEl>
                                      </p:cBhvr>
                                    </p:animEffect>
                                  </p:childTnLst>
                                </p:cTn>
                              </p:par>
                            </p:childTnLst>
                          </p:cTn>
                        </p:par>
                        <p:par>
                          <p:cTn id="12" fill="hold">
                            <p:stCondLst>
                              <p:cond delay="2000"/>
                            </p:stCondLst>
                            <p:childTnLst>
                              <p:par>
                                <p:cTn id="13" presetID="18" presetClass="entr" presetSubtype="12"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Left)">
                                      <p:cBhvr>
                                        <p:cTn id="15" dur="1000"/>
                                        <p:tgtEl>
                                          <p:spTgt spid="3"/>
                                        </p:tgtEl>
                                      </p:cBhvr>
                                    </p:animEffect>
                                  </p:childTnLst>
                                </p:cTn>
                              </p:par>
                            </p:childTnLst>
                          </p:cTn>
                        </p:par>
                        <p:par>
                          <p:cTn id="16" fill="hold">
                            <p:stCondLst>
                              <p:cond delay="3000"/>
                            </p:stCondLst>
                            <p:childTnLst>
                              <p:par>
                                <p:cTn id="17" presetID="18" presetClass="entr" presetSubtype="12"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strips(downLeft)">
                                      <p:cBhvr>
                                        <p:cTn id="19" dur="1000"/>
                                        <p:tgtEl>
                                          <p:spTgt spid="4"/>
                                        </p:tgtEl>
                                      </p:cBhvr>
                                    </p:animEffect>
                                  </p:childTnLst>
                                </p:cTn>
                              </p:par>
                            </p:childTnLst>
                          </p:cTn>
                        </p:par>
                        <p:par>
                          <p:cTn id="20" fill="hold">
                            <p:stCondLst>
                              <p:cond delay="4000"/>
                            </p:stCondLst>
                            <p:childTnLst>
                              <p:par>
                                <p:cTn id="21" presetID="18" presetClass="entr" presetSubtype="12"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trips(downLeft)">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 name="组合 27"/>
          <p:cNvGrpSpPr/>
          <p:nvPr/>
        </p:nvGrpSpPr>
        <p:grpSpPr>
          <a:xfrm>
            <a:off x="1644650" y="1800225"/>
            <a:ext cx="7175500" cy="4437063"/>
            <a:chOff x="1644650" y="1800225"/>
            <a:chExt cx="7175500" cy="4437063"/>
          </a:xfrm>
        </p:grpSpPr>
        <p:sp>
          <p:nvSpPr>
            <p:cNvPr id="6155" name="Freeform 38"/>
            <p:cNvSpPr>
              <a:spLocks/>
            </p:cNvSpPr>
            <p:nvPr/>
          </p:nvSpPr>
          <p:spPr bwMode="auto">
            <a:xfrm>
              <a:off x="6757988" y="1800225"/>
              <a:ext cx="268287" cy="527050"/>
            </a:xfrm>
            <a:custGeom>
              <a:avLst/>
              <a:gdLst>
                <a:gd name="T0" fmla="*/ 0 w 307"/>
                <a:gd name="T1" fmla="*/ 0 h 603"/>
                <a:gd name="T2" fmla="*/ 50403868 w 307"/>
                <a:gd name="T3" fmla="*/ 460666205 h 603"/>
                <a:gd name="T4" fmla="*/ 234455763 w 307"/>
                <a:gd name="T5" fmla="*/ 379686601 h 603"/>
                <a:gd name="T6" fmla="*/ 0 w 307"/>
                <a:gd name="T7" fmla="*/ 0 h 603"/>
                <a:gd name="T8" fmla="*/ 0 60000 65536"/>
                <a:gd name="T9" fmla="*/ 0 60000 65536"/>
                <a:gd name="T10" fmla="*/ 0 60000 65536"/>
                <a:gd name="T11" fmla="*/ 0 60000 65536"/>
                <a:gd name="T12" fmla="*/ 0 w 307"/>
                <a:gd name="T13" fmla="*/ 0 h 603"/>
                <a:gd name="T14" fmla="*/ 307 w 307"/>
                <a:gd name="T15" fmla="*/ 603 h 603"/>
              </a:gdLst>
              <a:ahLst/>
              <a:cxnLst>
                <a:cxn ang="T8">
                  <a:pos x="T0" y="T1"/>
                </a:cxn>
                <a:cxn ang="T9">
                  <a:pos x="T2" y="T3"/>
                </a:cxn>
                <a:cxn ang="T10">
                  <a:pos x="T4" y="T5"/>
                </a:cxn>
                <a:cxn ang="T11">
                  <a:pos x="T6" y="T7"/>
                </a:cxn>
              </a:cxnLst>
              <a:rect l="T12" t="T13" r="T14" b="T15"/>
              <a:pathLst>
                <a:path w="307" h="603">
                  <a:moveTo>
                    <a:pt x="0" y="0"/>
                  </a:moveTo>
                  <a:lnTo>
                    <a:pt x="66" y="603"/>
                  </a:lnTo>
                  <a:lnTo>
                    <a:pt x="307" y="497"/>
                  </a:lnTo>
                  <a:lnTo>
                    <a:pt x="0" y="0"/>
                  </a:lnTo>
                  <a:close/>
                </a:path>
              </a:pathLst>
            </a:custGeom>
            <a:gradFill rotWithShape="1">
              <a:gsLst>
                <a:gs pos="0">
                  <a:srgbClr val="0B469D"/>
                </a:gs>
                <a:gs pos="100000">
                  <a:schemeClr val="hlink"/>
                </a:gs>
              </a:gsLst>
              <a:lin ang="18900000" scaled="1"/>
            </a:gradFill>
            <a:ln w="9525" algn="ctr">
              <a:noFill/>
              <a:round/>
              <a:headEnd/>
              <a:tailEnd/>
            </a:ln>
          </p:spPr>
          <p:txBody>
            <a:bodyPr/>
            <a:lstStyle/>
            <a:p>
              <a:endParaRPr lang="zh-CN" altLang="en-US"/>
            </a:p>
          </p:txBody>
        </p:sp>
        <p:grpSp>
          <p:nvGrpSpPr>
            <p:cNvPr id="27" name="组合 26"/>
            <p:cNvGrpSpPr/>
            <p:nvPr/>
          </p:nvGrpSpPr>
          <p:grpSpPr>
            <a:xfrm>
              <a:off x="1644650" y="1800225"/>
              <a:ext cx="7175500" cy="4437063"/>
              <a:chOff x="1644650" y="1800225"/>
              <a:chExt cx="7175500" cy="4437063"/>
            </a:xfrm>
          </p:grpSpPr>
          <p:sp>
            <p:nvSpPr>
              <p:cNvPr id="6157" name="Freeform 40"/>
              <p:cNvSpPr>
                <a:spLocks/>
              </p:cNvSpPr>
              <p:nvPr/>
            </p:nvSpPr>
            <p:spPr bwMode="auto">
              <a:xfrm>
                <a:off x="6483350" y="1800225"/>
                <a:ext cx="344488" cy="533400"/>
              </a:xfrm>
              <a:custGeom>
                <a:avLst/>
                <a:gdLst>
                  <a:gd name="T0" fmla="*/ 247954646 w 395"/>
                  <a:gd name="T1" fmla="*/ 0 h 610"/>
                  <a:gd name="T2" fmla="*/ 0 w 395"/>
                  <a:gd name="T3" fmla="*/ 405249285 h 610"/>
                  <a:gd name="T4" fmla="*/ 300435414 w 395"/>
                  <a:gd name="T5" fmla="*/ 466418983 h 610"/>
                  <a:gd name="T6" fmla="*/ 247954646 w 395"/>
                  <a:gd name="T7" fmla="*/ 0 h 610"/>
                  <a:gd name="T8" fmla="*/ 0 60000 65536"/>
                  <a:gd name="T9" fmla="*/ 0 60000 65536"/>
                  <a:gd name="T10" fmla="*/ 0 60000 65536"/>
                  <a:gd name="T11" fmla="*/ 0 60000 65536"/>
                  <a:gd name="T12" fmla="*/ 0 w 395"/>
                  <a:gd name="T13" fmla="*/ 0 h 610"/>
                  <a:gd name="T14" fmla="*/ 395 w 395"/>
                  <a:gd name="T15" fmla="*/ 610 h 610"/>
                </a:gdLst>
                <a:ahLst/>
                <a:cxnLst>
                  <a:cxn ang="T8">
                    <a:pos x="T0" y="T1"/>
                  </a:cxn>
                  <a:cxn ang="T9">
                    <a:pos x="T2" y="T3"/>
                  </a:cxn>
                  <a:cxn ang="T10">
                    <a:pos x="T4" y="T5"/>
                  </a:cxn>
                  <a:cxn ang="T11">
                    <a:pos x="T6" y="T7"/>
                  </a:cxn>
                </a:cxnLst>
                <a:rect l="T12" t="T13" r="T14" b="T15"/>
                <a:pathLst>
                  <a:path w="395" h="610">
                    <a:moveTo>
                      <a:pt x="326" y="0"/>
                    </a:moveTo>
                    <a:lnTo>
                      <a:pt x="0" y="530"/>
                    </a:lnTo>
                    <a:lnTo>
                      <a:pt x="395" y="610"/>
                    </a:lnTo>
                    <a:lnTo>
                      <a:pt x="326" y="0"/>
                    </a:lnTo>
                    <a:close/>
                  </a:path>
                </a:pathLst>
              </a:custGeom>
              <a:gradFill rotWithShape="1">
                <a:gsLst>
                  <a:gs pos="0">
                    <a:schemeClr val="accent2"/>
                  </a:gs>
                  <a:gs pos="100000">
                    <a:schemeClr val="hlink"/>
                  </a:gs>
                </a:gsLst>
                <a:lin ang="0" scaled="1"/>
              </a:gradFill>
              <a:ln w="9525">
                <a:noFill/>
                <a:round/>
                <a:headEnd/>
                <a:tailEnd/>
              </a:ln>
            </p:spPr>
            <p:txBody>
              <a:bodyPr/>
              <a:lstStyle/>
              <a:p>
                <a:endParaRPr lang="zh-CN" altLang="en-US"/>
              </a:p>
            </p:txBody>
          </p:sp>
          <p:grpSp>
            <p:nvGrpSpPr>
              <p:cNvPr id="26" name="组合 25"/>
              <p:cNvGrpSpPr/>
              <p:nvPr/>
            </p:nvGrpSpPr>
            <p:grpSpPr>
              <a:xfrm>
                <a:off x="1644650" y="2316163"/>
                <a:ext cx="7175500" cy="3921125"/>
                <a:chOff x="1644650" y="2316163"/>
                <a:chExt cx="7175500" cy="3921125"/>
              </a:xfrm>
            </p:grpSpPr>
            <p:sp>
              <p:nvSpPr>
                <p:cNvPr id="6146" name="Freeform 30"/>
                <p:cNvSpPr>
                  <a:spLocks/>
                </p:cNvSpPr>
                <p:nvPr/>
              </p:nvSpPr>
              <p:spPr bwMode="auto">
                <a:xfrm>
                  <a:off x="1644650" y="3960813"/>
                  <a:ext cx="5591175" cy="2241550"/>
                </a:xfrm>
                <a:custGeom>
                  <a:avLst/>
                  <a:gdLst>
                    <a:gd name="T0" fmla="*/ 2147483647 w 2331"/>
                    <a:gd name="T1" fmla="*/ 2147483647 h 688"/>
                    <a:gd name="T2" fmla="*/ 598349170 w 2331"/>
                    <a:gd name="T3" fmla="*/ 1464869103 h 688"/>
                    <a:gd name="T4" fmla="*/ 2147483647 w 2331"/>
                    <a:gd name="T5" fmla="*/ 0 h 688"/>
                    <a:gd name="T6" fmla="*/ 2147483647 w 2331"/>
                    <a:gd name="T7" fmla="*/ 214748364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666666">
                        <a:alpha val="0"/>
                      </a:srgbClr>
                    </a:gs>
                    <a:gs pos="100000">
                      <a:srgbClr val="4A4A4A">
                        <a:alpha val="50000"/>
                      </a:srgbClr>
                    </a:gs>
                  </a:gsLst>
                  <a:lin ang="0" scaled="1"/>
                </a:gradFill>
                <a:ln w="9525">
                  <a:noFill/>
                  <a:round/>
                  <a:headEnd/>
                  <a:tailEnd/>
                </a:ln>
              </p:spPr>
              <p:txBody>
                <a:bodyPr/>
                <a:lstStyle/>
                <a:p>
                  <a:endParaRPr lang="zh-CN" altLang="en-US"/>
                </a:p>
              </p:txBody>
            </p:sp>
            <p:sp>
              <p:nvSpPr>
                <p:cNvPr id="6147" name="Freeform 35"/>
                <p:cNvSpPr>
                  <a:spLocks/>
                </p:cNvSpPr>
                <p:nvPr/>
              </p:nvSpPr>
              <p:spPr bwMode="auto">
                <a:xfrm>
                  <a:off x="7185025" y="4321175"/>
                  <a:ext cx="1635125" cy="1916113"/>
                </a:xfrm>
                <a:custGeom>
                  <a:avLst/>
                  <a:gdLst>
                    <a:gd name="T0" fmla="*/ 1111178892 w 1873"/>
                    <a:gd name="T1" fmla="*/ 0 h 2171"/>
                    <a:gd name="T2" fmla="*/ 0 w 1873"/>
                    <a:gd name="T3" fmla="*/ 892702833 h 2171"/>
                    <a:gd name="T4" fmla="*/ 84596117 w 1873"/>
                    <a:gd name="T5" fmla="*/ 1691150776 h 2171"/>
                    <a:gd name="T6" fmla="*/ 1427460697 w 1873"/>
                    <a:gd name="T7" fmla="*/ 522691076 h 2171"/>
                    <a:gd name="T8" fmla="*/ 1111178892 w 1873"/>
                    <a:gd name="T9" fmla="*/ 0 h 2171"/>
                    <a:gd name="T10" fmla="*/ 0 60000 65536"/>
                    <a:gd name="T11" fmla="*/ 0 60000 65536"/>
                    <a:gd name="T12" fmla="*/ 0 60000 65536"/>
                    <a:gd name="T13" fmla="*/ 0 60000 65536"/>
                    <a:gd name="T14" fmla="*/ 0 60000 65536"/>
                    <a:gd name="T15" fmla="*/ 0 w 1873"/>
                    <a:gd name="T16" fmla="*/ 0 h 2171"/>
                    <a:gd name="T17" fmla="*/ 1873 w 1873"/>
                    <a:gd name="T18" fmla="*/ 2171 h 2171"/>
                  </a:gdLst>
                  <a:ahLst/>
                  <a:cxnLst>
                    <a:cxn ang="T10">
                      <a:pos x="T0" y="T1"/>
                    </a:cxn>
                    <a:cxn ang="T11">
                      <a:pos x="T2" y="T3"/>
                    </a:cxn>
                    <a:cxn ang="T12">
                      <a:pos x="T4" y="T5"/>
                    </a:cxn>
                    <a:cxn ang="T13">
                      <a:pos x="T6" y="T7"/>
                    </a:cxn>
                    <a:cxn ang="T14">
                      <a:pos x="T8" y="T9"/>
                    </a:cxn>
                  </a:cxnLst>
                  <a:rect l="T15" t="T16" r="T17" b="T18"/>
                  <a:pathLst>
                    <a:path w="1873" h="2171">
                      <a:moveTo>
                        <a:pt x="1458" y="0"/>
                      </a:moveTo>
                      <a:lnTo>
                        <a:pt x="0" y="1146"/>
                      </a:lnTo>
                      <a:lnTo>
                        <a:pt x="111" y="2171"/>
                      </a:lnTo>
                      <a:lnTo>
                        <a:pt x="1873" y="671"/>
                      </a:lnTo>
                      <a:lnTo>
                        <a:pt x="1458" y="0"/>
                      </a:lnTo>
                      <a:close/>
                    </a:path>
                  </a:pathLst>
                </a:custGeom>
                <a:gradFill rotWithShape="1">
                  <a:gsLst>
                    <a:gs pos="0">
                      <a:srgbClr val="F8F8F8"/>
                    </a:gs>
                    <a:gs pos="100000">
                      <a:srgbClr val="EAEAEA"/>
                    </a:gs>
                  </a:gsLst>
                  <a:lin ang="18900000" scaled="1"/>
                </a:gradFill>
                <a:ln w="9525" algn="ctr">
                  <a:noFill/>
                  <a:round/>
                  <a:headEnd/>
                  <a:tailEnd/>
                </a:ln>
              </p:spPr>
              <p:txBody>
                <a:bodyPr/>
                <a:lstStyle/>
                <a:p>
                  <a:endParaRPr lang="zh-CN" altLang="en-US"/>
                </a:p>
              </p:txBody>
            </p:sp>
            <p:sp>
              <p:nvSpPr>
                <p:cNvPr id="6148" name="Freeform 44"/>
                <p:cNvSpPr>
                  <a:spLocks/>
                </p:cNvSpPr>
                <p:nvPr/>
              </p:nvSpPr>
              <p:spPr bwMode="auto">
                <a:xfrm>
                  <a:off x="4806950" y="4414838"/>
                  <a:ext cx="2495550" cy="1822450"/>
                </a:xfrm>
                <a:custGeom>
                  <a:avLst/>
                  <a:gdLst>
                    <a:gd name="T0" fmla="*/ 292016033 w 2858"/>
                    <a:gd name="T1" fmla="*/ 0 h 2069"/>
                    <a:gd name="T2" fmla="*/ 0 w 2858"/>
                    <a:gd name="T3" fmla="*/ 474834103 h 2069"/>
                    <a:gd name="T4" fmla="*/ 2147483647 w 2858"/>
                    <a:gd name="T5" fmla="*/ 1605279529 h 2069"/>
                    <a:gd name="T6" fmla="*/ 2091384572 w 2858"/>
                    <a:gd name="T7" fmla="*/ 806131397 h 2069"/>
                    <a:gd name="T8" fmla="*/ 292016033 w 2858"/>
                    <a:gd name="T9" fmla="*/ 0 h 2069"/>
                    <a:gd name="T10" fmla="*/ 0 60000 65536"/>
                    <a:gd name="T11" fmla="*/ 0 60000 65536"/>
                    <a:gd name="T12" fmla="*/ 0 60000 65536"/>
                    <a:gd name="T13" fmla="*/ 0 60000 65536"/>
                    <a:gd name="T14" fmla="*/ 0 60000 65536"/>
                    <a:gd name="T15" fmla="*/ 0 w 2858"/>
                    <a:gd name="T16" fmla="*/ 0 h 2069"/>
                    <a:gd name="T17" fmla="*/ 2858 w 2858"/>
                    <a:gd name="T18" fmla="*/ 2069 h 2069"/>
                  </a:gdLst>
                  <a:ahLst/>
                  <a:cxnLst>
                    <a:cxn ang="T10">
                      <a:pos x="T0" y="T1"/>
                    </a:cxn>
                    <a:cxn ang="T11">
                      <a:pos x="T2" y="T3"/>
                    </a:cxn>
                    <a:cxn ang="T12">
                      <a:pos x="T4" y="T5"/>
                    </a:cxn>
                    <a:cxn ang="T13">
                      <a:pos x="T6" y="T7"/>
                    </a:cxn>
                    <a:cxn ang="T14">
                      <a:pos x="T8" y="T9"/>
                    </a:cxn>
                  </a:cxnLst>
                  <a:rect l="T15" t="T16" r="T17" b="T18"/>
                  <a:pathLst>
                    <a:path w="2858" h="2069">
                      <a:moveTo>
                        <a:pt x="383" y="0"/>
                      </a:moveTo>
                      <a:lnTo>
                        <a:pt x="0" y="612"/>
                      </a:lnTo>
                      <a:lnTo>
                        <a:pt x="2858" y="2069"/>
                      </a:lnTo>
                      <a:lnTo>
                        <a:pt x="2743" y="1039"/>
                      </a:lnTo>
                      <a:lnTo>
                        <a:pt x="383" y="0"/>
                      </a:lnTo>
                      <a:close/>
                    </a:path>
                  </a:pathLst>
                </a:custGeom>
                <a:gradFill rotWithShape="1">
                  <a:gsLst>
                    <a:gs pos="0">
                      <a:srgbClr val="DDDDDD"/>
                    </a:gs>
                    <a:gs pos="100000">
                      <a:srgbClr val="969696"/>
                    </a:gs>
                  </a:gsLst>
                  <a:lin ang="0" scaled="1"/>
                </a:gradFill>
                <a:ln w="9525" algn="ctr">
                  <a:noFill/>
                  <a:round/>
                  <a:headEnd/>
                  <a:tailEnd/>
                </a:ln>
              </p:spPr>
              <p:txBody>
                <a:bodyPr/>
                <a:lstStyle/>
                <a:p>
                  <a:endParaRPr lang="zh-CN" altLang="en-US"/>
                </a:p>
              </p:txBody>
            </p:sp>
            <p:sp>
              <p:nvSpPr>
                <p:cNvPr id="6149" name="Freeform 34"/>
                <p:cNvSpPr>
                  <a:spLocks/>
                </p:cNvSpPr>
                <p:nvPr/>
              </p:nvSpPr>
              <p:spPr bwMode="auto">
                <a:xfrm>
                  <a:off x="5124450" y="3876675"/>
                  <a:ext cx="3341688" cy="1449388"/>
                </a:xfrm>
                <a:custGeom>
                  <a:avLst/>
                  <a:gdLst>
                    <a:gd name="T0" fmla="*/ 0 w 3825"/>
                    <a:gd name="T1" fmla="*/ 474942698 h 1660"/>
                    <a:gd name="T2" fmla="*/ 1801279014 w 3825"/>
                    <a:gd name="T3" fmla="*/ 1265497398 h 1660"/>
                    <a:gd name="T4" fmla="*/ 2147483647 w 3825"/>
                    <a:gd name="T5" fmla="*/ 397945184 h 1660"/>
                    <a:gd name="T6" fmla="*/ 1408203126 w 3825"/>
                    <a:gd name="T7" fmla="*/ 0 h 1660"/>
                    <a:gd name="T8" fmla="*/ 0 w 3825"/>
                    <a:gd name="T9" fmla="*/ 474942698 h 1660"/>
                    <a:gd name="T10" fmla="*/ 0 60000 65536"/>
                    <a:gd name="T11" fmla="*/ 0 60000 65536"/>
                    <a:gd name="T12" fmla="*/ 0 60000 65536"/>
                    <a:gd name="T13" fmla="*/ 0 60000 65536"/>
                    <a:gd name="T14" fmla="*/ 0 60000 65536"/>
                    <a:gd name="T15" fmla="*/ 0 w 3825"/>
                    <a:gd name="T16" fmla="*/ 0 h 1660"/>
                    <a:gd name="T17" fmla="*/ 3825 w 3825"/>
                    <a:gd name="T18" fmla="*/ 1660 h 1660"/>
                  </a:gdLst>
                  <a:ahLst/>
                  <a:cxnLst>
                    <a:cxn ang="T10">
                      <a:pos x="T0" y="T1"/>
                    </a:cxn>
                    <a:cxn ang="T11">
                      <a:pos x="T2" y="T3"/>
                    </a:cxn>
                    <a:cxn ang="T12">
                      <a:pos x="T4" y="T5"/>
                    </a:cxn>
                    <a:cxn ang="T13">
                      <a:pos x="T6" y="T7"/>
                    </a:cxn>
                    <a:cxn ang="T14">
                      <a:pos x="T8" y="T9"/>
                    </a:cxn>
                  </a:cxnLst>
                  <a:rect l="T15" t="T16" r="T17" b="T18"/>
                  <a:pathLst>
                    <a:path w="3825" h="1660">
                      <a:moveTo>
                        <a:pt x="0" y="623"/>
                      </a:moveTo>
                      <a:lnTo>
                        <a:pt x="2360" y="1660"/>
                      </a:lnTo>
                      <a:lnTo>
                        <a:pt x="3825" y="522"/>
                      </a:lnTo>
                      <a:lnTo>
                        <a:pt x="1845" y="0"/>
                      </a:lnTo>
                      <a:lnTo>
                        <a:pt x="0" y="623"/>
                      </a:lnTo>
                      <a:close/>
                    </a:path>
                  </a:pathLst>
                </a:custGeom>
                <a:solidFill>
                  <a:srgbClr val="808080"/>
                </a:solidFill>
                <a:ln w="9525" algn="ctr">
                  <a:noFill/>
                  <a:round/>
                  <a:headEnd/>
                  <a:tailEnd/>
                </a:ln>
              </p:spPr>
              <p:txBody>
                <a:bodyPr/>
                <a:lstStyle/>
                <a:p>
                  <a:endParaRPr lang="zh-CN" altLang="en-US"/>
                </a:p>
              </p:txBody>
            </p:sp>
            <p:sp>
              <p:nvSpPr>
                <p:cNvPr id="6150" name="Freeform 31"/>
                <p:cNvSpPr>
                  <a:spLocks/>
                </p:cNvSpPr>
                <p:nvPr/>
              </p:nvSpPr>
              <p:spPr bwMode="auto">
                <a:xfrm>
                  <a:off x="6353175" y="2316163"/>
                  <a:ext cx="820738" cy="236537"/>
                </a:xfrm>
                <a:custGeom>
                  <a:avLst/>
                  <a:gdLst>
                    <a:gd name="T0" fmla="*/ 0 w 517"/>
                    <a:gd name="T1" fmla="*/ 178929898 h 149"/>
                    <a:gd name="T2" fmla="*/ 798890633 w 517"/>
                    <a:gd name="T3" fmla="*/ 375501639 h 149"/>
                    <a:gd name="T4" fmla="*/ 1302922150 w 517"/>
                    <a:gd name="T5" fmla="*/ 115926945 h 149"/>
                    <a:gd name="T6" fmla="*/ 602318418 w 517"/>
                    <a:gd name="T7" fmla="*/ 0 h 149"/>
                    <a:gd name="T8" fmla="*/ 0 w 517"/>
                    <a:gd name="T9" fmla="*/ 178929898 h 149"/>
                    <a:gd name="T10" fmla="*/ 0 60000 65536"/>
                    <a:gd name="T11" fmla="*/ 0 60000 65536"/>
                    <a:gd name="T12" fmla="*/ 0 60000 65536"/>
                    <a:gd name="T13" fmla="*/ 0 60000 65536"/>
                    <a:gd name="T14" fmla="*/ 0 60000 65536"/>
                    <a:gd name="T15" fmla="*/ 0 w 517"/>
                    <a:gd name="T16" fmla="*/ 0 h 149"/>
                    <a:gd name="T17" fmla="*/ 517 w 517"/>
                    <a:gd name="T18" fmla="*/ 149 h 149"/>
                  </a:gdLst>
                  <a:ahLst/>
                  <a:cxnLst>
                    <a:cxn ang="T10">
                      <a:pos x="T0" y="T1"/>
                    </a:cxn>
                    <a:cxn ang="T11">
                      <a:pos x="T2" y="T3"/>
                    </a:cxn>
                    <a:cxn ang="T12">
                      <a:pos x="T4" y="T5"/>
                    </a:cxn>
                    <a:cxn ang="T13">
                      <a:pos x="T6" y="T7"/>
                    </a:cxn>
                    <a:cxn ang="T14">
                      <a:pos x="T8" y="T9"/>
                    </a:cxn>
                  </a:cxnLst>
                  <a:rect l="T15" t="T16" r="T17" b="T18"/>
                  <a:pathLst>
                    <a:path w="517" h="149">
                      <a:moveTo>
                        <a:pt x="0" y="71"/>
                      </a:moveTo>
                      <a:lnTo>
                        <a:pt x="317" y="149"/>
                      </a:lnTo>
                      <a:lnTo>
                        <a:pt x="517" y="46"/>
                      </a:lnTo>
                      <a:lnTo>
                        <a:pt x="239" y="0"/>
                      </a:lnTo>
                      <a:lnTo>
                        <a:pt x="0" y="71"/>
                      </a:lnTo>
                      <a:close/>
                    </a:path>
                  </a:pathLst>
                </a:custGeom>
                <a:solidFill>
                  <a:srgbClr val="0B469D"/>
                </a:solidFill>
                <a:ln w="9525">
                  <a:noFill/>
                  <a:round/>
                  <a:headEnd/>
                  <a:tailEnd/>
                </a:ln>
              </p:spPr>
              <p:txBody>
                <a:bodyPr/>
                <a:lstStyle/>
                <a:p>
                  <a:endParaRPr lang="zh-CN" altLang="en-US"/>
                </a:p>
              </p:txBody>
            </p:sp>
            <p:sp>
              <p:nvSpPr>
                <p:cNvPr id="6151" name="Freeform 32"/>
                <p:cNvSpPr>
                  <a:spLocks/>
                </p:cNvSpPr>
                <p:nvPr/>
              </p:nvSpPr>
              <p:spPr bwMode="auto">
                <a:xfrm>
                  <a:off x="5956300" y="2978150"/>
                  <a:ext cx="1635125" cy="406400"/>
                </a:xfrm>
                <a:custGeom>
                  <a:avLst/>
                  <a:gdLst>
                    <a:gd name="T0" fmla="*/ 3048509 w 1873"/>
                    <a:gd name="T1" fmla="*/ 104197123 h 466"/>
                    <a:gd name="T2" fmla="*/ 929030554 w 1873"/>
                    <a:gd name="T3" fmla="*/ 354422677 h 466"/>
                    <a:gd name="T4" fmla="*/ 1427460697 w 1873"/>
                    <a:gd name="T5" fmla="*/ 86704485 h 466"/>
                    <a:gd name="T6" fmla="*/ 762887536 w 1873"/>
                    <a:gd name="T7" fmla="*/ 0 h 466"/>
                    <a:gd name="T8" fmla="*/ 0 w 1873"/>
                    <a:gd name="T9" fmla="*/ 81380298 h 466"/>
                    <a:gd name="T10" fmla="*/ 3048509 w 1873"/>
                    <a:gd name="T11" fmla="*/ 104197123 h 466"/>
                    <a:gd name="T12" fmla="*/ 0 60000 65536"/>
                    <a:gd name="T13" fmla="*/ 0 60000 65536"/>
                    <a:gd name="T14" fmla="*/ 0 60000 65536"/>
                    <a:gd name="T15" fmla="*/ 0 60000 65536"/>
                    <a:gd name="T16" fmla="*/ 0 60000 65536"/>
                    <a:gd name="T17" fmla="*/ 0 60000 65536"/>
                    <a:gd name="T18" fmla="*/ 0 w 1873"/>
                    <a:gd name="T19" fmla="*/ 0 h 466"/>
                    <a:gd name="T20" fmla="*/ 1873 w 1873"/>
                    <a:gd name="T21" fmla="*/ 466 h 466"/>
                  </a:gdLst>
                  <a:ahLst/>
                  <a:cxnLst>
                    <a:cxn ang="T12">
                      <a:pos x="T0" y="T1"/>
                    </a:cxn>
                    <a:cxn ang="T13">
                      <a:pos x="T2" y="T3"/>
                    </a:cxn>
                    <a:cxn ang="T14">
                      <a:pos x="T4" y="T5"/>
                    </a:cxn>
                    <a:cxn ang="T15">
                      <a:pos x="T6" y="T7"/>
                    </a:cxn>
                    <a:cxn ang="T16">
                      <a:pos x="T8" y="T9"/>
                    </a:cxn>
                    <a:cxn ang="T17">
                      <a:pos x="T10" y="T11"/>
                    </a:cxn>
                  </a:cxnLst>
                  <a:rect l="T18" t="T19" r="T20" b="T21"/>
                  <a:pathLst>
                    <a:path w="1873" h="466">
                      <a:moveTo>
                        <a:pt x="4" y="137"/>
                      </a:moveTo>
                      <a:lnTo>
                        <a:pt x="1219" y="466"/>
                      </a:lnTo>
                      <a:lnTo>
                        <a:pt x="1873" y="114"/>
                      </a:lnTo>
                      <a:lnTo>
                        <a:pt x="1001" y="0"/>
                      </a:lnTo>
                      <a:lnTo>
                        <a:pt x="0" y="107"/>
                      </a:lnTo>
                      <a:lnTo>
                        <a:pt x="4" y="137"/>
                      </a:lnTo>
                      <a:close/>
                    </a:path>
                  </a:pathLst>
                </a:custGeom>
                <a:solidFill>
                  <a:srgbClr val="0B469D"/>
                </a:solidFill>
                <a:ln w="9525">
                  <a:noFill/>
                  <a:round/>
                  <a:headEnd/>
                  <a:tailEnd/>
                </a:ln>
              </p:spPr>
              <p:txBody>
                <a:bodyPr/>
                <a:lstStyle/>
                <a:p>
                  <a:endParaRPr lang="zh-CN" altLang="en-US"/>
                </a:p>
              </p:txBody>
            </p:sp>
            <p:sp>
              <p:nvSpPr>
                <p:cNvPr id="6152" name="Freeform 33"/>
                <p:cNvSpPr>
                  <a:spLocks/>
                </p:cNvSpPr>
                <p:nvPr/>
              </p:nvSpPr>
              <p:spPr bwMode="auto">
                <a:xfrm>
                  <a:off x="5559425" y="3384550"/>
                  <a:ext cx="2487613" cy="936625"/>
                </a:xfrm>
                <a:custGeom>
                  <a:avLst/>
                  <a:gdLst>
                    <a:gd name="T0" fmla="*/ 0 w 1567"/>
                    <a:gd name="T1" fmla="*/ 572076224 h 590"/>
                    <a:gd name="T2" fmla="*/ 2147483647 w 1567"/>
                    <a:gd name="T3" fmla="*/ 1486891969 h 590"/>
                    <a:gd name="T4" fmla="*/ 2147483647 w 1567"/>
                    <a:gd name="T5" fmla="*/ 584676206 h 590"/>
                    <a:gd name="T6" fmla="*/ 1817034043 w 1567"/>
                    <a:gd name="T7" fmla="*/ 0 h 590"/>
                    <a:gd name="T8" fmla="*/ 0 w 1567"/>
                    <a:gd name="T9" fmla="*/ 572076224 h 590"/>
                    <a:gd name="T10" fmla="*/ 0 60000 65536"/>
                    <a:gd name="T11" fmla="*/ 0 60000 65536"/>
                    <a:gd name="T12" fmla="*/ 0 60000 65536"/>
                    <a:gd name="T13" fmla="*/ 0 60000 65536"/>
                    <a:gd name="T14" fmla="*/ 0 60000 65536"/>
                    <a:gd name="T15" fmla="*/ 0 w 1567"/>
                    <a:gd name="T16" fmla="*/ 0 h 590"/>
                    <a:gd name="T17" fmla="*/ 1567 w 1567"/>
                    <a:gd name="T18" fmla="*/ 590 h 590"/>
                  </a:gdLst>
                  <a:ahLst/>
                  <a:cxnLst>
                    <a:cxn ang="T10">
                      <a:pos x="T0" y="T1"/>
                    </a:cxn>
                    <a:cxn ang="T11">
                      <a:pos x="T2" y="T3"/>
                    </a:cxn>
                    <a:cxn ang="T12">
                      <a:pos x="T4" y="T5"/>
                    </a:cxn>
                    <a:cxn ang="T13">
                      <a:pos x="T6" y="T7"/>
                    </a:cxn>
                    <a:cxn ang="T14">
                      <a:pos x="T8" y="T9"/>
                    </a:cxn>
                  </a:cxnLst>
                  <a:rect l="T15" t="T16" r="T17" b="T18"/>
                  <a:pathLst>
                    <a:path w="1567" h="590">
                      <a:moveTo>
                        <a:pt x="0" y="227"/>
                      </a:moveTo>
                      <a:lnTo>
                        <a:pt x="957" y="590"/>
                      </a:lnTo>
                      <a:lnTo>
                        <a:pt x="1567" y="232"/>
                      </a:lnTo>
                      <a:lnTo>
                        <a:pt x="721" y="0"/>
                      </a:lnTo>
                      <a:lnTo>
                        <a:pt x="0" y="227"/>
                      </a:lnTo>
                      <a:close/>
                    </a:path>
                  </a:pathLst>
                </a:custGeom>
                <a:solidFill>
                  <a:srgbClr val="808080"/>
                </a:solidFill>
                <a:ln w="9525">
                  <a:noFill/>
                  <a:round/>
                  <a:headEnd/>
                  <a:tailEnd/>
                </a:ln>
              </p:spPr>
              <p:txBody>
                <a:bodyPr/>
                <a:lstStyle/>
                <a:p>
                  <a:endParaRPr lang="zh-CN" altLang="en-US"/>
                </a:p>
              </p:txBody>
            </p:sp>
            <p:sp>
              <p:nvSpPr>
                <p:cNvPr id="6153" name="Freeform 36"/>
                <p:cNvSpPr>
                  <a:spLocks/>
                </p:cNvSpPr>
                <p:nvPr/>
              </p:nvSpPr>
              <p:spPr bwMode="auto">
                <a:xfrm>
                  <a:off x="7080250" y="3741738"/>
                  <a:ext cx="1292225" cy="1392237"/>
                </a:xfrm>
                <a:custGeom>
                  <a:avLst/>
                  <a:gdLst>
                    <a:gd name="T0" fmla="*/ 831359573 w 1481"/>
                    <a:gd name="T1" fmla="*/ 0 h 1594"/>
                    <a:gd name="T2" fmla="*/ 0 w 1481"/>
                    <a:gd name="T3" fmla="*/ 468401356 h 1594"/>
                    <a:gd name="T4" fmla="*/ 84505930 w 1481"/>
                    <a:gd name="T5" fmla="*/ 1216012526 h 1594"/>
                    <a:gd name="T6" fmla="*/ 1127512185 w 1481"/>
                    <a:gd name="T7" fmla="*/ 460009506 h 1594"/>
                    <a:gd name="T8" fmla="*/ 831359573 w 1481"/>
                    <a:gd name="T9" fmla="*/ 0 h 1594"/>
                    <a:gd name="T10" fmla="*/ 0 60000 65536"/>
                    <a:gd name="T11" fmla="*/ 0 60000 65536"/>
                    <a:gd name="T12" fmla="*/ 0 60000 65536"/>
                    <a:gd name="T13" fmla="*/ 0 60000 65536"/>
                    <a:gd name="T14" fmla="*/ 0 60000 65536"/>
                    <a:gd name="T15" fmla="*/ 0 w 1481"/>
                    <a:gd name="T16" fmla="*/ 0 h 1594"/>
                    <a:gd name="T17" fmla="*/ 1481 w 1481"/>
                    <a:gd name="T18" fmla="*/ 1594 h 1594"/>
                  </a:gdLst>
                  <a:ahLst/>
                  <a:cxnLst>
                    <a:cxn ang="T10">
                      <a:pos x="T0" y="T1"/>
                    </a:cxn>
                    <a:cxn ang="T11">
                      <a:pos x="T2" y="T3"/>
                    </a:cxn>
                    <a:cxn ang="T12">
                      <a:pos x="T4" y="T5"/>
                    </a:cxn>
                    <a:cxn ang="T13">
                      <a:pos x="T6" y="T7"/>
                    </a:cxn>
                    <a:cxn ang="T14">
                      <a:pos x="T8" y="T9"/>
                    </a:cxn>
                  </a:cxnLst>
                  <a:rect l="T15" t="T16" r="T17" b="T18"/>
                  <a:pathLst>
                    <a:path w="1481" h="1594">
                      <a:moveTo>
                        <a:pt x="1092" y="0"/>
                      </a:moveTo>
                      <a:lnTo>
                        <a:pt x="0" y="614"/>
                      </a:lnTo>
                      <a:lnTo>
                        <a:pt x="111" y="1594"/>
                      </a:lnTo>
                      <a:lnTo>
                        <a:pt x="1481" y="603"/>
                      </a:lnTo>
                      <a:lnTo>
                        <a:pt x="1092" y="0"/>
                      </a:lnTo>
                      <a:close/>
                    </a:path>
                  </a:pathLst>
                </a:custGeom>
                <a:gradFill rotWithShape="1">
                  <a:gsLst>
                    <a:gs pos="0">
                      <a:srgbClr val="F8F8F8"/>
                    </a:gs>
                    <a:gs pos="100000">
                      <a:srgbClr val="EAEAEA"/>
                    </a:gs>
                  </a:gsLst>
                  <a:lin ang="18900000" scaled="1"/>
                </a:gradFill>
                <a:ln w="9525">
                  <a:noFill/>
                  <a:round/>
                  <a:headEnd/>
                  <a:tailEnd/>
                </a:ln>
              </p:spPr>
              <p:txBody>
                <a:bodyPr/>
                <a:lstStyle/>
                <a:p>
                  <a:endParaRPr lang="zh-CN" altLang="en-US"/>
                </a:p>
              </p:txBody>
            </p:sp>
            <p:sp>
              <p:nvSpPr>
                <p:cNvPr id="6154" name="Freeform 37"/>
                <p:cNvSpPr>
                  <a:spLocks/>
                </p:cNvSpPr>
                <p:nvPr/>
              </p:nvSpPr>
              <p:spPr bwMode="auto">
                <a:xfrm>
                  <a:off x="6946900" y="3067050"/>
                  <a:ext cx="976313" cy="1027113"/>
                </a:xfrm>
                <a:custGeom>
                  <a:avLst/>
                  <a:gdLst>
                    <a:gd name="T0" fmla="*/ 560508428 w 1118"/>
                    <a:gd name="T1" fmla="*/ 0 h 1221"/>
                    <a:gd name="T2" fmla="*/ 0 w 1118"/>
                    <a:gd name="T3" fmla="*/ 240593448 h 1221"/>
                    <a:gd name="T4" fmla="*/ 72446263 w 1118"/>
                    <a:gd name="T5" fmla="*/ 864013882 h 1221"/>
                    <a:gd name="T6" fmla="*/ 852582202 w 1118"/>
                    <a:gd name="T7" fmla="*/ 439436893 h 1221"/>
                    <a:gd name="T8" fmla="*/ 560508428 w 1118"/>
                    <a:gd name="T9" fmla="*/ 0 h 1221"/>
                    <a:gd name="T10" fmla="*/ 0 60000 65536"/>
                    <a:gd name="T11" fmla="*/ 0 60000 65536"/>
                    <a:gd name="T12" fmla="*/ 0 60000 65536"/>
                    <a:gd name="T13" fmla="*/ 0 60000 65536"/>
                    <a:gd name="T14" fmla="*/ 0 60000 65536"/>
                    <a:gd name="T15" fmla="*/ 0 w 1118"/>
                    <a:gd name="T16" fmla="*/ 0 h 1221"/>
                    <a:gd name="T17" fmla="*/ 1118 w 1118"/>
                    <a:gd name="T18" fmla="*/ 1221 h 1221"/>
                  </a:gdLst>
                  <a:ahLst/>
                  <a:cxnLst>
                    <a:cxn ang="T10">
                      <a:pos x="T0" y="T1"/>
                    </a:cxn>
                    <a:cxn ang="T11">
                      <a:pos x="T2" y="T3"/>
                    </a:cxn>
                    <a:cxn ang="T12">
                      <a:pos x="T4" y="T5"/>
                    </a:cxn>
                    <a:cxn ang="T13">
                      <a:pos x="T6" y="T7"/>
                    </a:cxn>
                    <a:cxn ang="T14">
                      <a:pos x="T8" y="T9"/>
                    </a:cxn>
                  </a:cxnLst>
                  <a:rect l="T15" t="T16" r="T17" b="T18"/>
                  <a:pathLst>
                    <a:path w="1118" h="1221">
                      <a:moveTo>
                        <a:pt x="735" y="0"/>
                      </a:moveTo>
                      <a:lnTo>
                        <a:pt x="0" y="340"/>
                      </a:lnTo>
                      <a:lnTo>
                        <a:pt x="95" y="1221"/>
                      </a:lnTo>
                      <a:lnTo>
                        <a:pt x="1118" y="621"/>
                      </a:lnTo>
                      <a:lnTo>
                        <a:pt x="735" y="0"/>
                      </a:lnTo>
                      <a:close/>
                    </a:path>
                  </a:pathLst>
                </a:custGeom>
                <a:gradFill rotWithShape="1">
                  <a:gsLst>
                    <a:gs pos="0">
                      <a:srgbClr val="0B469D"/>
                    </a:gs>
                    <a:gs pos="100000">
                      <a:schemeClr val="hlink"/>
                    </a:gs>
                  </a:gsLst>
                  <a:lin ang="18900000" scaled="1"/>
                </a:gradFill>
                <a:ln w="9525" algn="ctr">
                  <a:noFill/>
                  <a:round/>
                  <a:headEnd/>
                  <a:tailEnd/>
                </a:ln>
              </p:spPr>
              <p:txBody>
                <a:bodyPr/>
                <a:lstStyle/>
                <a:p>
                  <a:endParaRPr lang="zh-CN" altLang="en-US"/>
                </a:p>
              </p:txBody>
            </p:sp>
            <p:sp>
              <p:nvSpPr>
                <p:cNvPr id="6156" name="Freeform 39"/>
                <p:cNvSpPr>
                  <a:spLocks/>
                </p:cNvSpPr>
                <p:nvPr/>
              </p:nvSpPr>
              <p:spPr bwMode="auto">
                <a:xfrm>
                  <a:off x="6858000" y="2393950"/>
                  <a:ext cx="642938" cy="792163"/>
                </a:xfrm>
                <a:custGeom>
                  <a:avLst/>
                  <a:gdLst>
                    <a:gd name="T0" fmla="*/ 276254861 w 737"/>
                    <a:gd name="T1" fmla="*/ 0 h 907"/>
                    <a:gd name="T2" fmla="*/ 0 w 737"/>
                    <a:gd name="T3" fmla="*/ 111370080 h 907"/>
                    <a:gd name="T4" fmla="*/ 62404249 w 737"/>
                    <a:gd name="T5" fmla="*/ 691865764 h 907"/>
                    <a:gd name="T6" fmla="*/ 560880998 w 737"/>
                    <a:gd name="T7" fmla="*/ 460735021 h 907"/>
                    <a:gd name="T8" fmla="*/ 276254861 w 737"/>
                    <a:gd name="T9" fmla="*/ 0 h 907"/>
                    <a:gd name="T10" fmla="*/ 0 60000 65536"/>
                    <a:gd name="T11" fmla="*/ 0 60000 65536"/>
                    <a:gd name="T12" fmla="*/ 0 60000 65536"/>
                    <a:gd name="T13" fmla="*/ 0 60000 65536"/>
                    <a:gd name="T14" fmla="*/ 0 60000 65536"/>
                    <a:gd name="T15" fmla="*/ 0 w 737"/>
                    <a:gd name="T16" fmla="*/ 0 h 907"/>
                    <a:gd name="T17" fmla="*/ 737 w 737"/>
                    <a:gd name="T18" fmla="*/ 907 h 907"/>
                  </a:gdLst>
                  <a:ahLst/>
                  <a:cxnLst>
                    <a:cxn ang="T10">
                      <a:pos x="T0" y="T1"/>
                    </a:cxn>
                    <a:cxn ang="T11">
                      <a:pos x="T2" y="T3"/>
                    </a:cxn>
                    <a:cxn ang="T12">
                      <a:pos x="T4" y="T5"/>
                    </a:cxn>
                    <a:cxn ang="T13">
                      <a:pos x="T6" y="T7"/>
                    </a:cxn>
                    <a:cxn ang="T14">
                      <a:pos x="T8" y="T9"/>
                    </a:cxn>
                  </a:cxnLst>
                  <a:rect l="T15" t="T16" r="T17" b="T18"/>
                  <a:pathLst>
                    <a:path w="737" h="907">
                      <a:moveTo>
                        <a:pt x="363" y="0"/>
                      </a:moveTo>
                      <a:lnTo>
                        <a:pt x="0" y="146"/>
                      </a:lnTo>
                      <a:lnTo>
                        <a:pt x="82" y="907"/>
                      </a:lnTo>
                      <a:lnTo>
                        <a:pt x="737" y="604"/>
                      </a:lnTo>
                      <a:lnTo>
                        <a:pt x="363" y="0"/>
                      </a:lnTo>
                      <a:close/>
                    </a:path>
                  </a:pathLst>
                </a:custGeom>
                <a:gradFill rotWithShape="1">
                  <a:gsLst>
                    <a:gs pos="0">
                      <a:srgbClr val="0B469D"/>
                    </a:gs>
                    <a:gs pos="100000">
                      <a:schemeClr val="hlink"/>
                    </a:gs>
                  </a:gsLst>
                  <a:lin ang="18900000" scaled="1"/>
                </a:gradFill>
                <a:ln w="9525" algn="ctr">
                  <a:noFill/>
                  <a:round/>
                  <a:headEnd/>
                  <a:tailEnd/>
                </a:ln>
              </p:spPr>
              <p:txBody>
                <a:bodyPr/>
                <a:lstStyle/>
                <a:p>
                  <a:endParaRPr lang="zh-CN" altLang="en-US"/>
                </a:p>
              </p:txBody>
            </p:sp>
            <p:sp>
              <p:nvSpPr>
                <p:cNvPr id="6158" name="Freeform 41"/>
                <p:cNvSpPr>
                  <a:spLocks/>
                </p:cNvSpPr>
                <p:nvPr/>
              </p:nvSpPr>
              <p:spPr bwMode="auto">
                <a:xfrm>
                  <a:off x="6035675" y="2427288"/>
                  <a:ext cx="901700" cy="760412"/>
                </a:xfrm>
                <a:custGeom>
                  <a:avLst/>
                  <a:gdLst>
                    <a:gd name="T0" fmla="*/ 282681616 w 1033"/>
                    <a:gd name="T1" fmla="*/ 0 h 870"/>
                    <a:gd name="T2" fmla="*/ 0 w 1033"/>
                    <a:gd name="T3" fmla="*/ 459128115 h 870"/>
                    <a:gd name="T4" fmla="*/ 787088801 w 1033"/>
                    <a:gd name="T5" fmla="*/ 664628089 h 870"/>
                    <a:gd name="T6" fmla="*/ 723847625 w 1033"/>
                    <a:gd name="T7" fmla="*/ 87089028 h 870"/>
                    <a:gd name="T8" fmla="*/ 282681616 w 1033"/>
                    <a:gd name="T9" fmla="*/ 0 h 870"/>
                    <a:gd name="T10" fmla="*/ 0 60000 65536"/>
                    <a:gd name="T11" fmla="*/ 0 60000 65536"/>
                    <a:gd name="T12" fmla="*/ 0 60000 65536"/>
                    <a:gd name="T13" fmla="*/ 0 60000 65536"/>
                    <a:gd name="T14" fmla="*/ 0 60000 65536"/>
                    <a:gd name="T15" fmla="*/ 0 w 1033"/>
                    <a:gd name="T16" fmla="*/ 0 h 870"/>
                    <a:gd name="T17" fmla="*/ 1033 w 1033"/>
                    <a:gd name="T18" fmla="*/ 870 h 870"/>
                  </a:gdLst>
                  <a:ahLst/>
                  <a:cxnLst>
                    <a:cxn ang="T10">
                      <a:pos x="T0" y="T1"/>
                    </a:cxn>
                    <a:cxn ang="T11">
                      <a:pos x="T2" y="T3"/>
                    </a:cxn>
                    <a:cxn ang="T12">
                      <a:pos x="T4" y="T5"/>
                    </a:cxn>
                    <a:cxn ang="T13">
                      <a:pos x="T6" y="T7"/>
                    </a:cxn>
                    <a:cxn ang="T14">
                      <a:pos x="T8" y="T9"/>
                    </a:cxn>
                  </a:cxnLst>
                  <a:rect l="T15" t="T16" r="T17" b="T18"/>
                  <a:pathLst>
                    <a:path w="1033" h="870">
                      <a:moveTo>
                        <a:pt x="371" y="0"/>
                      </a:moveTo>
                      <a:lnTo>
                        <a:pt x="0" y="601"/>
                      </a:lnTo>
                      <a:lnTo>
                        <a:pt x="1033" y="870"/>
                      </a:lnTo>
                      <a:lnTo>
                        <a:pt x="950" y="114"/>
                      </a:lnTo>
                      <a:lnTo>
                        <a:pt x="371" y="0"/>
                      </a:lnTo>
                      <a:close/>
                    </a:path>
                  </a:pathLst>
                </a:custGeom>
                <a:gradFill rotWithShape="1">
                  <a:gsLst>
                    <a:gs pos="0">
                      <a:schemeClr val="accent2"/>
                    </a:gs>
                    <a:gs pos="100000">
                      <a:schemeClr val="hlink"/>
                    </a:gs>
                  </a:gsLst>
                  <a:lin ang="0" scaled="1"/>
                </a:gradFill>
                <a:ln w="9525" algn="ctr">
                  <a:noFill/>
                  <a:round/>
                  <a:headEnd/>
                  <a:tailEnd/>
                </a:ln>
              </p:spPr>
              <p:txBody>
                <a:bodyPr/>
                <a:lstStyle/>
                <a:p>
                  <a:endParaRPr lang="zh-CN" altLang="en-US"/>
                </a:p>
              </p:txBody>
            </p:sp>
            <p:sp>
              <p:nvSpPr>
                <p:cNvPr id="6159" name="Freeform 42"/>
                <p:cNvSpPr>
                  <a:spLocks/>
                </p:cNvSpPr>
                <p:nvPr/>
              </p:nvSpPr>
              <p:spPr bwMode="auto">
                <a:xfrm>
                  <a:off x="5638800" y="3067050"/>
                  <a:ext cx="1400175" cy="1031875"/>
                </a:xfrm>
                <a:custGeom>
                  <a:avLst/>
                  <a:gdLst>
                    <a:gd name="T0" fmla="*/ 284581442 w 1603"/>
                    <a:gd name="T1" fmla="*/ 0 h 1205"/>
                    <a:gd name="T2" fmla="*/ 0 w 1603"/>
                    <a:gd name="T3" fmla="*/ 446578300 h 1205"/>
                    <a:gd name="T4" fmla="*/ 1223013184 w 1603"/>
                    <a:gd name="T5" fmla="*/ 883623106 h 1205"/>
                    <a:gd name="T6" fmla="*/ 1151295945 w 1603"/>
                    <a:gd name="T7" fmla="*/ 236855143 h 1205"/>
                    <a:gd name="T8" fmla="*/ 284581442 w 1603"/>
                    <a:gd name="T9" fmla="*/ 0 h 1205"/>
                    <a:gd name="T10" fmla="*/ 0 60000 65536"/>
                    <a:gd name="T11" fmla="*/ 0 60000 65536"/>
                    <a:gd name="T12" fmla="*/ 0 60000 65536"/>
                    <a:gd name="T13" fmla="*/ 0 60000 65536"/>
                    <a:gd name="T14" fmla="*/ 0 60000 65536"/>
                    <a:gd name="T15" fmla="*/ 0 w 1603"/>
                    <a:gd name="T16" fmla="*/ 0 h 1205"/>
                    <a:gd name="T17" fmla="*/ 1603 w 1603"/>
                    <a:gd name="T18" fmla="*/ 1205 h 1205"/>
                  </a:gdLst>
                  <a:ahLst/>
                  <a:cxnLst>
                    <a:cxn ang="T10">
                      <a:pos x="T0" y="T1"/>
                    </a:cxn>
                    <a:cxn ang="T11">
                      <a:pos x="T2" y="T3"/>
                    </a:cxn>
                    <a:cxn ang="T12">
                      <a:pos x="T4" y="T5"/>
                    </a:cxn>
                    <a:cxn ang="T13">
                      <a:pos x="T6" y="T7"/>
                    </a:cxn>
                    <a:cxn ang="T14">
                      <a:pos x="T8" y="T9"/>
                    </a:cxn>
                  </a:cxnLst>
                  <a:rect l="T15" t="T16" r="T17" b="T18"/>
                  <a:pathLst>
                    <a:path w="1603" h="1205">
                      <a:moveTo>
                        <a:pt x="373" y="0"/>
                      </a:moveTo>
                      <a:lnTo>
                        <a:pt x="0" y="609"/>
                      </a:lnTo>
                      <a:lnTo>
                        <a:pt x="1603" y="1205"/>
                      </a:lnTo>
                      <a:lnTo>
                        <a:pt x="1509" y="323"/>
                      </a:lnTo>
                      <a:lnTo>
                        <a:pt x="373" y="0"/>
                      </a:lnTo>
                      <a:close/>
                    </a:path>
                  </a:pathLst>
                </a:custGeom>
                <a:gradFill rotWithShape="1">
                  <a:gsLst>
                    <a:gs pos="0">
                      <a:schemeClr val="accent2"/>
                    </a:gs>
                    <a:gs pos="100000">
                      <a:schemeClr val="hlink"/>
                    </a:gs>
                  </a:gsLst>
                  <a:lin ang="0" scaled="1"/>
                </a:gradFill>
                <a:ln w="9525">
                  <a:noFill/>
                  <a:round/>
                  <a:headEnd/>
                  <a:tailEnd/>
                </a:ln>
              </p:spPr>
              <p:txBody>
                <a:bodyPr/>
                <a:lstStyle/>
                <a:p>
                  <a:endParaRPr lang="zh-CN" altLang="en-US"/>
                </a:p>
              </p:txBody>
            </p:sp>
            <p:sp>
              <p:nvSpPr>
                <p:cNvPr id="6160" name="Freeform 43"/>
                <p:cNvSpPr>
                  <a:spLocks/>
                </p:cNvSpPr>
                <p:nvPr/>
              </p:nvSpPr>
              <p:spPr bwMode="auto">
                <a:xfrm>
                  <a:off x="5237163" y="3741738"/>
                  <a:ext cx="1947862" cy="1385887"/>
                </a:xfrm>
                <a:custGeom>
                  <a:avLst/>
                  <a:gdLst>
                    <a:gd name="T0" fmla="*/ 286876382 w 2230"/>
                    <a:gd name="T1" fmla="*/ 0 h 1620"/>
                    <a:gd name="T2" fmla="*/ 0 w 2230"/>
                    <a:gd name="T3" fmla="*/ 453019162 h 1620"/>
                    <a:gd name="T4" fmla="*/ 1701419589 w 2230"/>
                    <a:gd name="T5" fmla="*/ 1185606723 h 1620"/>
                    <a:gd name="T6" fmla="*/ 1620544918 w 2230"/>
                    <a:gd name="T7" fmla="*/ 464728193 h 1620"/>
                    <a:gd name="T8" fmla="*/ 286876382 w 2230"/>
                    <a:gd name="T9" fmla="*/ 0 h 1620"/>
                    <a:gd name="T10" fmla="*/ 0 60000 65536"/>
                    <a:gd name="T11" fmla="*/ 0 60000 65536"/>
                    <a:gd name="T12" fmla="*/ 0 60000 65536"/>
                    <a:gd name="T13" fmla="*/ 0 60000 65536"/>
                    <a:gd name="T14" fmla="*/ 0 60000 65536"/>
                    <a:gd name="T15" fmla="*/ 0 w 2230"/>
                    <a:gd name="T16" fmla="*/ 0 h 1620"/>
                    <a:gd name="T17" fmla="*/ 2230 w 2230"/>
                    <a:gd name="T18" fmla="*/ 1620 h 1620"/>
                  </a:gdLst>
                  <a:ahLst/>
                  <a:cxnLst>
                    <a:cxn ang="T10">
                      <a:pos x="T0" y="T1"/>
                    </a:cxn>
                    <a:cxn ang="T11">
                      <a:pos x="T2" y="T3"/>
                    </a:cxn>
                    <a:cxn ang="T12">
                      <a:pos x="T4" y="T5"/>
                    </a:cxn>
                    <a:cxn ang="T13">
                      <a:pos x="T6" y="T7"/>
                    </a:cxn>
                    <a:cxn ang="T14">
                      <a:pos x="T8" y="T9"/>
                    </a:cxn>
                  </a:cxnLst>
                  <a:rect l="T15" t="T16" r="T17" b="T18"/>
                  <a:pathLst>
                    <a:path w="2230" h="1620">
                      <a:moveTo>
                        <a:pt x="376" y="0"/>
                      </a:moveTo>
                      <a:lnTo>
                        <a:pt x="0" y="619"/>
                      </a:lnTo>
                      <a:lnTo>
                        <a:pt x="2230" y="1620"/>
                      </a:lnTo>
                      <a:lnTo>
                        <a:pt x="2124" y="635"/>
                      </a:lnTo>
                      <a:lnTo>
                        <a:pt x="376" y="0"/>
                      </a:lnTo>
                      <a:close/>
                    </a:path>
                  </a:pathLst>
                </a:custGeom>
                <a:gradFill rotWithShape="1">
                  <a:gsLst>
                    <a:gs pos="0">
                      <a:srgbClr val="DDDDDD"/>
                    </a:gs>
                    <a:gs pos="100000">
                      <a:srgbClr val="969696"/>
                    </a:gs>
                  </a:gsLst>
                  <a:lin ang="0" scaled="1"/>
                </a:gradFill>
                <a:ln w="9525" algn="ctr">
                  <a:noFill/>
                  <a:round/>
                  <a:headEnd/>
                  <a:tailEnd/>
                </a:ln>
              </p:spPr>
              <p:txBody>
                <a:bodyPr/>
                <a:lstStyle/>
                <a:p>
                  <a:endParaRPr lang="zh-CN" altLang="en-US"/>
                </a:p>
              </p:txBody>
            </p:sp>
          </p:grpSp>
        </p:grpSp>
      </p:grpSp>
      <p:sp>
        <p:nvSpPr>
          <p:cNvPr id="6165"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grpSp>
        <p:nvGrpSpPr>
          <p:cNvPr id="23" name="组合 22"/>
          <p:cNvGrpSpPr/>
          <p:nvPr/>
        </p:nvGrpSpPr>
        <p:grpSpPr>
          <a:xfrm>
            <a:off x="528647" y="1760415"/>
            <a:ext cx="5400675" cy="1740023"/>
            <a:chOff x="468313" y="1493838"/>
            <a:chExt cx="5400675" cy="1740023"/>
          </a:xfrm>
        </p:grpSpPr>
        <p:sp>
          <p:nvSpPr>
            <p:cNvPr id="6161" name="Line 46"/>
            <p:cNvSpPr>
              <a:spLocks noChangeShapeType="1"/>
            </p:cNvSpPr>
            <p:nvPr/>
          </p:nvSpPr>
          <p:spPr bwMode="auto">
            <a:xfrm flipH="1">
              <a:off x="468313" y="2636838"/>
              <a:ext cx="5400675" cy="6350"/>
            </a:xfrm>
            <a:prstGeom prst="line">
              <a:avLst/>
            </a:prstGeom>
            <a:noFill/>
            <a:ln w="12700">
              <a:solidFill>
                <a:schemeClr val="tx1"/>
              </a:solidFill>
              <a:round/>
              <a:headEnd type="oval" w="med" len="med"/>
              <a:tailEnd/>
            </a:ln>
          </p:spPr>
          <p:txBody>
            <a:bodyPr/>
            <a:lstStyle/>
            <a:p>
              <a:endParaRPr lang="zh-CN" altLang="en-US"/>
            </a:p>
          </p:txBody>
        </p:sp>
        <p:sp>
          <p:nvSpPr>
            <p:cNvPr id="6164" name="Rectangle 53"/>
            <p:cNvSpPr>
              <a:spLocks noChangeArrowheads="1"/>
            </p:cNvSpPr>
            <p:nvPr/>
          </p:nvSpPr>
          <p:spPr bwMode="auto">
            <a:xfrm>
              <a:off x="541338" y="2232025"/>
              <a:ext cx="2470150" cy="366713"/>
            </a:xfrm>
            <a:prstGeom prst="rect">
              <a:avLst/>
            </a:prstGeom>
            <a:noFill/>
            <a:ln w="12700" algn="ctr">
              <a:noFill/>
              <a:miter lim="800000"/>
              <a:headEnd/>
              <a:tailEnd/>
            </a:ln>
          </p:spPr>
          <p:txBody>
            <a:bodyPr wrap="none">
              <a:spAutoFit/>
            </a:bodyPr>
            <a:lstStyle/>
            <a:p>
              <a:pPr algn="ctr"/>
              <a:r>
                <a:rPr lang="zh-CN" altLang="en-US" dirty="0"/>
                <a:t>单击此处添加文字内容</a:t>
              </a:r>
            </a:p>
          </p:txBody>
        </p:sp>
        <p:sp>
          <p:nvSpPr>
            <p:cNvPr id="16417" name="Rectangle 33"/>
            <p:cNvSpPr>
              <a:spLocks noChangeArrowheads="1"/>
            </p:cNvSpPr>
            <p:nvPr/>
          </p:nvSpPr>
          <p:spPr bwMode="auto">
            <a:xfrm>
              <a:off x="539750" y="2735263"/>
              <a:ext cx="4032250" cy="498598"/>
            </a:xfrm>
            <a:prstGeom prst="rect">
              <a:avLst/>
            </a:prstGeom>
            <a:noFill/>
            <a:ln>
              <a:noFill/>
            </a:ln>
            <a:effectLst>
              <a:prstShdw prst="shdw18" dist="17961" dir="13500000">
                <a:schemeClr val="accent1">
                  <a:gamma/>
                  <a:shade val="60000"/>
                  <a:invGamma/>
                </a:schemeClr>
              </a:prstShdw>
            </a:effectLst>
            <a:extLst/>
          </p:spPr>
          <p:txBody>
            <a:bodyPr>
              <a:spAutoFit/>
            </a:bodyPr>
            <a:lstStyle/>
            <a:p>
              <a:pPr>
                <a:spcBef>
                  <a:spcPct val="20000"/>
                </a:spcBef>
                <a:buClr>
                  <a:srgbClr val="E1B40C"/>
                </a:buClr>
                <a:buFont typeface="微软雅黑" pitchFamily="34" charset="-122"/>
                <a:buNone/>
                <a:defRPr/>
              </a:pPr>
              <a:r>
                <a:rPr lang="zh-CN" altLang="en-US" sz="1200" b="0" dirty="0">
                  <a:latin typeface="微软雅黑" pitchFamily="34" charset="-122"/>
                </a:rPr>
                <a:t>单击此处添加文字内容   单击此处添加文字内容</a:t>
              </a:r>
            </a:p>
            <a:p>
              <a:pPr>
                <a:spcBef>
                  <a:spcPct val="20000"/>
                </a:spcBef>
                <a:buClr>
                  <a:srgbClr val="E1B40C"/>
                </a:buClr>
                <a:buFont typeface="微软雅黑" pitchFamily="34" charset="-122"/>
                <a:buNone/>
                <a:defRPr/>
              </a:pPr>
              <a:r>
                <a:rPr lang="zh-CN" altLang="en-US" sz="1200" b="0" dirty="0">
                  <a:latin typeface="微软雅黑" pitchFamily="34" charset="-122"/>
                </a:rPr>
                <a:t>单击此处添加文字内容   单击此处添加文字内容</a:t>
              </a:r>
              <a:endParaRPr lang="zh-CN" altLang="zh-CN" sz="1200" b="0" dirty="0">
                <a:latin typeface="微软雅黑" pitchFamily="34" charset="-122"/>
              </a:endParaRPr>
            </a:p>
          </p:txBody>
        </p:sp>
        <p:sp>
          <p:nvSpPr>
            <p:cNvPr id="6168" name="WordArt 38"/>
            <p:cNvSpPr>
              <a:spLocks noChangeArrowheads="1" noChangeShapeType="1" noTextEdit="1"/>
            </p:cNvSpPr>
            <p:nvPr/>
          </p:nvSpPr>
          <p:spPr bwMode="auto">
            <a:xfrm>
              <a:off x="525463" y="1493838"/>
              <a:ext cx="3686175" cy="377825"/>
            </a:xfrm>
            <a:prstGeom prst="rect">
              <a:avLst/>
            </a:prstGeom>
          </p:spPr>
          <p:txBody>
            <a:bodyPr wrap="none" fromWordArt="1">
              <a:prstTxWarp prst="textPlain">
                <a:avLst>
                  <a:gd name="adj" fmla="val 50000"/>
                </a:avLst>
              </a:prstTxWarp>
            </a:bodyPr>
            <a:lstStyle/>
            <a:p>
              <a:pPr algn="ctr"/>
              <a:r>
                <a:rPr lang="zh-CN" altLang="en-US" sz="3600" kern="10" dirty="0">
                  <a:ln w="9525">
                    <a:noFill/>
                    <a:round/>
                    <a:headEnd/>
                    <a:tailEnd/>
                  </a:ln>
                  <a:solidFill>
                    <a:srgbClr val="FF0000"/>
                  </a:solidFill>
                  <a:latin typeface="微软雅黑"/>
                  <a:ea typeface="微软雅黑"/>
                </a:rPr>
                <a:t>双击此处添加标题文字</a:t>
              </a:r>
            </a:p>
          </p:txBody>
        </p:sp>
      </p:grpSp>
      <p:pic>
        <p:nvPicPr>
          <p:cNvPr id="25" name="图片 24" descr="8.png"/>
          <p:cNvPicPr>
            <a:picLocks noChangeAspect="1"/>
          </p:cNvPicPr>
          <p:nvPr/>
        </p:nvPicPr>
        <p:blipFill>
          <a:blip r:embed="rId3" cstate="print"/>
          <a:stretch>
            <a:fillRect/>
          </a:stretch>
        </p:blipFill>
        <p:spPr>
          <a:xfrm>
            <a:off x="571472" y="3571876"/>
            <a:ext cx="4094496" cy="2214578"/>
          </a:xfrm>
          <a:prstGeom prst="rect">
            <a:avLst/>
          </a:prstGeom>
        </p:spPr>
      </p:pic>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2.5"/>
                                          </p:val>
                                        </p:tav>
                                        <p:tav tm="100000">
                                          <p:val>
                                            <p:strVal val="#ppt_w"/>
                                          </p:val>
                                        </p:tav>
                                      </p:tavLst>
                                    </p:anim>
                                    <p:anim calcmode="lin" valueType="num">
                                      <p:cBhvr>
                                        <p:cTn id="8" dur="1000" fill="hold"/>
                                        <p:tgtEl>
                                          <p:spTgt spid="23"/>
                                        </p:tgtEl>
                                        <p:attrNameLst>
                                          <p:attrName>ppt_h</p:attrName>
                                        </p:attrNameLst>
                                      </p:cBhvr>
                                      <p:tavLst>
                                        <p:tav tm="0">
                                          <p:val>
                                            <p:strVal val="#ppt_h*0.01"/>
                                          </p:val>
                                        </p:tav>
                                        <p:tav tm="100000">
                                          <p:val>
                                            <p:strVal val="#ppt_h"/>
                                          </p:val>
                                        </p:tav>
                                      </p:tavLst>
                                    </p:anim>
                                    <p:anim calcmode="lin" valueType="num">
                                      <p:cBhvr>
                                        <p:cTn id="9" dur="1000" fill="hold"/>
                                        <p:tgtEl>
                                          <p:spTgt spid="23"/>
                                        </p:tgtEl>
                                        <p:attrNameLst>
                                          <p:attrName>ppt_x</p:attrName>
                                        </p:attrNameLst>
                                      </p:cBhvr>
                                      <p:tavLst>
                                        <p:tav tm="0">
                                          <p:val>
                                            <p:strVal val="#ppt_x"/>
                                          </p:val>
                                        </p:tav>
                                        <p:tav tm="100000">
                                          <p:val>
                                            <p:strVal val="#ppt_x"/>
                                          </p:val>
                                        </p:tav>
                                      </p:tavLst>
                                    </p:anim>
                                    <p:anim calcmode="lin" valueType="num">
                                      <p:cBhvr>
                                        <p:cTn id="10" dur="1000" fill="hold"/>
                                        <p:tgtEl>
                                          <p:spTgt spid="23"/>
                                        </p:tgtEl>
                                        <p:attrNameLst>
                                          <p:attrName>ppt_y</p:attrName>
                                        </p:attrNameLst>
                                      </p:cBhvr>
                                      <p:tavLst>
                                        <p:tav tm="0">
                                          <p:val>
                                            <p:strVal val="#ppt_h+1"/>
                                          </p:val>
                                        </p:tav>
                                        <p:tav tm="100000">
                                          <p:val>
                                            <p:strVal val="#ppt_y"/>
                                          </p:val>
                                        </p:tav>
                                      </p:tavLst>
                                    </p:anim>
                                    <p:animEffect transition="in" filter="fade">
                                      <p:cBhvr>
                                        <p:cTn id="11" dur="1000"/>
                                        <p:tgtEl>
                                          <p:spTgt spid="23"/>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anim calcmode="lin" valueType="num">
                                      <p:cBhvr>
                                        <p:cTn id="16" dur="500" fill="hold"/>
                                        <p:tgtEl>
                                          <p:spTgt spid="28"/>
                                        </p:tgtEl>
                                        <p:attrNameLst>
                                          <p:attrName>ppt_x</p:attrName>
                                        </p:attrNameLst>
                                      </p:cBhvr>
                                      <p:tavLst>
                                        <p:tav tm="0">
                                          <p:val>
                                            <p:strVal val="#ppt_x"/>
                                          </p:val>
                                        </p:tav>
                                        <p:tav tm="100000">
                                          <p:val>
                                            <p:strVal val="#ppt_x"/>
                                          </p:val>
                                        </p:tav>
                                      </p:tavLst>
                                    </p:anim>
                                    <p:anim calcmode="lin" valueType="num">
                                      <p:cBhvr>
                                        <p:cTn id="17" dur="500" fill="hold"/>
                                        <p:tgtEl>
                                          <p:spTgt spid="28"/>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5"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1000" fill="hold"/>
                                        <p:tgtEl>
                                          <p:spTgt spid="25"/>
                                        </p:tgtEl>
                                        <p:attrNameLst>
                                          <p:attrName>ppt_w</p:attrName>
                                        </p:attrNameLst>
                                      </p:cBhvr>
                                      <p:tavLst>
                                        <p:tav tm="0">
                                          <p:val>
                                            <p:fltVal val="0"/>
                                          </p:val>
                                        </p:tav>
                                        <p:tav tm="100000">
                                          <p:val>
                                            <p:strVal val="#ppt_w"/>
                                          </p:val>
                                        </p:tav>
                                      </p:tavLst>
                                    </p:anim>
                                    <p:anim calcmode="lin" valueType="num">
                                      <p:cBhvr>
                                        <p:cTn id="22" dur="1000" fill="hold"/>
                                        <p:tgtEl>
                                          <p:spTgt spid="25"/>
                                        </p:tgtEl>
                                        <p:attrNameLst>
                                          <p:attrName>ppt_h</p:attrName>
                                        </p:attrNameLst>
                                      </p:cBhvr>
                                      <p:tavLst>
                                        <p:tav tm="0">
                                          <p:val>
                                            <p:fltVal val="0"/>
                                          </p:val>
                                        </p:tav>
                                        <p:tav tm="100000">
                                          <p:val>
                                            <p:strVal val="#ppt_h"/>
                                          </p:val>
                                        </p:tav>
                                      </p:tavLst>
                                    </p:anim>
                                    <p:anim calcmode="lin" valueType="num">
                                      <p:cBhvr>
                                        <p:cTn id="2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1152525" y="1443038"/>
            <a:ext cx="6838950" cy="5026025"/>
            <a:chOff x="1020" y="1253"/>
            <a:chExt cx="3742" cy="2750"/>
          </a:xfrm>
        </p:grpSpPr>
        <p:sp>
          <p:nvSpPr>
            <p:cNvPr id="7172" name="Oval 2"/>
            <p:cNvSpPr>
              <a:spLocks noChangeArrowheads="1"/>
            </p:cNvSpPr>
            <p:nvPr/>
          </p:nvSpPr>
          <p:spPr bwMode="auto">
            <a:xfrm>
              <a:off x="1973" y="1531"/>
              <a:ext cx="680" cy="402"/>
            </a:xfrm>
            <a:prstGeom prst="ellipse">
              <a:avLst/>
            </a:prstGeom>
            <a:gradFill rotWithShape="1">
              <a:gsLst>
                <a:gs pos="0">
                  <a:schemeClr val="tx1">
                    <a:alpha val="7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sp>
          <p:nvSpPr>
            <p:cNvPr id="7173" name="Oval 3"/>
            <p:cNvSpPr>
              <a:spLocks noChangeArrowheads="1"/>
            </p:cNvSpPr>
            <p:nvPr/>
          </p:nvSpPr>
          <p:spPr bwMode="auto">
            <a:xfrm>
              <a:off x="1020" y="2256"/>
              <a:ext cx="884" cy="523"/>
            </a:xfrm>
            <a:prstGeom prst="ellipse">
              <a:avLst/>
            </a:prstGeom>
            <a:gradFill rotWithShape="1">
              <a:gsLst>
                <a:gs pos="0">
                  <a:schemeClr val="tx1">
                    <a:alpha val="7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sp>
          <p:nvSpPr>
            <p:cNvPr id="7174" name="Oval 4"/>
            <p:cNvSpPr>
              <a:spLocks noChangeArrowheads="1"/>
            </p:cNvSpPr>
            <p:nvPr/>
          </p:nvSpPr>
          <p:spPr bwMode="auto">
            <a:xfrm>
              <a:off x="2449" y="2232"/>
              <a:ext cx="884" cy="523"/>
            </a:xfrm>
            <a:prstGeom prst="ellipse">
              <a:avLst/>
            </a:prstGeom>
            <a:gradFill rotWithShape="1">
              <a:gsLst>
                <a:gs pos="0">
                  <a:schemeClr val="tx1">
                    <a:alpha val="7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sp>
          <p:nvSpPr>
            <p:cNvPr id="7175" name="Oval 5"/>
            <p:cNvSpPr>
              <a:spLocks noChangeArrowheads="1"/>
            </p:cNvSpPr>
            <p:nvPr/>
          </p:nvSpPr>
          <p:spPr bwMode="auto">
            <a:xfrm>
              <a:off x="3266" y="3345"/>
              <a:ext cx="1111" cy="658"/>
            </a:xfrm>
            <a:prstGeom prst="ellipse">
              <a:avLst/>
            </a:prstGeom>
            <a:gradFill rotWithShape="1">
              <a:gsLst>
                <a:gs pos="0">
                  <a:schemeClr val="tx1">
                    <a:alpha val="7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sp>
          <p:nvSpPr>
            <p:cNvPr id="7176" name="Oval 6"/>
            <p:cNvSpPr>
              <a:spLocks noChangeArrowheads="1"/>
            </p:cNvSpPr>
            <p:nvPr/>
          </p:nvSpPr>
          <p:spPr bwMode="auto">
            <a:xfrm>
              <a:off x="3878" y="2256"/>
              <a:ext cx="884" cy="523"/>
            </a:xfrm>
            <a:prstGeom prst="ellipse">
              <a:avLst/>
            </a:prstGeom>
            <a:gradFill rotWithShape="1">
              <a:gsLst>
                <a:gs pos="0">
                  <a:schemeClr val="tx1">
                    <a:alpha val="7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sp>
          <p:nvSpPr>
            <p:cNvPr id="7177" name="Oval 7"/>
            <p:cNvSpPr>
              <a:spLocks noChangeArrowheads="1"/>
            </p:cNvSpPr>
            <p:nvPr/>
          </p:nvSpPr>
          <p:spPr bwMode="auto">
            <a:xfrm>
              <a:off x="1406" y="3322"/>
              <a:ext cx="1111" cy="658"/>
            </a:xfrm>
            <a:prstGeom prst="ellipse">
              <a:avLst/>
            </a:prstGeom>
            <a:gradFill rotWithShape="1">
              <a:gsLst>
                <a:gs pos="0">
                  <a:schemeClr val="tx1">
                    <a:alpha val="7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sp>
          <p:nvSpPr>
            <p:cNvPr id="7178" name="Oval 8"/>
            <p:cNvSpPr>
              <a:spLocks noChangeArrowheads="1"/>
            </p:cNvSpPr>
            <p:nvPr/>
          </p:nvSpPr>
          <p:spPr bwMode="auto">
            <a:xfrm>
              <a:off x="2767" y="1871"/>
              <a:ext cx="227" cy="227"/>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sp>
          <p:nvSpPr>
            <p:cNvPr id="7179" name="Oval 9"/>
            <p:cNvSpPr>
              <a:spLocks noChangeArrowheads="1"/>
            </p:cNvSpPr>
            <p:nvPr/>
          </p:nvSpPr>
          <p:spPr bwMode="auto">
            <a:xfrm>
              <a:off x="3129" y="1531"/>
              <a:ext cx="680" cy="402"/>
            </a:xfrm>
            <a:prstGeom prst="ellipse">
              <a:avLst/>
            </a:prstGeom>
            <a:gradFill rotWithShape="1">
              <a:gsLst>
                <a:gs pos="0">
                  <a:schemeClr val="tx1">
                    <a:alpha val="7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sp>
          <p:nvSpPr>
            <p:cNvPr id="7180" name="Line 10"/>
            <p:cNvSpPr>
              <a:spLocks noChangeShapeType="1"/>
            </p:cNvSpPr>
            <p:nvPr/>
          </p:nvSpPr>
          <p:spPr bwMode="auto">
            <a:xfrm flipV="1">
              <a:off x="1973" y="2529"/>
              <a:ext cx="658" cy="793"/>
            </a:xfrm>
            <a:prstGeom prst="line">
              <a:avLst/>
            </a:prstGeom>
            <a:noFill/>
            <a:ln w="31750" cap="rnd">
              <a:solidFill>
                <a:srgbClr val="808080"/>
              </a:solidFill>
              <a:prstDash val="sysDot"/>
              <a:round/>
              <a:headEnd/>
              <a:tailEnd type="triangle" w="med" len="med"/>
            </a:ln>
          </p:spPr>
          <p:txBody>
            <a:bodyPr/>
            <a:lstStyle/>
            <a:p>
              <a:endParaRPr lang="zh-CN" altLang="en-US"/>
            </a:p>
          </p:txBody>
        </p:sp>
        <p:sp>
          <p:nvSpPr>
            <p:cNvPr id="7181" name="Line 11"/>
            <p:cNvSpPr>
              <a:spLocks noChangeShapeType="1"/>
            </p:cNvSpPr>
            <p:nvPr/>
          </p:nvSpPr>
          <p:spPr bwMode="auto">
            <a:xfrm>
              <a:off x="3175" y="2529"/>
              <a:ext cx="658" cy="771"/>
            </a:xfrm>
            <a:prstGeom prst="line">
              <a:avLst/>
            </a:prstGeom>
            <a:noFill/>
            <a:ln w="31750" cap="rnd">
              <a:solidFill>
                <a:srgbClr val="808080"/>
              </a:solidFill>
              <a:prstDash val="sysDot"/>
              <a:round/>
              <a:headEnd type="triangle" w="med" len="med"/>
              <a:tailEnd/>
            </a:ln>
          </p:spPr>
          <p:txBody>
            <a:bodyPr/>
            <a:lstStyle/>
            <a:p>
              <a:endParaRPr lang="zh-CN" altLang="en-US"/>
            </a:p>
          </p:txBody>
        </p:sp>
        <p:sp>
          <p:nvSpPr>
            <p:cNvPr id="7182" name="Line 12"/>
            <p:cNvSpPr>
              <a:spLocks noChangeShapeType="1"/>
            </p:cNvSpPr>
            <p:nvPr/>
          </p:nvSpPr>
          <p:spPr bwMode="auto">
            <a:xfrm flipH="1">
              <a:off x="3311" y="2211"/>
              <a:ext cx="1043" cy="0"/>
            </a:xfrm>
            <a:prstGeom prst="line">
              <a:avLst/>
            </a:prstGeom>
            <a:noFill/>
            <a:ln w="31750" cap="rnd">
              <a:solidFill>
                <a:srgbClr val="808080"/>
              </a:solidFill>
              <a:prstDash val="sysDot"/>
              <a:round/>
              <a:headEnd/>
              <a:tailEnd type="triangle" w="med" len="med"/>
            </a:ln>
          </p:spPr>
          <p:txBody>
            <a:bodyPr/>
            <a:lstStyle/>
            <a:p>
              <a:endParaRPr lang="zh-CN" altLang="en-US"/>
            </a:p>
          </p:txBody>
        </p:sp>
        <p:sp>
          <p:nvSpPr>
            <p:cNvPr id="7183" name="Line 13"/>
            <p:cNvSpPr>
              <a:spLocks noChangeShapeType="1"/>
            </p:cNvSpPr>
            <p:nvPr/>
          </p:nvSpPr>
          <p:spPr bwMode="auto">
            <a:xfrm>
              <a:off x="1474" y="2211"/>
              <a:ext cx="998" cy="0"/>
            </a:xfrm>
            <a:prstGeom prst="line">
              <a:avLst/>
            </a:prstGeom>
            <a:noFill/>
            <a:ln w="31750" cap="rnd">
              <a:solidFill>
                <a:srgbClr val="808080"/>
              </a:solidFill>
              <a:prstDash val="sysDot"/>
              <a:round/>
              <a:headEnd/>
              <a:tailEnd type="triangle" w="med" len="med"/>
            </a:ln>
          </p:spPr>
          <p:txBody>
            <a:bodyPr/>
            <a:lstStyle/>
            <a:p>
              <a:endParaRPr lang="zh-CN" altLang="en-US"/>
            </a:p>
          </p:txBody>
        </p:sp>
        <p:sp>
          <p:nvSpPr>
            <p:cNvPr id="7184" name="Line 14"/>
            <p:cNvSpPr>
              <a:spLocks noChangeShapeType="1"/>
            </p:cNvSpPr>
            <p:nvPr/>
          </p:nvSpPr>
          <p:spPr bwMode="auto">
            <a:xfrm>
              <a:off x="2313" y="1531"/>
              <a:ext cx="318" cy="363"/>
            </a:xfrm>
            <a:prstGeom prst="line">
              <a:avLst/>
            </a:prstGeom>
            <a:noFill/>
            <a:ln w="31750" cap="rnd">
              <a:solidFill>
                <a:srgbClr val="808080"/>
              </a:solidFill>
              <a:prstDash val="sysDot"/>
              <a:round/>
              <a:headEnd/>
              <a:tailEnd type="triangle" w="med" len="med"/>
            </a:ln>
          </p:spPr>
          <p:txBody>
            <a:bodyPr/>
            <a:lstStyle/>
            <a:p>
              <a:endParaRPr lang="zh-CN" altLang="en-US"/>
            </a:p>
          </p:txBody>
        </p:sp>
        <p:sp>
          <p:nvSpPr>
            <p:cNvPr id="7185" name="Line 15"/>
            <p:cNvSpPr>
              <a:spLocks noChangeShapeType="1"/>
            </p:cNvSpPr>
            <p:nvPr/>
          </p:nvSpPr>
          <p:spPr bwMode="auto">
            <a:xfrm flipH="1">
              <a:off x="3152" y="1531"/>
              <a:ext cx="318" cy="363"/>
            </a:xfrm>
            <a:prstGeom prst="line">
              <a:avLst/>
            </a:prstGeom>
            <a:noFill/>
            <a:ln w="31750" cap="rnd">
              <a:solidFill>
                <a:srgbClr val="808080"/>
              </a:solidFill>
              <a:prstDash val="sysDot"/>
              <a:round/>
              <a:headEnd/>
              <a:tailEnd type="triangle" w="med" len="med"/>
            </a:ln>
          </p:spPr>
          <p:txBody>
            <a:bodyPr/>
            <a:lstStyle/>
            <a:p>
              <a:endParaRPr lang="zh-CN" altLang="en-US"/>
            </a:p>
          </p:txBody>
        </p:sp>
        <p:grpSp>
          <p:nvGrpSpPr>
            <p:cNvPr id="7186" name="Group 16"/>
            <p:cNvGrpSpPr>
              <a:grpSpLocks/>
            </p:cNvGrpSpPr>
            <p:nvPr/>
          </p:nvGrpSpPr>
          <p:grpSpPr bwMode="auto">
            <a:xfrm>
              <a:off x="1111" y="1848"/>
              <a:ext cx="726" cy="726"/>
              <a:chOff x="2335" y="1139"/>
              <a:chExt cx="1089" cy="1089"/>
            </a:xfrm>
          </p:grpSpPr>
          <p:sp>
            <p:nvSpPr>
              <p:cNvPr id="7211" name="Oval 17"/>
              <p:cNvSpPr>
                <a:spLocks noChangeArrowheads="1"/>
              </p:cNvSpPr>
              <p:nvPr/>
            </p:nvSpPr>
            <p:spPr bwMode="auto">
              <a:xfrm>
                <a:off x="2335" y="1139"/>
                <a:ext cx="1089" cy="1089"/>
              </a:xfrm>
              <a:prstGeom prst="ellipse">
                <a:avLst/>
              </a:prstGeom>
              <a:gradFill rotWithShape="1">
                <a:gsLst>
                  <a:gs pos="0">
                    <a:schemeClr val="accent1"/>
                  </a:gs>
                  <a:gs pos="100000">
                    <a:schemeClr val="hlink"/>
                  </a:gs>
                </a:gsLst>
                <a:lin ang="2700000" scaled="1"/>
              </a:gradFill>
              <a:ln w="9525" algn="ctr">
                <a:noFill/>
                <a:round/>
                <a:headEnd/>
                <a:tailEnd/>
              </a:ln>
            </p:spPr>
            <p:txBody>
              <a:bodyPr wrap="none" anchor="ctr"/>
              <a:lstStyle/>
              <a:p>
                <a:pPr algn="ctr"/>
                <a:r>
                  <a:rPr lang="zh-CN" altLang="en-US" sz="1600">
                    <a:solidFill>
                      <a:schemeClr val="bg1"/>
                    </a:solidFill>
                  </a:rPr>
                  <a:t>单击此处</a:t>
                </a:r>
              </a:p>
              <a:p>
                <a:pPr algn="ctr"/>
                <a:r>
                  <a:rPr lang="zh-CN" altLang="en-US" sz="1600">
                    <a:solidFill>
                      <a:schemeClr val="bg1"/>
                    </a:solidFill>
                  </a:rPr>
                  <a:t>添加文字</a:t>
                </a:r>
              </a:p>
            </p:txBody>
          </p:sp>
          <p:sp>
            <p:nvSpPr>
              <p:cNvPr id="786450" name="Freeform 18"/>
              <p:cNvSpPr>
                <a:spLocks/>
              </p:cNvSpPr>
              <p:nvPr/>
            </p:nvSpPr>
            <p:spPr bwMode="auto">
              <a:xfrm>
                <a:off x="2428" y="1169"/>
                <a:ext cx="908"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7213" name="Oval 19"/>
              <p:cNvSpPr>
                <a:spLocks noChangeArrowheads="1"/>
              </p:cNvSpPr>
              <p:nvPr/>
            </p:nvSpPr>
            <p:spPr bwMode="auto">
              <a:xfrm>
                <a:off x="2562" y="1184"/>
                <a:ext cx="228" cy="20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nvGrpSpPr>
            <p:cNvPr id="7187" name="Group 20"/>
            <p:cNvGrpSpPr>
              <a:grpSpLocks/>
            </p:cNvGrpSpPr>
            <p:nvPr/>
          </p:nvGrpSpPr>
          <p:grpSpPr bwMode="auto">
            <a:xfrm>
              <a:off x="2549" y="1880"/>
              <a:ext cx="694" cy="694"/>
              <a:chOff x="3152" y="2454"/>
              <a:chExt cx="1089" cy="1089"/>
            </a:xfrm>
          </p:grpSpPr>
          <p:sp>
            <p:nvSpPr>
              <p:cNvPr id="7208" name="Oval 21"/>
              <p:cNvSpPr>
                <a:spLocks noChangeArrowheads="1"/>
              </p:cNvSpPr>
              <p:nvPr/>
            </p:nvSpPr>
            <p:spPr bwMode="auto">
              <a:xfrm>
                <a:off x="3152" y="2454"/>
                <a:ext cx="1089" cy="1089"/>
              </a:xfrm>
              <a:prstGeom prst="ellipse">
                <a:avLst/>
              </a:prstGeom>
              <a:gradFill rotWithShape="1">
                <a:gsLst>
                  <a:gs pos="0">
                    <a:srgbClr val="FF0000"/>
                  </a:gs>
                  <a:gs pos="100000">
                    <a:srgbClr val="CC0000"/>
                  </a:gs>
                </a:gsLst>
                <a:lin ang="2700000" scaled="1"/>
              </a:gradFill>
              <a:ln w="9525" algn="ctr">
                <a:noFill/>
                <a:round/>
                <a:headEnd/>
                <a:tailEnd/>
              </a:ln>
            </p:spPr>
            <p:txBody>
              <a:bodyPr wrap="none" anchor="ctr"/>
              <a:lstStyle/>
              <a:p>
                <a:pPr algn="ctr"/>
                <a:r>
                  <a:rPr lang="zh-CN" altLang="en-US" sz="1600">
                    <a:solidFill>
                      <a:schemeClr val="bg1"/>
                    </a:solidFill>
                  </a:rPr>
                  <a:t>单击此处</a:t>
                </a:r>
              </a:p>
              <a:p>
                <a:pPr algn="ctr"/>
                <a:r>
                  <a:rPr lang="zh-CN" altLang="en-US" sz="1600">
                    <a:solidFill>
                      <a:schemeClr val="bg1"/>
                    </a:solidFill>
                  </a:rPr>
                  <a:t>添加文字</a:t>
                </a:r>
              </a:p>
            </p:txBody>
          </p:sp>
          <p:sp>
            <p:nvSpPr>
              <p:cNvPr id="786454" name="Freeform 22"/>
              <p:cNvSpPr>
                <a:spLocks/>
              </p:cNvSpPr>
              <p:nvPr/>
            </p:nvSpPr>
            <p:spPr bwMode="auto">
              <a:xfrm>
                <a:off x="3243" y="2479"/>
                <a:ext cx="908"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7210" name="Oval 23"/>
              <p:cNvSpPr>
                <a:spLocks noChangeArrowheads="1"/>
              </p:cNvSpPr>
              <p:nvPr/>
            </p:nvSpPr>
            <p:spPr bwMode="auto">
              <a:xfrm>
                <a:off x="3379" y="2545"/>
                <a:ext cx="228" cy="20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nvGrpSpPr>
            <p:cNvPr id="7188" name="Group 24"/>
            <p:cNvGrpSpPr>
              <a:grpSpLocks/>
            </p:cNvGrpSpPr>
            <p:nvPr/>
          </p:nvGrpSpPr>
          <p:grpSpPr bwMode="auto">
            <a:xfrm>
              <a:off x="3949" y="1848"/>
              <a:ext cx="726" cy="726"/>
              <a:chOff x="2335" y="1139"/>
              <a:chExt cx="1089" cy="1089"/>
            </a:xfrm>
          </p:grpSpPr>
          <p:sp>
            <p:nvSpPr>
              <p:cNvPr id="7205" name="Oval 25"/>
              <p:cNvSpPr>
                <a:spLocks noChangeArrowheads="1"/>
              </p:cNvSpPr>
              <p:nvPr/>
            </p:nvSpPr>
            <p:spPr bwMode="auto">
              <a:xfrm>
                <a:off x="2335" y="1139"/>
                <a:ext cx="1089" cy="1089"/>
              </a:xfrm>
              <a:prstGeom prst="ellipse">
                <a:avLst/>
              </a:prstGeom>
              <a:gradFill rotWithShape="1">
                <a:gsLst>
                  <a:gs pos="0">
                    <a:schemeClr val="accent1"/>
                  </a:gs>
                  <a:gs pos="100000">
                    <a:schemeClr val="hlink"/>
                  </a:gs>
                </a:gsLst>
                <a:lin ang="2700000" scaled="1"/>
              </a:gradFill>
              <a:ln w="9525" algn="ctr">
                <a:noFill/>
                <a:round/>
                <a:headEnd/>
                <a:tailEnd/>
              </a:ln>
            </p:spPr>
            <p:txBody>
              <a:bodyPr wrap="none" anchor="ctr"/>
              <a:lstStyle/>
              <a:p>
                <a:pPr algn="ctr"/>
                <a:r>
                  <a:rPr lang="zh-CN" altLang="en-US" sz="1600">
                    <a:solidFill>
                      <a:schemeClr val="bg1"/>
                    </a:solidFill>
                  </a:rPr>
                  <a:t>单击此处</a:t>
                </a:r>
              </a:p>
              <a:p>
                <a:pPr algn="ctr"/>
                <a:r>
                  <a:rPr lang="zh-CN" altLang="en-US" sz="1600">
                    <a:solidFill>
                      <a:schemeClr val="bg1"/>
                    </a:solidFill>
                  </a:rPr>
                  <a:t>添加文字</a:t>
                </a:r>
              </a:p>
            </p:txBody>
          </p:sp>
          <p:sp>
            <p:nvSpPr>
              <p:cNvPr id="786458" name="Freeform 26"/>
              <p:cNvSpPr>
                <a:spLocks/>
              </p:cNvSpPr>
              <p:nvPr/>
            </p:nvSpPr>
            <p:spPr bwMode="auto">
              <a:xfrm>
                <a:off x="2426" y="1169"/>
                <a:ext cx="908"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7207" name="Oval 27"/>
              <p:cNvSpPr>
                <a:spLocks noChangeArrowheads="1"/>
              </p:cNvSpPr>
              <p:nvPr/>
            </p:nvSpPr>
            <p:spPr bwMode="auto">
              <a:xfrm>
                <a:off x="2562" y="1184"/>
                <a:ext cx="228" cy="20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nvGrpSpPr>
            <p:cNvPr id="7189" name="Group 28"/>
            <p:cNvGrpSpPr>
              <a:grpSpLocks/>
            </p:cNvGrpSpPr>
            <p:nvPr/>
          </p:nvGrpSpPr>
          <p:grpSpPr bwMode="auto">
            <a:xfrm>
              <a:off x="1519" y="2847"/>
              <a:ext cx="906" cy="906"/>
              <a:chOff x="2335" y="1139"/>
              <a:chExt cx="1089" cy="1089"/>
            </a:xfrm>
          </p:grpSpPr>
          <p:sp>
            <p:nvSpPr>
              <p:cNvPr id="7202" name="Oval 29"/>
              <p:cNvSpPr>
                <a:spLocks noChangeArrowheads="1"/>
              </p:cNvSpPr>
              <p:nvPr/>
            </p:nvSpPr>
            <p:spPr bwMode="auto">
              <a:xfrm>
                <a:off x="2335" y="1139"/>
                <a:ext cx="1089" cy="1089"/>
              </a:xfrm>
              <a:prstGeom prst="ellipse">
                <a:avLst/>
              </a:prstGeom>
              <a:gradFill rotWithShape="1">
                <a:gsLst>
                  <a:gs pos="0">
                    <a:schemeClr val="accent1"/>
                  </a:gs>
                  <a:gs pos="100000">
                    <a:schemeClr val="hlink"/>
                  </a:gs>
                </a:gsLst>
                <a:lin ang="2700000" scaled="1"/>
              </a:gradFill>
              <a:ln w="9525" algn="ctr">
                <a:noFill/>
                <a:round/>
                <a:headEnd/>
                <a:tailEnd/>
              </a:ln>
            </p:spPr>
            <p:txBody>
              <a:bodyPr wrap="none" anchor="ctr"/>
              <a:lstStyle/>
              <a:p>
                <a:pPr algn="ctr"/>
                <a:r>
                  <a:rPr lang="zh-CN" altLang="en-US">
                    <a:solidFill>
                      <a:schemeClr val="bg1"/>
                    </a:solidFill>
                  </a:rPr>
                  <a:t>单击此处</a:t>
                </a:r>
              </a:p>
              <a:p>
                <a:pPr algn="ctr"/>
                <a:r>
                  <a:rPr lang="zh-CN" altLang="en-US">
                    <a:solidFill>
                      <a:schemeClr val="bg1"/>
                    </a:solidFill>
                  </a:rPr>
                  <a:t>添加文字</a:t>
                </a:r>
              </a:p>
            </p:txBody>
          </p:sp>
          <p:sp>
            <p:nvSpPr>
              <p:cNvPr id="786462" name="Freeform 30"/>
              <p:cNvSpPr>
                <a:spLocks/>
              </p:cNvSpPr>
              <p:nvPr/>
            </p:nvSpPr>
            <p:spPr bwMode="auto">
              <a:xfrm>
                <a:off x="2423" y="1169"/>
                <a:ext cx="911" cy="293"/>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7204" name="Oval 31"/>
              <p:cNvSpPr>
                <a:spLocks noChangeArrowheads="1"/>
              </p:cNvSpPr>
              <p:nvPr/>
            </p:nvSpPr>
            <p:spPr bwMode="auto">
              <a:xfrm>
                <a:off x="2562" y="1184"/>
                <a:ext cx="228" cy="20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nvGrpSpPr>
            <p:cNvPr id="7190" name="Group 32"/>
            <p:cNvGrpSpPr>
              <a:grpSpLocks/>
            </p:cNvGrpSpPr>
            <p:nvPr/>
          </p:nvGrpSpPr>
          <p:grpSpPr bwMode="auto">
            <a:xfrm>
              <a:off x="3379" y="2847"/>
              <a:ext cx="906" cy="906"/>
              <a:chOff x="2335" y="1139"/>
              <a:chExt cx="1089" cy="1089"/>
            </a:xfrm>
          </p:grpSpPr>
          <p:sp>
            <p:nvSpPr>
              <p:cNvPr id="7199" name="Oval 33"/>
              <p:cNvSpPr>
                <a:spLocks noChangeArrowheads="1"/>
              </p:cNvSpPr>
              <p:nvPr/>
            </p:nvSpPr>
            <p:spPr bwMode="auto">
              <a:xfrm>
                <a:off x="2335" y="1139"/>
                <a:ext cx="1089" cy="1089"/>
              </a:xfrm>
              <a:prstGeom prst="ellipse">
                <a:avLst/>
              </a:prstGeom>
              <a:gradFill rotWithShape="1">
                <a:gsLst>
                  <a:gs pos="0">
                    <a:schemeClr val="accent1"/>
                  </a:gs>
                  <a:gs pos="100000">
                    <a:schemeClr val="hlink"/>
                  </a:gs>
                </a:gsLst>
                <a:lin ang="2700000" scaled="1"/>
              </a:gradFill>
              <a:ln w="9525" algn="ctr">
                <a:noFill/>
                <a:round/>
                <a:headEnd/>
                <a:tailEnd/>
              </a:ln>
            </p:spPr>
            <p:txBody>
              <a:bodyPr wrap="none" anchor="ctr"/>
              <a:lstStyle/>
              <a:p>
                <a:pPr algn="ctr"/>
                <a:r>
                  <a:rPr lang="zh-CN" altLang="en-US">
                    <a:solidFill>
                      <a:schemeClr val="bg1"/>
                    </a:solidFill>
                  </a:rPr>
                  <a:t>单击此处</a:t>
                </a:r>
              </a:p>
              <a:p>
                <a:pPr algn="ctr"/>
                <a:r>
                  <a:rPr lang="zh-CN" altLang="en-US">
                    <a:solidFill>
                      <a:schemeClr val="bg1"/>
                    </a:solidFill>
                  </a:rPr>
                  <a:t>添加文字</a:t>
                </a:r>
              </a:p>
            </p:txBody>
          </p:sp>
          <p:sp>
            <p:nvSpPr>
              <p:cNvPr id="786466" name="Freeform 34"/>
              <p:cNvSpPr>
                <a:spLocks/>
              </p:cNvSpPr>
              <p:nvPr/>
            </p:nvSpPr>
            <p:spPr bwMode="auto">
              <a:xfrm>
                <a:off x="2426" y="1169"/>
                <a:ext cx="908" cy="293"/>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7201" name="Oval 35"/>
              <p:cNvSpPr>
                <a:spLocks noChangeArrowheads="1"/>
              </p:cNvSpPr>
              <p:nvPr/>
            </p:nvSpPr>
            <p:spPr bwMode="auto">
              <a:xfrm>
                <a:off x="2562" y="1184"/>
                <a:ext cx="228" cy="20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nvGrpSpPr>
            <p:cNvPr id="7191" name="Group 36"/>
            <p:cNvGrpSpPr>
              <a:grpSpLocks/>
            </p:cNvGrpSpPr>
            <p:nvPr/>
          </p:nvGrpSpPr>
          <p:grpSpPr bwMode="auto">
            <a:xfrm>
              <a:off x="2035" y="1253"/>
              <a:ext cx="550" cy="550"/>
              <a:chOff x="2335" y="1139"/>
              <a:chExt cx="1089" cy="1089"/>
            </a:xfrm>
          </p:grpSpPr>
          <p:sp>
            <p:nvSpPr>
              <p:cNvPr id="7196" name="Oval 37"/>
              <p:cNvSpPr>
                <a:spLocks noChangeArrowheads="1"/>
              </p:cNvSpPr>
              <p:nvPr/>
            </p:nvSpPr>
            <p:spPr bwMode="auto">
              <a:xfrm>
                <a:off x="2335" y="1139"/>
                <a:ext cx="1089" cy="1089"/>
              </a:xfrm>
              <a:prstGeom prst="ellipse">
                <a:avLst/>
              </a:prstGeom>
              <a:gradFill rotWithShape="1">
                <a:gsLst>
                  <a:gs pos="0">
                    <a:schemeClr val="accent1"/>
                  </a:gs>
                  <a:gs pos="100000">
                    <a:schemeClr val="hlink"/>
                  </a:gs>
                </a:gsLst>
                <a:lin ang="2700000" scaled="1"/>
              </a:gradFill>
              <a:ln w="9525" algn="ctr">
                <a:noFill/>
                <a:round/>
                <a:headEnd/>
                <a:tailEnd/>
              </a:ln>
            </p:spPr>
            <p:txBody>
              <a:bodyPr wrap="none" anchor="ctr"/>
              <a:lstStyle/>
              <a:p>
                <a:pPr algn="ctr"/>
                <a:r>
                  <a:rPr lang="zh-CN" altLang="en-US" sz="1400" dirty="0">
                    <a:solidFill>
                      <a:schemeClr val="bg1"/>
                    </a:solidFill>
                  </a:rPr>
                  <a:t>单击此处</a:t>
                </a:r>
              </a:p>
              <a:p>
                <a:pPr algn="ctr"/>
                <a:r>
                  <a:rPr lang="zh-CN" altLang="en-US" sz="1400" dirty="0">
                    <a:solidFill>
                      <a:schemeClr val="bg1"/>
                    </a:solidFill>
                  </a:rPr>
                  <a:t>添加文字</a:t>
                </a:r>
              </a:p>
            </p:txBody>
          </p:sp>
          <p:sp>
            <p:nvSpPr>
              <p:cNvPr id="786470" name="Freeform 38"/>
              <p:cNvSpPr>
                <a:spLocks/>
              </p:cNvSpPr>
              <p:nvPr/>
            </p:nvSpPr>
            <p:spPr bwMode="auto">
              <a:xfrm>
                <a:off x="2427" y="1168"/>
                <a:ext cx="908"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7198" name="Oval 39"/>
              <p:cNvSpPr>
                <a:spLocks noChangeArrowheads="1"/>
              </p:cNvSpPr>
              <p:nvPr/>
            </p:nvSpPr>
            <p:spPr bwMode="auto">
              <a:xfrm>
                <a:off x="2562" y="1184"/>
                <a:ext cx="228" cy="20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nvGrpSpPr>
            <p:cNvPr id="7192" name="Group 40"/>
            <p:cNvGrpSpPr>
              <a:grpSpLocks/>
            </p:cNvGrpSpPr>
            <p:nvPr/>
          </p:nvGrpSpPr>
          <p:grpSpPr bwMode="auto">
            <a:xfrm>
              <a:off x="3198" y="1253"/>
              <a:ext cx="550" cy="550"/>
              <a:chOff x="2335" y="1139"/>
              <a:chExt cx="1089" cy="1089"/>
            </a:xfrm>
          </p:grpSpPr>
          <p:sp>
            <p:nvSpPr>
              <p:cNvPr id="7193" name="Oval 41"/>
              <p:cNvSpPr>
                <a:spLocks noChangeArrowheads="1"/>
              </p:cNvSpPr>
              <p:nvPr/>
            </p:nvSpPr>
            <p:spPr bwMode="auto">
              <a:xfrm>
                <a:off x="2335" y="1139"/>
                <a:ext cx="1089" cy="1089"/>
              </a:xfrm>
              <a:prstGeom prst="ellipse">
                <a:avLst/>
              </a:prstGeom>
              <a:gradFill rotWithShape="1">
                <a:gsLst>
                  <a:gs pos="0">
                    <a:schemeClr val="accent1"/>
                  </a:gs>
                  <a:gs pos="100000">
                    <a:schemeClr val="hlink"/>
                  </a:gs>
                </a:gsLst>
                <a:lin ang="2700000" scaled="1"/>
              </a:gradFill>
              <a:ln w="9525" algn="ctr">
                <a:noFill/>
                <a:round/>
                <a:headEnd/>
                <a:tailEnd/>
              </a:ln>
            </p:spPr>
            <p:txBody>
              <a:bodyPr wrap="none" anchor="ctr"/>
              <a:lstStyle/>
              <a:p>
                <a:pPr algn="ctr"/>
                <a:r>
                  <a:rPr lang="zh-CN" altLang="en-US" sz="1400">
                    <a:solidFill>
                      <a:schemeClr val="bg1"/>
                    </a:solidFill>
                  </a:rPr>
                  <a:t>单击此处</a:t>
                </a:r>
              </a:p>
              <a:p>
                <a:pPr algn="ctr"/>
                <a:r>
                  <a:rPr lang="zh-CN" altLang="en-US" sz="1400">
                    <a:solidFill>
                      <a:schemeClr val="bg1"/>
                    </a:solidFill>
                  </a:rPr>
                  <a:t>添加文字</a:t>
                </a:r>
              </a:p>
            </p:txBody>
          </p:sp>
          <p:sp>
            <p:nvSpPr>
              <p:cNvPr id="786474" name="Freeform 42"/>
              <p:cNvSpPr>
                <a:spLocks/>
              </p:cNvSpPr>
              <p:nvPr/>
            </p:nvSpPr>
            <p:spPr bwMode="auto">
              <a:xfrm>
                <a:off x="2424" y="1168"/>
                <a:ext cx="913"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7195" name="Oval 43"/>
              <p:cNvSpPr>
                <a:spLocks noChangeArrowheads="1"/>
              </p:cNvSpPr>
              <p:nvPr/>
            </p:nvSpPr>
            <p:spPr bwMode="auto">
              <a:xfrm>
                <a:off x="2562" y="1184"/>
                <a:ext cx="228" cy="20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sp>
        <p:nvSpPr>
          <p:cNvPr id="7171"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pic>
        <p:nvPicPr>
          <p:cNvPr id="46" name="图片 45" descr="6.png"/>
          <p:cNvPicPr>
            <a:picLocks noChangeAspect="1"/>
          </p:cNvPicPr>
          <p:nvPr/>
        </p:nvPicPr>
        <p:blipFill>
          <a:blip r:embed="rId3" cstate="print"/>
          <a:stretch>
            <a:fillRect/>
          </a:stretch>
        </p:blipFill>
        <p:spPr>
          <a:xfrm>
            <a:off x="3857620" y="4500570"/>
            <a:ext cx="1571612" cy="1571612"/>
          </a:xfrm>
          <a:prstGeom prst="rect">
            <a:avLst/>
          </a:prstGeom>
        </p:spPr>
      </p:pic>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diamond(in)">
                                      <p:cBhvr>
                                        <p:cTn id="7" dur="2000"/>
                                        <p:tgtEl>
                                          <p:spTgt spid="7170"/>
                                        </p:tgtEl>
                                      </p:cBhvr>
                                    </p:animEffect>
                                  </p:childTnLst>
                                </p:cTn>
                              </p:par>
                            </p:childTnLst>
                          </p:cTn>
                        </p:par>
                        <p:par>
                          <p:cTn id="8" fill="hold">
                            <p:stCondLst>
                              <p:cond delay="2000"/>
                            </p:stCondLst>
                            <p:childTnLst>
                              <p:par>
                                <p:cTn id="9" presetID="18" presetClass="entr" presetSubtype="12"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strips(down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32"/>
          <p:cNvGrpSpPr/>
          <p:nvPr/>
        </p:nvGrpSpPr>
        <p:grpSpPr>
          <a:xfrm>
            <a:off x="468313" y="1862157"/>
            <a:ext cx="7962900" cy="4352925"/>
            <a:chOff x="468313" y="1614488"/>
            <a:chExt cx="7962900" cy="4352925"/>
          </a:xfrm>
        </p:grpSpPr>
        <p:sp>
          <p:nvSpPr>
            <p:cNvPr id="8194" name="AutoShape 4"/>
            <p:cNvSpPr>
              <a:spLocks noChangeArrowheads="1"/>
            </p:cNvSpPr>
            <p:nvPr/>
          </p:nvSpPr>
          <p:spPr bwMode="auto">
            <a:xfrm rot="10800000">
              <a:off x="4211638" y="5805488"/>
              <a:ext cx="4219575" cy="161925"/>
            </a:xfrm>
            <a:custGeom>
              <a:avLst/>
              <a:gdLst>
                <a:gd name="T0" fmla="*/ 2147483647 w 21600"/>
                <a:gd name="T1" fmla="*/ 4549950 h 21600"/>
                <a:gd name="T2" fmla="*/ 2147483647 w 21600"/>
                <a:gd name="T3" fmla="*/ 9099848 h 21600"/>
                <a:gd name="T4" fmla="*/ 2147483647 w 21600"/>
                <a:gd name="T5" fmla="*/ 4549950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0">
                  <a:srgbClr val="5F5F5F">
                    <a:alpha val="0"/>
                  </a:srgbClr>
                </a:gs>
                <a:gs pos="100000">
                  <a:schemeClr val="tx1">
                    <a:alpha val="50000"/>
                  </a:schemeClr>
                </a:gs>
              </a:gsLst>
              <a:lin ang="5400000" scaled="1"/>
            </a:gradFill>
            <a:ln w="28575" algn="ctr">
              <a:noFill/>
              <a:miter lim="800000"/>
              <a:headEnd/>
              <a:tailEnd/>
            </a:ln>
          </p:spPr>
          <p:txBody>
            <a:bodyPr wrap="none" anchor="ctr"/>
            <a:lstStyle/>
            <a:p>
              <a:endParaRPr lang="zh-CN" altLang="en-US"/>
            </a:p>
          </p:txBody>
        </p:sp>
        <p:sp>
          <p:nvSpPr>
            <p:cNvPr id="8195" name="AutoShape 5"/>
            <p:cNvSpPr>
              <a:spLocks noChangeArrowheads="1"/>
            </p:cNvSpPr>
            <p:nvPr/>
          </p:nvSpPr>
          <p:spPr bwMode="auto">
            <a:xfrm>
              <a:off x="4211638" y="5003800"/>
              <a:ext cx="4219575" cy="801688"/>
            </a:xfrm>
            <a:custGeom>
              <a:avLst/>
              <a:gdLst>
                <a:gd name="T0" fmla="*/ 2147483647 w 21600"/>
                <a:gd name="T1" fmla="*/ 552177108 h 21600"/>
                <a:gd name="T2" fmla="*/ 2147483647 w 21600"/>
                <a:gd name="T3" fmla="*/ 1104354216 h 21600"/>
                <a:gd name="T4" fmla="*/ 2147483647 w 21600"/>
                <a:gd name="T5" fmla="*/ 552177108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rotWithShape="1">
              <a:gsLst>
                <a:gs pos="0">
                  <a:srgbClr val="F8F8F8"/>
                </a:gs>
                <a:gs pos="100000">
                  <a:srgbClr val="DDDDDD"/>
                </a:gs>
              </a:gsLst>
              <a:lin ang="2700000" scaled="1"/>
            </a:gradFill>
            <a:ln w="12700" algn="ctr">
              <a:solidFill>
                <a:srgbClr val="C0C0C0"/>
              </a:solidFill>
              <a:miter lim="800000"/>
              <a:headEnd/>
              <a:tailEnd/>
            </a:ln>
          </p:spPr>
          <p:txBody>
            <a:bodyPr wrap="none" anchor="ctr"/>
            <a:lstStyle/>
            <a:p>
              <a:endParaRPr lang="zh-CN" altLang="en-US"/>
            </a:p>
          </p:txBody>
        </p:sp>
        <p:sp>
          <p:nvSpPr>
            <p:cNvPr id="8196" name="WordArt 6"/>
            <p:cNvSpPr>
              <a:spLocks noChangeArrowheads="1" noChangeShapeType="1" noTextEdit="1"/>
            </p:cNvSpPr>
            <p:nvPr/>
          </p:nvSpPr>
          <p:spPr bwMode="auto">
            <a:xfrm>
              <a:off x="5845175" y="5260975"/>
              <a:ext cx="952500" cy="349250"/>
            </a:xfrm>
            <a:prstGeom prst="rect">
              <a:avLst/>
            </a:prstGeom>
          </p:spPr>
          <p:txBody>
            <a:bodyPr wrap="none" fromWordArt="1">
              <a:prstTxWarp prst="textPlain">
                <a:avLst>
                  <a:gd name="adj" fmla="val 50000"/>
                </a:avLst>
              </a:prstTxWarp>
            </a:bodyPr>
            <a:lstStyle/>
            <a:p>
              <a:pPr algn="ctr"/>
              <a:r>
                <a:rPr lang="en-US" altLang="zh-CN" sz="2400" kern="10">
                  <a:ln w="9525">
                    <a:solidFill>
                      <a:schemeClr val="accent2"/>
                    </a:solidFill>
                    <a:round/>
                    <a:headEnd/>
                    <a:tailEnd/>
                  </a:ln>
                  <a:solidFill>
                    <a:schemeClr val="accent1"/>
                  </a:solidFill>
                  <a:latin typeface="Arial"/>
                  <a:cs typeface="Arial"/>
                </a:rPr>
                <a:t>32%</a:t>
              </a:r>
              <a:endParaRPr lang="zh-CN" altLang="en-US" sz="2400" kern="10">
                <a:ln w="9525">
                  <a:solidFill>
                    <a:schemeClr val="accent2"/>
                  </a:solidFill>
                  <a:round/>
                  <a:headEnd/>
                  <a:tailEnd/>
                </a:ln>
                <a:solidFill>
                  <a:schemeClr val="accent1"/>
                </a:solidFill>
                <a:latin typeface="Arial"/>
                <a:cs typeface="Arial"/>
              </a:endParaRPr>
            </a:p>
          </p:txBody>
        </p:sp>
        <p:sp>
          <p:nvSpPr>
            <p:cNvPr id="8197" name="AutoShape 7"/>
            <p:cNvSpPr>
              <a:spLocks noChangeArrowheads="1"/>
            </p:cNvSpPr>
            <p:nvPr/>
          </p:nvSpPr>
          <p:spPr bwMode="auto">
            <a:xfrm rot="10800000">
              <a:off x="4211638" y="4368800"/>
              <a:ext cx="4219575" cy="619125"/>
            </a:xfrm>
            <a:custGeom>
              <a:avLst/>
              <a:gdLst>
                <a:gd name="T0" fmla="*/ 2147483647 w 21600"/>
                <a:gd name="T1" fmla="*/ 254330381 h 21600"/>
                <a:gd name="T2" fmla="*/ 2147483647 w 21600"/>
                <a:gd name="T3" fmla="*/ 508659846 h 21600"/>
                <a:gd name="T4" fmla="*/ 2147483647 w 21600"/>
                <a:gd name="T5" fmla="*/ 254330381 h 21600"/>
                <a:gd name="T6" fmla="*/ 2147483647 w 21600"/>
                <a:gd name="T7" fmla="*/ 0 h 21600"/>
                <a:gd name="T8" fmla="*/ 0 60000 65536"/>
                <a:gd name="T9" fmla="*/ 0 60000 65536"/>
                <a:gd name="T10" fmla="*/ 0 60000 65536"/>
                <a:gd name="T11" fmla="*/ 0 60000 65536"/>
                <a:gd name="T12" fmla="*/ 4717 w 21600"/>
                <a:gd name="T13" fmla="*/ 4717 h 21600"/>
                <a:gd name="T14" fmla="*/ 16883 w 21600"/>
                <a:gd name="T15" fmla="*/ 16883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lnTo>
                    <a:pt x="0" y="0"/>
                  </a:lnTo>
                  <a:close/>
                </a:path>
              </a:pathLst>
            </a:custGeom>
            <a:gradFill rotWithShape="1">
              <a:gsLst>
                <a:gs pos="0">
                  <a:schemeClr val="bg2">
                    <a:alpha val="39998"/>
                  </a:schemeClr>
                </a:gs>
                <a:gs pos="100000">
                  <a:schemeClr val="bg1">
                    <a:alpha val="0"/>
                  </a:schemeClr>
                </a:gs>
              </a:gsLst>
              <a:lin ang="5400000" scaled="1"/>
            </a:gradFill>
            <a:ln w="9525" algn="ctr">
              <a:noFill/>
              <a:miter lim="800000"/>
              <a:headEnd/>
              <a:tailEnd/>
            </a:ln>
          </p:spPr>
          <p:txBody>
            <a:bodyPr wrap="none" anchor="ctr"/>
            <a:lstStyle/>
            <a:p>
              <a:endParaRPr lang="zh-CN" altLang="en-US"/>
            </a:p>
          </p:txBody>
        </p:sp>
        <p:sp>
          <p:nvSpPr>
            <p:cNvPr id="8198" name="AutoShape 8"/>
            <p:cNvSpPr>
              <a:spLocks noChangeArrowheads="1"/>
            </p:cNvSpPr>
            <p:nvPr/>
          </p:nvSpPr>
          <p:spPr bwMode="auto">
            <a:xfrm>
              <a:off x="4621213" y="3973513"/>
              <a:ext cx="3400425" cy="646112"/>
            </a:xfrm>
            <a:custGeom>
              <a:avLst/>
              <a:gdLst>
                <a:gd name="T0" fmla="*/ 2147483647 w 21600"/>
                <a:gd name="T1" fmla="*/ 289058559 h 21600"/>
                <a:gd name="T2" fmla="*/ 2147483647 w 21600"/>
                <a:gd name="T3" fmla="*/ 578117118 h 21600"/>
                <a:gd name="T4" fmla="*/ 2147483647 w 21600"/>
                <a:gd name="T5" fmla="*/ 289058559 h 21600"/>
                <a:gd name="T6" fmla="*/ 2147483647 w 21600"/>
                <a:gd name="T7" fmla="*/ 0 h 21600"/>
                <a:gd name="T8" fmla="*/ 0 60000 65536"/>
                <a:gd name="T9" fmla="*/ 0 60000 65536"/>
                <a:gd name="T10" fmla="*/ 0 60000 65536"/>
                <a:gd name="T11" fmla="*/ 0 60000 65536"/>
                <a:gd name="T12" fmla="*/ 2743 w 21600"/>
                <a:gd name="T13" fmla="*/ 2743 h 21600"/>
                <a:gd name="T14" fmla="*/ 18857 w 21600"/>
                <a:gd name="T15" fmla="*/ 18857 h 21600"/>
              </a:gdLst>
              <a:ahLst/>
              <a:cxnLst>
                <a:cxn ang="T8">
                  <a:pos x="T0" y="T1"/>
                </a:cxn>
                <a:cxn ang="T9">
                  <a:pos x="T2" y="T3"/>
                </a:cxn>
                <a:cxn ang="T10">
                  <a:pos x="T4" y="T5"/>
                </a:cxn>
                <a:cxn ang="T11">
                  <a:pos x="T6" y="T7"/>
                </a:cxn>
              </a:cxnLst>
              <a:rect l="T12" t="T13" r="T14" b="T15"/>
              <a:pathLst>
                <a:path w="21600" h="21600">
                  <a:moveTo>
                    <a:pt x="0" y="0"/>
                  </a:moveTo>
                  <a:lnTo>
                    <a:pt x="1885" y="21600"/>
                  </a:lnTo>
                  <a:lnTo>
                    <a:pt x="19715" y="21600"/>
                  </a:lnTo>
                  <a:lnTo>
                    <a:pt x="21600" y="0"/>
                  </a:lnTo>
                  <a:lnTo>
                    <a:pt x="0" y="0"/>
                  </a:lnTo>
                  <a:close/>
                </a:path>
              </a:pathLst>
            </a:custGeom>
            <a:solidFill>
              <a:schemeClr val="accent1"/>
            </a:solidFill>
            <a:ln w="28575" algn="ctr">
              <a:noFill/>
              <a:miter lim="800000"/>
              <a:headEnd/>
              <a:tailEnd/>
            </a:ln>
          </p:spPr>
          <p:txBody>
            <a:bodyPr wrap="none" anchor="ctr"/>
            <a:lstStyle/>
            <a:p>
              <a:endParaRPr lang="zh-CN" altLang="en-US"/>
            </a:p>
          </p:txBody>
        </p:sp>
        <p:sp>
          <p:nvSpPr>
            <p:cNvPr id="8199" name="WordArt 9"/>
            <p:cNvSpPr>
              <a:spLocks noChangeArrowheads="1" noChangeShapeType="1" noTextEdit="1"/>
            </p:cNvSpPr>
            <p:nvPr/>
          </p:nvSpPr>
          <p:spPr bwMode="auto">
            <a:xfrm>
              <a:off x="5891213" y="4129088"/>
              <a:ext cx="862012" cy="341312"/>
            </a:xfrm>
            <a:prstGeom prst="rect">
              <a:avLst/>
            </a:prstGeom>
          </p:spPr>
          <p:txBody>
            <a:bodyPr wrap="none" fromWordArt="1">
              <a:prstTxWarp prst="textPlain">
                <a:avLst>
                  <a:gd name="adj" fmla="val 50000"/>
                </a:avLst>
              </a:prstTxWarp>
            </a:bodyPr>
            <a:lstStyle/>
            <a:p>
              <a:pPr algn="ctr"/>
              <a:r>
                <a:rPr lang="en-US" altLang="zh-CN" sz="2400" kern="10">
                  <a:ln w="9525">
                    <a:solidFill>
                      <a:schemeClr val="bg1"/>
                    </a:solidFill>
                    <a:round/>
                    <a:headEnd/>
                    <a:tailEnd/>
                  </a:ln>
                  <a:solidFill>
                    <a:schemeClr val="tx2"/>
                  </a:solidFill>
                  <a:latin typeface="Arial"/>
                  <a:cs typeface="Arial"/>
                </a:rPr>
                <a:t>28%</a:t>
              </a:r>
              <a:endParaRPr lang="zh-CN" altLang="en-US" sz="2400" kern="10">
                <a:ln w="9525">
                  <a:solidFill>
                    <a:schemeClr val="bg1"/>
                  </a:solidFill>
                  <a:round/>
                  <a:headEnd/>
                  <a:tailEnd/>
                </a:ln>
                <a:solidFill>
                  <a:schemeClr val="tx2"/>
                </a:solidFill>
                <a:latin typeface="Arial"/>
                <a:cs typeface="Arial"/>
              </a:endParaRPr>
            </a:p>
          </p:txBody>
        </p:sp>
        <p:sp>
          <p:nvSpPr>
            <p:cNvPr id="8200" name="AutoShape 10"/>
            <p:cNvSpPr>
              <a:spLocks noChangeArrowheads="1"/>
            </p:cNvSpPr>
            <p:nvPr/>
          </p:nvSpPr>
          <p:spPr bwMode="auto">
            <a:xfrm rot="10800000">
              <a:off x="4621213" y="3479800"/>
              <a:ext cx="3400425" cy="498475"/>
            </a:xfrm>
            <a:custGeom>
              <a:avLst/>
              <a:gdLst>
                <a:gd name="T0" fmla="*/ 2147483647 w 21600"/>
                <a:gd name="T1" fmla="*/ 132737429 h 21600"/>
                <a:gd name="T2" fmla="*/ 2147483647 w 21600"/>
                <a:gd name="T3" fmla="*/ 265474304 h 21600"/>
                <a:gd name="T4" fmla="*/ 2147483647 w 21600"/>
                <a:gd name="T5" fmla="*/ 132737429 h 21600"/>
                <a:gd name="T6" fmla="*/ 2147483647 w 21600"/>
                <a:gd name="T7" fmla="*/ 0 h 21600"/>
                <a:gd name="T8" fmla="*/ 0 60000 65536"/>
                <a:gd name="T9" fmla="*/ 0 60000 65536"/>
                <a:gd name="T10" fmla="*/ 0 60000 65536"/>
                <a:gd name="T11" fmla="*/ 0 60000 65536"/>
                <a:gd name="T12" fmla="*/ 4717 w 21600"/>
                <a:gd name="T13" fmla="*/ 4717 h 21600"/>
                <a:gd name="T14" fmla="*/ 16883 w 21600"/>
                <a:gd name="T15" fmla="*/ 16883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lnTo>
                    <a:pt x="0" y="0"/>
                  </a:lnTo>
                  <a:close/>
                </a:path>
              </a:pathLst>
            </a:custGeom>
            <a:gradFill rotWithShape="1">
              <a:gsLst>
                <a:gs pos="0">
                  <a:schemeClr val="accent2"/>
                </a:gs>
                <a:gs pos="100000">
                  <a:schemeClr val="bg1">
                    <a:alpha val="0"/>
                  </a:schemeClr>
                </a:gs>
              </a:gsLst>
              <a:lin ang="5400000" scaled="1"/>
            </a:gradFill>
            <a:ln w="9525" algn="ctr">
              <a:noFill/>
              <a:miter lim="800000"/>
              <a:headEnd/>
              <a:tailEnd/>
            </a:ln>
          </p:spPr>
          <p:txBody>
            <a:bodyPr wrap="none" anchor="ctr"/>
            <a:lstStyle/>
            <a:p>
              <a:endParaRPr lang="zh-CN" altLang="en-US"/>
            </a:p>
          </p:txBody>
        </p:sp>
        <p:sp>
          <p:nvSpPr>
            <p:cNvPr id="8201" name="AutoShape 12"/>
            <p:cNvSpPr>
              <a:spLocks noChangeArrowheads="1"/>
            </p:cNvSpPr>
            <p:nvPr/>
          </p:nvSpPr>
          <p:spPr bwMode="auto">
            <a:xfrm>
              <a:off x="4943475" y="3167063"/>
              <a:ext cx="2755900" cy="522287"/>
            </a:xfrm>
            <a:custGeom>
              <a:avLst/>
              <a:gdLst>
                <a:gd name="T0" fmla="*/ 2147483647 w 21600"/>
                <a:gd name="T1" fmla="*/ 152682473 h 21600"/>
                <a:gd name="T2" fmla="*/ 2147483647 w 21600"/>
                <a:gd name="T3" fmla="*/ 305365527 h 21600"/>
                <a:gd name="T4" fmla="*/ 2147483647 w 21600"/>
                <a:gd name="T5" fmla="*/ 152682473 h 21600"/>
                <a:gd name="T6" fmla="*/ 2147483647 w 21600"/>
                <a:gd name="T7" fmla="*/ 0 h 21600"/>
                <a:gd name="T8" fmla="*/ 0 60000 65536"/>
                <a:gd name="T9" fmla="*/ 0 60000 65536"/>
                <a:gd name="T10" fmla="*/ 0 60000 65536"/>
                <a:gd name="T11" fmla="*/ 0 60000 65536"/>
                <a:gd name="T12" fmla="*/ 2963 w 21600"/>
                <a:gd name="T13" fmla="*/ 2963 h 21600"/>
                <a:gd name="T14" fmla="*/ 18637 w 21600"/>
                <a:gd name="T15" fmla="*/ 18637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lnTo>
                    <a:pt x="0" y="0"/>
                  </a:lnTo>
                  <a:close/>
                </a:path>
              </a:pathLst>
            </a:custGeom>
            <a:gradFill rotWithShape="1">
              <a:gsLst>
                <a:gs pos="0">
                  <a:srgbClr val="F8F8F8"/>
                </a:gs>
                <a:gs pos="100000">
                  <a:srgbClr val="DDDDDD"/>
                </a:gs>
              </a:gsLst>
              <a:lin ang="2700000" scaled="1"/>
            </a:gradFill>
            <a:ln w="12700" algn="ctr">
              <a:solidFill>
                <a:srgbClr val="C0C0C0"/>
              </a:solidFill>
              <a:miter lim="800000"/>
              <a:headEnd/>
              <a:tailEnd/>
            </a:ln>
          </p:spPr>
          <p:txBody>
            <a:bodyPr wrap="none" anchor="ctr"/>
            <a:lstStyle/>
            <a:p>
              <a:endParaRPr lang="zh-CN" altLang="en-US"/>
            </a:p>
          </p:txBody>
        </p:sp>
        <p:sp>
          <p:nvSpPr>
            <p:cNvPr id="8202" name="WordArt 13"/>
            <p:cNvSpPr>
              <a:spLocks noChangeArrowheads="1" noChangeShapeType="1" noTextEdit="1"/>
            </p:cNvSpPr>
            <p:nvPr/>
          </p:nvSpPr>
          <p:spPr bwMode="auto">
            <a:xfrm>
              <a:off x="6035675" y="3295650"/>
              <a:ext cx="571500" cy="228600"/>
            </a:xfrm>
            <a:prstGeom prst="rect">
              <a:avLst/>
            </a:prstGeom>
          </p:spPr>
          <p:txBody>
            <a:bodyPr wrap="none" fromWordArt="1">
              <a:prstTxWarp prst="textPlain">
                <a:avLst>
                  <a:gd name="adj" fmla="val 50000"/>
                </a:avLst>
              </a:prstTxWarp>
            </a:bodyPr>
            <a:lstStyle/>
            <a:p>
              <a:pPr algn="ctr"/>
              <a:r>
                <a:rPr lang="en-US" altLang="zh-CN" sz="2400" kern="10">
                  <a:ln w="9525">
                    <a:solidFill>
                      <a:schemeClr val="accent2"/>
                    </a:solidFill>
                    <a:round/>
                    <a:headEnd/>
                    <a:tailEnd/>
                  </a:ln>
                  <a:solidFill>
                    <a:schemeClr val="accent1"/>
                  </a:solidFill>
                  <a:latin typeface="Arial"/>
                  <a:cs typeface="Arial"/>
                </a:rPr>
                <a:t>25%</a:t>
              </a:r>
              <a:endParaRPr lang="zh-CN" altLang="en-US" sz="2400" kern="10">
                <a:ln w="9525">
                  <a:solidFill>
                    <a:schemeClr val="accent2"/>
                  </a:solidFill>
                  <a:round/>
                  <a:headEnd/>
                  <a:tailEnd/>
                </a:ln>
                <a:solidFill>
                  <a:schemeClr val="accent1"/>
                </a:solidFill>
                <a:latin typeface="Arial"/>
                <a:cs typeface="Arial"/>
              </a:endParaRPr>
            </a:p>
          </p:txBody>
        </p:sp>
        <p:sp>
          <p:nvSpPr>
            <p:cNvPr id="8203" name="AutoShape 14"/>
            <p:cNvSpPr>
              <a:spLocks noChangeArrowheads="1"/>
            </p:cNvSpPr>
            <p:nvPr/>
          </p:nvSpPr>
          <p:spPr bwMode="auto">
            <a:xfrm rot="10800000">
              <a:off x="4943475" y="2760663"/>
              <a:ext cx="2755900" cy="403225"/>
            </a:xfrm>
            <a:custGeom>
              <a:avLst/>
              <a:gdLst>
                <a:gd name="T0" fmla="*/ 2147483647 w 21600"/>
                <a:gd name="T1" fmla="*/ 70259635 h 21600"/>
                <a:gd name="T2" fmla="*/ 2147483647 w 21600"/>
                <a:gd name="T3" fmla="*/ 140518896 h 21600"/>
                <a:gd name="T4" fmla="*/ 2147483647 w 21600"/>
                <a:gd name="T5" fmla="*/ 70259635 h 21600"/>
                <a:gd name="T6" fmla="*/ 2147483647 w 21600"/>
                <a:gd name="T7" fmla="*/ 0 h 21600"/>
                <a:gd name="T8" fmla="*/ 0 60000 65536"/>
                <a:gd name="T9" fmla="*/ 0 60000 65536"/>
                <a:gd name="T10" fmla="*/ 0 60000 65536"/>
                <a:gd name="T11" fmla="*/ 0 60000 65536"/>
                <a:gd name="T12" fmla="*/ 4717 w 21600"/>
                <a:gd name="T13" fmla="*/ 4717 h 21600"/>
                <a:gd name="T14" fmla="*/ 16883 w 21600"/>
                <a:gd name="T15" fmla="*/ 16883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lnTo>
                    <a:pt x="0" y="0"/>
                  </a:lnTo>
                  <a:close/>
                </a:path>
              </a:pathLst>
            </a:custGeom>
            <a:gradFill rotWithShape="1">
              <a:gsLst>
                <a:gs pos="0">
                  <a:schemeClr val="bg2">
                    <a:alpha val="39998"/>
                  </a:schemeClr>
                </a:gs>
                <a:gs pos="100000">
                  <a:schemeClr val="bg1">
                    <a:alpha val="0"/>
                  </a:schemeClr>
                </a:gs>
              </a:gsLst>
              <a:lin ang="5400000" scaled="1"/>
            </a:gradFill>
            <a:ln w="9525" algn="ctr">
              <a:noFill/>
              <a:miter lim="800000"/>
              <a:headEnd/>
              <a:tailEnd/>
            </a:ln>
          </p:spPr>
          <p:txBody>
            <a:bodyPr wrap="none" anchor="ctr"/>
            <a:lstStyle/>
            <a:p>
              <a:endParaRPr lang="zh-CN" altLang="en-US"/>
            </a:p>
          </p:txBody>
        </p:sp>
        <p:sp>
          <p:nvSpPr>
            <p:cNvPr id="8205" name="AutoShape 20"/>
            <p:cNvSpPr>
              <a:spLocks noChangeArrowheads="1"/>
            </p:cNvSpPr>
            <p:nvPr/>
          </p:nvSpPr>
          <p:spPr bwMode="auto">
            <a:xfrm>
              <a:off x="5272088" y="2493963"/>
              <a:ext cx="2098675" cy="395287"/>
            </a:xfrm>
            <a:custGeom>
              <a:avLst/>
              <a:gdLst>
                <a:gd name="T0" fmla="*/ 2147483647 w 21600"/>
                <a:gd name="T1" fmla="*/ 66191315 h 21600"/>
                <a:gd name="T2" fmla="*/ 2147483647 w 21600"/>
                <a:gd name="T3" fmla="*/ 132382337 h 21600"/>
                <a:gd name="T4" fmla="*/ 1066727746 w 21600"/>
                <a:gd name="T5" fmla="*/ 66191315 h 21600"/>
                <a:gd name="T6" fmla="*/ 2147483647 w 21600"/>
                <a:gd name="T7" fmla="*/ 0 h 21600"/>
                <a:gd name="T8" fmla="*/ 0 60000 65536"/>
                <a:gd name="T9" fmla="*/ 0 60000 65536"/>
                <a:gd name="T10" fmla="*/ 0 60000 65536"/>
                <a:gd name="T11" fmla="*/ 0 60000 65536"/>
                <a:gd name="T12" fmla="*/ 2963 w 21600"/>
                <a:gd name="T13" fmla="*/ 2963 h 21600"/>
                <a:gd name="T14" fmla="*/ 18637 w 21600"/>
                <a:gd name="T15" fmla="*/ 18637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lnTo>
                    <a:pt x="0" y="0"/>
                  </a:lnTo>
                  <a:close/>
                </a:path>
              </a:pathLst>
            </a:custGeom>
            <a:gradFill rotWithShape="1">
              <a:gsLst>
                <a:gs pos="0">
                  <a:srgbClr val="F8F8F8"/>
                </a:gs>
                <a:gs pos="100000">
                  <a:srgbClr val="DDDDDD"/>
                </a:gs>
              </a:gsLst>
              <a:lin ang="2700000" scaled="1"/>
            </a:gradFill>
            <a:ln w="12700" algn="ctr">
              <a:solidFill>
                <a:srgbClr val="C0C0C0"/>
              </a:solidFill>
              <a:miter lim="800000"/>
              <a:headEnd/>
              <a:tailEnd/>
            </a:ln>
          </p:spPr>
          <p:txBody>
            <a:bodyPr wrap="none" anchor="ctr"/>
            <a:lstStyle/>
            <a:p>
              <a:endParaRPr lang="zh-CN" altLang="en-US"/>
            </a:p>
          </p:txBody>
        </p:sp>
        <p:sp>
          <p:nvSpPr>
            <p:cNvPr id="8206" name="WordArt 21"/>
            <p:cNvSpPr>
              <a:spLocks noChangeArrowheads="1" noChangeShapeType="1" noTextEdit="1"/>
            </p:cNvSpPr>
            <p:nvPr/>
          </p:nvSpPr>
          <p:spPr bwMode="auto">
            <a:xfrm>
              <a:off x="6088063" y="2590800"/>
              <a:ext cx="466725" cy="174625"/>
            </a:xfrm>
            <a:prstGeom prst="rect">
              <a:avLst/>
            </a:prstGeom>
          </p:spPr>
          <p:txBody>
            <a:bodyPr wrap="none" fromWordArt="1">
              <a:prstTxWarp prst="textPlain">
                <a:avLst>
                  <a:gd name="adj" fmla="val 50000"/>
                </a:avLst>
              </a:prstTxWarp>
            </a:bodyPr>
            <a:lstStyle/>
            <a:p>
              <a:pPr algn="ctr"/>
              <a:r>
                <a:rPr lang="en-US" altLang="zh-CN" sz="2400" kern="10">
                  <a:ln w="9525">
                    <a:solidFill>
                      <a:schemeClr val="accent2"/>
                    </a:solidFill>
                    <a:round/>
                    <a:headEnd/>
                    <a:tailEnd/>
                  </a:ln>
                  <a:solidFill>
                    <a:schemeClr val="accent1"/>
                  </a:solidFill>
                  <a:latin typeface="Arial"/>
                  <a:cs typeface="Arial"/>
                </a:rPr>
                <a:t>10%</a:t>
              </a:r>
              <a:endParaRPr lang="zh-CN" altLang="en-US" sz="2400" kern="10">
                <a:ln w="9525">
                  <a:solidFill>
                    <a:schemeClr val="accent2"/>
                  </a:solidFill>
                  <a:round/>
                  <a:headEnd/>
                  <a:tailEnd/>
                </a:ln>
                <a:solidFill>
                  <a:schemeClr val="accent1"/>
                </a:solidFill>
                <a:latin typeface="Arial"/>
                <a:cs typeface="Arial"/>
              </a:endParaRPr>
            </a:p>
          </p:txBody>
        </p:sp>
        <p:sp>
          <p:nvSpPr>
            <p:cNvPr id="8207" name="AutoShape 22"/>
            <p:cNvSpPr>
              <a:spLocks noChangeArrowheads="1"/>
            </p:cNvSpPr>
            <p:nvPr/>
          </p:nvSpPr>
          <p:spPr bwMode="auto">
            <a:xfrm rot="10800000">
              <a:off x="5272088" y="2190750"/>
              <a:ext cx="2098675" cy="306388"/>
            </a:xfrm>
            <a:custGeom>
              <a:avLst/>
              <a:gdLst>
                <a:gd name="T0" fmla="*/ 2147483647 w 21600"/>
                <a:gd name="T1" fmla="*/ 30823203 h 21600"/>
                <a:gd name="T2" fmla="*/ 2147483647 w 21600"/>
                <a:gd name="T3" fmla="*/ 61646406 h 21600"/>
                <a:gd name="T4" fmla="*/ 2147483647 w 21600"/>
                <a:gd name="T5" fmla="*/ 30823203 h 21600"/>
                <a:gd name="T6" fmla="*/ 2147483647 w 21600"/>
                <a:gd name="T7" fmla="*/ 0 h 21600"/>
                <a:gd name="T8" fmla="*/ 0 60000 65536"/>
                <a:gd name="T9" fmla="*/ 0 60000 65536"/>
                <a:gd name="T10" fmla="*/ 0 60000 65536"/>
                <a:gd name="T11" fmla="*/ 0 60000 65536"/>
                <a:gd name="T12" fmla="*/ 4717 w 21600"/>
                <a:gd name="T13" fmla="*/ 4717 h 21600"/>
                <a:gd name="T14" fmla="*/ 16883 w 21600"/>
                <a:gd name="T15" fmla="*/ 16883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lnTo>
                    <a:pt x="0" y="0"/>
                  </a:lnTo>
                  <a:close/>
                </a:path>
              </a:pathLst>
            </a:custGeom>
            <a:gradFill rotWithShape="1">
              <a:gsLst>
                <a:gs pos="0">
                  <a:schemeClr val="bg2">
                    <a:alpha val="39998"/>
                  </a:schemeClr>
                </a:gs>
                <a:gs pos="100000">
                  <a:schemeClr val="bg1">
                    <a:alpha val="0"/>
                  </a:schemeClr>
                </a:gs>
              </a:gsLst>
              <a:lin ang="5400000" scaled="1"/>
            </a:gradFill>
            <a:ln w="9525" algn="ctr">
              <a:noFill/>
              <a:miter lim="800000"/>
              <a:headEnd/>
              <a:tailEnd/>
            </a:ln>
          </p:spPr>
          <p:txBody>
            <a:bodyPr rot="10800000" wrap="none" anchor="ctr"/>
            <a:lstStyle/>
            <a:p>
              <a:endParaRPr lang="zh-CN" altLang="en-US"/>
            </a:p>
          </p:txBody>
        </p:sp>
        <p:sp>
          <p:nvSpPr>
            <p:cNvPr id="8208" name="AutoShape 23"/>
            <p:cNvSpPr>
              <a:spLocks noChangeArrowheads="1"/>
            </p:cNvSpPr>
            <p:nvPr/>
          </p:nvSpPr>
          <p:spPr bwMode="auto">
            <a:xfrm>
              <a:off x="5514975" y="1917700"/>
              <a:ext cx="1612900" cy="395288"/>
            </a:xfrm>
            <a:custGeom>
              <a:avLst/>
              <a:gdLst>
                <a:gd name="T0" fmla="*/ 2147483647 w 21600"/>
                <a:gd name="T1" fmla="*/ 66191665 h 21600"/>
                <a:gd name="T2" fmla="*/ 2147483647 w 21600"/>
                <a:gd name="T3" fmla="*/ 132383331 h 21600"/>
                <a:gd name="T4" fmla="*/ 484219137 w 21600"/>
                <a:gd name="T5" fmla="*/ 66191665 h 21600"/>
                <a:gd name="T6" fmla="*/ 2147483647 w 21600"/>
                <a:gd name="T7" fmla="*/ 0 h 21600"/>
                <a:gd name="T8" fmla="*/ 0 60000 65536"/>
                <a:gd name="T9" fmla="*/ 0 60000 65536"/>
                <a:gd name="T10" fmla="*/ 0 60000 65536"/>
                <a:gd name="T11" fmla="*/ 0 60000 65536"/>
                <a:gd name="T12" fmla="*/ 2963 w 21600"/>
                <a:gd name="T13" fmla="*/ 2963 h 21600"/>
                <a:gd name="T14" fmla="*/ 18637 w 21600"/>
                <a:gd name="T15" fmla="*/ 18637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lnTo>
                    <a:pt x="0" y="0"/>
                  </a:lnTo>
                  <a:close/>
                </a:path>
              </a:pathLst>
            </a:custGeom>
            <a:gradFill rotWithShape="1">
              <a:gsLst>
                <a:gs pos="0">
                  <a:srgbClr val="F8F8F8"/>
                </a:gs>
                <a:gs pos="100000">
                  <a:srgbClr val="DDDDDD"/>
                </a:gs>
              </a:gsLst>
              <a:lin ang="2700000" scaled="1"/>
            </a:gradFill>
            <a:ln w="12700" algn="ctr">
              <a:solidFill>
                <a:srgbClr val="C0C0C0"/>
              </a:solidFill>
              <a:miter lim="800000"/>
              <a:headEnd/>
              <a:tailEnd/>
            </a:ln>
          </p:spPr>
          <p:txBody>
            <a:bodyPr wrap="none" anchor="ctr"/>
            <a:lstStyle/>
            <a:p>
              <a:endParaRPr lang="zh-CN" altLang="en-US"/>
            </a:p>
          </p:txBody>
        </p:sp>
        <p:sp>
          <p:nvSpPr>
            <p:cNvPr id="8209" name="WordArt 24"/>
            <p:cNvSpPr>
              <a:spLocks noChangeArrowheads="1" noChangeShapeType="1" noTextEdit="1"/>
            </p:cNvSpPr>
            <p:nvPr/>
          </p:nvSpPr>
          <p:spPr bwMode="auto">
            <a:xfrm>
              <a:off x="6161088" y="2030413"/>
              <a:ext cx="320675" cy="174625"/>
            </a:xfrm>
            <a:prstGeom prst="rect">
              <a:avLst/>
            </a:prstGeom>
          </p:spPr>
          <p:txBody>
            <a:bodyPr wrap="none" fromWordArt="1">
              <a:prstTxWarp prst="textPlain">
                <a:avLst>
                  <a:gd name="adj" fmla="val 50000"/>
                </a:avLst>
              </a:prstTxWarp>
            </a:bodyPr>
            <a:lstStyle/>
            <a:p>
              <a:pPr algn="ctr"/>
              <a:r>
                <a:rPr lang="en-US" altLang="zh-CN" sz="2400" kern="10">
                  <a:ln w="9525">
                    <a:solidFill>
                      <a:schemeClr val="accent2"/>
                    </a:solidFill>
                    <a:round/>
                    <a:headEnd/>
                    <a:tailEnd/>
                  </a:ln>
                  <a:solidFill>
                    <a:schemeClr val="accent1"/>
                  </a:solidFill>
                  <a:latin typeface="Arial"/>
                  <a:cs typeface="Arial"/>
                </a:rPr>
                <a:t>5%</a:t>
              </a:r>
              <a:endParaRPr lang="zh-CN" altLang="en-US" sz="2400" kern="10">
                <a:ln w="9525">
                  <a:solidFill>
                    <a:schemeClr val="accent2"/>
                  </a:solidFill>
                  <a:round/>
                  <a:headEnd/>
                  <a:tailEnd/>
                </a:ln>
                <a:solidFill>
                  <a:schemeClr val="accent1"/>
                </a:solidFill>
                <a:latin typeface="Arial"/>
                <a:cs typeface="Arial"/>
              </a:endParaRPr>
            </a:p>
          </p:txBody>
        </p:sp>
        <p:sp>
          <p:nvSpPr>
            <p:cNvPr id="8210" name="AutoShape 25"/>
            <p:cNvSpPr>
              <a:spLocks noChangeArrowheads="1"/>
            </p:cNvSpPr>
            <p:nvPr/>
          </p:nvSpPr>
          <p:spPr bwMode="auto">
            <a:xfrm rot="10800000">
              <a:off x="5514975" y="1614488"/>
              <a:ext cx="1612900" cy="306387"/>
            </a:xfrm>
            <a:custGeom>
              <a:avLst/>
              <a:gdLst>
                <a:gd name="T0" fmla="*/ 2147483647 w 21600"/>
                <a:gd name="T1" fmla="*/ 30822989 h 21600"/>
                <a:gd name="T2" fmla="*/ 2147483647 w 21600"/>
                <a:gd name="T3" fmla="*/ 61645808 h 21600"/>
                <a:gd name="T4" fmla="*/ 2147483647 w 21600"/>
                <a:gd name="T5" fmla="*/ 30822989 h 21600"/>
                <a:gd name="T6" fmla="*/ 2147483647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lnTo>
                    <a:pt x="0" y="0"/>
                  </a:lnTo>
                  <a:close/>
                </a:path>
              </a:pathLst>
            </a:custGeom>
            <a:gradFill rotWithShape="1">
              <a:gsLst>
                <a:gs pos="0">
                  <a:schemeClr val="bg2">
                    <a:alpha val="39998"/>
                  </a:schemeClr>
                </a:gs>
                <a:gs pos="100000">
                  <a:schemeClr val="bg1">
                    <a:alpha val="0"/>
                  </a:schemeClr>
                </a:gs>
              </a:gsLst>
              <a:lin ang="5400000" scaled="1"/>
            </a:gradFill>
            <a:ln w="9525" algn="ctr">
              <a:noFill/>
              <a:miter lim="800000"/>
              <a:headEnd/>
              <a:tailEnd/>
            </a:ln>
          </p:spPr>
          <p:txBody>
            <a:bodyPr rot="10800000" wrap="none" anchor="ctr"/>
            <a:lstStyle/>
            <a:p>
              <a:endParaRPr lang="zh-CN" altLang="en-US"/>
            </a:p>
          </p:txBody>
        </p:sp>
        <p:sp>
          <p:nvSpPr>
            <p:cNvPr id="8211" name="Line 26"/>
            <p:cNvSpPr>
              <a:spLocks noChangeShapeType="1"/>
            </p:cNvSpPr>
            <p:nvPr/>
          </p:nvSpPr>
          <p:spPr bwMode="auto">
            <a:xfrm flipH="1">
              <a:off x="468313" y="2097088"/>
              <a:ext cx="5003800" cy="0"/>
            </a:xfrm>
            <a:prstGeom prst="line">
              <a:avLst/>
            </a:prstGeom>
            <a:noFill/>
            <a:ln w="9525">
              <a:solidFill>
                <a:srgbClr val="969696"/>
              </a:solidFill>
              <a:round/>
              <a:headEnd/>
              <a:tailEnd/>
            </a:ln>
          </p:spPr>
          <p:txBody>
            <a:bodyPr/>
            <a:lstStyle/>
            <a:p>
              <a:endParaRPr lang="zh-CN" altLang="en-US"/>
            </a:p>
          </p:txBody>
        </p:sp>
        <p:sp>
          <p:nvSpPr>
            <p:cNvPr id="8212" name="Rectangle 27"/>
            <p:cNvSpPr>
              <a:spLocks noChangeArrowheads="1"/>
            </p:cNvSpPr>
            <p:nvPr/>
          </p:nvSpPr>
          <p:spPr bwMode="auto">
            <a:xfrm>
              <a:off x="468313" y="1665288"/>
              <a:ext cx="3275012" cy="385762"/>
            </a:xfrm>
            <a:prstGeom prst="rect">
              <a:avLst/>
            </a:prstGeom>
            <a:noFill/>
            <a:ln w="9525" algn="ctr">
              <a:noFill/>
              <a:miter lim="800000"/>
              <a:headEnd/>
              <a:tailEnd/>
            </a:ln>
          </p:spPr>
          <p:txBody>
            <a:bodyPr>
              <a:spAutoFit/>
            </a:bodyPr>
            <a:lstStyle/>
            <a:p>
              <a:pPr>
                <a:lnSpc>
                  <a:spcPct val="120000"/>
                </a:lnSpc>
              </a:pPr>
              <a:r>
                <a:rPr lang="zh-CN" altLang="en-US" sz="1600">
                  <a:solidFill>
                    <a:srgbClr val="333333"/>
                  </a:solidFill>
                </a:rPr>
                <a:t>单击此处添加段落文字内容</a:t>
              </a:r>
            </a:p>
          </p:txBody>
        </p:sp>
        <p:sp>
          <p:nvSpPr>
            <p:cNvPr id="8213" name="Line 28"/>
            <p:cNvSpPr>
              <a:spLocks noChangeShapeType="1"/>
            </p:cNvSpPr>
            <p:nvPr/>
          </p:nvSpPr>
          <p:spPr bwMode="auto">
            <a:xfrm flipH="1">
              <a:off x="468313" y="2709863"/>
              <a:ext cx="4716462" cy="0"/>
            </a:xfrm>
            <a:prstGeom prst="line">
              <a:avLst/>
            </a:prstGeom>
            <a:noFill/>
            <a:ln w="9525">
              <a:solidFill>
                <a:srgbClr val="969696"/>
              </a:solidFill>
              <a:round/>
              <a:headEnd/>
              <a:tailEnd/>
            </a:ln>
          </p:spPr>
          <p:txBody>
            <a:bodyPr/>
            <a:lstStyle/>
            <a:p>
              <a:endParaRPr lang="zh-CN" altLang="en-US"/>
            </a:p>
          </p:txBody>
        </p:sp>
        <p:sp>
          <p:nvSpPr>
            <p:cNvPr id="8214" name="Rectangle 29"/>
            <p:cNvSpPr>
              <a:spLocks noChangeArrowheads="1"/>
            </p:cNvSpPr>
            <p:nvPr/>
          </p:nvSpPr>
          <p:spPr bwMode="auto">
            <a:xfrm>
              <a:off x="468313" y="2241550"/>
              <a:ext cx="3275012" cy="385763"/>
            </a:xfrm>
            <a:prstGeom prst="rect">
              <a:avLst/>
            </a:prstGeom>
            <a:noFill/>
            <a:ln w="9525" algn="ctr">
              <a:noFill/>
              <a:miter lim="800000"/>
              <a:headEnd/>
              <a:tailEnd/>
            </a:ln>
          </p:spPr>
          <p:txBody>
            <a:bodyPr>
              <a:spAutoFit/>
            </a:bodyPr>
            <a:lstStyle/>
            <a:p>
              <a:pPr>
                <a:lnSpc>
                  <a:spcPct val="120000"/>
                </a:lnSpc>
              </a:pPr>
              <a:r>
                <a:rPr lang="zh-CN" altLang="en-US" sz="1600">
                  <a:solidFill>
                    <a:srgbClr val="333333"/>
                  </a:solidFill>
                </a:rPr>
                <a:t>单击此处添加段落文字内容</a:t>
              </a:r>
            </a:p>
          </p:txBody>
        </p:sp>
        <p:sp>
          <p:nvSpPr>
            <p:cNvPr id="8215" name="Line 30"/>
            <p:cNvSpPr>
              <a:spLocks noChangeShapeType="1"/>
            </p:cNvSpPr>
            <p:nvPr/>
          </p:nvSpPr>
          <p:spPr bwMode="auto">
            <a:xfrm flipH="1">
              <a:off x="468313" y="3465513"/>
              <a:ext cx="4391025" cy="0"/>
            </a:xfrm>
            <a:prstGeom prst="line">
              <a:avLst/>
            </a:prstGeom>
            <a:noFill/>
            <a:ln w="9525">
              <a:solidFill>
                <a:srgbClr val="969696"/>
              </a:solidFill>
              <a:round/>
              <a:headEnd/>
              <a:tailEnd/>
            </a:ln>
          </p:spPr>
          <p:txBody>
            <a:bodyPr/>
            <a:lstStyle/>
            <a:p>
              <a:endParaRPr lang="zh-CN" altLang="en-US"/>
            </a:p>
          </p:txBody>
        </p:sp>
        <p:sp>
          <p:nvSpPr>
            <p:cNvPr id="8216" name="Rectangle 31"/>
            <p:cNvSpPr>
              <a:spLocks noChangeArrowheads="1"/>
            </p:cNvSpPr>
            <p:nvPr/>
          </p:nvSpPr>
          <p:spPr bwMode="auto">
            <a:xfrm>
              <a:off x="468313" y="3033713"/>
              <a:ext cx="3275012" cy="385762"/>
            </a:xfrm>
            <a:prstGeom prst="rect">
              <a:avLst/>
            </a:prstGeom>
            <a:noFill/>
            <a:ln w="9525" algn="ctr">
              <a:noFill/>
              <a:miter lim="800000"/>
              <a:headEnd/>
              <a:tailEnd/>
            </a:ln>
          </p:spPr>
          <p:txBody>
            <a:bodyPr>
              <a:spAutoFit/>
            </a:bodyPr>
            <a:lstStyle/>
            <a:p>
              <a:pPr>
                <a:lnSpc>
                  <a:spcPct val="120000"/>
                </a:lnSpc>
              </a:pPr>
              <a:r>
                <a:rPr lang="zh-CN" altLang="en-US" sz="1600">
                  <a:solidFill>
                    <a:srgbClr val="333333"/>
                  </a:solidFill>
                </a:rPr>
                <a:t>单击此处添加段落文字内容</a:t>
              </a:r>
            </a:p>
          </p:txBody>
        </p:sp>
        <p:sp>
          <p:nvSpPr>
            <p:cNvPr id="8217" name="Line 32"/>
            <p:cNvSpPr>
              <a:spLocks noChangeShapeType="1"/>
            </p:cNvSpPr>
            <p:nvPr/>
          </p:nvSpPr>
          <p:spPr bwMode="auto">
            <a:xfrm flipH="1">
              <a:off x="468313" y="4402138"/>
              <a:ext cx="4103687" cy="0"/>
            </a:xfrm>
            <a:prstGeom prst="line">
              <a:avLst/>
            </a:prstGeom>
            <a:noFill/>
            <a:ln w="9525">
              <a:solidFill>
                <a:schemeClr val="accent2"/>
              </a:solidFill>
              <a:round/>
              <a:headEnd/>
              <a:tailEnd/>
            </a:ln>
          </p:spPr>
          <p:txBody>
            <a:bodyPr/>
            <a:lstStyle/>
            <a:p>
              <a:endParaRPr lang="zh-CN" altLang="en-US"/>
            </a:p>
          </p:txBody>
        </p:sp>
        <p:sp>
          <p:nvSpPr>
            <p:cNvPr id="8218" name="Rectangle 33"/>
            <p:cNvSpPr>
              <a:spLocks noChangeArrowheads="1"/>
            </p:cNvSpPr>
            <p:nvPr/>
          </p:nvSpPr>
          <p:spPr bwMode="auto">
            <a:xfrm>
              <a:off x="468313" y="3970338"/>
              <a:ext cx="3275012" cy="385762"/>
            </a:xfrm>
            <a:prstGeom prst="rect">
              <a:avLst/>
            </a:prstGeom>
            <a:noFill/>
            <a:ln w="9525" algn="ctr">
              <a:noFill/>
              <a:miter lim="800000"/>
              <a:headEnd/>
              <a:tailEnd/>
            </a:ln>
          </p:spPr>
          <p:txBody>
            <a:bodyPr>
              <a:spAutoFit/>
            </a:bodyPr>
            <a:lstStyle/>
            <a:p>
              <a:pPr>
                <a:lnSpc>
                  <a:spcPct val="120000"/>
                </a:lnSpc>
              </a:pPr>
              <a:r>
                <a:rPr lang="zh-CN" altLang="en-US" sz="1600">
                  <a:solidFill>
                    <a:schemeClr val="accent2"/>
                  </a:solidFill>
                </a:rPr>
                <a:t>单击此处添加段落文字内容</a:t>
              </a:r>
            </a:p>
          </p:txBody>
        </p:sp>
        <p:sp>
          <p:nvSpPr>
            <p:cNvPr id="8219" name="Line 34"/>
            <p:cNvSpPr>
              <a:spLocks noChangeShapeType="1"/>
            </p:cNvSpPr>
            <p:nvPr/>
          </p:nvSpPr>
          <p:spPr bwMode="auto">
            <a:xfrm flipH="1">
              <a:off x="468313" y="5589588"/>
              <a:ext cx="3887787" cy="0"/>
            </a:xfrm>
            <a:prstGeom prst="line">
              <a:avLst/>
            </a:prstGeom>
            <a:noFill/>
            <a:ln w="9525">
              <a:solidFill>
                <a:srgbClr val="969696"/>
              </a:solidFill>
              <a:round/>
              <a:headEnd/>
              <a:tailEnd/>
            </a:ln>
          </p:spPr>
          <p:txBody>
            <a:bodyPr/>
            <a:lstStyle/>
            <a:p>
              <a:endParaRPr lang="zh-CN" altLang="en-US"/>
            </a:p>
          </p:txBody>
        </p:sp>
        <p:sp>
          <p:nvSpPr>
            <p:cNvPr id="8220" name="Rectangle 35"/>
            <p:cNvSpPr>
              <a:spLocks noChangeArrowheads="1"/>
            </p:cNvSpPr>
            <p:nvPr/>
          </p:nvSpPr>
          <p:spPr bwMode="auto">
            <a:xfrm>
              <a:off x="468313" y="5157788"/>
              <a:ext cx="3275012" cy="385762"/>
            </a:xfrm>
            <a:prstGeom prst="rect">
              <a:avLst/>
            </a:prstGeom>
            <a:noFill/>
            <a:ln w="9525" algn="ctr">
              <a:noFill/>
              <a:miter lim="800000"/>
              <a:headEnd/>
              <a:tailEnd/>
            </a:ln>
          </p:spPr>
          <p:txBody>
            <a:bodyPr>
              <a:spAutoFit/>
            </a:bodyPr>
            <a:lstStyle/>
            <a:p>
              <a:pPr>
                <a:lnSpc>
                  <a:spcPct val="120000"/>
                </a:lnSpc>
              </a:pPr>
              <a:r>
                <a:rPr lang="zh-CN" altLang="en-US" sz="1600">
                  <a:solidFill>
                    <a:srgbClr val="333333"/>
                  </a:solidFill>
                </a:rPr>
                <a:t>单击此处添加段落文字内容</a:t>
              </a:r>
            </a:p>
          </p:txBody>
        </p:sp>
      </p:grpSp>
      <p:sp>
        <p:nvSpPr>
          <p:cNvPr id="8221"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grpSp>
        <p:nvGrpSpPr>
          <p:cNvPr id="8204" name="Group 15"/>
          <p:cNvGrpSpPr>
            <a:grpSpLocks/>
          </p:cNvGrpSpPr>
          <p:nvPr/>
        </p:nvGrpSpPr>
        <p:grpSpPr bwMode="auto">
          <a:xfrm>
            <a:off x="7812088" y="4251347"/>
            <a:ext cx="809625" cy="2320925"/>
            <a:chOff x="4944" y="2354"/>
            <a:chExt cx="510" cy="1462"/>
          </a:xfrm>
        </p:grpSpPr>
        <p:sp>
          <p:nvSpPr>
            <p:cNvPr id="8222" name="AutoShape 16"/>
            <p:cNvSpPr>
              <a:spLocks noChangeArrowheads="1"/>
            </p:cNvSpPr>
            <p:nvPr/>
          </p:nvSpPr>
          <p:spPr bwMode="auto">
            <a:xfrm flipH="1" flipV="1">
              <a:off x="5070" y="3553"/>
              <a:ext cx="105" cy="263"/>
            </a:xfrm>
            <a:prstGeom prst="triangle">
              <a:avLst>
                <a:gd name="adj" fmla="val 0"/>
              </a:avLst>
            </a:prstGeom>
            <a:gradFill rotWithShape="1">
              <a:gsLst>
                <a:gs pos="0">
                  <a:schemeClr val="bg1">
                    <a:alpha val="0"/>
                  </a:schemeClr>
                </a:gs>
                <a:gs pos="100000">
                  <a:schemeClr val="bg2">
                    <a:alpha val="39998"/>
                  </a:schemeClr>
                </a:gs>
              </a:gsLst>
              <a:lin ang="5400000" scaled="1"/>
            </a:gradFill>
            <a:ln w="9525" algn="ctr">
              <a:noFill/>
              <a:miter lim="800000"/>
              <a:headEnd/>
              <a:tailEnd/>
            </a:ln>
          </p:spPr>
          <p:txBody>
            <a:bodyPr wrap="none" anchor="ctr"/>
            <a:lstStyle/>
            <a:p>
              <a:endParaRPr lang="zh-CN" altLang="en-US" b="0">
                <a:ea typeface="华文细黑" pitchFamily="2" charset="-122"/>
              </a:endParaRPr>
            </a:p>
          </p:txBody>
        </p:sp>
        <p:sp>
          <p:nvSpPr>
            <p:cNvPr id="8223" name="AutoShape 17"/>
            <p:cNvSpPr>
              <a:spLocks noChangeArrowheads="1"/>
            </p:cNvSpPr>
            <p:nvPr/>
          </p:nvSpPr>
          <p:spPr bwMode="auto">
            <a:xfrm flipH="1" flipV="1">
              <a:off x="5254" y="3510"/>
              <a:ext cx="77" cy="263"/>
            </a:xfrm>
            <a:prstGeom prst="triangle">
              <a:avLst>
                <a:gd name="adj" fmla="val 100000"/>
              </a:avLst>
            </a:prstGeom>
            <a:gradFill rotWithShape="1">
              <a:gsLst>
                <a:gs pos="0">
                  <a:schemeClr val="bg1">
                    <a:alpha val="0"/>
                  </a:schemeClr>
                </a:gs>
                <a:gs pos="100000">
                  <a:schemeClr val="bg2">
                    <a:alpha val="39998"/>
                  </a:schemeClr>
                </a:gs>
              </a:gsLst>
              <a:lin ang="5400000" scaled="1"/>
            </a:gradFill>
            <a:ln w="9525" algn="ctr">
              <a:noFill/>
              <a:miter lim="800000"/>
              <a:headEnd/>
              <a:tailEnd/>
            </a:ln>
          </p:spPr>
          <p:txBody>
            <a:bodyPr wrap="none" anchor="ctr"/>
            <a:lstStyle/>
            <a:p>
              <a:endParaRPr lang="zh-CN" altLang="en-US" b="0">
                <a:ea typeface="华文细黑" pitchFamily="2" charset="-122"/>
              </a:endParaRPr>
            </a:p>
          </p:txBody>
        </p:sp>
        <p:pic>
          <p:nvPicPr>
            <p:cNvPr id="8224" name="Picture 18" descr="28"/>
            <p:cNvPicPr>
              <a:picLocks noChangeAspect="1" noChangeArrowheads="1"/>
            </p:cNvPicPr>
            <p:nvPr/>
          </p:nvPicPr>
          <p:blipFill>
            <a:blip r:embed="rId3">
              <a:lum bright="12000"/>
            </a:blip>
            <a:srcRect/>
            <a:stretch>
              <a:fillRect/>
            </a:stretch>
          </p:blipFill>
          <p:spPr bwMode="auto">
            <a:xfrm>
              <a:off x="4944" y="2354"/>
              <a:ext cx="510" cy="1212"/>
            </a:xfrm>
            <a:prstGeom prst="rect">
              <a:avLst/>
            </a:prstGeom>
            <a:noFill/>
            <a:ln w="9525">
              <a:noFill/>
              <a:miter lim="800000"/>
              <a:headEnd/>
              <a:tailEnd/>
            </a:ln>
          </p:spPr>
        </p:pic>
      </p:gr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204"/>
                                        </p:tgtEl>
                                        <p:attrNameLst>
                                          <p:attrName>style.visibility</p:attrName>
                                        </p:attrNameLst>
                                      </p:cBhvr>
                                      <p:to>
                                        <p:strVal val="visible"/>
                                      </p:to>
                                    </p:set>
                                    <p:animEffect transition="in" filter="dissolve">
                                      <p:cBhvr>
                                        <p:cTn id="11"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Oval 2"/>
          <p:cNvSpPr>
            <a:spLocks noChangeArrowheads="1"/>
          </p:cNvSpPr>
          <p:nvPr/>
        </p:nvSpPr>
        <p:spPr bwMode="auto">
          <a:xfrm>
            <a:off x="-36513" y="4733925"/>
            <a:ext cx="5256213" cy="1503363"/>
          </a:xfrm>
          <a:prstGeom prst="ellipse">
            <a:avLst/>
          </a:prstGeom>
          <a:gradFill rotWithShape="1">
            <a:gsLst>
              <a:gs pos="0">
                <a:schemeClr val="tx2">
                  <a:alpha val="89998"/>
                </a:schemeClr>
              </a:gs>
              <a:gs pos="100000">
                <a:schemeClr val="bg1">
                  <a:alpha val="0"/>
                </a:schemeClr>
              </a:gs>
            </a:gsLst>
            <a:path path="shape">
              <a:fillToRect l="50000" t="50000" r="50000" b="50000"/>
            </a:path>
          </a:gradFill>
          <a:ln w="9525" algn="ctr">
            <a:noFill/>
            <a:round/>
            <a:headEnd/>
            <a:tailEnd/>
          </a:ln>
        </p:spPr>
        <p:txBody>
          <a:bodyPr wrap="none" anchor="ctr"/>
          <a:lstStyle/>
          <a:p>
            <a:endParaRPr lang="zh-CN" altLang="en-US" b="0"/>
          </a:p>
        </p:txBody>
      </p:sp>
      <p:grpSp>
        <p:nvGrpSpPr>
          <p:cNvPr id="42" name="组合 41"/>
          <p:cNvGrpSpPr/>
          <p:nvPr/>
        </p:nvGrpSpPr>
        <p:grpSpPr>
          <a:xfrm>
            <a:off x="482600" y="2673350"/>
            <a:ext cx="4264025" cy="3213100"/>
            <a:chOff x="482600" y="2673350"/>
            <a:chExt cx="4264025" cy="3213100"/>
          </a:xfrm>
        </p:grpSpPr>
        <p:grpSp>
          <p:nvGrpSpPr>
            <p:cNvPr id="9219" name="Group 3"/>
            <p:cNvGrpSpPr>
              <a:grpSpLocks/>
            </p:cNvGrpSpPr>
            <p:nvPr/>
          </p:nvGrpSpPr>
          <p:grpSpPr bwMode="auto">
            <a:xfrm>
              <a:off x="633413" y="4527550"/>
              <a:ext cx="4113212" cy="1358900"/>
              <a:chOff x="368" y="2813"/>
              <a:chExt cx="3229" cy="1067"/>
            </a:xfrm>
          </p:grpSpPr>
          <p:sp>
            <p:nvSpPr>
              <p:cNvPr id="9252" name="Freeform 4"/>
              <p:cNvSpPr>
                <a:spLocks/>
              </p:cNvSpPr>
              <p:nvPr/>
            </p:nvSpPr>
            <p:spPr bwMode="auto">
              <a:xfrm>
                <a:off x="369" y="2813"/>
                <a:ext cx="3167" cy="552"/>
              </a:xfrm>
              <a:custGeom>
                <a:avLst/>
                <a:gdLst>
                  <a:gd name="T0" fmla="*/ 3630 w 2763"/>
                  <a:gd name="T1" fmla="*/ 314 h 450"/>
                  <a:gd name="T2" fmla="*/ 2714 w 2763"/>
                  <a:gd name="T3" fmla="*/ 0 h 450"/>
                  <a:gd name="T4" fmla="*/ 0 w 2763"/>
                  <a:gd name="T5" fmla="*/ 278 h 450"/>
                  <a:gd name="T6" fmla="*/ 862 w 2763"/>
                  <a:gd name="T7" fmla="*/ 677 h 450"/>
                  <a:gd name="T8" fmla="*/ 871 w 2763"/>
                  <a:gd name="T9" fmla="*/ 666 h 450"/>
                  <a:gd name="T10" fmla="*/ 3630 w 2763"/>
                  <a:gd name="T11" fmla="*/ 314 h 450"/>
                  <a:gd name="T12" fmla="*/ 0 60000 65536"/>
                  <a:gd name="T13" fmla="*/ 0 60000 65536"/>
                  <a:gd name="T14" fmla="*/ 0 60000 65536"/>
                  <a:gd name="T15" fmla="*/ 0 60000 65536"/>
                  <a:gd name="T16" fmla="*/ 0 60000 65536"/>
                  <a:gd name="T17" fmla="*/ 0 60000 65536"/>
                  <a:gd name="T18" fmla="*/ 0 w 2763"/>
                  <a:gd name="T19" fmla="*/ 0 h 450"/>
                  <a:gd name="T20" fmla="*/ 2763 w 2763"/>
                  <a:gd name="T21" fmla="*/ 450 h 450"/>
                </a:gdLst>
                <a:ahLst/>
                <a:cxnLst>
                  <a:cxn ang="T12">
                    <a:pos x="T0" y="T1"/>
                  </a:cxn>
                  <a:cxn ang="T13">
                    <a:pos x="T2" y="T3"/>
                  </a:cxn>
                  <a:cxn ang="T14">
                    <a:pos x="T4" y="T5"/>
                  </a:cxn>
                  <a:cxn ang="T15">
                    <a:pos x="T6" y="T7"/>
                  </a:cxn>
                  <a:cxn ang="T16">
                    <a:pos x="T8" y="T9"/>
                  </a:cxn>
                  <a:cxn ang="T17">
                    <a:pos x="T10" y="T11"/>
                  </a:cxn>
                </a:cxnLst>
                <a:rect l="T18" t="T19" r="T20" b="T21"/>
                <a:pathLst>
                  <a:path w="2763" h="450">
                    <a:moveTo>
                      <a:pt x="2763" y="209"/>
                    </a:moveTo>
                    <a:lnTo>
                      <a:pt x="2066" y="0"/>
                    </a:lnTo>
                    <a:lnTo>
                      <a:pt x="0" y="185"/>
                    </a:lnTo>
                    <a:lnTo>
                      <a:pt x="656" y="450"/>
                    </a:lnTo>
                    <a:lnTo>
                      <a:pt x="663" y="443"/>
                    </a:lnTo>
                    <a:lnTo>
                      <a:pt x="2763" y="209"/>
                    </a:lnTo>
                    <a:close/>
                  </a:path>
                </a:pathLst>
              </a:custGeom>
              <a:gradFill rotWithShape="1">
                <a:gsLst>
                  <a:gs pos="0">
                    <a:srgbClr val="333333"/>
                  </a:gs>
                  <a:gs pos="100000">
                    <a:srgbClr val="5F5F5F"/>
                  </a:gs>
                </a:gsLst>
                <a:lin ang="5400000" scaled="1"/>
              </a:gradFill>
              <a:ln w="9525">
                <a:noFill/>
                <a:round/>
                <a:headEnd/>
                <a:tailEnd/>
              </a:ln>
            </p:spPr>
            <p:txBody>
              <a:bodyPr/>
              <a:lstStyle/>
              <a:p>
                <a:endParaRPr lang="zh-CN" altLang="en-US"/>
              </a:p>
            </p:txBody>
          </p:sp>
          <p:grpSp>
            <p:nvGrpSpPr>
              <p:cNvPr id="9253" name="Group 5"/>
              <p:cNvGrpSpPr>
                <a:grpSpLocks/>
              </p:cNvGrpSpPr>
              <p:nvPr/>
            </p:nvGrpSpPr>
            <p:grpSpPr bwMode="auto">
              <a:xfrm>
                <a:off x="368" y="3040"/>
                <a:ext cx="3229" cy="840"/>
                <a:chOff x="368" y="3040"/>
                <a:chExt cx="3229" cy="840"/>
              </a:xfrm>
            </p:grpSpPr>
            <p:sp>
              <p:nvSpPr>
                <p:cNvPr id="9254" name="Freeform 6"/>
                <p:cNvSpPr>
                  <a:spLocks/>
                </p:cNvSpPr>
                <p:nvPr/>
              </p:nvSpPr>
              <p:spPr bwMode="auto">
                <a:xfrm>
                  <a:off x="381" y="3459"/>
                  <a:ext cx="900" cy="403"/>
                </a:xfrm>
                <a:custGeom>
                  <a:avLst/>
                  <a:gdLst>
                    <a:gd name="T0" fmla="*/ 245 w 785"/>
                    <a:gd name="T1" fmla="*/ 0 h 328"/>
                    <a:gd name="T2" fmla="*/ 0 w 785"/>
                    <a:gd name="T3" fmla="*/ 14 h 328"/>
                    <a:gd name="T4" fmla="*/ 844 w 785"/>
                    <a:gd name="T5" fmla="*/ 495 h 328"/>
                    <a:gd name="T6" fmla="*/ 1032 w 785"/>
                    <a:gd name="T7" fmla="*/ 469 h 328"/>
                    <a:gd name="T8" fmla="*/ 245 w 785"/>
                    <a:gd name="T9" fmla="*/ 0 h 328"/>
                    <a:gd name="T10" fmla="*/ 0 60000 65536"/>
                    <a:gd name="T11" fmla="*/ 0 60000 65536"/>
                    <a:gd name="T12" fmla="*/ 0 60000 65536"/>
                    <a:gd name="T13" fmla="*/ 0 60000 65536"/>
                    <a:gd name="T14" fmla="*/ 0 60000 65536"/>
                    <a:gd name="T15" fmla="*/ 0 w 785"/>
                    <a:gd name="T16" fmla="*/ 0 h 328"/>
                    <a:gd name="T17" fmla="*/ 785 w 785"/>
                    <a:gd name="T18" fmla="*/ 328 h 328"/>
                  </a:gdLst>
                  <a:ahLst/>
                  <a:cxnLst>
                    <a:cxn ang="T10">
                      <a:pos x="T0" y="T1"/>
                    </a:cxn>
                    <a:cxn ang="T11">
                      <a:pos x="T2" y="T3"/>
                    </a:cxn>
                    <a:cxn ang="T12">
                      <a:pos x="T4" y="T5"/>
                    </a:cxn>
                    <a:cxn ang="T13">
                      <a:pos x="T6" y="T7"/>
                    </a:cxn>
                    <a:cxn ang="T14">
                      <a:pos x="T8" y="T9"/>
                    </a:cxn>
                  </a:cxnLst>
                  <a:rect l="T15" t="T16" r="T17" b="T18"/>
                  <a:pathLst>
                    <a:path w="785" h="328">
                      <a:moveTo>
                        <a:pt x="187" y="0"/>
                      </a:moveTo>
                      <a:lnTo>
                        <a:pt x="0" y="9"/>
                      </a:lnTo>
                      <a:lnTo>
                        <a:pt x="642" y="328"/>
                      </a:lnTo>
                      <a:lnTo>
                        <a:pt x="785" y="311"/>
                      </a:lnTo>
                      <a:lnTo>
                        <a:pt x="187" y="0"/>
                      </a:lnTo>
                      <a:close/>
                    </a:path>
                  </a:pathLst>
                </a:custGeom>
                <a:gradFill rotWithShape="1">
                  <a:gsLst>
                    <a:gs pos="0">
                      <a:srgbClr val="969696"/>
                    </a:gs>
                    <a:gs pos="100000">
                      <a:srgbClr val="4D4D4D"/>
                    </a:gs>
                  </a:gsLst>
                  <a:lin ang="2700000" scaled="1"/>
                </a:gradFill>
                <a:ln w="9525">
                  <a:noFill/>
                  <a:round/>
                  <a:headEnd/>
                  <a:tailEnd/>
                </a:ln>
              </p:spPr>
              <p:txBody>
                <a:bodyPr/>
                <a:lstStyle/>
                <a:p>
                  <a:endParaRPr lang="zh-CN" altLang="en-US"/>
                </a:p>
              </p:txBody>
            </p:sp>
            <p:sp>
              <p:nvSpPr>
                <p:cNvPr id="9255" name="Freeform 7"/>
                <p:cNvSpPr>
                  <a:spLocks/>
                </p:cNvSpPr>
                <p:nvPr/>
              </p:nvSpPr>
              <p:spPr bwMode="auto">
                <a:xfrm>
                  <a:off x="456" y="3085"/>
                  <a:ext cx="718" cy="764"/>
                </a:xfrm>
                <a:custGeom>
                  <a:avLst/>
                  <a:gdLst>
                    <a:gd name="T0" fmla="*/ 0 w 593"/>
                    <a:gd name="T1" fmla="*/ 0 h 590"/>
                    <a:gd name="T2" fmla="*/ 0 w 593"/>
                    <a:gd name="T3" fmla="*/ 506 h 590"/>
                    <a:gd name="T4" fmla="*/ 869 w 593"/>
                    <a:gd name="T5" fmla="*/ 989 h 590"/>
                    <a:gd name="T6" fmla="*/ 869 w 593"/>
                    <a:gd name="T7" fmla="*/ 392 h 590"/>
                    <a:gd name="T8" fmla="*/ 0 w 593"/>
                    <a:gd name="T9" fmla="*/ 0 h 590"/>
                    <a:gd name="T10" fmla="*/ 0 60000 65536"/>
                    <a:gd name="T11" fmla="*/ 0 60000 65536"/>
                    <a:gd name="T12" fmla="*/ 0 60000 65536"/>
                    <a:gd name="T13" fmla="*/ 0 60000 65536"/>
                    <a:gd name="T14" fmla="*/ 0 60000 65536"/>
                    <a:gd name="T15" fmla="*/ 0 w 593"/>
                    <a:gd name="T16" fmla="*/ 0 h 590"/>
                    <a:gd name="T17" fmla="*/ 593 w 593"/>
                    <a:gd name="T18" fmla="*/ 590 h 590"/>
                  </a:gdLst>
                  <a:ahLst/>
                  <a:cxnLst>
                    <a:cxn ang="T10">
                      <a:pos x="T0" y="T1"/>
                    </a:cxn>
                    <a:cxn ang="T11">
                      <a:pos x="T2" y="T3"/>
                    </a:cxn>
                    <a:cxn ang="T12">
                      <a:pos x="T4" y="T5"/>
                    </a:cxn>
                    <a:cxn ang="T13">
                      <a:pos x="T6" y="T7"/>
                    </a:cxn>
                    <a:cxn ang="T14">
                      <a:pos x="T8" y="T9"/>
                    </a:cxn>
                  </a:cxnLst>
                  <a:rect l="T15" t="T16" r="T17" b="T18"/>
                  <a:pathLst>
                    <a:path w="593" h="590">
                      <a:moveTo>
                        <a:pt x="0" y="0"/>
                      </a:moveTo>
                      <a:cubicBezTo>
                        <a:pt x="0" y="0"/>
                        <a:pt x="11" y="143"/>
                        <a:pt x="0" y="302"/>
                      </a:cubicBezTo>
                      <a:cubicBezTo>
                        <a:pt x="593" y="590"/>
                        <a:pt x="593" y="590"/>
                        <a:pt x="593" y="590"/>
                      </a:cubicBezTo>
                      <a:cubicBezTo>
                        <a:pt x="593" y="234"/>
                        <a:pt x="593" y="234"/>
                        <a:pt x="593" y="234"/>
                      </a:cubicBezTo>
                      <a:lnTo>
                        <a:pt x="0" y="0"/>
                      </a:lnTo>
                      <a:close/>
                    </a:path>
                  </a:pathLst>
                </a:custGeom>
                <a:gradFill rotWithShape="1">
                  <a:gsLst>
                    <a:gs pos="0">
                      <a:srgbClr val="EAEAEA"/>
                    </a:gs>
                    <a:gs pos="100000">
                      <a:srgbClr val="FFFFFF"/>
                    </a:gs>
                  </a:gsLst>
                  <a:lin ang="2700000" scaled="1"/>
                </a:gradFill>
                <a:ln w="9525">
                  <a:noFill/>
                  <a:round/>
                  <a:headEnd/>
                  <a:tailEnd/>
                </a:ln>
              </p:spPr>
              <p:txBody>
                <a:bodyPr/>
                <a:lstStyle/>
                <a:p>
                  <a:endParaRPr lang="zh-CN" altLang="en-US"/>
                </a:p>
              </p:txBody>
            </p:sp>
            <p:sp>
              <p:nvSpPr>
                <p:cNvPr id="9256" name="Freeform 8"/>
                <p:cNvSpPr>
                  <a:spLocks/>
                </p:cNvSpPr>
                <p:nvPr/>
              </p:nvSpPr>
              <p:spPr bwMode="auto">
                <a:xfrm>
                  <a:off x="368" y="3040"/>
                  <a:ext cx="778" cy="840"/>
                </a:xfrm>
                <a:custGeom>
                  <a:avLst/>
                  <a:gdLst>
                    <a:gd name="T0" fmla="*/ 912 w 643"/>
                    <a:gd name="T1" fmla="*/ 420 h 648"/>
                    <a:gd name="T2" fmla="*/ 1 w 643"/>
                    <a:gd name="T3" fmla="*/ 0 h 648"/>
                    <a:gd name="T4" fmla="*/ 0 w 643"/>
                    <a:gd name="T5" fmla="*/ 22 h 648"/>
                    <a:gd name="T6" fmla="*/ 892 w 643"/>
                    <a:gd name="T7" fmla="*/ 442 h 648"/>
                    <a:gd name="T8" fmla="*/ 901 w 643"/>
                    <a:gd name="T9" fmla="*/ 1064 h 648"/>
                    <a:gd name="T10" fmla="*/ 15 w 643"/>
                    <a:gd name="T11" fmla="*/ 557 h 648"/>
                    <a:gd name="T12" fmla="*/ 16 w 643"/>
                    <a:gd name="T13" fmla="*/ 577 h 648"/>
                    <a:gd name="T14" fmla="*/ 899 w 643"/>
                    <a:gd name="T15" fmla="*/ 1089 h 648"/>
                    <a:gd name="T16" fmla="*/ 921 w 643"/>
                    <a:gd name="T17" fmla="*/ 1089 h 648"/>
                    <a:gd name="T18" fmla="*/ 912 w 643"/>
                    <a:gd name="T19" fmla="*/ 420 h 6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3"/>
                    <a:gd name="T31" fmla="*/ 0 h 648"/>
                    <a:gd name="T32" fmla="*/ 643 w 643"/>
                    <a:gd name="T33" fmla="*/ 648 h 6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3" h="648">
                      <a:moveTo>
                        <a:pt x="623" y="250"/>
                      </a:moveTo>
                      <a:cubicBezTo>
                        <a:pt x="1" y="0"/>
                        <a:pt x="1" y="0"/>
                        <a:pt x="1" y="0"/>
                      </a:cubicBezTo>
                      <a:cubicBezTo>
                        <a:pt x="0" y="13"/>
                        <a:pt x="0" y="13"/>
                        <a:pt x="0" y="13"/>
                      </a:cubicBezTo>
                      <a:cubicBezTo>
                        <a:pt x="609" y="263"/>
                        <a:pt x="609" y="263"/>
                        <a:pt x="609" y="263"/>
                      </a:cubicBezTo>
                      <a:cubicBezTo>
                        <a:pt x="609" y="263"/>
                        <a:pt x="631" y="330"/>
                        <a:pt x="616" y="633"/>
                      </a:cubicBezTo>
                      <a:cubicBezTo>
                        <a:pt x="10" y="332"/>
                        <a:pt x="10" y="332"/>
                        <a:pt x="10" y="332"/>
                      </a:cubicBezTo>
                      <a:cubicBezTo>
                        <a:pt x="11" y="343"/>
                        <a:pt x="11" y="343"/>
                        <a:pt x="11" y="343"/>
                      </a:cubicBezTo>
                      <a:cubicBezTo>
                        <a:pt x="614" y="648"/>
                        <a:pt x="614" y="648"/>
                        <a:pt x="614" y="648"/>
                      </a:cubicBezTo>
                      <a:cubicBezTo>
                        <a:pt x="629" y="648"/>
                        <a:pt x="629" y="648"/>
                        <a:pt x="629" y="648"/>
                      </a:cubicBezTo>
                      <a:cubicBezTo>
                        <a:pt x="643" y="363"/>
                        <a:pt x="623" y="250"/>
                        <a:pt x="623" y="250"/>
                      </a:cubicBezTo>
                      <a:close/>
                    </a:path>
                  </a:pathLst>
                </a:custGeom>
                <a:solidFill>
                  <a:srgbClr val="B7B8B8"/>
                </a:solidFill>
                <a:ln w="9525">
                  <a:noFill/>
                  <a:round/>
                  <a:headEnd/>
                  <a:tailEnd/>
                </a:ln>
              </p:spPr>
              <p:txBody>
                <a:bodyPr/>
                <a:lstStyle/>
                <a:p>
                  <a:endParaRPr lang="zh-CN" altLang="en-US"/>
                </a:p>
              </p:txBody>
            </p:sp>
            <p:sp>
              <p:nvSpPr>
                <p:cNvPr id="202761" name="Freeform 9"/>
                <p:cNvSpPr>
                  <a:spLocks/>
                </p:cNvSpPr>
                <p:nvPr/>
              </p:nvSpPr>
              <p:spPr bwMode="auto">
                <a:xfrm>
                  <a:off x="1121" y="3069"/>
                  <a:ext cx="2476" cy="811"/>
                </a:xfrm>
                <a:custGeom>
                  <a:avLst/>
                  <a:gdLst/>
                  <a:ahLst/>
                  <a:cxnLst>
                    <a:cxn ang="0">
                      <a:pos x="7" y="221"/>
                    </a:cxn>
                    <a:cxn ang="0">
                      <a:pos x="0" y="228"/>
                    </a:cxn>
                    <a:cxn ang="0">
                      <a:pos x="7" y="625"/>
                    </a:cxn>
                    <a:cxn ang="0">
                      <a:pos x="2014" y="328"/>
                    </a:cxn>
                    <a:cxn ang="0">
                      <a:pos x="1997" y="0"/>
                    </a:cxn>
                    <a:cxn ang="0">
                      <a:pos x="7" y="221"/>
                    </a:cxn>
                  </a:cxnLst>
                  <a:rect l="0" t="0" r="r" b="b"/>
                  <a:pathLst>
                    <a:path w="2047" h="625">
                      <a:moveTo>
                        <a:pt x="7" y="221"/>
                      </a:moveTo>
                      <a:cubicBezTo>
                        <a:pt x="0" y="228"/>
                        <a:pt x="0" y="228"/>
                        <a:pt x="0" y="228"/>
                      </a:cubicBezTo>
                      <a:cubicBezTo>
                        <a:pt x="0" y="228"/>
                        <a:pt x="21" y="340"/>
                        <a:pt x="7" y="625"/>
                      </a:cubicBezTo>
                      <a:cubicBezTo>
                        <a:pt x="2014" y="328"/>
                        <a:pt x="2014" y="328"/>
                        <a:pt x="2014" y="328"/>
                      </a:cubicBezTo>
                      <a:cubicBezTo>
                        <a:pt x="2014" y="328"/>
                        <a:pt x="2047" y="125"/>
                        <a:pt x="1997" y="0"/>
                      </a:cubicBezTo>
                      <a:lnTo>
                        <a:pt x="7" y="221"/>
                      </a:lnTo>
                      <a:close/>
                    </a:path>
                  </a:pathLst>
                </a:custGeom>
                <a:gradFill rotWithShape="1">
                  <a:gsLst>
                    <a:gs pos="0">
                      <a:schemeClr val="bg2"/>
                    </a:gs>
                    <a:gs pos="50000">
                      <a:srgbClr val="C0C0C0"/>
                    </a:gs>
                    <a:gs pos="100000">
                      <a:schemeClr val="bg2"/>
                    </a:gs>
                  </a:gsLst>
                  <a:lin ang="18900000" scaled="1"/>
                </a:gradFill>
                <a:ln w="9525">
                  <a:noFill/>
                  <a:round/>
                  <a:headEnd/>
                  <a:tailEnd/>
                </a:ln>
              </p:spPr>
              <p:txBody>
                <a:bodyPr/>
                <a:lstStyle/>
                <a:p>
                  <a:pPr>
                    <a:defRPr/>
                  </a:pPr>
                  <a:endParaRPr lang="zh-CN" altLang="en-US" b="0"/>
                </a:p>
              </p:txBody>
            </p:sp>
          </p:grpSp>
        </p:grpSp>
        <p:grpSp>
          <p:nvGrpSpPr>
            <p:cNvPr id="9220" name="Group 10"/>
            <p:cNvGrpSpPr>
              <a:grpSpLocks/>
            </p:cNvGrpSpPr>
            <p:nvPr/>
          </p:nvGrpSpPr>
          <p:grpSpPr bwMode="auto">
            <a:xfrm>
              <a:off x="598488" y="4232275"/>
              <a:ext cx="3676650" cy="933450"/>
              <a:chOff x="340" y="2581"/>
              <a:chExt cx="2887" cy="733"/>
            </a:xfrm>
          </p:grpSpPr>
          <p:sp>
            <p:nvSpPr>
              <p:cNvPr id="9247" name="Freeform 11"/>
              <p:cNvSpPr>
                <a:spLocks/>
              </p:cNvSpPr>
              <p:nvPr/>
            </p:nvSpPr>
            <p:spPr bwMode="auto">
              <a:xfrm>
                <a:off x="340" y="3024"/>
                <a:ext cx="1331" cy="273"/>
              </a:xfrm>
              <a:custGeom>
                <a:avLst/>
                <a:gdLst>
                  <a:gd name="T0" fmla="*/ 242 w 1162"/>
                  <a:gd name="T1" fmla="*/ 0 h 223"/>
                  <a:gd name="T2" fmla="*/ 0 w 1162"/>
                  <a:gd name="T3" fmla="*/ 27 h 223"/>
                  <a:gd name="T4" fmla="*/ 1363 w 1162"/>
                  <a:gd name="T5" fmla="*/ 334 h 223"/>
                  <a:gd name="T6" fmla="*/ 1525 w 1162"/>
                  <a:gd name="T7" fmla="*/ 295 h 223"/>
                  <a:gd name="T8" fmla="*/ 242 w 1162"/>
                  <a:gd name="T9" fmla="*/ 0 h 223"/>
                  <a:gd name="T10" fmla="*/ 0 60000 65536"/>
                  <a:gd name="T11" fmla="*/ 0 60000 65536"/>
                  <a:gd name="T12" fmla="*/ 0 60000 65536"/>
                  <a:gd name="T13" fmla="*/ 0 60000 65536"/>
                  <a:gd name="T14" fmla="*/ 0 60000 65536"/>
                  <a:gd name="T15" fmla="*/ 0 w 1162"/>
                  <a:gd name="T16" fmla="*/ 0 h 223"/>
                  <a:gd name="T17" fmla="*/ 1162 w 1162"/>
                  <a:gd name="T18" fmla="*/ 223 h 223"/>
                </a:gdLst>
                <a:ahLst/>
                <a:cxnLst>
                  <a:cxn ang="T10">
                    <a:pos x="T0" y="T1"/>
                  </a:cxn>
                  <a:cxn ang="T11">
                    <a:pos x="T2" y="T3"/>
                  </a:cxn>
                  <a:cxn ang="T12">
                    <a:pos x="T4" y="T5"/>
                  </a:cxn>
                  <a:cxn ang="T13">
                    <a:pos x="T6" y="T7"/>
                  </a:cxn>
                  <a:cxn ang="T14">
                    <a:pos x="T8" y="T9"/>
                  </a:cxn>
                </a:cxnLst>
                <a:rect l="T15" t="T16" r="T17" b="T18"/>
                <a:pathLst>
                  <a:path w="1162" h="223">
                    <a:moveTo>
                      <a:pt x="184" y="0"/>
                    </a:moveTo>
                    <a:lnTo>
                      <a:pt x="0" y="18"/>
                    </a:lnTo>
                    <a:lnTo>
                      <a:pt x="1039" y="223"/>
                    </a:lnTo>
                    <a:lnTo>
                      <a:pt x="1162" y="197"/>
                    </a:lnTo>
                    <a:lnTo>
                      <a:pt x="184" y="0"/>
                    </a:lnTo>
                    <a:close/>
                  </a:path>
                </a:pathLst>
              </a:custGeom>
              <a:gradFill rotWithShape="1">
                <a:gsLst>
                  <a:gs pos="0">
                    <a:srgbClr val="4D4D4D"/>
                  </a:gs>
                  <a:gs pos="100000">
                    <a:srgbClr val="242424"/>
                  </a:gs>
                </a:gsLst>
                <a:lin ang="2700000" scaled="1"/>
              </a:gradFill>
              <a:ln w="9525">
                <a:noFill/>
                <a:round/>
                <a:headEnd/>
                <a:tailEnd/>
              </a:ln>
            </p:spPr>
            <p:txBody>
              <a:bodyPr/>
              <a:lstStyle/>
              <a:p>
                <a:endParaRPr lang="zh-CN" altLang="en-US"/>
              </a:p>
            </p:txBody>
          </p:sp>
          <p:sp>
            <p:nvSpPr>
              <p:cNvPr id="9248" name="Freeform 12"/>
              <p:cNvSpPr>
                <a:spLocks/>
              </p:cNvSpPr>
              <p:nvPr/>
            </p:nvSpPr>
            <p:spPr bwMode="auto">
              <a:xfrm>
                <a:off x="426" y="2752"/>
                <a:ext cx="1129" cy="537"/>
              </a:xfrm>
              <a:custGeom>
                <a:avLst/>
                <a:gdLst>
                  <a:gd name="T0" fmla="*/ 0 w 933"/>
                  <a:gd name="T1" fmla="*/ 0 h 413"/>
                  <a:gd name="T2" fmla="*/ 0 w 933"/>
                  <a:gd name="T3" fmla="*/ 381 h 413"/>
                  <a:gd name="T4" fmla="*/ 1365 w 933"/>
                  <a:gd name="T5" fmla="*/ 698 h 413"/>
                  <a:gd name="T6" fmla="*/ 1366 w 933"/>
                  <a:gd name="T7" fmla="*/ 207 h 413"/>
                  <a:gd name="T8" fmla="*/ 0 w 933"/>
                  <a:gd name="T9" fmla="*/ 0 h 413"/>
                  <a:gd name="T10" fmla="*/ 0 60000 65536"/>
                  <a:gd name="T11" fmla="*/ 0 60000 65536"/>
                  <a:gd name="T12" fmla="*/ 0 60000 65536"/>
                  <a:gd name="T13" fmla="*/ 0 60000 65536"/>
                  <a:gd name="T14" fmla="*/ 0 60000 65536"/>
                  <a:gd name="T15" fmla="*/ 0 w 933"/>
                  <a:gd name="T16" fmla="*/ 0 h 413"/>
                  <a:gd name="T17" fmla="*/ 933 w 933"/>
                  <a:gd name="T18" fmla="*/ 413 h 413"/>
                </a:gdLst>
                <a:ahLst/>
                <a:cxnLst>
                  <a:cxn ang="T10">
                    <a:pos x="T0" y="T1"/>
                  </a:cxn>
                  <a:cxn ang="T11">
                    <a:pos x="T2" y="T3"/>
                  </a:cxn>
                  <a:cxn ang="T12">
                    <a:pos x="T4" y="T5"/>
                  </a:cxn>
                  <a:cxn ang="T13">
                    <a:pos x="T6" y="T7"/>
                  </a:cxn>
                  <a:cxn ang="T14">
                    <a:pos x="T8" y="T9"/>
                  </a:cxn>
                </a:cxnLst>
                <a:rect l="T15" t="T16" r="T17" b="T18"/>
                <a:pathLst>
                  <a:path w="933" h="413">
                    <a:moveTo>
                      <a:pt x="0" y="0"/>
                    </a:moveTo>
                    <a:cubicBezTo>
                      <a:pt x="0" y="0"/>
                      <a:pt x="11" y="66"/>
                      <a:pt x="0" y="225"/>
                    </a:cubicBezTo>
                    <a:cubicBezTo>
                      <a:pt x="932" y="413"/>
                      <a:pt x="932" y="413"/>
                      <a:pt x="932" y="413"/>
                    </a:cubicBezTo>
                    <a:cubicBezTo>
                      <a:pt x="933" y="122"/>
                      <a:pt x="933" y="122"/>
                      <a:pt x="933" y="122"/>
                    </a:cubicBezTo>
                    <a:lnTo>
                      <a:pt x="0" y="0"/>
                    </a:lnTo>
                    <a:close/>
                  </a:path>
                </a:pathLst>
              </a:custGeom>
              <a:gradFill rotWithShape="1">
                <a:gsLst>
                  <a:gs pos="0">
                    <a:srgbClr val="EAEAEA"/>
                  </a:gs>
                  <a:gs pos="100000">
                    <a:srgbClr val="FFFFFF"/>
                  </a:gs>
                </a:gsLst>
                <a:lin ang="2700000" scaled="1"/>
              </a:gradFill>
              <a:ln w="9525">
                <a:noFill/>
                <a:round/>
                <a:headEnd/>
                <a:tailEnd/>
              </a:ln>
            </p:spPr>
            <p:txBody>
              <a:bodyPr/>
              <a:lstStyle/>
              <a:p>
                <a:endParaRPr lang="zh-CN" altLang="en-US"/>
              </a:p>
            </p:txBody>
          </p:sp>
          <p:sp>
            <p:nvSpPr>
              <p:cNvPr id="9249" name="Freeform 13"/>
              <p:cNvSpPr>
                <a:spLocks/>
              </p:cNvSpPr>
              <p:nvPr/>
            </p:nvSpPr>
            <p:spPr bwMode="auto">
              <a:xfrm>
                <a:off x="340" y="2581"/>
                <a:ext cx="2849" cy="314"/>
              </a:xfrm>
              <a:custGeom>
                <a:avLst/>
                <a:gdLst>
                  <a:gd name="T0" fmla="*/ 1424 w 2355"/>
                  <a:gd name="T1" fmla="*/ 407 h 242"/>
                  <a:gd name="T2" fmla="*/ 3447 w 2355"/>
                  <a:gd name="T3" fmla="*/ 101 h 242"/>
                  <a:gd name="T4" fmla="*/ 2729 w 2355"/>
                  <a:gd name="T5" fmla="*/ 0 h 242"/>
                  <a:gd name="T6" fmla="*/ 0 w 2355"/>
                  <a:gd name="T7" fmla="*/ 202 h 242"/>
                  <a:gd name="T8" fmla="*/ 1424 w 2355"/>
                  <a:gd name="T9" fmla="*/ 407 h 242"/>
                  <a:gd name="T10" fmla="*/ 1424 w 2355"/>
                  <a:gd name="T11" fmla="*/ 407 h 242"/>
                  <a:gd name="T12" fmla="*/ 0 60000 65536"/>
                  <a:gd name="T13" fmla="*/ 0 60000 65536"/>
                  <a:gd name="T14" fmla="*/ 0 60000 65536"/>
                  <a:gd name="T15" fmla="*/ 0 60000 65536"/>
                  <a:gd name="T16" fmla="*/ 0 60000 65536"/>
                  <a:gd name="T17" fmla="*/ 0 60000 65536"/>
                  <a:gd name="T18" fmla="*/ 0 w 2355"/>
                  <a:gd name="T19" fmla="*/ 0 h 242"/>
                  <a:gd name="T20" fmla="*/ 2355 w 2355"/>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2355" h="242">
                    <a:moveTo>
                      <a:pt x="973" y="242"/>
                    </a:moveTo>
                    <a:cubicBezTo>
                      <a:pt x="2355" y="60"/>
                      <a:pt x="2355" y="60"/>
                      <a:pt x="2355" y="60"/>
                    </a:cubicBezTo>
                    <a:cubicBezTo>
                      <a:pt x="1865" y="0"/>
                      <a:pt x="1865" y="0"/>
                      <a:pt x="1865" y="0"/>
                    </a:cubicBezTo>
                    <a:cubicBezTo>
                      <a:pt x="0" y="120"/>
                      <a:pt x="0" y="120"/>
                      <a:pt x="0" y="120"/>
                    </a:cubicBezTo>
                    <a:cubicBezTo>
                      <a:pt x="973" y="242"/>
                      <a:pt x="973" y="242"/>
                      <a:pt x="973" y="242"/>
                    </a:cubicBezTo>
                    <a:cubicBezTo>
                      <a:pt x="973" y="242"/>
                      <a:pt x="973" y="242"/>
                      <a:pt x="973" y="242"/>
                    </a:cubicBezTo>
                    <a:close/>
                  </a:path>
                </a:pathLst>
              </a:custGeom>
              <a:solidFill>
                <a:srgbClr val="727172"/>
              </a:solidFill>
              <a:ln w="9525">
                <a:noFill/>
                <a:round/>
                <a:headEnd/>
                <a:tailEnd/>
              </a:ln>
            </p:spPr>
            <p:txBody>
              <a:bodyPr/>
              <a:lstStyle/>
              <a:p>
                <a:endParaRPr lang="zh-CN" altLang="en-US"/>
              </a:p>
            </p:txBody>
          </p:sp>
          <p:sp>
            <p:nvSpPr>
              <p:cNvPr id="9250" name="Freeform 14"/>
              <p:cNvSpPr>
                <a:spLocks/>
              </p:cNvSpPr>
              <p:nvPr/>
            </p:nvSpPr>
            <p:spPr bwMode="auto">
              <a:xfrm>
                <a:off x="340" y="2737"/>
                <a:ext cx="1226" cy="577"/>
              </a:xfrm>
              <a:custGeom>
                <a:avLst/>
                <a:gdLst>
                  <a:gd name="T0" fmla="*/ 1424 w 1014"/>
                  <a:gd name="T1" fmla="*/ 204 h 446"/>
                  <a:gd name="T2" fmla="*/ 1424 w 1014"/>
                  <a:gd name="T3" fmla="*/ 204 h 446"/>
                  <a:gd name="T4" fmla="*/ 1424 w 1014"/>
                  <a:gd name="T5" fmla="*/ 204 h 446"/>
                  <a:gd name="T6" fmla="*/ 0 w 1014"/>
                  <a:gd name="T7" fmla="*/ 0 h 446"/>
                  <a:gd name="T8" fmla="*/ 0 w 1014"/>
                  <a:gd name="T9" fmla="*/ 21 h 446"/>
                  <a:gd name="T10" fmla="*/ 1412 w 1014"/>
                  <a:gd name="T11" fmla="*/ 224 h 446"/>
                  <a:gd name="T12" fmla="*/ 1433 w 1014"/>
                  <a:gd name="T13" fmla="*/ 724 h 446"/>
                  <a:gd name="T14" fmla="*/ 0 w 1014"/>
                  <a:gd name="T15" fmla="*/ 400 h 446"/>
                  <a:gd name="T16" fmla="*/ 0 w 1014"/>
                  <a:gd name="T17" fmla="*/ 420 h 446"/>
                  <a:gd name="T18" fmla="*/ 1433 w 1014"/>
                  <a:gd name="T19" fmla="*/ 746 h 446"/>
                  <a:gd name="T20" fmla="*/ 1448 w 1014"/>
                  <a:gd name="T21" fmla="*/ 736 h 446"/>
                  <a:gd name="T22" fmla="*/ 1424 w 1014"/>
                  <a:gd name="T23" fmla="*/ 204 h 4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4"/>
                  <a:gd name="T37" fmla="*/ 0 h 446"/>
                  <a:gd name="T38" fmla="*/ 1014 w 1014"/>
                  <a:gd name="T39" fmla="*/ 446 h 4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4" h="446">
                    <a:moveTo>
                      <a:pt x="974" y="122"/>
                    </a:moveTo>
                    <a:cubicBezTo>
                      <a:pt x="974" y="122"/>
                      <a:pt x="974" y="122"/>
                      <a:pt x="974" y="122"/>
                    </a:cubicBezTo>
                    <a:cubicBezTo>
                      <a:pt x="974" y="122"/>
                      <a:pt x="974" y="122"/>
                      <a:pt x="974" y="122"/>
                    </a:cubicBezTo>
                    <a:cubicBezTo>
                      <a:pt x="0" y="0"/>
                      <a:pt x="0" y="0"/>
                      <a:pt x="0" y="0"/>
                    </a:cubicBezTo>
                    <a:cubicBezTo>
                      <a:pt x="0" y="12"/>
                      <a:pt x="0" y="12"/>
                      <a:pt x="0" y="12"/>
                    </a:cubicBezTo>
                    <a:cubicBezTo>
                      <a:pt x="966" y="134"/>
                      <a:pt x="966" y="134"/>
                      <a:pt x="966" y="134"/>
                    </a:cubicBezTo>
                    <a:cubicBezTo>
                      <a:pt x="966" y="134"/>
                      <a:pt x="1005" y="189"/>
                      <a:pt x="980" y="433"/>
                    </a:cubicBezTo>
                    <a:cubicBezTo>
                      <a:pt x="0" y="239"/>
                      <a:pt x="0" y="239"/>
                      <a:pt x="0" y="239"/>
                    </a:cubicBezTo>
                    <a:cubicBezTo>
                      <a:pt x="0" y="251"/>
                      <a:pt x="0" y="251"/>
                      <a:pt x="0" y="251"/>
                    </a:cubicBezTo>
                    <a:cubicBezTo>
                      <a:pt x="980" y="446"/>
                      <a:pt x="980" y="446"/>
                      <a:pt x="980" y="446"/>
                    </a:cubicBezTo>
                    <a:cubicBezTo>
                      <a:pt x="991" y="440"/>
                      <a:pt x="991" y="440"/>
                      <a:pt x="991" y="440"/>
                    </a:cubicBezTo>
                    <a:cubicBezTo>
                      <a:pt x="1014" y="190"/>
                      <a:pt x="975" y="125"/>
                      <a:pt x="974" y="122"/>
                    </a:cubicBezTo>
                    <a:close/>
                  </a:path>
                </a:pathLst>
              </a:custGeom>
              <a:gradFill rotWithShape="1">
                <a:gsLst>
                  <a:gs pos="0">
                    <a:srgbClr val="969696"/>
                  </a:gs>
                  <a:gs pos="100000">
                    <a:srgbClr val="C0C0C0"/>
                  </a:gs>
                </a:gsLst>
                <a:lin ang="2700000" scaled="1"/>
              </a:gradFill>
              <a:ln w="9525">
                <a:noFill/>
                <a:round/>
                <a:headEnd/>
                <a:tailEnd/>
              </a:ln>
            </p:spPr>
            <p:txBody>
              <a:bodyPr/>
              <a:lstStyle/>
              <a:p>
                <a:endParaRPr lang="zh-CN" altLang="en-US"/>
              </a:p>
            </p:txBody>
          </p:sp>
          <p:sp>
            <p:nvSpPr>
              <p:cNvPr id="9251" name="Freeform 15"/>
              <p:cNvSpPr>
                <a:spLocks/>
              </p:cNvSpPr>
              <p:nvPr/>
            </p:nvSpPr>
            <p:spPr bwMode="auto">
              <a:xfrm>
                <a:off x="1517" y="2658"/>
                <a:ext cx="1710" cy="649"/>
              </a:xfrm>
              <a:custGeom>
                <a:avLst/>
                <a:gdLst>
                  <a:gd name="T0" fmla="*/ 2021 w 1414"/>
                  <a:gd name="T1" fmla="*/ 0 h 500"/>
                  <a:gd name="T2" fmla="*/ 0 w 1414"/>
                  <a:gd name="T3" fmla="*/ 306 h 500"/>
                  <a:gd name="T4" fmla="*/ 27 w 1414"/>
                  <a:gd name="T5" fmla="*/ 842 h 500"/>
                  <a:gd name="T6" fmla="*/ 2033 w 1414"/>
                  <a:gd name="T7" fmla="*/ 288 h 500"/>
                  <a:gd name="T8" fmla="*/ 2021 w 1414"/>
                  <a:gd name="T9" fmla="*/ 0 h 500"/>
                  <a:gd name="T10" fmla="*/ 0 60000 65536"/>
                  <a:gd name="T11" fmla="*/ 0 60000 65536"/>
                  <a:gd name="T12" fmla="*/ 0 60000 65536"/>
                  <a:gd name="T13" fmla="*/ 0 60000 65536"/>
                  <a:gd name="T14" fmla="*/ 0 60000 65536"/>
                  <a:gd name="T15" fmla="*/ 0 w 1414"/>
                  <a:gd name="T16" fmla="*/ 0 h 500"/>
                  <a:gd name="T17" fmla="*/ 1414 w 1414"/>
                  <a:gd name="T18" fmla="*/ 500 h 500"/>
                </a:gdLst>
                <a:ahLst/>
                <a:cxnLst>
                  <a:cxn ang="T10">
                    <a:pos x="T0" y="T1"/>
                  </a:cxn>
                  <a:cxn ang="T11">
                    <a:pos x="T2" y="T3"/>
                  </a:cxn>
                  <a:cxn ang="T12">
                    <a:pos x="T4" y="T5"/>
                  </a:cxn>
                  <a:cxn ang="T13">
                    <a:pos x="T6" y="T7"/>
                  </a:cxn>
                  <a:cxn ang="T14">
                    <a:pos x="T8" y="T9"/>
                  </a:cxn>
                </a:cxnLst>
                <a:rect l="T15" t="T16" r="T17" b="T18"/>
                <a:pathLst>
                  <a:path w="1414" h="500">
                    <a:moveTo>
                      <a:pt x="1382" y="0"/>
                    </a:moveTo>
                    <a:cubicBezTo>
                      <a:pt x="0" y="182"/>
                      <a:pt x="0" y="182"/>
                      <a:pt x="0" y="182"/>
                    </a:cubicBezTo>
                    <a:cubicBezTo>
                      <a:pt x="1" y="185"/>
                      <a:pt x="41" y="236"/>
                      <a:pt x="18" y="500"/>
                    </a:cubicBezTo>
                    <a:cubicBezTo>
                      <a:pt x="1390" y="171"/>
                      <a:pt x="1390" y="171"/>
                      <a:pt x="1390" y="171"/>
                    </a:cubicBezTo>
                    <a:cubicBezTo>
                      <a:pt x="1390" y="171"/>
                      <a:pt x="1414" y="78"/>
                      <a:pt x="1382" y="0"/>
                    </a:cubicBezTo>
                    <a:close/>
                  </a:path>
                </a:pathLst>
              </a:custGeom>
              <a:solidFill>
                <a:srgbClr val="61605F"/>
              </a:solidFill>
              <a:ln w="9525">
                <a:noFill/>
                <a:round/>
                <a:headEnd/>
                <a:tailEnd/>
              </a:ln>
            </p:spPr>
            <p:txBody>
              <a:bodyPr/>
              <a:lstStyle/>
              <a:p>
                <a:endParaRPr lang="zh-CN" altLang="en-US"/>
              </a:p>
            </p:txBody>
          </p:sp>
        </p:grpSp>
        <p:grpSp>
          <p:nvGrpSpPr>
            <p:cNvPr id="9221" name="Group 16"/>
            <p:cNvGrpSpPr>
              <a:grpSpLocks/>
            </p:cNvGrpSpPr>
            <p:nvPr/>
          </p:nvGrpSpPr>
          <p:grpSpPr bwMode="auto">
            <a:xfrm>
              <a:off x="482600" y="3765550"/>
              <a:ext cx="4125913" cy="869950"/>
              <a:chOff x="249" y="2215"/>
              <a:chExt cx="3239" cy="683"/>
            </a:xfrm>
          </p:grpSpPr>
          <p:sp>
            <p:nvSpPr>
              <p:cNvPr id="9242" name="Freeform 17"/>
              <p:cNvSpPr>
                <a:spLocks/>
              </p:cNvSpPr>
              <p:nvPr/>
            </p:nvSpPr>
            <p:spPr bwMode="auto">
              <a:xfrm>
                <a:off x="249" y="2605"/>
                <a:ext cx="777" cy="273"/>
              </a:xfrm>
              <a:custGeom>
                <a:avLst/>
                <a:gdLst>
                  <a:gd name="T0" fmla="*/ 235 w 678"/>
                  <a:gd name="T1" fmla="*/ 0 h 222"/>
                  <a:gd name="T2" fmla="*/ 0 w 678"/>
                  <a:gd name="T3" fmla="*/ 5 h 222"/>
                  <a:gd name="T4" fmla="*/ 766 w 678"/>
                  <a:gd name="T5" fmla="*/ 336 h 222"/>
                  <a:gd name="T6" fmla="*/ 890 w 678"/>
                  <a:gd name="T7" fmla="*/ 321 h 222"/>
                  <a:gd name="T8" fmla="*/ 235 w 678"/>
                  <a:gd name="T9" fmla="*/ 0 h 222"/>
                  <a:gd name="T10" fmla="*/ 0 60000 65536"/>
                  <a:gd name="T11" fmla="*/ 0 60000 65536"/>
                  <a:gd name="T12" fmla="*/ 0 60000 65536"/>
                  <a:gd name="T13" fmla="*/ 0 60000 65536"/>
                  <a:gd name="T14" fmla="*/ 0 60000 65536"/>
                  <a:gd name="T15" fmla="*/ 0 w 678"/>
                  <a:gd name="T16" fmla="*/ 0 h 222"/>
                  <a:gd name="T17" fmla="*/ 678 w 678"/>
                  <a:gd name="T18" fmla="*/ 222 h 222"/>
                </a:gdLst>
                <a:ahLst/>
                <a:cxnLst>
                  <a:cxn ang="T10">
                    <a:pos x="T0" y="T1"/>
                  </a:cxn>
                  <a:cxn ang="T11">
                    <a:pos x="T2" y="T3"/>
                  </a:cxn>
                  <a:cxn ang="T12">
                    <a:pos x="T4" y="T5"/>
                  </a:cxn>
                  <a:cxn ang="T13">
                    <a:pos x="T6" y="T7"/>
                  </a:cxn>
                  <a:cxn ang="T14">
                    <a:pos x="T8" y="T9"/>
                  </a:cxn>
                </a:cxnLst>
                <a:rect l="T15" t="T16" r="T17" b="T18"/>
                <a:pathLst>
                  <a:path w="678" h="222">
                    <a:moveTo>
                      <a:pt x="179" y="0"/>
                    </a:moveTo>
                    <a:lnTo>
                      <a:pt x="0" y="3"/>
                    </a:lnTo>
                    <a:lnTo>
                      <a:pt x="583" y="222"/>
                    </a:lnTo>
                    <a:lnTo>
                      <a:pt x="678" y="212"/>
                    </a:lnTo>
                    <a:lnTo>
                      <a:pt x="179" y="0"/>
                    </a:lnTo>
                    <a:close/>
                  </a:path>
                </a:pathLst>
              </a:custGeom>
              <a:solidFill>
                <a:schemeClr val="hlink"/>
              </a:solidFill>
              <a:ln w="9525">
                <a:noFill/>
                <a:round/>
                <a:headEnd/>
                <a:tailEnd/>
              </a:ln>
            </p:spPr>
            <p:txBody>
              <a:bodyPr/>
              <a:lstStyle/>
              <a:p>
                <a:endParaRPr lang="zh-CN" altLang="en-US"/>
              </a:p>
            </p:txBody>
          </p:sp>
          <p:sp>
            <p:nvSpPr>
              <p:cNvPr id="9243" name="Freeform 18"/>
              <p:cNvSpPr>
                <a:spLocks/>
              </p:cNvSpPr>
              <p:nvPr/>
            </p:nvSpPr>
            <p:spPr bwMode="auto">
              <a:xfrm>
                <a:off x="348" y="2318"/>
                <a:ext cx="598" cy="541"/>
              </a:xfrm>
              <a:custGeom>
                <a:avLst/>
                <a:gdLst>
                  <a:gd name="T0" fmla="*/ 1 w 494"/>
                  <a:gd name="T1" fmla="*/ 0 h 417"/>
                  <a:gd name="T2" fmla="*/ 0 w 494"/>
                  <a:gd name="T3" fmla="*/ 392 h 417"/>
                  <a:gd name="T4" fmla="*/ 724 w 494"/>
                  <a:gd name="T5" fmla="*/ 702 h 417"/>
                  <a:gd name="T6" fmla="*/ 724 w 494"/>
                  <a:gd name="T7" fmla="*/ 257 h 417"/>
                  <a:gd name="T8" fmla="*/ 1 w 494"/>
                  <a:gd name="T9" fmla="*/ 0 h 417"/>
                  <a:gd name="T10" fmla="*/ 0 60000 65536"/>
                  <a:gd name="T11" fmla="*/ 0 60000 65536"/>
                  <a:gd name="T12" fmla="*/ 0 60000 65536"/>
                  <a:gd name="T13" fmla="*/ 0 60000 65536"/>
                  <a:gd name="T14" fmla="*/ 0 60000 65536"/>
                  <a:gd name="T15" fmla="*/ 0 w 494"/>
                  <a:gd name="T16" fmla="*/ 0 h 417"/>
                  <a:gd name="T17" fmla="*/ 494 w 494"/>
                  <a:gd name="T18" fmla="*/ 417 h 417"/>
                </a:gdLst>
                <a:ahLst/>
                <a:cxnLst>
                  <a:cxn ang="T10">
                    <a:pos x="T0" y="T1"/>
                  </a:cxn>
                  <a:cxn ang="T11">
                    <a:pos x="T2" y="T3"/>
                  </a:cxn>
                  <a:cxn ang="T12">
                    <a:pos x="T4" y="T5"/>
                  </a:cxn>
                  <a:cxn ang="T13">
                    <a:pos x="T6" y="T7"/>
                  </a:cxn>
                  <a:cxn ang="T14">
                    <a:pos x="T8" y="T9"/>
                  </a:cxn>
                </a:cxnLst>
                <a:rect l="T15" t="T16" r="T17" b="T18"/>
                <a:pathLst>
                  <a:path w="494" h="417">
                    <a:moveTo>
                      <a:pt x="1" y="0"/>
                    </a:moveTo>
                    <a:cubicBezTo>
                      <a:pt x="1" y="0"/>
                      <a:pt x="11" y="74"/>
                      <a:pt x="0" y="233"/>
                    </a:cubicBezTo>
                    <a:cubicBezTo>
                      <a:pt x="494" y="417"/>
                      <a:pt x="494" y="417"/>
                      <a:pt x="494" y="417"/>
                    </a:cubicBezTo>
                    <a:cubicBezTo>
                      <a:pt x="494" y="153"/>
                      <a:pt x="494" y="153"/>
                      <a:pt x="494" y="153"/>
                    </a:cubicBezTo>
                    <a:lnTo>
                      <a:pt x="1" y="0"/>
                    </a:lnTo>
                    <a:close/>
                  </a:path>
                </a:pathLst>
              </a:custGeom>
              <a:gradFill rotWithShape="1">
                <a:gsLst>
                  <a:gs pos="0">
                    <a:srgbClr val="EAEAEA"/>
                  </a:gs>
                  <a:gs pos="100000">
                    <a:srgbClr val="FFFFFF"/>
                  </a:gs>
                </a:gsLst>
                <a:lin ang="2700000" scaled="1"/>
              </a:gradFill>
              <a:ln w="9525">
                <a:noFill/>
                <a:round/>
                <a:headEnd/>
                <a:tailEnd/>
              </a:ln>
            </p:spPr>
            <p:txBody>
              <a:bodyPr/>
              <a:lstStyle/>
              <a:p>
                <a:endParaRPr lang="zh-CN" altLang="en-US"/>
              </a:p>
            </p:txBody>
          </p:sp>
          <p:sp>
            <p:nvSpPr>
              <p:cNvPr id="9244" name="Freeform 19"/>
              <p:cNvSpPr>
                <a:spLocks/>
              </p:cNvSpPr>
              <p:nvPr/>
            </p:nvSpPr>
            <p:spPr bwMode="auto">
              <a:xfrm>
                <a:off x="255" y="2215"/>
                <a:ext cx="3185" cy="291"/>
              </a:xfrm>
              <a:custGeom>
                <a:avLst/>
                <a:gdLst>
                  <a:gd name="T0" fmla="*/ 832 w 2633"/>
                  <a:gd name="T1" fmla="*/ 378 h 224"/>
                  <a:gd name="T2" fmla="*/ 3853 w 2633"/>
                  <a:gd name="T3" fmla="*/ 122 h 224"/>
                  <a:gd name="T4" fmla="*/ 2793 w 2633"/>
                  <a:gd name="T5" fmla="*/ 0 h 224"/>
                  <a:gd name="T6" fmla="*/ 0 w 2633"/>
                  <a:gd name="T7" fmla="*/ 83 h 224"/>
                  <a:gd name="T8" fmla="*/ 0 w 2633"/>
                  <a:gd name="T9" fmla="*/ 84 h 224"/>
                  <a:gd name="T10" fmla="*/ 832 w 2633"/>
                  <a:gd name="T11" fmla="*/ 378 h 224"/>
                  <a:gd name="T12" fmla="*/ 832 w 2633"/>
                  <a:gd name="T13" fmla="*/ 378 h 224"/>
                  <a:gd name="T14" fmla="*/ 0 60000 65536"/>
                  <a:gd name="T15" fmla="*/ 0 60000 65536"/>
                  <a:gd name="T16" fmla="*/ 0 60000 65536"/>
                  <a:gd name="T17" fmla="*/ 0 60000 65536"/>
                  <a:gd name="T18" fmla="*/ 0 60000 65536"/>
                  <a:gd name="T19" fmla="*/ 0 60000 65536"/>
                  <a:gd name="T20" fmla="*/ 0 60000 65536"/>
                  <a:gd name="T21" fmla="*/ 0 w 2633"/>
                  <a:gd name="T22" fmla="*/ 0 h 224"/>
                  <a:gd name="T23" fmla="*/ 2633 w 2633"/>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33" h="224">
                    <a:moveTo>
                      <a:pt x="569" y="224"/>
                    </a:moveTo>
                    <a:cubicBezTo>
                      <a:pt x="2633" y="72"/>
                      <a:pt x="2633" y="72"/>
                      <a:pt x="2633" y="72"/>
                    </a:cubicBezTo>
                    <a:cubicBezTo>
                      <a:pt x="1909" y="0"/>
                      <a:pt x="1909" y="0"/>
                      <a:pt x="1909" y="0"/>
                    </a:cubicBezTo>
                    <a:cubicBezTo>
                      <a:pt x="0" y="49"/>
                      <a:pt x="0" y="49"/>
                      <a:pt x="0" y="49"/>
                    </a:cubicBezTo>
                    <a:cubicBezTo>
                      <a:pt x="0" y="50"/>
                      <a:pt x="0" y="50"/>
                      <a:pt x="0" y="50"/>
                    </a:cubicBezTo>
                    <a:cubicBezTo>
                      <a:pt x="569" y="224"/>
                      <a:pt x="569" y="224"/>
                      <a:pt x="569" y="224"/>
                    </a:cubicBezTo>
                    <a:cubicBezTo>
                      <a:pt x="569" y="224"/>
                      <a:pt x="569" y="224"/>
                      <a:pt x="569" y="224"/>
                    </a:cubicBezTo>
                    <a:close/>
                  </a:path>
                </a:pathLst>
              </a:custGeom>
              <a:gradFill rotWithShape="1">
                <a:gsLst>
                  <a:gs pos="0">
                    <a:schemeClr val="accent1"/>
                  </a:gs>
                  <a:gs pos="100000">
                    <a:schemeClr val="hlink"/>
                  </a:gs>
                </a:gsLst>
                <a:lin ang="5400000" scaled="1"/>
              </a:gradFill>
              <a:ln w="9525">
                <a:noFill/>
                <a:round/>
                <a:headEnd/>
                <a:tailEnd/>
              </a:ln>
            </p:spPr>
            <p:txBody>
              <a:bodyPr/>
              <a:lstStyle/>
              <a:p>
                <a:endParaRPr lang="zh-CN" altLang="en-US"/>
              </a:p>
            </p:txBody>
          </p:sp>
          <p:sp>
            <p:nvSpPr>
              <p:cNvPr id="9245" name="Freeform 20"/>
              <p:cNvSpPr>
                <a:spLocks/>
              </p:cNvSpPr>
              <p:nvPr/>
            </p:nvSpPr>
            <p:spPr bwMode="auto">
              <a:xfrm>
                <a:off x="249" y="2280"/>
                <a:ext cx="736" cy="618"/>
              </a:xfrm>
              <a:custGeom>
                <a:avLst/>
                <a:gdLst>
                  <a:gd name="T0" fmla="*/ 841 w 608"/>
                  <a:gd name="T1" fmla="*/ 292 h 477"/>
                  <a:gd name="T2" fmla="*/ 841 w 608"/>
                  <a:gd name="T3" fmla="*/ 292 h 477"/>
                  <a:gd name="T4" fmla="*/ 841 w 608"/>
                  <a:gd name="T5" fmla="*/ 292 h 477"/>
                  <a:gd name="T6" fmla="*/ 7 w 608"/>
                  <a:gd name="T7" fmla="*/ 0 h 477"/>
                  <a:gd name="T8" fmla="*/ 7 w 608"/>
                  <a:gd name="T9" fmla="*/ 21 h 477"/>
                  <a:gd name="T10" fmla="*/ 828 w 608"/>
                  <a:gd name="T11" fmla="*/ 312 h 477"/>
                  <a:gd name="T12" fmla="*/ 809 w 608"/>
                  <a:gd name="T13" fmla="*/ 773 h 477"/>
                  <a:gd name="T14" fmla="*/ 0 w 608"/>
                  <a:gd name="T15" fmla="*/ 426 h 477"/>
                  <a:gd name="T16" fmla="*/ 0 w 608"/>
                  <a:gd name="T17" fmla="*/ 456 h 477"/>
                  <a:gd name="T18" fmla="*/ 806 w 608"/>
                  <a:gd name="T19" fmla="*/ 801 h 477"/>
                  <a:gd name="T20" fmla="*/ 820 w 608"/>
                  <a:gd name="T21" fmla="*/ 799 h 477"/>
                  <a:gd name="T22" fmla="*/ 841 w 608"/>
                  <a:gd name="T23" fmla="*/ 292 h 4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8"/>
                  <a:gd name="T37" fmla="*/ 0 h 477"/>
                  <a:gd name="T38" fmla="*/ 608 w 608"/>
                  <a:gd name="T39" fmla="*/ 477 h 4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8" h="477">
                    <a:moveTo>
                      <a:pt x="574" y="174"/>
                    </a:moveTo>
                    <a:cubicBezTo>
                      <a:pt x="574" y="174"/>
                      <a:pt x="574" y="174"/>
                      <a:pt x="574" y="174"/>
                    </a:cubicBezTo>
                    <a:cubicBezTo>
                      <a:pt x="574" y="174"/>
                      <a:pt x="574" y="174"/>
                      <a:pt x="574" y="174"/>
                    </a:cubicBezTo>
                    <a:cubicBezTo>
                      <a:pt x="5" y="0"/>
                      <a:pt x="5" y="0"/>
                      <a:pt x="5" y="0"/>
                    </a:cubicBezTo>
                    <a:cubicBezTo>
                      <a:pt x="5" y="12"/>
                      <a:pt x="5" y="12"/>
                      <a:pt x="5" y="12"/>
                    </a:cubicBezTo>
                    <a:cubicBezTo>
                      <a:pt x="565" y="186"/>
                      <a:pt x="565" y="186"/>
                      <a:pt x="565" y="186"/>
                    </a:cubicBezTo>
                    <a:cubicBezTo>
                      <a:pt x="565" y="186"/>
                      <a:pt x="594" y="324"/>
                      <a:pt x="552" y="461"/>
                    </a:cubicBezTo>
                    <a:cubicBezTo>
                      <a:pt x="0" y="254"/>
                      <a:pt x="0" y="254"/>
                      <a:pt x="0" y="254"/>
                    </a:cubicBezTo>
                    <a:cubicBezTo>
                      <a:pt x="0" y="272"/>
                      <a:pt x="0" y="272"/>
                      <a:pt x="0" y="272"/>
                    </a:cubicBezTo>
                    <a:cubicBezTo>
                      <a:pt x="550" y="477"/>
                      <a:pt x="550" y="477"/>
                      <a:pt x="550" y="477"/>
                    </a:cubicBezTo>
                    <a:cubicBezTo>
                      <a:pt x="559" y="476"/>
                      <a:pt x="559" y="476"/>
                      <a:pt x="559" y="476"/>
                    </a:cubicBezTo>
                    <a:cubicBezTo>
                      <a:pt x="608" y="346"/>
                      <a:pt x="574" y="177"/>
                      <a:pt x="574" y="174"/>
                    </a:cubicBezTo>
                    <a:close/>
                  </a:path>
                </a:pathLst>
              </a:custGeom>
              <a:solidFill>
                <a:schemeClr val="folHlink"/>
              </a:solidFill>
              <a:ln w="9525">
                <a:noFill/>
                <a:round/>
                <a:headEnd/>
                <a:tailEnd/>
              </a:ln>
            </p:spPr>
            <p:txBody>
              <a:bodyPr/>
              <a:lstStyle/>
              <a:p>
                <a:endParaRPr lang="zh-CN" altLang="en-US"/>
              </a:p>
            </p:txBody>
          </p:sp>
          <p:sp>
            <p:nvSpPr>
              <p:cNvPr id="202773" name="Freeform 21"/>
              <p:cNvSpPr>
                <a:spLocks/>
              </p:cNvSpPr>
              <p:nvPr/>
            </p:nvSpPr>
            <p:spPr bwMode="auto">
              <a:xfrm>
                <a:off x="924" y="2308"/>
                <a:ext cx="2564" cy="587"/>
              </a:xfrm>
              <a:custGeom>
                <a:avLst/>
                <a:gdLst/>
                <a:ahLst/>
                <a:cxnLst>
                  <a:cxn ang="0">
                    <a:pos x="2077" y="0"/>
                  </a:cxn>
                  <a:cxn ang="0">
                    <a:pos x="15" y="152"/>
                  </a:cxn>
                  <a:cxn ang="0">
                    <a:pos x="0" y="454"/>
                  </a:cxn>
                  <a:cxn ang="0">
                    <a:pos x="2100" y="242"/>
                  </a:cxn>
                  <a:cxn ang="0">
                    <a:pos x="2077" y="0"/>
                  </a:cxn>
                </a:cxnLst>
                <a:rect l="0" t="0" r="r" b="b"/>
                <a:pathLst>
                  <a:path w="2119" h="454">
                    <a:moveTo>
                      <a:pt x="2077" y="0"/>
                    </a:moveTo>
                    <a:cubicBezTo>
                      <a:pt x="15" y="152"/>
                      <a:pt x="15" y="152"/>
                      <a:pt x="15" y="152"/>
                    </a:cubicBezTo>
                    <a:cubicBezTo>
                      <a:pt x="15" y="155"/>
                      <a:pt x="49" y="324"/>
                      <a:pt x="0" y="454"/>
                    </a:cubicBezTo>
                    <a:cubicBezTo>
                      <a:pt x="2100" y="242"/>
                      <a:pt x="2100" y="242"/>
                      <a:pt x="2100" y="242"/>
                    </a:cubicBezTo>
                    <a:cubicBezTo>
                      <a:pt x="2100" y="242"/>
                      <a:pt x="2119" y="52"/>
                      <a:pt x="2077" y="0"/>
                    </a:cubicBezTo>
                    <a:close/>
                  </a:path>
                </a:pathLst>
              </a:custGeom>
              <a:gradFill rotWithShape="1">
                <a:gsLst>
                  <a:gs pos="0">
                    <a:schemeClr val="accent2"/>
                  </a:gs>
                  <a:gs pos="50000">
                    <a:schemeClr val="accent1"/>
                  </a:gs>
                  <a:gs pos="100000">
                    <a:schemeClr val="accent2"/>
                  </a:gs>
                </a:gsLst>
                <a:lin ang="5400000" scaled="1"/>
              </a:gradFill>
              <a:ln w="9525">
                <a:noFill/>
                <a:round/>
                <a:headEnd/>
                <a:tailEnd/>
              </a:ln>
            </p:spPr>
            <p:txBody>
              <a:bodyPr/>
              <a:lstStyle/>
              <a:p>
                <a:pPr>
                  <a:defRPr/>
                </a:pPr>
                <a:endParaRPr lang="zh-CN" altLang="en-US" b="0"/>
              </a:p>
            </p:txBody>
          </p:sp>
        </p:grpSp>
        <p:grpSp>
          <p:nvGrpSpPr>
            <p:cNvPr id="9222" name="Group 22"/>
            <p:cNvGrpSpPr>
              <a:grpSpLocks/>
            </p:cNvGrpSpPr>
            <p:nvPr/>
          </p:nvGrpSpPr>
          <p:grpSpPr bwMode="auto">
            <a:xfrm>
              <a:off x="806450" y="3243263"/>
              <a:ext cx="3654425" cy="784225"/>
              <a:chOff x="503" y="1705"/>
              <a:chExt cx="2870" cy="715"/>
            </a:xfrm>
          </p:grpSpPr>
          <p:sp>
            <p:nvSpPr>
              <p:cNvPr id="9237" name="Freeform 23"/>
              <p:cNvSpPr>
                <a:spLocks/>
              </p:cNvSpPr>
              <p:nvPr/>
            </p:nvSpPr>
            <p:spPr bwMode="auto">
              <a:xfrm>
                <a:off x="505" y="2215"/>
                <a:ext cx="699" cy="191"/>
              </a:xfrm>
              <a:custGeom>
                <a:avLst/>
                <a:gdLst>
                  <a:gd name="T0" fmla="*/ 256 w 610"/>
                  <a:gd name="T1" fmla="*/ 0 h 156"/>
                  <a:gd name="T2" fmla="*/ 0 w 610"/>
                  <a:gd name="T3" fmla="*/ 21 h 156"/>
                  <a:gd name="T4" fmla="*/ 650 w 610"/>
                  <a:gd name="T5" fmla="*/ 234 h 156"/>
                  <a:gd name="T6" fmla="*/ 801 w 610"/>
                  <a:gd name="T7" fmla="*/ 228 h 156"/>
                  <a:gd name="T8" fmla="*/ 256 w 610"/>
                  <a:gd name="T9" fmla="*/ 0 h 156"/>
                  <a:gd name="T10" fmla="*/ 0 60000 65536"/>
                  <a:gd name="T11" fmla="*/ 0 60000 65536"/>
                  <a:gd name="T12" fmla="*/ 0 60000 65536"/>
                  <a:gd name="T13" fmla="*/ 0 60000 65536"/>
                  <a:gd name="T14" fmla="*/ 0 60000 65536"/>
                  <a:gd name="T15" fmla="*/ 0 w 610"/>
                  <a:gd name="T16" fmla="*/ 0 h 156"/>
                  <a:gd name="T17" fmla="*/ 610 w 610"/>
                  <a:gd name="T18" fmla="*/ 156 h 156"/>
                </a:gdLst>
                <a:ahLst/>
                <a:cxnLst>
                  <a:cxn ang="T10">
                    <a:pos x="T0" y="T1"/>
                  </a:cxn>
                  <a:cxn ang="T11">
                    <a:pos x="T2" y="T3"/>
                  </a:cxn>
                  <a:cxn ang="T12">
                    <a:pos x="T4" y="T5"/>
                  </a:cxn>
                  <a:cxn ang="T13">
                    <a:pos x="T6" y="T7"/>
                  </a:cxn>
                  <a:cxn ang="T14">
                    <a:pos x="T8" y="T9"/>
                  </a:cxn>
                </a:cxnLst>
                <a:rect l="T15" t="T16" r="T17" b="T18"/>
                <a:pathLst>
                  <a:path w="610" h="156">
                    <a:moveTo>
                      <a:pt x="195" y="0"/>
                    </a:moveTo>
                    <a:lnTo>
                      <a:pt x="0" y="14"/>
                    </a:lnTo>
                    <a:lnTo>
                      <a:pt x="495" y="156"/>
                    </a:lnTo>
                    <a:lnTo>
                      <a:pt x="610" y="152"/>
                    </a:lnTo>
                    <a:lnTo>
                      <a:pt x="195" y="0"/>
                    </a:lnTo>
                    <a:close/>
                  </a:path>
                </a:pathLst>
              </a:custGeom>
              <a:gradFill rotWithShape="1">
                <a:gsLst>
                  <a:gs pos="0">
                    <a:srgbClr val="4D4D4D"/>
                  </a:gs>
                  <a:gs pos="100000">
                    <a:srgbClr val="242424"/>
                  </a:gs>
                </a:gsLst>
                <a:lin ang="5400000" scaled="1"/>
              </a:gradFill>
              <a:ln w="9525">
                <a:noFill/>
                <a:round/>
                <a:headEnd/>
                <a:tailEnd/>
              </a:ln>
            </p:spPr>
            <p:txBody>
              <a:bodyPr/>
              <a:lstStyle/>
              <a:p>
                <a:endParaRPr lang="zh-CN" altLang="en-US"/>
              </a:p>
            </p:txBody>
          </p:sp>
          <p:sp>
            <p:nvSpPr>
              <p:cNvPr id="9238" name="Freeform 24"/>
              <p:cNvSpPr>
                <a:spLocks/>
              </p:cNvSpPr>
              <p:nvPr/>
            </p:nvSpPr>
            <p:spPr bwMode="auto">
              <a:xfrm>
                <a:off x="592" y="1757"/>
                <a:ext cx="503" cy="637"/>
              </a:xfrm>
              <a:custGeom>
                <a:avLst/>
                <a:gdLst>
                  <a:gd name="T0" fmla="*/ 8 w 416"/>
                  <a:gd name="T1" fmla="*/ 0 h 491"/>
                  <a:gd name="T2" fmla="*/ 0 w 416"/>
                  <a:gd name="T3" fmla="*/ 619 h 491"/>
                  <a:gd name="T4" fmla="*/ 608 w 416"/>
                  <a:gd name="T5" fmla="*/ 826 h 491"/>
                  <a:gd name="T6" fmla="*/ 608 w 416"/>
                  <a:gd name="T7" fmla="*/ 160 h 491"/>
                  <a:gd name="T8" fmla="*/ 8 w 416"/>
                  <a:gd name="T9" fmla="*/ 0 h 491"/>
                  <a:gd name="T10" fmla="*/ 0 60000 65536"/>
                  <a:gd name="T11" fmla="*/ 0 60000 65536"/>
                  <a:gd name="T12" fmla="*/ 0 60000 65536"/>
                  <a:gd name="T13" fmla="*/ 0 60000 65536"/>
                  <a:gd name="T14" fmla="*/ 0 60000 65536"/>
                  <a:gd name="T15" fmla="*/ 0 w 416"/>
                  <a:gd name="T16" fmla="*/ 0 h 491"/>
                  <a:gd name="T17" fmla="*/ 416 w 416"/>
                  <a:gd name="T18" fmla="*/ 491 h 491"/>
                </a:gdLst>
                <a:ahLst/>
                <a:cxnLst>
                  <a:cxn ang="T10">
                    <a:pos x="T0" y="T1"/>
                  </a:cxn>
                  <a:cxn ang="T11">
                    <a:pos x="T2" y="T3"/>
                  </a:cxn>
                  <a:cxn ang="T12">
                    <a:pos x="T4" y="T5"/>
                  </a:cxn>
                  <a:cxn ang="T13">
                    <a:pos x="T6" y="T7"/>
                  </a:cxn>
                  <a:cxn ang="T14">
                    <a:pos x="T8" y="T9"/>
                  </a:cxn>
                </a:cxnLst>
                <a:rect l="T15" t="T16" r="T17" b="T18"/>
                <a:pathLst>
                  <a:path w="416" h="491">
                    <a:moveTo>
                      <a:pt x="6" y="0"/>
                    </a:moveTo>
                    <a:cubicBezTo>
                      <a:pt x="6" y="0"/>
                      <a:pt x="28" y="138"/>
                      <a:pt x="0" y="368"/>
                    </a:cubicBezTo>
                    <a:cubicBezTo>
                      <a:pt x="416" y="491"/>
                      <a:pt x="416" y="491"/>
                      <a:pt x="416" y="491"/>
                    </a:cubicBezTo>
                    <a:cubicBezTo>
                      <a:pt x="416" y="95"/>
                      <a:pt x="416" y="95"/>
                      <a:pt x="416" y="95"/>
                    </a:cubicBezTo>
                    <a:lnTo>
                      <a:pt x="6" y="0"/>
                    </a:lnTo>
                    <a:close/>
                  </a:path>
                </a:pathLst>
              </a:custGeom>
              <a:gradFill rotWithShape="1">
                <a:gsLst>
                  <a:gs pos="0">
                    <a:srgbClr val="C0C0C0"/>
                  </a:gs>
                  <a:gs pos="100000">
                    <a:srgbClr val="FFFFFF"/>
                  </a:gs>
                </a:gsLst>
                <a:lin ang="2700000" scaled="1"/>
              </a:gradFill>
              <a:ln w="9525">
                <a:noFill/>
                <a:round/>
                <a:headEnd/>
                <a:tailEnd/>
              </a:ln>
            </p:spPr>
            <p:txBody>
              <a:bodyPr/>
              <a:lstStyle/>
              <a:p>
                <a:endParaRPr lang="zh-CN" altLang="en-US"/>
              </a:p>
            </p:txBody>
          </p:sp>
          <p:sp>
            <p:nvSpPr>
              <p:cNvPr id="9239" name="Freeform 25"/>
              <p:cNvSpPr>
                <a:spLocks/>
              </p:cNvSpPr>
              <p:nvPr/>
            </p:nvSpPr>
            <p:spPr bwMode="auto">
              <a:xfrm>
                <a:off x="503" y="1726"/>
                <a:ext cx="595" cy="694"/>
              </a:xfrm>
              <a:custGeom>
                <a:avLst/>
                <a:gdLst>
                  <a:gd name="T0" fmla="*/ 693 w 492"/>
                  <a:gd name="T1" fmla="*/ 183 h 536"/>
                  <a:gd name="T2" fmla="*/ 1 w 492"/>
                  <a:gd name="T3" fmla="*/ 0 h 536"/>
                  <a:gd name="T4" fmla="*/ 1 w 492"/>
                  <a:gd name="T5" fmla="*/ 34 h 536"/>
                  <a:gd name="T6" fmla="*/ 671 w 492"/>
                  <a:gd name="T7" fmla="*/ 205 h 536"/>
                  <a:gd name="T8" fmla="*/ 686 w 492"/>
                  <a:gd name="T9" fmla="*/ 871 h 536"/>
                  <a:gd name="T10" fmla="*/ 0 w 492"/>
                  <a:gd name="T11" fmla="*/ 654 h 536"/>
                  <a:gd name="T12" fmla="*/ 1 w 492"/>
                  <a:gd name="T13" fmla="*/ 677 h 536"/>
                  <a:gd name="T14" fmla="*/ 686 w 492"/>
                  <a:gd name="T15" fmla="*/ 899 h 536"/>
                  <a:gd name="T16" fmla="*/ 705 w 492"/>
                  <a:gd name="T17" fmla="*/ 899 h 536"/>
                  <a:gd name="T18" fmla="*/ 693 w 492"/>
                  <a:gd name="T19" fmla="*/ 183 h 5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2"/>
                  <a:gd name="T31" fmla="*/ 0 h 536"/>
                  <a:gd name="T32" fmla="*/ 492 w 492"/>
                  <a:gd name="T33" fmla="*/ 536 h 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2" h="536">
                    <a:moveTo>
                      <a:pt x="474" y="109"/>
                    </a:moveTo>
                    <a:cubicBezTo>
                      <a:pt x="1" y="0"/>
                      <a:pt x="1" y="0"/>
                      <a:pt x="1" y="0"/>
                    </a:cubicBezTo>
                    <a:cubicBezTo>
                      <a:pt x="1" y="20"/>
                      <a:pt x="1" y="20"/>
                      <a:pt x="1" y="20"/>
                    </a:cubicBezTo>
                    <a:cubicBezTo>
                      <a:pt x="459" y="122"/>
                      <a:pt x="459" y="122"/>
                      <a:pt x="459" y="122"/>
                    </a:cubicBezTo>
                    <a:cubicBezTo>
                      <a:pt x="459" y="122"/>
                      <a:pt x="478" y="207"/>
                      <a:pt x="469" y="520"/>
                    </a:cubicBezTo>
                    <a:cubicBezTo>
                      <a:pt x="0" y="390"/>
                      <a:pt x="0" y="390"/>
                      <a:pt x="0" y="390"/>
                    </a:cubicBezTo>
                    <a:cubicBezTo>
                      <a:pt x="1" y="404"/>
                      <a:pt x="1" y="404"/>
                      <a:pt x="1" y="404"/>
                    </a:cubicBezTo>
                    <a:cubicBezTo>
                      <a:pt x="469" y="536"/>
                      <a:pt x="469" y="536"/>
                      <a:pt x="469" y="536"/>
                    </a:cubicBezTo>
                    <a:cubicBezTo>
                      <a:pt x="482" y="536"/>
                      <a:pt x="482" y="536"/>
                      <a:pt x="482" y="536"/>
                    </a:cubicBezTo>
                    <a:cubicBezTo>
                      <a:pt x="492" y="243"/>
                      <a:pt x="474" y="109"/>
                      <a:pt x="474" y="109"/>
                    </a:cubicBezTo>
                    <a:close/>
                  </a:path>
                </a:pathLst>
              </a:custGeom>
              <a:gradFill rotWithShape="1">
                <a:gsLst>
                  <a:gs pos="0">
                    <a:srgbClr val="EAEAEA"/>
                  </a:gs>
                  <a:gs pos="100000">
                    <a:srgbClr val="B7B8B8"/>
                  </a:gs>
                </a:gsLst>
                <a:lin ang="2700000" scaled="1"/>
              </a:gradFill>
              <a:ln w="9525">
                <a:noFill/>
                <a:round/>
                <a:headEnd/>
                <a:tailEnd/>
              </a:ln>
            </p:spPr>
            <p:txBody>
              <a:bodyPr/>
              <a:lstStyle/>
              <a:p>
                <a:endParaRPr lang="zh-CN" altLang="en-US"/>
              </a:p>
            </p:txBody>
          </p:sp>
          <p:sp>
            <p:nvSpPr>
              <p:cNvPr id="9240" name="Freeform 26"/>
              <p:cNvSpPr>
                <a:spLocks/>
              </p:cNvSpPr>
              <p:nvPr/>
            </p:nvSpPr>
            <p:spPr bwMode="auto">
              <a:xfrm>
                <a:off x="505" y="1705"/>
                <a:ext cx="2778" cy="160"/>
              </a:xfrm>
              <a:custGeom>
                <a:avLst/>
                <a:gdLst>
                  <a:gd name="T0" fmla="*/ 3184 w 2424"/>
                  <a:gd name="T1" fmla="*/ 137 h 131"/>
                  <a:gd name="T2" fmla="*/ 2753 w 2424"/>
                  <a:gd name="T3" fmla="*/ 0 h 131"/>
                  <a:gd name="T4" fmla="*/ 0 w 2424"/>
                  <a:gd name="T5" fmla="*/ 26 h 131"/>
                  <a:gd name="T6" fmla="*/ 653 w 2424"/>
                  <a:gd name="T7" fmla="*/ 195 h 131"/>
                  <a:gd name="T8" fmla="*/ 662 w 2424"/>
                  <a:gd name="T9" fmla="*/ 183 h 131"/>
                  <a:gd name="T10" fmla="*/ 3184 w 2424"/>
                  <a:gd name="T11" fmla="*/ 137 h 131"/>
                  <a:gd name="T12" fmla="*/ 0 60000 65536"/>
                  <a:gd name="T13" fmla="*/ 0 60000 65536"/>
                  <a:gd name="T14" fmla="*/ 0 60000 65536"/>
                  <a:gd name="T15" fmla="*/ 0 60000 65536"/>
                  <a:gd name="T16" fmla="*/ 0 60000 65536"/>
                  <a:gd name="T17" fmla="*/ 0 60000 65536"/>
                  <a:gd name="T18" fmla="*/ 0 w 2424"/>
                  <a:gd name="T19" fmla="*/ 0 h 131"/>
                  <a:gd name="T20" fmla="*/ 2424 w 2424"/>
                  <a:gd name="T21" fmla="*/ 131 h 131"/>
                </a:gdLst>
                <a:ahLst/>
                <a:cxnLst>
                  <a:cxn ang="T12">
                    <a:pos x="T0" y="T1"/>
                  </a:cxn>
                  <a:cxn ang="T13">
                    <a:pos x="T2" y="T3"/>
                  </a:cxn>
                  <a:cxn ang="T14">
                    <a:pos x="T4" y="T5"/>
                  </a:cxn>
                  <a:cxn ang="T15">
                    <a:pos x="T6" y="T7"/>
                  </a:cxn>
                  <a:cxn ang="T16">
                    <a:pos x="T8" y="T9"/>
                  </a:cxn>
                  <a:cxn ang="T17">
                    <a:pos x="T10" y="T11"/>
                  </a:cxn>
                </a:cxnLst>
                <a:rect l="T18" t="T19" r="T20" b="T21"/>
                <a:pathLst>
                  <a:path w="2424" h="131">
                    <a:moveTo>
                      <a:pt x="2424" y="92"/>
                    </a:moveTo>
                    <a:lnTo>
                      <a:pt x="2096" y="0"/>
                    </a:lnTo>
                    <a:lnTo>
                      <a:pt x="0" y="17"/>
                    </a:lnTo>
                    <a:lnTo>
                      <a:pt x="497" y="131"/>
                    </a:lnTo>
                    <a:lnTo>
                      <a:pt x="504" y="123"/>
                    </a:lnTo>
                    <a:lnTo>
                      <a:pt x="2424" y="92"/>
                    </a:lnTo>
                    <a:close/>
                  </a:path>
                </a:pathLst>
              </a:custGeom>
              <a:gradFill rotWithShape="1">
                <a:gsLst>
                  <a:gs pos="0">
                    <a:srgbClr val="5F5F5F"/>
                  </a:gs>
                  <a:gs pos="100000">
                    <a:srgbClr val="969696"/>
                  </a:gs>
                </a:gsLst>
                <a:lin ang="18900000" scaled="1"/>
              </a:gradFill>
              <a:ln w="9525">
                <a:noFill/>
                <a:round/>
                <a:headEnd/>
                <a:tailEnd/>
              </a:ln>
            </p:spPr>
            <p:txBody>
              <a:bodyPr/>
              <a:lstStyle/>
              <a:p>
                <a:endParaRPr lang="zh-CN" altLang="en-US"/>
              </a:p>
            </p:txBody>
          </p:sp>
          <p:sp>
            <p:nvSpPr>
              <p:cNvPr id="9241" name="Freeform 27"/>
              <p:cNvSpPr>
                <a:spLocks/>
              </p:cNvSpPr>
              <p:nvPr/>
            </p:nvSpPr>
            <p:spPr bwMode="auto">
              <a:xfrm>
                <a:off x="1074" y="1818"/>
                <a:ext cx="2299" cy="602"/>
              </a:xfrm>
              <a:custGeom>
                <a:avLst/>
                <a:gdLst>
                  <a:gd name="T0" fmla="*/ 2670 w 1901"/>
                  <a:gd name="T1" fmla="*/ 0 h 465"/>
                  <a:gd name="T2" fmla="*/ 10 w 1901"/>
                  <a:gd name="T3" fmla="*/ 50 h 465"/>
                  <a:gd name="T4" fmla="*/ 0 w 1901"/>
                  <a:gd name="T5" fmla="*/ 62 h 465"/>
                  <a:gd name="T6" fmla="*/ 15 w 1901"/>
                  <a:gd name="T7" fmla="*/ 779 h 465"/>
                  <a:gd name="T8" fmla="*/ 2703 w 1901"/>
                  <a:gd name="T9" fmla="*/ 641 h 465"/>
                  <a:gd name="T10" fmla="*/ 2692 w 1901"/>
                  <a:gd name="T11" fmla="*/ 8 h 465"/>
                  <a:gd name="T12" fmla="*/ 2670 w 1901"/>
                  <a:gd name="T13" fmla="*/ 0 h 465"/>
                  <a:gd name="T14" fmla="*/ 0 60000 65536"/>
                  <a:gd name="T15" fmla="*/ 0 60000 65536"/>
                  <a:gd name="T16" fmla="*/ 0 60000 65536"/>
                  <a:gd name="T17" fmla="*/ 0 60000 65536"/>
                  <a:gd name="T18" fmla="*/ 0 60000 65536"/>
                  <a:gd name="T19" fmla="*/ 0 60000 65536"/>
                  <a:gd name="T20" fmla="*/ 0 60000 65536"/>
                  <a:gd name="T21" fmla="*/ 0 w 1901"/>
                  <a:gd name="T22" fmla="*/ 0 h 465"/>
                  <a:gd name="T23" fmla="*/ 1901 w 1901"/>
                  <a:gd name="T24" fmla="*/ 465 h 4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1" h="465">
                    <a:moveTo>
                      <a:pt x="1826" y="0"/>
                    </a:moveTo>
                    <a:cubicBezTo>
                      <a:pt x="7" y="30"/>
                      <a:pt x="7" y="30"/>
                      <a:pt x="7" y="30"/>
                    </a:cubicBezTo>
                    <a:cubicBezTo>
                      <a:pt x="0" y="37"/>
                      <a:pt x="0" y="37"/>
                      <a:pt x="0" y="37"/>
                    </a:cubicBezTo>
                    <a:cubicBezTo>
                      <a:pt x="0" y="37"/>
                      <a:pt x="19" y="175"/>
                      <a:pt x="10" y="465"/>
                    </a:cubicBezTo>
                    <a:cubicBezTo>
                      <a:pt x="1848" y="382"/>
                      <a:pt x="1848" y="382"/>
                      <a:pt x="1848" y="382"/>
                    </a:cubicBezTo>
                    <a:cubicBezTo>
                      <a:pt x="1848" y="382"/>
                      <a:pt x="1901" y="194"/>
                      <a:pt x="1841" y="5"/>
                    </a:cubicBezTo>
                    <a:lnTo>
                      <a:pt x="1826" y="0"/>
                    </a:lnTo>
                    <a:close/>
                  </a:path>
                </a:pathLst>
              </a:custGeom>
              <a:gradFill rotWithShape="1">
                <a:gsLst>
                  <a:gs pos="0">
                    <a:srgbClr val="969696"/>
                  </a:gs>
                  <a:gs pos="50000">
                    <a:srgbClr val="EAEAEA"/>
                  </a:gs>
                  <a:gs pos="100000">
                    <a:srgbClr val="969696"/>
                  </a:gs>
                </a:gsLst>
                <a:lin ang="5400000" scaled="1"/>
              </a:gradFill>
              <a:ln w="9525">
                <a:noFill/>
                <a:round/>
                <a:headEnd/>
                <a:tailEnd/>
              </a:ln>
            </p:spPr>
            <p:txBody>
              <a:bodyPr/>
              <a:lstStyle/>
              <a:p>
                <a:endParaRPr lang="zh-CN" altLang="en-US"/>
              </a:p>
            </p:txBody>
          </p:sp>
        </p:grpSp>
        <p:grpSp>
          <p:nvGrpSpPr>
            <p:cNvPr id="9223" name="Group 28"/>
            <p:cNvGrpSpPr>
              <a:grpSpLocks/>
            </p:cNvGrpSpPr>
            <p:nvPr/>
          </p:nvGrpSpPr>
          <p:grpSpPr bwMode="auto">
            <a:xfrm>
              <a:off x="930275" y="2673350"/>
              <a:ext cx="3619500" cy="704850"/>
              <a:chOff x="688" y="542"/>
              <a:chExt cx="2841" cy="719"/>
            </a:xfrm>
          </p:grpSpPr>
          <p:sp>
            <p:nvSpPr>
              <p:cNvPr id="9232" name="Freeform 29"/>
              <p:cNvSpPr>
                <a:spLocks/>
              </p:cNvSpPr>
              <p:nvPr/>
            </p:nvSpPr>
            <p:spPr bwMode="auto">
              <a:xfrm>
                <a:off x="688" y="1079"/>
                <a:ext cx="654" cy="182"/>
              </a:xfrm>
              <a:custGeom>
                <a:avLst/>
                <a:gdLst>
                  <a:gd name="T0" fmla="*/ 245 w 571"/>
                  <a:gd name="T1" fmla="*/ 0 h 148"/>
                  <a:gd name="T2" fmla="*/ 0 w 571"/>
                  <a:gd name="T3" fmla="*/ 15 h 148"/>
                  <a:gd name="T4" fmla="*/ 584 w 571"/>
                  <a:gd name="T5" fmla="*/ 224 h 148"/>
                  <a:gd name="T6" fmla="*/ 749 w 571"/>
                  <a:gd name="T7" fmla="*/ 216 h 148"/>
                  <a:gd name="T8" fmla="*/ 245 w 571"/>
                  <a:gd name="T9" fmla="*/ 0 h 148"/>
                  <a:gd name="T10" fmla="*/ 0 60000 65536"/>
                  <a:gd name="T11" fmla="*/ 0 60000 65536"/>
                  <a:gd name="T12" fmla="*/ 0 60000 65536"/>
                  <a:gd name="T13" fmla="*/ 0 60000 65536"/>
                  <a:gd name="T14" fmla="*/ 0 60000 65536"/>
                  <a:gd name="T15" fmla="*/ 0 w 571"/>
                  <a:gd name="T16" fmla="*/ 0 h 148"/>
                  <a:gd name="T17" fmla="*/ 571 w 571"/>
                  <a:gd name="T18" fmla="*/ 148 h 148"/>
                </a:gdLst>
                <a:ahLst/>
                <a:cxnLst>
                  <a:cxn ang="T10">
                    <a:pos x="T0" y="T1"/>
                  </a:cxn>
                  <a:cxn ang="T11">
                    <a:pos x="T2" y="T3"/>
                  </a:cxn>
                  <a:cxn ang="T12">
                    <a:pos x="T4" y="T5"/>
                  </a:cxn>
                  <a:cxn ang="T13">
                    <a:pos x="T6" y="T7"/>
                  </a:cxn>
                  <a:cxn ang="T14">
                    <a:pos x="T8" y="T9"/>
                  </a:cxn>
                </a:cxnLst>
                <a:rect l="T15" t="T16" r="T17" b="T18"/>
                <a:pathLst>
                  <a:path w="571" h="148">
                    <a:moveTo>
                      <a:pt x="187" y="0"/>
                    </a:moveTo>
                    <a:lnTo>
                      <a:pt x="0" y="10"/>
                    </a:lnTo>
                    <a:lnTo>
                      <a:pt x="445" y="148"/>
                    </a:lnTo>
                    <a:lnTo>
                      <a:pt x="571" y="143"/>
                    </a:lnTo>
                    <a:lnTo>
                      <a:pt x="187" y="0"/>
                    </a:lnTo>
                    <a:close/>
                  </a:path>
                </a:pathLst>
              </a:custGeom>
              <a:gradFill rotWithShape="1">
                <a:gsLst>
                  <a:gs pos="0">
                    <a:srgbClr val="4D4D4D"/>
                  </a:gs>
                  <a:gs pos="100000">
                    <a:srgbClr val="242424"/>
                  </a:gs>
                </a:gsLst>
                <a:lin ang="5400000" scaled="1"/>
              </a:gradFill>
              <a:ln w="9525">
                <a:noFill/>
                <a:round/>
                <a:headEnd/>
                <a:tailEnd/>
              </a:ln>
            </p:spPr>
            <p:txBody>
              <a:bodyPr/>
              <a:lstStyle/>
              <a:p>
                <a:endParaRPr lang="zh-CN" altLang="en-US"/>
              </a:p>
            </p:txBody>
          </p:sp>
          <p:sp>
            <p:nvSpPr>
              <p:cNvPr id="9233" name="Freeform 30"/>
              <p:cNvSpPr>
                <a:spLocks/>
              </p:cNvSpPr>
              <p:nvPr/>
            </p:nvSpPr>
            <p:spPr bwMode="auto">
              <a:xfrm>
                <a:off x="813" y="598"/>
                <a:ext cx="393" cy="632"/>
              </a:xfrm>
              <a:custGeom>
                <a:avLst/>
                <a:gdLst>
                  <a:gd name="T0" fmla="*/ 23 w 325"/>
                  <a:gd name="T1" fmla="*/ 0 h 487"/>
                  <a:gd name="T2" fmla="*/ 0 w 325"/>
                  <a:gd name="T3" fmla="*/ 644 h 487"/>
                  <a:gd name="T4" fmla="*/ 475 w 325"/>
                  <a:gd name="T5" fmla="*/ 820 h 487"/>
                  <a:gd name="T6" fmla="*/ 475 w 325"/>
                  <a:gd name="T7" fmla="*/ 152 h 487"/>
                  <a:gd name="T8" fmla="*/ 23 w 325"/>
                  <a:gd name="T9" fmla="*/ 0 h 487"/>
                  <a:gd name="T10" fmla="*/ 0 60000 65536"/>
                  <a:gd name="T11" fmla="*/ 0 60000 65536"/>
                  <a:gd name="T12" fmla="*/ 0 60000 65536"/>
                  <a:gd name="T13" fmla="*/ 0 60000 65536"/>
                  <a:gd name="T14" fmla="*/ 0 60000 65536"/>
                  <a:gd name="T15" fmla="*/ 0 w 325"/>
                  <a:gd name="T16" fmla="*/ 0 h 487"/>
                  <a:gd name="T17" fmla="*/ 325 w 325"/>
                  <a:gd name="T18" fmla="*/ 487 h 487"/>
                </a:gdLst>
                <a:ahLst/>
                <a:cxnLst>
                  <a:cxn ang="T10">
                    <a:pos x="T0" y="T1"/>
                  </a:cxn>
                  <a:cxn ang="T11">
                    <a:pos x="T2" y="T3"/>
                  </a:cxn>
                  <a:cxn ang="T12">
                    <a:pos x="T4" y="T5"/>
                  </a:cxn>
                  <a:cxn ang="T13">
                    <a:pos x="T6" y="T7"/>
                  </a:cxn>
                  <a:cxn ang="T14">
                    <a:pos x="T8" y="T9"/>
                  </a:cxn>
                </a:cxnLst>
                <a:rect l="T15" t="T16" r="T17" b="T18"/>
                <a:pathLst>
                  <a:path w="325" h="487">
                    <a:moveTo>
                      <a:pt x="16" y="0"/>
                    </a:moveTo>
                    <a:cubicBezTo>
                      <a:pt x="16" y="0"/>
                      <a:pt x="37" y="218"/>
                      <a:pt x="0" y="382"/>
                    </a:cubicBezTo>
                    <a:cubicBezTo>
                      <a:pt x="325" y="487"/>
                      <a:pt x="325" y="487"/>
                      <a:pt x="325" y="487"/>
                    </a:cubicBezTo>
                    <a:cubicBezTo>
                      <a:pt x="325" y="90"/>
                      <a:pt x="325" y="90"/>
                      <a:pt x="325" y="90"/>
                    </a:cubicBezTo>
                    <a:lnTo>
                      <a:pt x="16" y="0"/>
                    </a:lnTo>
                    <a:close/>
                  </a:path>
                </a:pathLst>
              </a:custGeom>
              <a:gradFill rotWithShape="1">
                <a:gsLst>
                  <a:gs pos="0">
                    <a:srgbClr val="E9EAEA"/>
                  </a:gs>
                  <a:gs pos="100000">
                    <a:srgbClr val="FFFFFF"/>
                  </a:gs>
                </a:gsLst>
                <a:lin ang="2700000" scaled="1"/>
              </a:gradFill>
              <a:ln w="9525">
                <a:noFill/>
                <a:round/>
                <a:headEnd/>
                <a:tailEnd/>
              </a:ln>
            </p:spPr>
            <p:txBody>
              <a:bodyPr/>
              <a:lstStyle/>
              <a:p>
                <a:endParaRPr lang="zh-CN" altLang="en-US"/>
              </a:p>
            </p:txBody>
          </p:sp>
          <p:sp>
            <p:nvSpPr>
              <p:cNvPr id="9234" name="Freeform 31"/>
              <p:cNvSpPr>
                <a:spLocks/>
              </p:cNvSpPr>
              <p:nvPr/>
            </p:nvSpPr>
            <p:spPr bwMode="auto">
              <a:xfrm>
                <a:off x="688" y="542"/>
                <a:ext cx="533" cy="719"/>
              </a:xfrm>
              <a:custGeom>
                <a:avLst/>
                <a:gdLst>
                  <a:gd name="T0" fmla="*/ 622 w 441"/>
                  <a:gd name="T1" fmla="*/ 225 h 555"/>
                  <a:gd name="T2" fmla="*/ 25 w 441"/>
                  <a:gd name="T3" fmla="*/ 0 h 555"/>
                  <a:gd name="T4" fmla="*/ 21 w 441"/>
                  <a:gd name="T5" fmla="*/ 0 h 555"/>
                  <a:gd name="T6" fmla="*/ 22 w 441"/>
                  <a:gd name="T7" fmla="*/ 27 h 555"/>
                  <a:gd name="T8" fmla="*/ 601 w 441"/>
                  <a:gd name="T9" fmla="*/ 246 h 555"/>
                  <a:gd name="T10" fmla="*/ 602 w 441"/>
                  <a:gd name="T11" fmla="*/ 904 h 555"/>
                  <a:gd name="T12" fmla="*/ 0 w 441"/>
                  <a:gd name="T13" fmla="*/ 711 h 555"/>
                  <a:gd name="T14" fmla="*/ 0 w 441"/>
                  <a:gd name="T15" fmla="*/ 732 h 555"/>
                  <a:gd name="T16" fmla="*/ 602 w 441"/>
                  <a:gd name="T17" fmla="*/ 931 h 555"/>
                  <a:gd name="T18" fmla="*/ 624 w 441"/>
                  <a:gd name="T19" fmla="*/ 931 h 555"/>
                  <a:gd name="T20" fmla="*/ 622 w 441"/>
                  <a:gd name="T21" fmla="*/ 225 h 5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1"/>
                  <a:gd name="T34" fmla="*/ 0 h 555"/>
                  <a:gd name="T35" fmla="*/ 441 w 441"/>
                  <a:gd name="T36" fmla="*/ 555 h 5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1" h="555">
                    <a:moveTo>
                      <a:pt x="426" y="134"/>
                    </a:moveTo>
                    <a:cubicBezTo>
                      <a:pt x="17" y="0"/>
                      <a:pt x="17" y="0"/>
                      <a:pt x="17" y="0"/>
                    </a:cubicBezTo>
                    <a:cubicBezTo>
                      <a:pt x="14" y="0"/>
                      <a:pt x="14" y="0"/>
                      <a:pt x="14" y="0"/>
                    </a:cubicBezTo>
                    <a:cubicBezTo>
                      <a:pt x="15" y="16"/>
                      <a:pt x="15" y="16"/>
                      <a:pt x="15" y="16"/>
                    </a:cubicBezTo>
                    <a:cubicBezTo>
                      <a:pt x="411" y="147"/>
                      <a:pt x="411" y="147"/>
                      <a:pt x="411" y="147"/>
                    </a:cubicBezTo>
                    <a:cubicBezTo>
                      <a:pt x="411" y="147"/>
                      <a:pt x="427" y="235"/>
                      <a:pt x="412" y="539"/>
                    </a:cubicBezTo>
                    <a:cubicBezTo>
                      <a:pt x="0" y="424"/>
                      <a:pt x="0" y="424"/>
                      <a:pt x="0" y="424"/>
                    </a:cubicBezTo>
                    <a:cubicBezTo>
                      <a:pt x="0" y="436"/>
                      <a:pt x="0" y="436"/>
                      <a:pt x="0" y="436"/>
                    </a:cubicBezTo>
                    <a:cubicBezTo>
                      <a:pt x="412" y="555"/>
                      <a:pt x="412" y="555"/>
                      <a:pt x="412" y="555"/>
                    </a:cubicBezTo>
                    <a:cubicBezTo>
                      <a:pt x="427" y="555"/>
                      <a:pt x="427" y="555"/>
                      <a:pt x="427" y="555"/>
                    </a:cubicBezTo>
                    <a:cubicBezTo>
                      <a:pt x="441" y="270"/>
                      <a:pt x="426" y="134"/>
                      <a:pt x="426" y="134"/>
                    </a:cubicBezTo>
                    <a:close/>
                  </a:path>
                </a:pathLst>
              </a:custGeom>
              <a:gradFill rotWithShape="1">
                <a:gsLst>
                  <a:gs pos="0">
                    <a:srgbClr val="C0C0C0"/>
                  </a:gs>
                  <a:gs pos="100000">
                    <a:schemeClr val="bg2"/>
                  </a:gs>
                </a:gsLst>
                <a:lin ang="2700000" scaled="1"/>
              </a:gradFill>
              <a:ln w="9525">
                <a:noFill/>
                <a:round/>
                <a:headEnd/>
                <a:tailEnd/>
              </a:ln>
            </p:spPr>
            <p:txBody>
              <a:bodyPr/>
              <a:lstStyle/>
              <a:p>
                <a:endParaRPr lang="zh-CN" altLang="en-US"/>
              </a:p>
            </p:txBody>
          </p:sp>
          <p:sp>
            <p:nvSpPr>
              <p:cNvPr id="9235" name="Freeform 32"/>
              <p:cNvSpPr>
                <a:spLocks/>
              </p:cNvSpPr>
              <p:nvPr/>
            </p:nvSpPr>
            <p:spPr bwMode="auto">
              <a:xfrm>
                <a:off x="708" y="542"/>
                <a:ext cx="2735" cy="174"/>
              </a:xfrm>
              <a:custGeom>
                <a:avLst/>
                <a:gdLst>
                  <a:gd name="T0" fmla="*/ 3135 w 2386"/>
                  <a:gd name="T1" fmla="*/ 207 h 142"/>
                  <a:gd name="T2" fmla="*/ 2698 w 2386"/>
                  <a:gd name="T3" fmla="*/ 61 h 142"/>
                  <a:gd name="T4" fmla="*/ 0 w 2386"/>
                  <a:gd name="T5" fmla="*/ 0 h 142"/>
                  <a:gd name="T6" fmla="*/ 566 w 2386"/>
                  <a:gd name="T7" fmla="*/ 213 h 142"/>
                  <a:gd name="T8" fmla="*/ 575 w 2386"/>
                  <a:gd name="T9" fmla="*/ 202 h 142"/>
                  <a:gd name="T10" fmla="*/ 3135 w 2386"/>
                  <a:gd name="T11" fmla="*/ 207 h 142"/>
                  <a:gd name="T12" fmla="*/ 0 60000 65536"/>
                  <a:gd name="T13" fmla="*/ 0 60000 65536"/>
                  <a:gd name="T14" fmla="*/ 0 60000 65536"/>
                  <a:gd name="T15" fmla="*/ 0 60000 65536"/>
                  <a:gd name="T16" fmla="*/ 0 60000 65536"/>
                  <a:gd name="T17" fmla="*/ 0 60000 65536"/>
                  <a:gd name="T18" fmla="*/ 0 w 2386"/>
                  <a:gd name="T19" fmla="*/ 0 h 142"/>
                  <a:gd name="T20" fmla="*/ 2386 w 2386"/>
                  <a:gd name="T21" fmla="*/ 142 h 142"/>
                </a:gdLst>
                <a:ahLst/>
                <a:cxnLst>
                  <a:cxn ang="T12">
                    <a:pos x="T0" y="T1"/>
                  </a:cxn>
                  <a:cxn ang="T13">
                    <a:pos x="T2" y="T3"/>
                  </a:cxn>
                  <a:cxn ang="T14">
                    <a:pos x="T4" y="T5"/>
                  </a:cxn>
                  <a:cxn ang="T15">
                    <a:pos x="T6" y="T7"/>
                  </a:cxn>
                  <a:cxn ang="T16">
                    <a:pos x="T8" y="T9"/>
                  </a:cxn>
                  <a:cxn ang="T17">
                    <a:pos x="T10" y="T11"/>
                  </a:cxn>
                </a:cxnLst>
                <a:rect l="T18" t="T19" r="T20" b="T21"/>
                <a:pathLst>
                  <a:path w="2386" h="142">
                    <a:moveTo>
                      <a:pt x="2386" y="138"/>
                    </a:moveTo>
                    <a:lnTo>
                      <a:pt x="2054" y="41"/>
                    </a:lnTo>
                    <a:lnTo>
                      <a:pt x="0" y="0"/>
                    </a:lnTo>
                    <a:lnTo>
                      <a:pt x="431" y="142"/>
                    </a:lnTo>
                    <a:lnTo>
                      <a:pt x="438" y="135"/>
                    </a:lnTo>
                    <a:lnTo>
                      <a:pt x="2386" y="138"/>
                    </a:lnTo>
                    <a:close/>
                  </a:path>
                </a:pathLst>
              </a:custGeom>
              <a:gradFill rotWithShape="1">
                <a:gsLst>
                  <a:gs pos="0">
                    <a:srgbClr val="727172"/>
                  </a:gs>
                  <a:gs pos="100000">
                    <a:srgbClr val="4D4D4D"/>
                  </a:gs>
                </a:gsLst>
                <a:lin ang="5400000" scaled="1"/>
              </a:gradFill>
              <a:ln w="9525">
                <a:noFill/>
                <a:round/>
                <a:headEnd/>
                <a:tailEnd/>
              </a:ln>
            </p:spPr>
            <p:txBody>
              <a:bodyPr/>
              <a:lstStyle/>
              <a:p>
                <a:endParaRPr lang="zh-CN" altLang="en-US"/>
              </a:p>
            </p:txBody>
          </p:sp>
          <p:sp>
            <p:nvSpPr>
              <p:cNvPr id="9236" name="Freeform 33"/>
              <p:cNvSpPr>
                <a:spLocks/>
              </p:cNvSpPr>
              <p:nvPr/>
            </p:nvSpPr>
            <p:spPr bwMode="auto">
              <a:xfrm>
                <a:off x="1202" y="708"/>
                <a:ext cx="2327" cy="553"/>
              </a:xfrm>
              <a:custGeom>
                <a:avLst/>
                <a:gdLst>
                  <a:gd name="T0" fmla="*/ 2710 w 1924"/>
                  <a:gd name="T1" fmla="*/ 5 h 427"/>
                  <a:gd name="T2" fmla="*/ 10 w 1924"/>
                  <a:gd name="T3" fmla="*/ 0 h 427"/>
                  <a:gd name="T4" fmla="*/ 0 w 1924"/>
                  <a:gd name="T5" fmla="*/ 10 h 427"/>
                  <a:gd name="T6" fmla="*/ 2 w 1924"/>
                  <a:gd name="T7" fmla="*/ 716 h 427"/>
                  <a:gd name="T8" fmla="*/ 2731 w 1924"/>
                  <a:gd name="T9" fmla="*/ 635 h 427"/>
                  <a:gd name="T10" fmla="*/ 2731 w 1924"/>
                  <a:gd name="T11" fmla="*/ 12 h 427"/>
                  <a:gd name="T12" fmla="*/ 2710 w 1924"/>
                  <a:gd name="T13" fmla="*/ 5 h 427"/>
                  <a:gd name="T14" fmla="*/ 0 60000 65536"/>
                  <a:gd name="T15" fmla="*/ 0 60000 65536"/>
                  <a:gd name="T16" fmla="*/ 0 60000 65536"/>
                  <a:gd name="T17" fmla="*/ 0 60000 65536"/>
                  <a:gd name="T18" fmla="*/ 0 60000 65536"/>
                  <a:gd name="T19" fmla="*/ 0 60000 65536"/>
                  <a:gd name="T20" fmla="*/ 0 60000 65536"/>
                  <a:gd name="T21" fmla="*/ 0 w 1924"/>
                  <a:gd name="T22" fmla="*/ 0 h 427"/>
                  <a:gd name="T23" fmla="*/ 1924 w 1924"/>
                  <a:gd name="T24" fmla="*/ 427 h 4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4" h="427">
                    <a:moveTo>
                      <a:pt x="1853" y="3"/>
                    </a:moveTo>
                    <a:cubicBezTo>
                      <a:pt x="7" y="0"/>
                      <a:pt x="7" y="0"/>
                      <a:pt x="7" y="0"/>
                    </a:cubicBezTo>
                    <a:cubicBezTo>
                      <a:pt x="0" y="6"/>
                      <a:pt x="0" y="6"/>
                      <a:pt x="0" y="6"/>
                    </a:cubicBezTo>
                    <a:cubicBezTo>
                      <a:pt x="0" y="6"/>
                      <a:pt x="16" y="142"/>
                      <a:pt x="2" y="427"/>
                    </a:cubicBezTo>
                    <a:cubicBezTo>
                      <a:pt x="1867" y="378"/>
                      <a:pt x="1867" y="378"/>
                      <a:pt x="1867" y="378"/>
                    </a:cubicBezTo>
                    <a:cubicBezTo>
                      <a:pt x="1867" y="378"/>
                      <a:pt x="1924" y="194"/>
                      <a:pt x="1867" y="7"/>
                    </a:cubicBezTo>
                    <a:lnTo>
                      <a:pt x="1853" y="3"/>
                    </a:lnTo>
                    <a:close/>
                  </a:path>
                </a:pathLst>
              </a:custGeom>
              <a:gradFill rotWithShape="1">
                <a:gsLst>
                  <a:gs pos="0">
                    <a:srgbClr val="969696"/>
                  </a:gs>
                  <a:gs pos="100000">
                    <a:srgbClr val="4D4D4D"/>
                  </a:gs>
                </a:gsLst>
                <a:lin ang="5400000" scaled="1"/>
              </a:gradFill>
              <a:ln w="9525">
                <a:noFill/>
                <a:round/>
                <a:headEnd/>
                <a:tailEnd/>
              </a:ln>
            </p:spPr>
            <p:txBody>
              <a:bodyPr/>
              <a:lstStyle/>
              <a:p>
                <a:endParaRPr lang="zh-CN" altLang="en-US"/>
              </a:p>
            </p:txBody>
          </p:sp>
        </p:grpSp>
        <p:sp>
          <p:nvSpPr>
            <p:cNvPr id="9224" name="WordArt 35"/>
            <p:cNvSpPr>
              <a:spLocks noChangeArrowheads="1" noChangeShapeType="1" noTextEdit="1"/>
            </p:cNvSpPr>
            <p:nvPr/>
          </p:nvSpPr>
          <p:spPr bwMode="auto">
            <a:xfrm rot="-330329">
              <a:off x="1893888" y="4149725"/>
              <a:ext cx="2101850" cy="188913"/>
            </a:xfrm>
            <a:prstGeom prst="rect">
              <a:avLst/>
            </a:prstGeom>
          </p:spPr>
          <p:txBody>
            <a:bodyPr wrap="none" fromWordArt="1">
              <a:prstTxWarp prst="textPlain">
                <a:avLst>
                  <a:gd name="adj" fmla="val 50000"/>
                </a:avLst>
              </a:prstTxWarp>
            </a:bodyPr>
            <a:lstStyle/>
            <a:p>
              <a:pPr algn="ctr"/>
              <a:r>
                <a:rPr lang="zh-CN" altLang="en-US" sz="3600" kern="10">
                  <a:ln w="9525">
                    <a:noFill/>
                    <a:round/>
                    <a:headEnd/>
                    <a:tailEnd/>
                  </a:ln>
                  <a:solidFill>
                    <a:schemeClr val="bg1"/>
                  </a:solidFill>
                  <a:latin typeface="黑体"/>
                  <a:ea typeface="黑体"/>
                </a:rPr>
                <a:t>双击此处添加文字内容</a:t>
              </a:r>
            </a:p>
          </p:txBody>
        </p:sp>
        <p:sp>
          <p:nvSpPr>
            <p:cNvPr id="9225" name="WordArt 36"/>
            <p:cNvSpPr>
              <a:spLocks noChangeArrowheads="1" noChangeShapeType="1" noTextEdit="1"/>
            </p:cNvSpPr>
            <p:nvPr/>
          </p:nvSpPr>
          <p:spPr bwMode="auto">
            <a:xfrm>
              <a:off x="1908175" y="2997200"/>
              <a:ext cx="2101850" cy="188913"/>
            </a:xfrm>
            <a:prstGeom prst="rect">
              <a:avLst/>
            </a:prstGeom>
          </p:spPr>
          <p:txBody>
            <a:bodyPr wrap="none" fromWordArt="1">
              <a:prstTxWarp prst="textPlain">
                <a:avLst>
                  <a:gd name="adj" fmla="val 50000"/>
                </a:avLst>
              </a:prstTxWarp>
            </a:bodyPr>
            <a:lstStyle/>
            <a:p>
              <a:pPr algn="ctr"/>
              <a:r>
                <a:rPr lang="zh-CN" altLang="en-US" sz="3600" kern="10">
                  <a:ln w="9525">
                    <a:noFill/>
                    <a:round/>
                    <a:headEnd/>
                    <a:tailEnd/>
                  </a:ln>
                  <a:solidFill>
                    <a:schemeClr val="bg1"/>
                  </a:solidFill>
                  <a:latin typeface="黑体"/>
                  <a:ea typeface="黑体"/>
                </a:rPr>
                <a:t>双击此处添加文字内容</a:t>
              </a:r>
            </a:p>
          </p:txBody>
        </p:sp>
        <p:sp>
          <p:nvSpPr>
            <p:cNvPr id="9226" name="WordArt 37"/>
            <p:cNvSpPr>
              <a:spLocks noChangeArrowheads="1" noChangeShapeType="1" noTextEdit="1"/>
            </p:cNvSpPr>
            <p:nvPr/>
          </p:nvSpPr>
          <p:spPr bwMode="auto">
            <a:xfrm rot="-457942">
              <a:off x="2109788" y="5256213"/>
              <a:ext cx="2101850" cy="188912"/>
            </a:xfrm>
            <a:prstGeom prst="rect">
              <a:avLst/>
            </a:prstGeom>
          </p:spPr>
          <p:txBody>
            <a:bodyPr wrap="none" fromWordArt="1">
              <a:prstTxWarp prst="textPlain">
                <a:avLst>
                  <a:gd name="adj" fmla="val 50000"/>
                </a:avLst>
              </a:prstTxWarp>
            </a:bodyPr>
            <a:lstStyle/>
            <a:p>
              <a:pPr algn="ctr"/>
              <a:r>
                <a:rPr lang="zh-CN" altLang="en-US" sz="3600" kern="10">
                  <a:ln w="9525">
                    <a:noFill/>
                    <a:round/>
                    <a:headEnd/>
                    <a:tailEnd/>
                  </a:ln>
                  <a:latin typeface="黑体"/>
                  <a:ea typeface="黑体"/>
                </a:rPr>
                <a:t>双击此处添加文字内容</a:t>
              </a:r>
            </a:p>
          </p:txBody>
        </p:sp>
        <p:sp>
          <p:nvSpPr>
            <p:cNvPr id="9227" name="WordArt 38"/>
            <p:cNvSpPr>
              <a:spLocks noChangeArrowheads="1" noChangeShapeType="1" noTextEdit="1"/>
            </p:cNvSpPr>
            <p:nvPr/>
          </p:nvSpPr>
          <p:spPr bwMode="auto">
            <a:xfrm>
              <a:off x="1908175" y="3573463"/>
              <a:ext cx="2101850" cy="188912"/>
            </a:xfrm>
            <a:prstGeom prst="rect">
              <a:avLst/>
            </a:prstGeom>
          </p:spPr>
          <p:txBody>
            <a:bodyPr wrap="none" fromWordArt="1">
              <a:prstTxWarp prst="textPlain">
                <a:avLst>
                  <a:gd name="adj" fmla="val 50000"/>
                </a:avLst>
              </a:prstTxWarp>
            </a:bodyPr>
            <a:lstStyle/>
            <a:p>
              <a:pPr algn="ctr"/>
              <a:r>
                <a:rPr lang="zh-CN" altLang="en-US" sz="3600" kern="10">
                  <a:ln w="9525">
                    <a:noFill/>
                    <a:round/>
                    <a:headEnd/>
                    <a:tailEnd/>
                  </a:ln>
                  <a:latin typeface="黑体"/>
                  <a:ea typeface="黑体"/>
                </a:rPr>
                <a:t>双击此处添加文字内容</a:t>
              </a:r>
            </a:p>
          </p:txBody>
        </p:sp>
      </p:grpSp>
      <p:grpSp>
        <p:nvGrpSpPr>
          <p:cNvPr id="43" name="组合 42"/>
          <p:cNvGrpSpPr/>
          <p:nvPr/>
        </p:nvGrpSpPr>
        <p:grpSpPr>
          <a:xfrm>
            <a:off x="5426075" y="2141538"/>
            <a:ext cx="2903538" cy="3519487"/>
            <a:chOff x="5426075" y="2141538"/>
            <a:chExt cx="2903538" cy="3519487"/>
          </a:xfrm>
        </p:grpSpPr>
        <p:sp>
          <p:nvSpPr>
            <p:cNvPr id="9228" name="AutoShape 39"/>
            <p:cNvSpPr>
              <a:spLocks noChangeArrowheads="1"/>
            </p:cNvSpPr>
            <p:nvPr/>
          </p:nvSpPr>
          <p:spPr bwMode="auto">
            <a:xfrm>
              <a:off x="5508625" y="2492375"/>
              <a:ext cx="2736850" cy="3168650"/>
            </a:xfrm>
            <a:prstGeom prst="roundRect">
              <a:avLst>
                <a:gd name="adj" fmla="val 1394"/>
              </a:avLst>
            </a:prstGeom>
            <a:gradFill rotWithShape="1">
              <a:gsLst>
                <a:gs pos="0">
                  <a:schemeClr val="bg1"/>
                </a:gs>
                <a:gs pos="100000">
                  <a:srgbClr val="DDDDDD"/>
                </a:gs>
              </a:gsLst>
              <a:lin ang="5400000" scaled="1"/>
            </a:gradFill>
            <a:ln w="9525" algn="ctr">
              <a:solidFill>
                <a:schemeClr val="bg2"/>
              </a:solidFill>
              <a:round/>
              <a:headEnd/>
              <a:tailEnd/>
            </a:ln>
          </p:spPr>
          <p:txBody>
            <a:bodyPr wrap="none" anchor="ctr"/>
            <a:lstStyle/>
            <a:p>
              <a:pPr algn="ctr">
                <a:lnSpc>
                  <a:spcPct val="120000"/>
                </a:lnSpc>
              </a:pPr>
              <a:endParaRPr lang="en-US" altLang="zh-CN" sz="1600" b="0">
                <a:solidFill>
                  <a:srgbClr val="000000"/>
                </a:solidFill>
                <a:latin typeface="微软雅黑" pitchFamily="34" charset="-122"/>
              </a:endParaRPr>
            </a:p>
            <a:p>
              <a:pPr algn="ctr">
                <a:lnSpc>
                  <a:spcPct val="120000"/>
                </a:lnSpc>
              </a:pPr>
              <a:r>
                <a:rPr lang="zh-CN" altLang="en-US" sz="1600" b="0">
                  <a:solidFill>
                    <a:srgbClr val="000000"/>
                  </a:solidFill>
                  <a:latin typeface="微软雅黑" pitchFamily="34" charset="-122"/>
                </a:rPr>
                <a:t>单击此处添加文字</a:t>
              </a:r>
            </a:p>
            <a:p>
              <a:pPr algn="ctr">
                <a:lnSpc>
                  <a:spcPct val="120000"/>
                </a:lnSpc>
              </a:pPr>
              <a:r>
                <a:rPr lang="zh-CN" altLang="en-US" sz="1600" b="0">
                  <a:solidFill>
                    <a:srgbClr val="000000"/>
                  </a:solidFill>
                  <a:latin typeface="微软雅黑" pitchFamily="34" charset="-122"/>
                </a:rPr>
                <a:t>单击此处添加文字</a:t>
              </a:r>
            </a:p>
            <a:p>
              <a:pPr algn="ctr">
                <a:lnSpc>
                  <a:spcPct val="120000"/>
                </a:lnSpc>
              </a:pPr>
              <a:r>
                <a:rPr lang="zh-CN" altLang="en-US" sz="1600" b="0">
                  <a:solidFill>
                    <a:srgbClr val="000000"/>
                  </a:solidFill>
                  <a:latin typeface="微软雅黑" pitchFamily="34" charset="-122"/>
                </a:rPr>
                <a:t>单击此处添加文字</a:t>
              </a:r>
            </a:p>
            <a:p>
              <a:pPr algn="ctr">
                <a:lnSpc>
                  <a:spcPct val="120000"/>
                </a:lnSpc>
              </a:pPr>
              <a:r>
                <a:rPr lang="zh-CN" altLang="en-US" sz="1600" b="0">
                  <a:solidFill>
                    <a:srgbClr val="000000"/>
                  </a:solidFill>
                </a:rPr>
                <a:t>单击此处添加文字</a:t>
              </a:r>
            </a:p>
            <a:p>
              <a:pPr algn="ctr">
                <a:lnSpc>
                  <a:spcPct val="120000"/>
                </a:lnSpc>
              </a:pPr>
              <a:r>
                <a:rPr lang="zh-CN" altLang="en-US" sz="1600" b="0">
                  <a:solidFill>
                    <a:srgbClr val="000000"/>
                  </a:solidFill>
                </a:rPr>
                <a:t>单击此处添加文字</a:t>
              </a:r>
            </a:p>
            <a:p>
              <a:pPr algn="ctr">
                <a:lnSpc>
                  <a:spcPct val="120000"/>
                </a:lnSpc>
              </a:pPr>
              <a:r>
                <a:rPr lang="zh-CN" altLang="en-US" sz="1600" b="0">
                  <a:solidFill>
                    <a:srgbClr val="000000"/>
                  </a:solidFill>
                </a:rPr>
                <a:t>单击此处添加文字</a:t>
              </a:r>
              <a:endParaRPr lang="zh-CN" altLang="zh-CN" sz="1600" b="0">
                <a:solidFill>
                  <a:srgbClr val="000000"/>
                </a:solidFill>
              </a:endParaRPr>
            </a:p>
            <a:p>
              <a:pPr algn="ctr">
                <a:lnSpc>
                  <a:spcPct val="120000"/>
                </a:lnSpc>
              </a:pPr>
              <a:endParaRPr lang="zh-CN" altLang="zh-CN" sz="1600" b="0">
                <a:solidFill>
                  <a:srgbClr val="000000"/>
                </a:solidFill>
                <a:latin typeface="微软雅黑" pitchFamily="34" charset="-122"/>
              </a:endParaRPr>
            </a:p>
            <a:p>
              <a:pPr algn="ctr">
                <a:lnSpc>
                  <a:spcPct val="120000"/>
                </a:lnSpc>
              </a:pPr>
              <a:endParaRPr lang="zh-CN" altLang="zh-CN" sz="1600" b="0">
                <a:solidFill>
                  <a:srgbClr val="000000"/>
                </a:solidFill>
                <a:latin typeface="微软雅黑" pitchFamily="34" charset="-122"/>
              </a:endParaRPr>
            </a:p>
          </p:txBody>
        </p:sp>
        <p:sp>
          <p:nvSpPr>
            <p:cNvPr id="9229" name="AutoShape 40"/>
            <p:cNvSpPr>
              <a:spLocks noChangeArrowheads="1"/>
            </p:cNvSpPr>
            <p:nvPr/>
          </p:nvSpPr>
          <p:spPr bwMode="auto">
            <a:xfrm>
              <a:off x="5426075" y="2141538"/>
              <a:ext cx="2903538" cy="496887"/>
            </a:xfrm>
            <a:prstGeom prst="roundRect">
              <a:avLst>
                <a:gd name="adj" fmla="val 5630"/>
              </a:avLst>
            </a:prstGeom>
            <a:gradFill rotWithShape="1">
              <a:gsLst>
                <a:gs pos="0">
                  <a:schemeClr val="accent1"/>
                </a:gs>
                <a:gs pos="100000">
                  <a:schemeClr val="accent2"/>
                </a:gs>
              </a:gsLst>
              <a:lin ang="2700000" scaled="1"/>
            </a:gradFill>
            <a:ln w="9525" algn="ctr">
              <a:noFill/>
              <a:round/>
              <a:headEnd/>
              <a:tailEnd/>
            </a:ln>
          </p:spPr>
          <p:txBody>
            <a:bodyPr wrap="none" anchor="ctr"/>
            <a:lstStyle/>
            <a:p>
              <a:pPr algn="ctr"/>
              <a:r>
                <a:rPr lang="zh-CN" altLang="en-US" sz="2000" dirty="0">
                  <a:solidFill>
                    <a:schemeClr val="bg1"/>
                  </a:solidFill>
                </a:rPr>
                <a:t>单击此处添加文字</a:t>
              </a:r>
            </a:p>
          </p:txBody>
        </p:sp>
      </p:grpSp>
      <p:sp>
        <p:nvSpPr>
          <p:cNvPr id="9230" name="WordArt 38"/>
          <p:cNvSpPr>
            <a:spLocks noChangeArrowheads="1" noChangeShapeType="1" noTextEdit="1"/>
          </p:cNvSpPr>
          <p:nvPr/>
        </p:nvSpPr>
        <p:spPr bwMode="auto">
          <a:xfrm>
            <a:off x="814387" y="1908167"/>
            <a:ext cx="3686175" cy="377825"/>
          </a:xfrm>
          <a:prstGeom prst="rect">
            <a:avLst/>
          </a:prstGeom>
        </p:spPr>
        <p:txBody>
          <a:bodyPr wrap="none" fromWordArt="1">
            <a:prstTxWarp prst="textPlain">
              <a:avLst>
                <a:gd name="adj" fmla="val 50000"/>
              </a:avLst>
            </a:prstTxWarp>
          </a:bodyPr>
          <a:lstStyle/>
          <a:p>
            <a:pPr algn="ctr"/>
            <a:r>
              <a:rPr lang="zh-CN" altLang="en-US" sz="3600" kern="10" dirty="0">
                <a:ln w="9525">
                  <a:noFill/>
                  <a:round/>
                  <a:headEnd/>
                  <a:tailEnd/>
                </a:ln>
                <a:solidFill>
                  <a:schemeClr val="accent1"/>
                </a:solidFill>
                <a:latin typeface="微软雅黑"/>
                <a:ea typeface="微软雅黑"/>
              </a:rPr>
              <a:t>双击此处添加标题文字</a:t>
            </a:r>
          </a:p>
        </p:txBody>
      </p:sp>
      <p:sp>
        <p:nvSpPr>
          <p:cNvPr id="9231"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wipe(down)">
                                      <p:cBhvr>
                                        <p:cTn id="7" dur="500"/>
                                        <p:tgtEl>
                                          <p:spTgt spid="9230"/>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29" presetClass="entr" presetSubtype="0"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p:cTn id="16" dur="1000" fill="hold"/>
                                        <p:tgtEl>
                                          <p:spTgt spid="43"/>
                                        </p:tgtEl>
                                        <p:attrNameLst>
                                          <p:attrName>ppt_x</p:attrName>
                                        </p:attrNameLst>
                                      </p:cBhvr>
                                      <p:tavLst>
                                        <p:tav tm="0">
                                          <p:val>
                                            <p:strVal val="#ppt_x-.2"/>
                                          </p:val>
                                        </p:tav>
                                        <p:tav tm="100000">
                                          <p:val>
                                            <p:strVal val="#ppt_x"/>
                                          </p:val>
                                        </p:tav>
                                      </p:tavLst>
                                    </p:anim>
                                    <p:anim calcmode="lin" valueType="num">
                                      <p:cBhvr>
                                        <p:cTn id="17" dur="1000" fill="hold"/>
                                        <p:tgtEl>
                                          <p:spTgt spid="43"/>
                                        </p:tgtEl>
                                        <p:attrNameLst>
                                          <p:attrName>ppt_y</p:attrName>
                                        </p:attrNameLst>
                                      </p:cBhvr>
                                      <p:tavLst>
                                        <p:tav tm="0">
                                          <p:val>
                                            <p:strVal val="#ppt_y"/>
                                          </p:val>
                                        </p:tav>
                                        <p:tav tm="100000">
                                          <p:val>
                                            <p:strVal val="#ppt_y"/>
                                          </p:val>
                                        </p:tav>
                                      </p:tavLst>
                                    </p:anim>
                                    <p:animEffect transition="in" filter="wipe(right)" prLst="gradientSize: 0.1">
                                      <p:cBhvr>
                                        <p:cTn id="18"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 name="组合 29"/>
          <p:cNvGrpSpPr/>
          <p:nvPr/>
        </p:nvGrpSpPr>
        <p:grpSpPr>
          <a:xfrm>
            <a:off x="3276600" y="3216275"/>
            <a:ext cx="2551113" cy="2446338"/>
            <a:chOff x="3276600" y="3216275"/>
            <a:chExt cx="2551113" cy="2446338"/>
          </a:xfrm>
        </p:grpSpPr>
        <p:pic>
          <p:nvPicPr>
            <p:cNvPr id="11267" name="Picture 3" descr="投影2"/>
            <p:cNvPicPr>
              <a:picLocks noChangeAspect="1" noChangeArrowheads="1"/>
            </p:cNvPicPr>
            <p:nvPr/>
          </p:nvPicPr>
          <p:blipFill>
            <a:blip r:embed="rId3"/>
            <a:srcRect l="2441" t="61200" r="8347" b="7201"/>
            <a:stretch>
              <a:fillRect/>
            </a:stretch>
          </p:blipFill>
          <p:spPr bwMode="auto">
            <a:xfrm>
              <a:off x="3276600" y="5562600"/>
              <a:ext cx="2551113" cy="100013"/>
            </a:xfrm>
            <a:prstGeom prst="rect">
              <a:avLst/>
            </a:prstGeom>
            <a:noFill/>
            <a:ln w="9525">
              <a:noFill/>
              <a:miter lim="800000"/>
              <a:headEnd/>
              <a:tailEnd/>
            </a:ln>
          </p:spPr>
        </p:pic>
        <p:sp>
          <p:nvSpPr>
            <p:cNvPr id="271364" name="AutoShape 4"/>
            <p:cNvSpPr>
              <a:spLocks noChangeArrowheads="1"/>
            </p:cNvSpPr>
            <p:nvPr/>
          </p:nvSpPr>
          <p:spPr bwMode="auto">
            <a:xfrm>
              <a:off x="3276600" y="3216275"/>
              <a:ext cx="2551113" cy="2332038"/>
            </a:xfrm>
            <a:prstGeom prst="roundRect">
              <a:avLst>
                <a:gd name="adj" fmla="val 894"/>
              </a:avLst>
            </a:prstGeom>
            <a:gradFill rotWithShape="1">
              <a:gsLst>
                <a:gs pos="0">
                  <a:srgbClr val="FFFFFF"/>
                </a:gs>
                <a:gs pos="100000">
                  <a:srgbClr val="FFFFFF">
                    <a:gamma/>
                    <a:shade val="84706"/>
                    <a:invGamma/>
                  </a:srgbClr>
                </a:gs>
              </a:gsLst>
              <a:lin ang="5400000" scaled="1"/>
            </a:gradFill>
            <a:ln w="6350" algn="ctr">
              <a:solidFill>
                <a:srgbClr val="808080"/>
              </a:solidFill>
              <a:round/>
              <a:headEnd/>
              <a:tailEnd/>
            </a:ln>
            <a:effectLst/>
          </p:spPr>
          <p:txBody>
            <a:bodyPr wrap="none" anchor="ctr"/>
            <a:lstStyle/>
            <a:p>
              <a:pPr algn="ctr">
                <a:spcBef>
                  <a:spcPct val="20000"/>
                </a:spcBef>
                <a:buClr>
                  <a:srgbClr val="E1B40C"/>
                </a:buClr>
                <a:buFont typeface="Wingdings" pitchFamily="2" charset="2"/>
                <a:buNone/>
                <a:defRPr/>
              </a:pPr>
              <a:endParaRPr lang="zh-CN" altLang="zh-CN" sz="2000">
                <a:solidFill>
                  <a:srgbClr val="000000"/>
                </a:solidFill>
                <a:effectLst>
                  <a:outerShdw blurRad="38100" dist="38100" dir="2700000" algn="tl">
                    <a:srgbClr val="C0C0C0"/>
                  </a:outerShdw>
                </a:effectLst>
                <a:latin typeface="宋体" pitchFamily="2" charset="-122"/>
              </a:endParaRPr>
            </a:p>
          </p:txBody>
        </p:sp>
        <p:pic>
          <p:nvPicPr>
            <p:cNvPr id="11271" name="Picture 7" descr="图片2"/>
            <p:cNvPicPr>
              <a:picLocks noChangeAspect="1" noChangeArrowheads="1"/>
            </p:cNvPicPr>
            <p:nvPr/>
          </p:nvPicPr>
          <p:blipFill>
            <a:blip r:embed="rId4"/>
            <a:srcRect l="5891" r="2945" b="74030"/>
            <a:stretch>
              <a:fillRect/>
            </a:stretch>
          </p:blipFill>
          <p:spPr bwMode="auto">
            <a:xfrm>
              <a:off x="4635500" y="3430588"/>
              <a:ext cx="982663" cy="935037"/>
            </a:xfrm>
            <a:prstGeom prst="rect">
              <a:avLst/>
            </a:prstGeom>
            <a:noFill/>
            <a:ln w="9525">
              <a:noFill/>
              <a:miter lim="800000"/>
              <a:headEnd/>
              <a:tailEnd/>
            </a:ln>
          </p:spPr>
        </p:pic>
        <p:sp>
          <p:nvSpPr>
            <p:cNvPr id="11274" name="Rectangle 10"/>
            <p:cNvSpPr>
              <a:spLocks noChangeArrowheads="1"/>
            </p:cNvSpPr>
            <p:nvPr/>
          </p:nvSpPr>
          <p:spPr bwMode="auto">
            <a:xfrm>
              <a:off x="3321050" y="3773488"/>
              <a:ext cx="1250950" cy="304800"/>
            </a:xfrm>
            <a:prstGeom prst="rect">
              <a:avLst/>
            </a:prstGeom>
            <a:noFill/>
            <a:ln w="9525">
              <a:noFill/>
              <a:miter lim="800000"/>
              <a:headEnd/>
              <a:tailEnd/>
            </a:ln>
          </p:spPr>
          <p:txBody>
            <a:bodyPr wrap="none">
              <a:spAutoFit/>
            </a:bodyPr>
            <a:lstStyle/>
            <a:p>
              <a:r>
                <a:rPr lang="zh-CN" altLang="en-US" sz="1400"/>
                <a:t>单击添加文字</a:t>
              </a:r>
            </a:p>
          </p:txBody>
        </p:sp>
        <p:sp>
          <p:nvSpPr>
            <p:cNvPr id="11275" name="Rectangle 11"/>
            <p:cNvSpPr>
              <a:spLocks noChangeArrowheads="1"/>
            </p:cNvSpPr>
            <p:nvPr/>
          </p:nvSpPr>
          <p:spPr bwMode="auto">
            <a:xfrm>
              <a:off x="3322638" y="4581525"/>
              <a:ext cx="2409825" cy="749300"/>
            </a:xfrm>
            <a:prstGeom prst="rect">
              <a:avLst/>
            </a:prstGeom>
            <a:noFill/>
            <a:ln w="9525">
              <a:noFill/>
              <a:miter lim="800000"/>
              <a:headEnd/>
              <a:tailEnd/>
            </a:ln>
          </p:spPr>
          <p:txBody>
            <a:bodyPr>
              <a:spAutoFit/>
            </a:bodyPr>
            <a:lstStyle/>
            <a:p>
              <a:pPr>
                <a:lnSpc>
                  <a:spcPct val="120000"/>
                </a:lnSpc>
              </a:pPr>
              <a:r>
                <a:rPr lang="zh-CN" altLang="en-US" sz="1200" b="0"/>
                <a:t>单击此处添加段落文字内容</a:t>
              </a:r>
            </a:p>
            <a:p>
              <a:pPr>
                <a:lnSpc>
                  <a:spcPct val="120000"/>
                </a:lnSpc>
              </a:pPr>
              <a:r>
                <a:rPr lang="zh-CN" altLang="en-US" sz="1200" b="0"/>
                <a:t>单击此处添加段落文字内容</a:t>
              </a:r>
            </a:p>
            <a:p>
              <a:pPr>
                <a:lnSpc>
                  <a:spcPct val="120000"/>
                </a:lnSpc>
              </a:pPr>
              <a:r>
                <a:rPr lang="zh-CN" altLang="en-US" sz="1200" b="0"/>
                <a:t>单击此处添加段落文字内容</a:t>
              </a:r>
            </a:p>
          </p:txBody>
        </p:sp>
        <p:sp>
          <p:nvSpPr>
            <p:cNvPr id="11281" name="Rectangle 17"/>
            <p:cNvSpPr>
              <a:spLocks noChangeArrowheads="1"/>
            </p:cNvSpPr>
            <p:nvPr/>
          </p:nvSpPr>
          <p:spPr bwMode="auto">
            <a:xfrm>
              <a:off x="4633913" y="3381375"/>
              <a:ext cx="987425" cy="987425"/>
            </a:xfrm>
            <a:prstGeom prst="rect">
              <a:avLst/>
            </a:prstGeom>
            <a:noFill/>
            <a:ln w="9525" algn="ctr">
              <a:solidFill>
                <a:srgbClr val="808080"/>
              </a:solidFill>
              <a:miter lim="800000"/>
              <a:headEnd/>
              <a:tailEnd/>
            </a:ln>
          </p:spPr>
          <p:txBody>
            <a:bodyPr wrap="none" anchor="ctr"/>
            <a:lstStyle/>
            <a:p>
              <a:endParaRPr lang="zh-CN" altLang="en-US" b="0"/>
            </a:p>
          </p:txBody>
        </p:sp>
      </p:grpSp>
      <p:grpSp>
        <p:nvGrpSpPr>
          <p:cNvPr id="31" name="组合 30"/>
          <p:cNvGrpSpPr/>
          <p:nvPr/>
        </p:nvGrpSpPr>
        <p:grpSpPr>
          <a:xfrm>
            <a:off x="6011863" y="3216275"/>
            <a:ext cx="2592387" cy="2446338"/>
            <a:chOff x="6011863" y="3216275"/>
            <a:chExt cx="2592387" cy="2446338"/>
          </a:xfrm>
        </p:grpSpPr>
        <p:pic>
          <p:nvPicPr>
            <p:cNvPr id="11269" name="Picture 5" descr="投影2"/>
            <p:cNvPicPr>
              <a:picLocks noChangeAspect="1" noChangeArrowheads="1"/>
            </p:cNvPicPr>
            <p:nvPr/>
          </p:nvPicPr>
          <p:blipFill>
            <a:blip r:embed="rId3"/>
            <a:srcRect l="2441" t="61200" r="8347" b="7201"/>
            <a:stretch>
              <a:fillRect/>
            </a:stretch>
          </p:blipFill>
          <p:spPr bwMode="auto">
            <a:xfrm>
              <a:off x="6011863" y="5562600"/>
              <a:ext cx="2592387" cy="100013"/>
            </a:xfrm>
            <a:prstGeom prst="rect">
              <a:avLst/>
            </a:prstGeom>
            <a:noFill/>
            <a:ln w="9525">
              <a:noFill/>
              <a:miter lim="800000"/>
              <a:headEnd/>
              <a:tailEnd/>
            </a:ln>
          </p:spPr>
        </p:pic>
        <p:sp>
          <p:nvSpPr>
            <p:cNvPr id="271366" name="AutoShape 6"/>
            <p:cNvSpPr>
              <a:spLocks noChangeArrowheads="1"/>
            </p:cNvSpPr>
            <p:nvPr/>
          </p:nvSpPr>
          <p:spPr bwMode="auto">
            <a:xfrm>
              <a:off x="6011863" y="3216275"/>
              <a:ext cx="2592387" cy="2332038"/>
            </a:xfrm>
            <a:prstGeom prst="roundRect">
              <a:avLst>
                <a:gd name="adj" fmla="val 894"/>
              </a:avLst>
            </a:prstGeom>
            <a:gradFill rotWithShape="1">
              <a:gsLst>
                <a:gs pos="0">
                  <a:srgbClr val="FFFFFF"/>
                </a:gs>
                <a:gs pos="100000">
                  <a:srgbClr val="FFFFFF">
                    <a:gamma/>
                    <a:shade val="84706"/>
                    <a:invGamma/>
                  </a:srgbClr>
                </a:gs>
              </a:gsLst>
              <a:lin ang="5400000" scaled="1"/>
            </a:gradFill>
            <a:ln w="6350" algn="ctr">
              <a:solidFill>
                <a:srgbClr val="808080"/>
              </a:solidFill>
              <a:round/>
              <a:headEnd/>
              <a:tailEnd/>
            </a:ln>
            <a:effectLst/>
          </p:spPr>
          <p:txBody>
            <a:bodyPr wrap="none" anchor="ctr"/>
            <a:lstStyle/>
            <a:p>
              <a:pPr marL="92075" algn="ctr">
                <a:spcBef>
                  <a:spcPct val="20000"/>
                </a:spcBef>
                <a:buClr>
                  <a:srgbClr val="E1B40C"/>
                </a:buClr>
                <a:buFont typeface="Wingdings" pitchFamily="2" charset="2"/>
                <a:buNone/>
                <a:defRPr/>
              </a:pPr>
              <a:endParaRPr lang="zh-CN" altLang="zh-CN" sz="2000">
                <a:solidFill>
                  <a:srgbClr val="000000"/>
                </a:solidFill>
                <a:effectLst>
                  <a:outerShdw blurRad="38100" dist="38100" dir="2700000" algn="tl">
                    <a:srgbClr val="C0C0C0"/>
                  </a:outerShdw>
                </a:effectLst>
                <a:latin typeface="宋体" pitchFamily="2" charset="-122"/>
              </a:endParaRPr>
            </a:p>
          </p:txBody>
        </p:sp>
        <p:pic>
          <p:nvPicPr>
            <p:cNvPr id="11272" name="Picture 8" descr="图片3"/>
            <p:cNvPicPr>
              <a:picLocks noChangeAspect="1" noChangeArrowheads="1"/>
            </p:cNvPicPr>
            <p:nvPr/>
          </p:nvPicPr>
          <p:blipFill>
            <a:blip r:embed="rId5"/>
            <a:srcRect l="6876" r="15500" b="73854"/>
            <a:stretch>
              <a:fillRect/>
            </a:stretch>
          </p:blipFill>
          <p:spPr bwMode="auto">
            <a:xfrm>
              <a:off x="7421563" y="3424238"/>
              <a:ext cx="985837" cy="941387"/>
            </a:xfrm>
            <a:prstGeom prst="rect">
              <a:avLst/>
            </a:prstGeom>
            <a:noFill/>
            <a:ln w="9525">
              <a:noFill/>
              <a:miter lim="800000"/>
              <a:headEnd/>
              <a:tailEnd/>
            </a:ln>
          </p:spPr>
        </p:pic>
        <p:sp>
          <p:nvSpPr>
            <p:cNvPr id="11276" name="Rectangle 12"/>
            <p:cNvSpPr>
              <a:spLocks noChangeArrowheads="1"/>
            </p:cNvSpPr>
            <p:nvPr/>
          </p:nvSpPr>
          <p:spPr bwMode="auto">
            <a:xfrm>
              <a:off x="6086475" y="3773488"/>
              <a:ext cx="1250950" cy="304800"/>
            </a:xfrm>
            <a:prstGeom prst="rect">
              <a:avLst/>
            </a:prstGeom>
            <a:noFill/>
            <a:ln w="9525">
              <a:noFill/>
              <a:miter lim="800000"/>
              <a:headEnd/>
              <a:tailEnd/>
            </a:ln>
          </p:spPr>
          <p:txBody>
            <a:bodyPr wrap="none">
              <a:spAutoFit/>
            </a:bodyPr>
            <a:lstStyle/>
            <a:p>
              <a:r>
                <a:rPr lang="zh-CN" altLang="en-US" sz="1400"/>
                <a:t>单击添加文字</a:t>
              </a:r>
            </a:p>
          </p:txBody>
        </p:sp>
        <p:sp>
          <p:nvSpPr>
            <p:cNvPr id="11277" name="Rectangle 13"/>
            <p:cNvSpPr>
              <a:spLocks noChangeArrowheads="1"/>
            </p:cNvSpPr>
            <p:nvPr/>
          </p:nvSpPr>
          <p:spPr bwMode="auto">
            <a:xfrm>
              <a:off x="6088063" y="4581525"/>
              <a:ext cx="2409825" cy="749300"/>
            </a:xfrm>
            <a:prstGeom prst="rect">
              <a:avLst/>
            </a:prstGeom>
            <a:noFill/>
            <a:ln w="9525">
              <a:noFill/>
              <a:miter lim="800000"/>
              <a:headEnd/>
              <a:tailEnd/>
            </a:ln>
          </p:spPr>
          <p:txBody>
            <a:bodyPr>
              <a:spAutoFit/>
            </a:bodyPr>
            <a:lstStyle/>
            <a:p>
              <a:pPr>
                <a:lnSpc>
                  <a:spcPct val="120000"/>
                </a:lnSpc>
              </a:pPr>
              <a:r>
                <a:rPr lang="zh-CN" altLang="en-US" sz="1200" b="0"/>
                <a:t>单击此处添加段落文字内容</a:t>
              </a:r>
            </a:p>
            <a:p>
              <a:pPr>
                <a:lnSpc>
                  <a:spcPct val="120000"/>
                </a:lnSpc>
              </a:pPr>
              <a:r>
                <a:rPr lang="zh-CN" altLang="en-US" sz="1200" b="0"/>
                <a:t>单击此处添加段落文字内容</a:t>
              </a:r>
            </a:p>
            <a:p>
              <a:pPr>
                <a:lnSpc>
                  <a:spcPct val="120000"/>
                </a:lnSpc>
              </a:pPr>
              <a:r>
                <a:rPr lang="zh-CN" altLang="en-US" sz="1200" b="0"/>
                <a:t>单击此处添加段落文字内容</a:t>
              </a:r>
            </a:p>
          </p:txBody>
        </p:sp>
        <p:sp>
          <p:nvSpPr>
            <p:cNvPr id="11282" name="Rectangle 18"/>
            <p:cNvSpPr>
              <a:spLocks noChangeArrowheads="1"/>
            </p:cNvSpPr>
            <p:nvPr/>
          </p:nvSpPr>
          <p:spPr bwMode="auto">
            <a:xfrm>
              <a:off x="7427913" y="3381375"/>
              <a:ext cx="987425" cy="987425"/>
            </a:xfrm>
            <a:prstGeom prst="rect">
              <a:avLst/>
            </a:prstGeom>
            <a:noFill/>
            <a:ln w="9525" algn="ctr">
              <a:solidFill>
                <a:srgbClr val="808080"/>
              </a:solidFill>
              <a:miter lim="800000"/>
              <a:headEnd/>
              <a:tailEnd/>
            </a:ln>
          </p:spPr>
          <p:txBody>
            <a:bodyPr wrap="none" anchor="ctr"/>
            <a:lstStyle/>
            <a:p>
              <a:endParaRPr lang="zh-CN" altLang="en-US" b="0"/>
            </a:p>
          </p:txBody>
        </p:sp>
      </p:grpSp>
      <p:grpSp>
        <p:nvGrpSpPr>
          <p:cNvPr id="11283" name="Group 19"/>
          <p:cNvGrpSpPr>
            <a:grpSpLocks/>
          </p:cNvGrpSpPr>
          <p:nvPr/>
        </p:nvGrpSpPr>
        <p:grpSpPr bwMode="auto">
          <a:xfrm>
            <a:off x="1785938" y="2608263"/>
            <a:ext cx="5545137" cy="608012"/>
            <a:chOff x="666" y="1599"/>
            <a:chExt cx="3398" cy="383"/>
          </a:xfrm>
        </p:grpSpPr>
        <p:cxnSp>
          <p:nvCxnSpPr>
            <p:cNvPr id="11289" name="AutoShape 20"/>
            <p:cNvCxnSpPr>
              <a:cxnSpLocks noChangeShapeType="1"/>
            </p:cNvCxnSpPr>
            <p:nvPr/>
          </p:nvCxnSpPr>
          <p:spPr bwMode="auto">
            <a:xfrm rot="5400000">
              <a:off x="688" y="1577"/>
              <a:ext cx="383" cy="427"/>
            </a:xfrm>
            <a:prstGeom prst="bentConnector3">
              <a:avLst>
                <a:gd name="adj1" fmla="val 49606"/>
              </a:avLst>
            </a:prstGeom>
            <a:noFill/>
            <a:ln w="19050">
              <a:solidFill>
                <a:srgbClr val="808080"/>
              </a:solidFill>
              <a:miter lim="800000"/>
              <a:headEnd/>
              <a:tailEnd type="triangle" w="med" len="med"/>
            </a:ln>
          </p:spPr>
        </p:cxnSp>
        <p:cxnSp>
          <p:nvCxnSpPr>
            <p:cNvPr id="11290" name="AutoShape 21"/>
            <p:cNvCxnSpPr>
              <a:cxnSpLocks noChangeShapeType="1"/>
            </p:cNvCxnSpPr>
            <p:nvPr/>
          </p:nvCxnSpPr>
          <p:spPr bwMode="auto">
            <a:xfrm rot="16200000" flipH="1">
              <a:off x="1535" y="1157"/>
              <a:ext cx="383" cy="1267"/>
            </a:xfrm>
            <a:prstGeom prst="bentConnector3">
              <a:avLst>
                <a:gd name="adj1" fmla="val 49606"/>
              </a:avLst>
            </a:prstGeom>
            <a:noFill/>
            <a:ln w="19050">
              <a:solidFill>
                <a:srgbClr val="808080"/>
              </a:solidFill>
              <a:miter lim="800000"/>
              <a:headEnd/>
              <a:tailEnd type="triangle" w="med" len="med"/>
            </a:ln>
          </p:spPr>
        </p:cxnSp>
        <p:cxnSp>
          <p:nvCxnSpPr>
            <p:cNvPr id="11291" name="AutoShape 22"/>
            <p:cNvCxnSpPr>
              <a:cxnSpLocks noChangeShapeType="1"/>
            </p:cNvCxnSpPr>
            <p:nvPr/>
          </p:nvCxnSpPr>
          <p:spPr bwMode="auto">
            <a:xfrm rot="16200000" flipH="1">
              <a:off x="2387" y="305"/>
              <a:ext cx="383" cy="2971"/>
            </a:xfrm>
            <a:prstGeom prst="bentConnector3">
              <a:avLst>
                <a:gd name="adj1" fmla="val 49606"/>
              </a:avLst>
            </a:prstGeom>
            <a:noFill/>
            <a:ln w="19050">
              <a:solidFill>
                <a:srgbClr val="808080"/>
              </a:solidFill>
              <a:miter lim="800000"/>
              <a:headEnd/>
              <a:tailEnd type="triangle" w="med" len="med"/>
            </a:ln>
          </p:spPr>
        </p:cxnSp>
      </p:grpSp>
      <p:grpSp>
        <p:nvGrpSpPr>
          <p:cNvPr id="28" name="组合 27"/>
          <p:cNvGrpSpPr/>
          <p:nvPr/>
        </p:nvGrpSpPr>
        <p:grpSpPr>
          <a:xfrm>
            <a:off x="755650" y="1773238"/>
            <a:ext cx="7632700" cy="836612"/>
            <a:chOff x="755650" y="1773238"/>
            <a:chExt cx="7632700" cy="836612"/>
          </a:xfrm>
        </p:grpSpPr>
        <p:sp>
          <p:nvSpPr>
            <p:cNvPr id="11284" name="AutoShape 23"/>
            <p:cNvSpPr>
              <a:spLocks noChangeArrowheads="1"/>
            </p:cNvSpPr>
            <p:nvPr/>
          </p:nvSpPr>
          <p:spPr bwMode="auto">
            <a:xfrm>
              <a:off x="2411413" y="1846263"/>
              <a:ext cx="5976937" cy="692150"/>
            </a:xfrm>
            <a:prstGeom prst="roundRect">
              <a:avLst>
                <a:gd name="adj" fmla="val 10250"/>
              </a:avLst>
            </a:prstGeom>
            <a:gradFill rotWithShape="1">
              <a:gsLst>
                <a:gs pos="0">
                  <a:schemeClr val="bg1"/>
                </a:gs>
                <a:gs pos="100000">
                  <a:srgbClr val="DDDDDD"/>
                </a:gs>
              </a:gsLst>
              <a:lin ang="5400000" scaled="1"/>
            </a:gradFill>
            <a:ln w="9525" algn="ctr">
              <a:solidFill>
                <a:srgbClr val="808080"/>
              </a:solidFill>
              <a:round/>
              <a:headEnd/>
              <a:tailEnd/>
            </a:ln>
          </p:spPr>
          <p:txBody>
            <a:bodyPr wrap="none" anchor="ctr"/>
            <a:lstStyle/>
            <a:p>
              <a:endParaRPr lang="zh-CN" altLang="en-US" b="0"/>
            </a:p>
          </p:txBody>
        </p:sp>
        <p:sp>
          <p:nvSpPr>
            <p:cNvPr id="11285" name="AutoShape 24"/>
            <p:cNvSpPr>
              <a:spLocks noChangeArrowheads="1"/>
            </p:cNvSpPr>
            <p:nvPr/>
          </p:nvSpPr>
          <p:spPr bwMode="auto">
            <a:xfrm>
              <a:off x="755650" y="1773238"/>
              <a:ext cx="1930400" cy="836612"/>
            </a:xfrm>
            <a:prstGeom prst="roundRect">
              <a:avLst>
                <a:gd name="adj" fmla="val 12144"/>
              </a:avLst>
            </a:prstGeom>
            <a:gradFill rotWithShape="1">
              <a:gsLst>
                <a:gs pos="0">
                  <a:schemeClr val="accent1"/>
                </a:gs>
                <a:gs pos="100000">
                  <a:schemeClr val="accent2"/>
                </a:gs>
              </a:gsLst>
              <a:lin ang="2700000" scaled="1"/>
            </a:gradFill>
            <a:ln w="9525" algn="ctr">
              <a:noFill/>
              <a:round/>
              <a:headEnd/>
              <a:tailEnd/>
            </a:ln>
          </p:spPr>
          <p:txBody>
            <a:bodyPr wrap="none" anchor="ctr"/>
            <a:lstStyle/>
            <a:p>
              <a:pPr algn="ctr"/>
              <a:r>
                <a:rPr lang="zh-CN" altLang="en-US" sz="2000">
                  <a:solidFill>
                    <a:schemeClr val="bg1"/>
                  </a:solidFill>
                </a:rPr>
                <a:t>单击此处</a:t>
              </a:r>
            </a:p>
            <a:p>
              <a:pPr algn="ctr"/>
              <a:r>
                <a:rPr lang="zh-CN" altLang="en-US" sz="2000">
                  <a:solidFill>
                    <a:schemeClr val="bg1"/>
                  </a:solidFill>
                </a:rPr>
                <a:t>添加文字</a:t>
              </a:r>
              <a:endParaRPr lang="zh-CN" altLang="zh-CN" sz="2000">
                <a:solidFill>
                  <a:schemeClr val="bg1"/>
                </a:solidFill>
              </a:endParaRPr>
            </a:p>
          </p:txBody>
        </p:sp>
        <p:sp>
          <p:nvSpPr>
            <p:cNvPr id="11286" name="Rectangle 26"/>
            <p:cNvSpPr>
              <a:spLocks noChangeArrowheads="1"/>
            </p:cNvSpPr>
            <p:nvPr/>
          </p:nvSpPr>
          <p:spPr bwMode="auto">
            <a:xfrm>
              <a:off x="2700338" y="1917700"/>
              <a:ext cx="5616575" cy="568325"/>
            </a:xfrm>
            <a:prstGeom prst="rect">
              <a:avLst/>
            </a:prstGeom>
            <a:noFill/>
            <a:ln w="9525" algn="ctr">
              <a:noFill/>
              <a:miter lim="800000"/>
              <a:headEnd/>
              <a:tailEnd/>
            </a:ln>
          </p:spPr>
          <p:txBody>
            <a:bodyPr anchor="ctr"/>
            <a:lstStyle/>
            <a:p>
              <a:pPr algn="ctr"/>
              <a:r>
                <a:rPr lang="zh-CN" altLang="en-US" b="0"/>
                <a:t>单击此处添加段落文字内容</a:t>
              </a:r>
            </a:p>
          </p:txBody>
        </p:sp>
      </p:grpSp>
      <p:grpSp>
        <p:nvGrpSpPr>
          <p:cNvPr id="29" name="组合 28"/>
          <p:cNvGrpSpPr/>
          <p:nvPr/>
        </p:nvGrpSpPr>
        <p:grpSpPr>
          <a:xfrm>
            <a:off x="539750" y="3216275"/>
            <a:ext cx="2551113" cy="2446338"/>
            <a:chOff x="539750" y="3216275"/>
            <a:chExt cx="2551113" cy="2446338"/>
          </a:xfrm>
        </p:grpSpPr>
        <p:sp>
          <p:nvSpPr>
            <p:cNvPr id="271362" name="AutoShape 2"/>
            <p:cNvSpPr>
              <a:spLocks noChangeArrowheads="1"/>
            </p:cNvSpPr>
            <p:nvPr/>
          </p:nvSpPr>
          <p:spPr bwMode="auto">
            <a:xfrm>
              <a:off x="539750" y="3216275"/>
              <a:ext cx="2551113" cy="2332038"/>
            </a:xfrm>
            <a:prstGeom prst="roundRect">
              <a:avLst>
                <a:gd name="adj" fmla="val 894"/>
              </a:avLst>
            </a:prstGeom>
            <a:gradFill rotWithShape="1">
              <a:gsLst>
                <a:gs pos="0">
                  <a:srgbClr val="FFFFFF"/>
                </a:gs>
                <a:gs pos="100000">
                  <a:srgbClr val="FFFFFF">
                    <a:gamma/>
                    <a:shade val="84706"/>
                    <a:invGamma/>
                  </a:srgbClr>
                </a:gs>
              </a:gsLst>
              <a:lin ang="5400000" scaled="1"/>
            </a:gradFill>
            <a:ln w="6350" algn="ctr">
              <a:solidFill>
                <a:srgbClr val="808080"/>
              </a:solidFill>
              <a:round/>
              <a:headEnd/>
              <a:tailEnd/>
            </a:ln>
            <a:effectLst/>
          </p:spPr>
          <p:txBody>
            <a:bodyPr wrap="none" anchor="ctr"/>
            <a:lstStyle/>
            <a:p>
              <a:pPr marL="92075" algn="ctr">
                <a:spcBef>
                  <a:spcPct val="20000"/>
                </a:spcBef>
                <a:buClr>
                  <a:srgbClr val="E1B40C"/>
                </a:buClr>
                <a:buFont typeface="Wingdings" pitchFamily="2" charset="2"/>
                <a:buNone/>
                <a:defRPr/>
              </a:pPr>
              <a:endParaRPr lang="zh-CN" altLang="zh-CN" sz="2000">
                <a:solidFill>
                  <a:srgbClr val="000000"/>
                </a:solidFill>
                <a:effectLst>
                  <a:outerShdw blurRad="38100" dist="38100" dir="2700000" algn="tl">
                    <a:srgbClr val="C0C0C0"/>
                  </a:outerShdw>
                </a:effectLst>
                <a:latin typeface="宋体" pitchFamily="2" charset="-122"/>
              </a:endParaRPr>
            </a:p>
          </p:txBody>
        </p:sp>
        <p:sp>
          <p:nvSpPr>
            <p:cNvPr id="11273" name="Rectangle 9"/>
            <p:cNvSpPr>
              <a:spLocks noChangeArrowheads="1"/>
            </p:cNvSpPr>
            <p:nvPr/>
          </p:nvSpPr>
          <p:spPr bwMode="auto">
            <a:xfrm>
              <a:off x="612775" y="4581525"/>
              <a:ext cx="2409825" cy="749300"/>
            </a:xfrm>
            <a:prstGeom prst="rect">
              <a:avLst/>
            </a:prstGeom>
            <a:noFill/>
            <a:ln w="9525">
              <a:noFill/>
              <a:miter lim="800000"/>
              <a:headEnd/>
              <a:tailEnd/>
            </a:ln>
          </p:spPr>
          <p:txBody>
            <a:bodyPr>
              <a:spAutoFit/>
            </a:bodyPr>
            <a:lstStyle/>
            <a:p>
              <a:pPr>
                <a:lnSpc>
                  <a:spcPct val="120000"/>
                </a:lnSpc>
              </a:pPr>
              <a:r>
                <a:rPr lang="zh-CN" altLang="en-US" sz="1200" b="0"/>
                <a:t>单击此处添加段落文字内容</a:t>
              </a:r>
            </a:p>
            <a:p>
              <a:pPr>
                <a:lnSpc>
                  <a:spcPct val="120000"/>
                </a:lnSpc>
              </a:pPr>
              <a:r>
                <a:rPr lang="zh-CN" altLang="en-US" sz="1200" b="0"/>
                <a:t>单击此处添加段落文字内容</a:t>
              </a:r>
            </a:p>
            <a:p>
              <a:pPr>
                <a:lnSpc>
                  <a:spcPct val="120000"/>
                </a:lnSpc>
              </a:pPr>
              <a:r>
                <a:rPr lang="zh-CN" altLang="en-US" sz="1200" b="0"/>
                <a:t>单击此处添加段落文字内容</a:t>
              </a:r>
            </a:p>
          </p:txBody>
        </p:sp>
        <p:pic>
          <p:nvPicPr>
            <p:cNvPr id="11278" name="Picture 14" descr="图片1"/>
            <p:cNvPicPr>
              <a:picLocks noChangeAspect="1" noChangeArrowheads="1"/>
            </p:cNvPicPr>
            <p:nvPr/>
          </p:nvPicPr>
          <p:blipFill>
            <a:blip r:embed="rId6"/>
            <a:srcRect l="7112" r="7730" b="73112"/>
            <a:stretch>
              <a:fillRect/>
            </a:stretch>
          </p:blipFill>
          <p:spPr bwMode="auto">
            <a:xfrm>
              <a:off x="1908175" y="3414713"/>
              <a:ext cx="1008063" cy="968375"/>
            </a:xfrm>
            <a:prstGeom prst="rect">
              <a:avLst/>
            </a:prstGeom>
            <a:noFill/>
            <a:ln w="9525">
              <a:noFill/>
              <a:miter lim="800000"/>
              <a:headEnd/>
              <a:tailEnd/>
            </a:ln>
          </p:spPr>
        </p:pic>
        <p:sp>
          <p:nvSpPr>
            <p:cNvPr id="11279" name="Rectangle 15"/>
            <p:cNvSpPr>
              <a:spLocks noChangeArrowheads="1"/>
            </p:cNvSpPr>
            <p:nvPr/>
          </p:nvSpPr>
          <p:spPr bwMode="auto">
            <a:xfrm>
              <a:off x="611188" y="3773488"/>
              <a:ext cx="1250950" cy="304800"/>
            </a:xfrm>
            <a:prstGeom prst="rect">
              <a:avLst/>
            </a:prstGeom>
            <a:noFill/>
            <a:ln w="9525">
              <a:noFill/>
              <a:miter lim="800000"/>
              <a:headEnd/>
              <a:tailEnd/>
            </a:ln>
          </p:spPr>
          <p:txBody>
            <a:bodyPr wrap="none">
              <a:spAutoFit/>
            </a:bodyPr>
            <a:lstStyle/>
            <a:p>
              <a:r>
                <a:rPr lang="zh-CN" altLang="en-US" sz="1400"/>
                <a:t>单击添加文字</a:t>
              </a:r>
            </a:p>
          </p:txBody>
        </p:sp>
        <p:sp>
          <p:nvSpPr>
            <p:cNvPr id="11280" name="Rectangle 16"/>
            <p:cNvSpPr>
              <a:spLocks noChangeArrowheads="1"/>
            </p:cNvSpPr>
            <p:nvPr/>
          </p:nvSpPr>
          <p:spPr bwMode="auto">
            <a:xfrm>
              <a:off x="1908175" y="3382963"/>
              <a:ext cx="1004888" cy="1004887"/>
            </a:xfrm>
            <a:prstGeom prst="rect">
              <a:avLst/>
            </a:prstGeom>
            <a:noFill/>
            <a:ln w="9525" algn="ctr">
              <a:solidFill>
                <a:srgbClr val="808080"/>
              </a:solidFill>
              <a:miter lim="800000"/>
              <a:headEnd/>
              <a:tailEnd/>
            </a:ln>
          </p:spPr>
          <p:txBody>
            <a:bodyPr wrap="none" anchor="ctr"/>
            <a:lstStyle/>
            <a:p>
              <a:endParaRPr lang="zh-CN" altLang="en-US" b="0"/>
            </a:p>
          </p:txBody>
        </p:sp>
        <p:pic>
          <p:nvPicPr>
            <p:cNvPr id="11287" name="Picture 27" descr="投影2"/>
            <p:cNvPicPr>
              <a:picLocks noChangeAspect="1" noChangeArrowheads="1"/>
            </p:cNvPicPr>
            <p:nvPr/>
          </p:nvPicPr>
          <p:blipFill>
            <a:blip r:embed="rId3"/>
            <a:srcRect l="2441" t="61200" r="8347" b="7201"/>
            <a:stretch>
              <a:fillRect/>
            </a:stretch>
          </p:blipFill>
          <p:spPr bwMode="auto">
            <a:xfrm>
              <a:off x="539750" y="5562600"/>
              <a:ext cx="2551113" cy="100013"/>
            </a:xfrm>
            <a:prstGeom prst="rect">
              <a:avLst/>
            </a:prstGeom>
            <a:noFill/>
            <a:ln w="9525">
              <a:noFill/>
              <a:miter lim="800000"/>
              <a:headEnd/>
              <a:tailEnd/>
            </a:ln>
          </p:spPr>
        </p:pic>
      </p:grpSp>
      <p:sp>
        <p:nvSpPr>
          <p:cNvPr id="11288"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par>
                          <p:cTn id="8" fill="hold">
                            <p:stCondLst>
                              <p:cond delay="500"/>
                            </p:stCondLst>
                            <p:childTnLst>
                              <p:par>
                                <p:cTn id="9" presetID="50" presetClass="entr" presetSubtype="0" decel="100000" fill="hold" nodeType="afterEffect">
                                  <p:stCondLst>
                                    <p:cond delay="0"/>
                                  </p:stCondLst>
                                  <p:childTnLst>
                                    <p:set>
                                      <p:cBhvr>
                                        <p:cTn id="10" dur="1" fill="hold">
                                          <p:stCondLst>
                                            <p:cond delay="0"/>
                                          </p:stCondLst>
                                        </p:cTn>
                                        <p:tgtEl>
                                          <p:spTgt spid="11283"/>
                                        </p:tgtEl>
                                        <p:attrNameLst>
                                          <p:attrName>style.visibility</p:attrName>
                                        </p:attrNameLst>
                                      </p:cBhvr>
                                      <p:to>
                                        <p:strVal val="visible"/>
                                      </p:to>
                                    </p:set>
                                    <p:anim calcmode="lin" valueType="num">
                                      <p:cBhvr>
                                        <p:cTn id="11" dur="1000" fill="hold"/>
                                        <p:tgtEl>
                                          <p:spTgt spid="11283"/>
                                        </p:tgtEl>
                                        <p:attrNameLst>
                                          <p:attrName>ppt_w</p:attrName>
                                        </p:attrNameLst>
                                      </p:cBhvr>
                                      <p:tavLst>
                                        <p:tav tm="0">
                                          <p:val>
                                            <p:strVal val="#ppt_w+.3"/>
                                          </p:val>
                                        </p:tav>
                                        <p:tav tm="100000">
                                          <p:val>
                                            <p:strVal val="#ppt_w"/>
                                          </p:val>
                                        </p:tav>
                                      </p:tavLst>
                                    </p:anim>
                                    <p:anim calcmode="lin" valueType="num">
                                      <p:cBhvr>
                                        <p:cTn id="12" dur="1000" fill="hold"/>
                                        <p:tgtEl>
                                          <p:spTgt spid="11283"/>
                                        </p:tgtEl>
                                        <p:attrNameLst>
                                          <p:attrName>ppt_h</p:attrName>
                                        </p:attrNameLst>
                                      </p:cBhvr>
                                      <p:tavLst>
                                        <p:tav tm="0">
                                          <p:val>
                                            <p:strVal val="#ppt_h"/>
                                          </p:val>
                                        </p:tav>
                                        <p:tav tm="100000">
                                          <p:val>
                                            <p:strVal val="#ppt_h"/>
                                          </p:val>
                                        </p:tav>
                                      </p:tavLst>
                                    </p:anim>
                                    <p:animEffect transition="in" filter="fade">
                                      <p:cBhvr>
                                        <p:cTn id="13" dur="1000"/>
                                        <p:tgtEl>
                                          <p:spTgt spid="11283"/>
                                        </p:tgtEl>
                                      </p:cBhvr>
                                    </p:animEffect>
                                  </p:childTnLst>
                                </p:cTn>
                              </p:par>
                            </p:childTnLst>
                          </p:cTn>
                        </p:par>
                        <p:par>
                          <p:cTn id="14" fill="hold">
                            <p:stCondLst>
                              <p:cond delay="1500"/>
                            </p:stCondLst>
                            <p:childTnLst>
                              <p:par>
                                <p:cTn id="15" presetID="29" presetClass="entr" presetSubtype="0"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ppt_x</p:attrName>
                                        </p:attrNameLst>
                                      </p:cBhvr>
                                      <p:tavLst>
                                        <p:tav tm="0">
                                          <p:val>
                                            <p:strVal val="#ppt_x-.2"/>
                                          </p:val>
                                        </p:tav>
                                        <p:tav tm="100000">
                                          <p:val>
                                            <p:strVal val="#ppt_x"/>
                                          </p:val>
                                        </p:tav>
                                      </p:tavLst>
                                    </p:anim>
                                    <p:anim calcmode="lin" valueType="num">
                                      <p:cBhvr>
                                        <p:cTn id="18"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9"/>
                                        </p:tgtEl>
                                      </p:cBhvr>
                                    </p:animEffect>
                                  </p:childTnLst>
                                </p:cTn>
                              </p:par>
                            </p:childTnLst>
                          </p:cTn>
                        </p:par>
                        <p:par>
                          <p:cTn id="20" fill="hold">
                            <p:stCondLst>
                              <p:cond delay="2500"/>
                            </p:stCondLst>
                            <p:childTnLst>
                              <p:par>
                                <p:cTn id="21" presetID="29"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1000" fill="hold"/>
                                        <p:tgtEl>
                                          <p:spTgt spid="30"/>
                                        </p:tgtEl>
                                        <p:attrNameLst>
                                          <p:attrName>ppt_x</p:attrName>
                                        </p:attrNameLst>
                                      </p:cBhvr>
                                      <p:tavLst>
                                        <p:tav tm="0">
                                          <p:val>
                                            <p:strVal val="#ppt_x-.2"/>
                                          </p:val>
                                        </p:tav>
                                        <p:tav tm="100000">
                                          <p:val>
                                            <p:strVal val="#ppt_x"/>
                                          </p:val>
                                        </p:tav>
                                      </p:tavLst>
                                    </p:anim>
                                    <p:anim calcmode="lin" valueType="num">
                                      <p:cBhvr>
                                        <p:cTn id="24"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25" dur="1000"/>
                                        <p:tgtEl>
                                          <p:spTgt spid="30"/>
                                        </p:tgtEl>
                                      </p:cBhvr>
                                    </p:animEffect>
                                  </p:childTnLst>
                                </p:cTn>
                              </p:par>
                            </p:childTnLst>
                          </p:cTn>
                        </p:par>
                        <p:par>
                          <p:cTn id="26" fill="hold">
                            <p:stCondLst>
                              <p:cond delay="3500"/>
                            </p:stCondLst>
                            <p:childTnLst>
                              <p:par>
                                <p:cTn id="27" presetID="29"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1000" fill="hold"/>
                                        <p:tgtEl>
                                          <p:spTgt spid="31"/>
                                        </p:tgtEl>
                                        <p:attrNameLst>
                                          <p:attrName>ppt_x</p:attrName>
                                        </p:attrNameLst>
                                      </p:cBhvr>
                                      <p:tavLst>
                                        <p:tav tm="0">
                                          <p:val>
                                            <p:strVal val="#ppt_x-.2"/>
                                          </p:val>
                                        </p:tav>
                                        <p:tav tm="100000">
                                          <p:val>
                                            <p:strVal val="#ppt_x"/>
                                          </p:val>
                                        </p:tav>
                                      </p:tavLst>
                                    </p:anim>
                                    <p:anim calcmode="lin" valueType="num">
                                      <p:cBhvr>
                                        <p:cTn id="30"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31"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290" name="Group 29"/>
          <p:cNvGrpSpPr>
            <a:grpSpLocks/>
          </p:cNvGrpSpPr>
          <p:nvPr/>
        </p:nvGrpSpPr>
        <p:grpSpPr bwMode="auto">
          <a:xfrm>
            <a:off x="692150" y="1557338"/>
            <a:ext cx="7696200" cy="4260850"/>
            <a:chOff x="340" y="932"/>
            <a:chExt cx="5040" cy="2906"/>
          </a:xfrm>
        </p:grpSpPr>
        <p:sp>
          <p:nvSpPr>
            <p:cNvPr id="12292" name="Line 2"/>
            <p:cNvSpPr>
              <a:spLocks noChangeShapeType="1"/>
            </p:cNvSpPr>
            <p:nvPr/>
          </p:nvSpPr>
          <p:spPr bwMode="auto">
            <a:xfrm>
              <a:off x="2881" y="2432"/>
              <a:ext cx="0" cy="754"/>
            </a:xfrm>
            <a:prstGeom prst="line">
              <a:avLst/>
            </a:prstGeom>
            <a:noFill/>
            <a:ln w="19050" cap="rnd">
              <a:solidFill>
                <a:schemeClr val="bg2"/>
              </a:solidFill>
              <a:prstDash val="sysDot"/>
              <a:round/>
              <a:headEnd type="oval" w="med" len="med"/>
              <a:tailEnd type="triangle" w="med" len="med"/>
            </a:ln>
          </p:spPr>
          <p:txBody>
            <a:bodyPr wrap="none" anchor="ctr"/>
            <a:lstStyle/>
            <a:p>
              <a:endParaRPr lang="zh-CN" altLang="en-US"/>
            </a:p>
          </p:txBody>
        </p:sp>
        <p:sp>
          <p:nvSpPr>
            <p:cNvPr id="12293" name="WordArt 3"/>
            <p:cNvSpPr>
              <a:spLocks noChangeArrowheads="1" noChangeShapeType="1" noTextEdit="1"/>
            </p:cNvSpPr>
            <p:nvPr/>
          </p:nvSpPr>
          <p:spPr bwMode="auto">
            <a:xfrm>
              <a:off x="2338" y="970"/>
              <a:ext cx="1088" cy="158"/>
            </a:xfrm>
            <a:prstGeom prst="rect">
              <a:avLst/>
            </a:prstGeom>
          </p:spPr>
          <p:txBody>
            <a:bodyPr wrap="none" fromWordArt="1">
              <a:prstTxWarp prst="textPlain">
                <a:avLst>
                  <a:gd name="adj" fmla="val 50000"/>
                </a:avLst>
              </a:prstTxWarp>
            </a:bodyPr>
            <a:lstStyle/>
            <a:p>
              <a:pPr algn="ctr"/>
              <a:r>
                <a:rPr lang="zh-CN" altLang="en-US" sz="2400" kern="10">
                  <a:ln w="9525">
                    <a:solidFill>
                      <a:schemeClr val="bg1"/>
                    </a:solidFill>
                    <a:round/>
                    <a:headEnd/>
                    <a:tailEnd/>
                  </a:ln>
                  <a:solidFill>
                    <a:schemeClr val="bg1"/>
                  </a:solidFill>
                  <a:latin typeface="黑体"/>
                  <a:ea typeface="黑体"/>
                </a:rPr>
                <a:t>双击添加标题文字</a:t>
              </a:r>
            </a:p>
          </p:txBody>
        </p:sp>
        <p:sp>
          <p:nvSpPr>
            <p:cNvPr id="12294" name="AutoShape 5"/>
            <p:cNvSpPr>
              <a:spLocks noChangeArrowheads="1"/>
            </p:cNvSpPr>
            <p:nvPr/>
          </p:nvSpPr>
          <p:spPr bwMode="auto">
            <a:xfrm rot="10800000">
              <a:off x="2185" y="3228"/>
              <a:ext cx="1394" cy="610"/>
            </a:xfrm>
            <a:prstGeom prst="roundRect">
              <a:avLst>
                <a:gd name="adj" fmla="val 6171"/>
              </a:avLst>
            </a:prstGeom>
            <a:gradFill rotWithShape="1">
              <a:gsLst>
                <a:gs pos="0">
                  <a:srgbClr val="DDDDDD"/>
                </a:gs>
                <a:gs pos="100000">
                  <a:schemeClr val="bg1"/>
                </a:gs>
              </a:gsLst>
              <a:lin ang="5400000" scaled="1"/>
            </a:gradFill>
            <a:ln w="9525" algn="ctr">
              <a:solidFill>
                <a:srgbClr val="C0C0C0"/>
              </a:solidFill>
              <a:round/>
              <a:headEnd/>
              <a:tailEnd/>
            </a:ln>
          </p:spPr>
          <p:txBody>
            <a:bodyPr rot="10800000" wrap="none" anchor="ctr"/>
            <a:lstStyle/>
            <a:p>
              <a:pPr algn="ctr">
                <a:lnSpc>
                  <a:spcPct val="120000"/>
                </a:lnSpc>
              </a:pPr>
              <a:r>
                <a:rPr lang="zh-CN" altLang="en-US" sz="1000" b="0"/>
                <a:t>单击此处添加段落文字内容</a:t>
              </a:r>
            </a:p>
            <a:p>
              <a:pPr algn="ctr">
                <a:lnSpc>
                  <a:spcPct val="120000"/>
                </a:lnSpc>
              </a:pPr>
              <a:r>
                <a:rPr lang="zh-CN" altLang="en-US" sz="1000" b="0"/>
                <a:t>单击此处添加段落文字内容</a:t>
              </a:r>
            </a:p>
          </p:txBody>
        </p:sp>
        <p:grpSp>
          <p:nvGrpSpPr>
            <p:cNvPr id="12295" name="Group 28"/>
            <p:cNvGrpSpPr>
              <a:grpSpLocks/>
            </p:cNvGrpSpPr>
            <p:nvPr/>
          </p:nvGrpSpPr>
          <p:grpSpPr bwMode="auto">
            <a:xfrm>
              <a:off x="412" y="2911"/>
              <a:ext cx="4890" cy="610"/>
              <a:chOff x="412" y="2911"/>
              <a:chExt cx="4890" cy="610"/>
            </a:xfrm>
          </p:grpSpPr>
          <p:sp>
            <p:nvSpPr>
              <p:cNvPr id="12315" name="AutoShape 4"/>
              <p:cNvSpPr>
                <a:spLocks noChangeArrowheads="1"/>
              </p:cNvSpPr>
              <p:nvPr/>
            </p:nvSpPr>
            <p:spPr bwMode="auto">
              <a:xfrm rot="10800000">
                <a:off x="412" y="2911"/>
                <a:ext cx="1394" cy="610"/>
              </a:xfrm>
              <a:prstGeom prst="roundRect">
                <a:avLst>
                  <a:gd name="adj" fmla="val 6171"/>
                </a:avLst>
              </a:prstGeom>
              <a:gradFill rotWithShape="1">
                <a:gsLst>
                  <a:gs pos="0">
                    <a:srgbClr val="DDDDDD"/>
                  </a:gs>
                  <a:gs pos="100000">
                    <a:schemeClr val="bg1"/>
                  </a:gs>
                </a:gsLst>
                <a:lin ang="5400000" scaled="1"/>
              </a:gradFill>
              <a:ln w="9525" algn="ctr">
                <a:solidFill>
                  <a:srgbClr val="C0C0C0"/>
                </a:solidFill>
                <a:round/>
                <a:headEnd/>
                <a:tailEnd/>
              </a:ln>
            </p:spPr>
            <p:txBody>
              <a:bodyPr rot="10800000" wrap="none" anchor="ctr"/>
              <a:lstStyle/>
              <a:p>
                <a:pPr algn="ctr">
                  <a:lnSpc>
                    <a:spcPct val="120000"/>
                  </a:lnSpc>
                </a:pPr>
                <a:r>
                  <a:rPr lang="zh-CN" altLang="en-US" sz="1000" b="0"/>
                  <a:t>单击此处添加段落文字内容</a:t>
                </a:r>
              </a:p>
              <a:p>
                <a:pPr algn="ctr">
                  <a:lnSpc>
                    <a:spcPct val="120000"/>
                  </a:lnSpc>
                </a:pPr>
                <a:r>
                  <a:rPr lang="zh-CN" altLang="en-US" sz="1000" b="0"/>
                  <a:t>单击此处添加段落文字内容</a:t>
                </a:r>
              </a:p>
            </p:txBody>
          </p:sp>
          <p:sp>
            <p:nvSpPr>
              <p:cNvPr id="12316" name="AutoShape 6"/>
              <p:cNvSpPr>
                <a:spLocks noChangeArrowheads="1"/>
              </p:cNvSpPr>
              <p:nvPr/>
            </p:nvSpPr>
            <p:spPr bwMode="auto">
              <a:xfrm rot="10800000">
                <a:off x="3908" y="2911"/>
                <a:ext cx="1394" cy="610"/>
              </a:xfrm>
              <a:prstGeom prst="roundRect">
                <a:avLst>
                  <a:gd name="adj" fmla="val 6171"/>
                </a:avLst>
              </a:prstGeom>
              <a:gradFill rotWithShape="1">
                <a:gsLst>
                  <a:gs pos="0">
                    <a:srgbClr val="DDDDDD"/>
                  </a:gs>
                  <a:gs pos="100000">
                    <a:schemeClr val="bg1"/>
                  </a:gs>
                </a:gsLst>
                <a:lin ang="5400000" scaled="1"/>
              </a:gradFill>
              <a:ln w="9525" algn="ctr">
                <a:solidFill>
                  <a:srgbClr val="C0C0C0"/>
                </a:solidFill>
                <a:round/>
                <a:headEnd/>
                <a:tailEnd/>
              </a:ln>
            </p:spPr>
            <p:txBody>
              <a:bodyPr rot="10800000" wrap="none" anchor="ctr"/>
              <a:lstStyle/>
              <a:p>
                <a:pPr algn="ctr">
                  <a:lnSpc>
                    <a:spcPct val="120000"/>
                  </a:lnSpc>
                </a:pPr>
                <a:r>
                  <a:rPr lang="zh-CN" altLang="en-US" sz="1000" b="0"/>
                  <a:t>单击此处添加段落文字内容</a:t>
                </a:r>
              </a:p>
              <a:p>
                <a:pPr algn="ctr">
                  <a:lnSpc>
                    <a:spcPct val="120000"/>
                  </a:lnSpc>
                </a:pPr>
                <a:r>
                  <a:rPr lang="zh-CN" altLang="en-US" sz="1000" b="0"/>
                  <a:t>单击此处添加段落文字内容</a:t>
                </a:r>
              </a:p>
            </p:txBody>
          </p:sp>
        </p:grpSp>
        <p:sp>
          <p:nvSpPr>
            <p:cNvPr id="12296" name="Rectangle 7"/>
            <p:cNvSpPr>
              <a:spLocks noChangeArrowheads="1"/>
            </p:cNvSpPr>
            <p:nvPr/>
          </p:nvSpPr>
          <p:spPr bwMode="auto">
            <a:xfrm>
              <a:off x="1828" y="1071"/>
              <a:ext cx="2107" cy="250"/>
            </a:xfrm>
            <a:prstGeom prst="rect">
              <a:avLst/>
            </a:prstGeom>
            <a:gradFill rotWithShape="1">
              <a:gsLst>
                <a:gs pos="0">
                  <a:schemeClr val="tx1">
                    <a:alpha val="85001"/>
                  </a:schemeClr>
                </a:gs>
                <a:gs pos="100000">
                  <a:schemeClr val="bg1">
                    <a:alpha val="0"/>
                  </a:schemeClr>
                </a:gs>
              </a:gsLst>
              <a:path path="shape">
                <a:fillToRect l="50000" t="50000" r="50000" b="50000"/>
              </a:path>
            </a:gradFill>
            <a:ln w="9525" algn="ctr">
              <a:noFill/>
              <a:miter lim="800000"/>
              <a:headEnd/>
              <a:tailEnd/>
            </a:ln>
          </p:spPr>
          <p:txBody>
            <a:bodyPr wrap="none" anchor="ctr"/>
            <a:lstStyle/>
            <a:p>
              <a:endParaRPr lang="zh-CN" altLang="en-US" sz="1600" b="0"/>
            </a:p>
          </p:txBody>
        </p:sp>
        <p:sp>
          <p:nvSpPr>
            <p:cNvPr id="12297" name="AutoShape 8"/>
            <p:cNvSpPr>
              <a:spLocks noChangeArrowheads="1"/>
            </p:cNvSpPr>
            <p:nvPr/>
          </p:nvSpPr>
          <p:spPr bwMode="auto">
            <a:xfrm>
              <a:off x="1806" y="932"/>
              <a:ext cx="2151" cy="320"/>
            </a:xfrm>
            <a:prstGeom prst="roundRect">
              <a:avLst>
                <a:gd name="adj" fmla="val 24375"/>
              </a:avLst>
            </a:prstGeom>
            <a:gradFill rotWithShape="1">
              <a:gsLst>
                <a:gs pos="0">
                  <a:srgbClr val="03D4A8"/>
                </a:gs>
                <a:gs pos="25000">
                  <a:srgbClr val="21D6E0"/>
                </a:gs>
                <a:gs pos="75000">
                  <a:srgbClr val="0087E6"/>
                </a:gs>
                <a:gs pos="100000">
                  <a:srgbClr val="005CBF"/>
                </a:gs>
              </a:gsLst>
              <a:lin ang="5400000"/>
            </a:gradFill>
            <a:ln w="9525" algn="ctr">
              <a:noFill/>
              <a:round/>
              <a:headEnd/>
              <a:tailEnd/>
            </a:ln>
          </p:spPr>
          <p:txBody>
            <a:bodyPr wrap="none" anchor="ctr"/>
            <a:lstStyle/>
            <a:p>
              <a:pPr algn="ctr"/>
              <a:r>
                <a:rPr lang="zh-CN" altLang="en-US">
                  <a:solidFill>
                    <a:schemeClr val="bg1"/>
                  </a:solidFill>
                </a:rPr>
                <a:t>单击添加标题文字</a:t>
              </a:r>
            </a:p>
          </p:txBody>
        </p:sp>
        <p:sp>
          <p:nvSpPr>
            <p:cNvPr id="12298" name="Rectangle 9"/>
            <p:cNvSpPr>
              <a:spLocks noChangeArrowheads="1"/>
            </p:cNvSpPr>
            <p:nvPr/>
          </p:nvSpPr>
          <p:spPr bwMode="auto">
            <a:xfrm>
              <a:off x="2129" y="2251"/>
              <a:ext cx="1504" cy="222"/>
            </a:xfrm>
            <a:prstGeom prst="rect">
              <a:avLst/>
            </a:prstGeom>
            <a:gradFill rotWithShape="1">
              <a:gsLst>
                <a:gs pos="0">
                  <a:schemeClr val="tx1">
                    <a:alpha val="85001"/>
                  </a:schemeClr>
                </a:gs>
                <a:gs pos="100000">
                  <a:schemeClr val="bg1">
                    <a:alpha val="0"/>
                  </a:schemeClr>
                </a:gs>
              </a:gsLst>
              <a:path path="shape">
                <a:fillToRect l="50000" t="50000" r="50000" b="50000"/>
              </a:path>
            </a:gradFill>
            <a:ln w="9525" algn="ctr">
              <a:noFill/>
              <a:miter lim="800000"/>
              <a:headEnd/>
              <a:tailEnd/>
            </a:ln>
          </p:spPr>
          <p:txBody>
            <a:bodyPr wrap="none" anchor="ctr"/>
            <a:lstStyle/>
            <a:p>
              <a:endParaRPr lang="zh-CN" altLang="en-US" sz="1600" b="0"/>
            </a:p>
          </p:txBody>
        </p:sp>
        <p:sp>
          <p:nvSpPr>
            <p:cNvPr id="12299" name="AutoShape 10"/>
            <p:cNvSpPr>
              <a:spLocks noChangeArrowheads="1"/>
            </p:cNvSpPr>
            <p:nvPr/>
          </p:nvSpPr>
          <p:spPr bwMode="auto">
            <a:xfrm>
              <a:off x="2113" y="2112"/>
              <a:ext cx="1536" cy="284"/>
            </a:xfrm>
            <a:prstGeom prst="roundRect">
              <a:avLst>
                <a:gd name="adj" fmla="val 22537"/>
              </a:avLst>
            </a:prstGeom>
            <a:gradFill rotWithShape="1">
              <a:gsLst>
                <a:gs pos="0">
                  <a:schemeClr val="bg2"/>
                </a:gs>
                <a:gs pos="100000">
                  <a:srgbClr val="333333"/>
                </a:gs>
              </a:gsLst>
              <a:lin ang="5400000" scaled="1"/>
            </a:gradFill>
            <a:ln w="9525" algn="ctr">
              <a:noFill/>
              <a:round/>
              <a:headEnd/>
              <a:tailEnd/>
            </a:ln>
          </p:spPr>
          <p:txBody>
            <a:bodyPr wrap="none" anchor="ctr"/>
            <a:lstStyle/>
            <a:p>
              <a:pPr algn="ctr"/>
              <a:r>
                <a:rPr lang="zh-CN" altLang="en-US" sz="1600">
                  <a:solidFill>
                    <a:schemeClr val="bg1"/>
                  </a:solidFill>
                </a:rPr>
                <a:t>单击添加标题文字</a:t>
              </a:r>
            </a:p>
          </p:txBody>
        </p:sp>
        <p:grpSp>
          <p:nvGrpSpPr>
            <p:cNvPr id="12300" name="Group 25"/>
            <p:cNvGrpSpPr>
              <a:grpSpLocks/>
            </p:cNvGrpSpPr>
            <p:nvPr/>
          </p:nvGrpSpPr>
          <p:grpSpPr bwMode="auto">
            <a:xfrm>
              <a:off x="340" y="1872"/>
              <a:ext cx="5040" cy="374"/>
              <a:chOff x="288" y="1872"/>
              <a:chExt cx="5040" cy="374"/>
            </a:xfrm>
          </p:grpSpPr>
          <p:sp>
            <p:nvSpPr>
              <p:cNvPr id="12311" name="Rectangle 11"/>
              <p:cNvSpPr>
                <a:spLocks noChangeArrowheads="1"/>
              </p:cNvSpPr>
              <p:nvPr/>
            </p:nvSpPr>
            <p:spPr bwMode="auto">
              <a:xfrm>
                <a:off x="305" y="2024"/>
                <a:ext cx="1504" cy="222"/>
              </a:xfrm>
              <a:prstGeom prst="rect">
                <a:avLst/>
              </a:prstGeom>
              <a:gradFill rotWithShape="1">
                <a:gsLst>
                  <a:gs pos="0">
                    <a:schemeClr val="tx1">
                      <a:alpha val="85001"/>
                    </a:schemeClr>
                  </a:gs>
                  <a:gs pos="100000">
                    <a:schemeClr val="bg1">
                      <a:alpha val="0"/>
                    </a:schemeClr>
                  </a:gs>
                </a:gsLst>
                <a:path path="shape">
                  <a:fillToRect l="50000" t="50000" r="50000" b="50000"/>
                </a:path>
              </a:gradFill>
              <a:ln w="9525" algn="ctr">
                <a:noFill/>
                <a:miter lim="800000"/>
                <a:headEnd/>
                <a:tailEnd/>
              </a:ln>
            </p:spPr>
            <p:txBody>
              <a:bodyPr wrap="none" anchor="ctr"/>
              <a:lstStyle/>
              <a:p>
                <a:endParaRPr lang="zh-CN" altLang="en-US" sz="1600" b="0"/>
              </a:p>
            </p:txBody>
          </p:sp>
          <p:sp>
            <p:nvSpPr>
              <p:cNvPr id="12312" name="AutoShape 12"/>
              <p:cNvSpPr>
                <a:spLocks noChangeArrowheads="1"/>
              </p:cNvSpPr>
              <p:nvPr/>
            </p:nvSpPr>
            <p:spPr bwMode="auto">
              <a:xfrm>
                <a:off x="288" y="1872"/>
                <a:ext cx="1536" cy="284"/>
              </a:xfrm>
              <a:prstGeom prst="roundRect">
                <a:avLst>
                  <a:gd name="adj" fmla="val 22537"/>
                </a:avLst>
              </a:prstGeom>
              <a:gradFill rotWithShape="1">
                <a:gsLst>
                  <a:gs pos="0">
                    <a:schemeClr val="bg2"/>
                  </a:gs>
                  <a:gs pos="100000">
                    <a:srgbClr val="333333"/>
                  </a:gs>
                </a:gsLst>
                <a:lin ang="5400000" scaled="1"/>
              </a:gradFill>
              <a:ln w="9525" algn="ctr">
                <a:noFill/>
                <a:round/>
                <a:headEnd/>
                <a:tailEnd/>
              </a:ln>
            </p:spPr>
            <p:txBody>
              <a:bodyPr wrap="none" anchor="ctr"/>
              <a:lstStyle/>
              <a:p>
                <a:pPr algn="ctr"/>
                <a:r>
                  <a:rPr lang="zh-CN" altLang="en-US" sz="1600">
                    <a:solidFill>
                      <a:schemeClr val="bg1"/>
                    </a:solidFill>
                  </a:rPr>
                  <a:t>单击添加标题文字</a:t>
                </a:r>
              </a:p>
            </p:txBody>
          </p:sp>
          <p:sp>
            <p:nvSpPr>
              <p:cNvPr id="12313" name="Rectangle 13"/>
              <p:cNvSpPr>
                <a:spLocks noChangeArrowheads="1"/>
              </p:cNvSpPr>
              <p:nvPr/>
            </p:nvSpPr>
            <p:spPr bwMode="auto">
              <a:xfrm>
                <a:off x="3809" y="2024"/>
                <a:ext cx="1504" cy="222"/>
              </a:xfrm>
              <a:prstGeom prst="rect">
                <a:avLst/>
              </a:prstGeom>
              <a:gradFill rotWithShape="1">
                <a:gsLst>
                  <a:gs pos="0">
                    <a:schemeClr val="tx1">
                      <a:alpha val="85001"/>
                    </a:schemeClr>
                  </a:gs>
                  <a:gs pos="100000">
                    <a:schemeClr val="bg1">
                      <a:alpha val="0"/>
                    </a:schemeClr>
                  </a:gs>
                </a:gsLst>
                <a:path path="shape">
                  <a:fillToRect l="50000" t="50000" r="50000" b="50000"/>
                </a:path>
              </a:gradFill>
              <a:ln w="9525" algn="ctr">
                <a:noFill/>
                <a:miter lim="800000"/>
                <a:headEnd/>
                <a:tailEnd/>
              </a:ln>
            </p:spPr>
            <p:txBody>
              <a:bodyPr wrap="none" anchor="ctr"/>
              <a:lstStyle/>
              <a:p>
                <a:endParaRPr lang="zh-CN" altLang="en-US" sz="1600" b="0"/>
              </a:p>
            </p:txBody>
          </p:sp>
          <p:sp>
            <p:nvSpPr>
              <p:cNvPr id="12314" name="AutoShape 14"/>
              <p:cNvSpPr>
                <a:spLocks noChangeArrowheads="1"/>
              </p:cNvSpPr>
              <p:nvPr/>
            </p:nvSpPr>
            <p:spPr bwMode="auto">
              <a:xfrm>
                <a:off x="3792" y="1872"/>
                <a:ext cx="1536" cy="284"/>
              </a:xfrm>
              <a:prstGeom prst="roundRect">
                <a:avLst>
                  <a:gd name="adj" fmla="val 23944"/>
                </a:avLst>
              </a:prstGeom>
              <a:gradFill rotWithShape="1">
                <a:gsLst>
                  <a:gs pos="0">
                    <a:schemeClr val="bg2"/>
                  </a:gs>
                  <a:gs pos="100000">
                    <a:srgbClr val="333333"/>
                  </a:gs>
                </a:gsLst>
                <a:lin ang="5400000" scaled="1"/>
              </a:gradFill>
              <a:ln w="9525" algn="ctr">
                <a:noFill/>
                <a:round/>
                <a:headEnd/>
                <a:tailEnd/>
              </a:ln>
            </p:spPr>
            <p:txBody>
              <a:bodyPr wrap="none" anchor="ctr"/>
              <a:lstStyle/>
              <a:p>
                <a:pPr algn="ctr"/>
                <a:r>
                  <a:rPr lang="zh-CN" altLang="en-US" sz="1600">
                    <a:solidFill>
                      <a:schemeClr val="bg1"/>
                    </a:solidFill>
                  </a:rPr>
                  <a:t>单击添加标题文字</a:t>
                </a:r>
              </a:p>
            </p:txBody>
          </p:sp>
        </p:grpSp>
        <p:grpSp>
          <p:nvGrpSpPr>
            <p:cNvPr id="12301" name="Group 27"/>
            <p:cNvGrpSpPr>
              <a:grpSpLocks/>
            </p:cNvGrpSpPr>
            <p:nvPr/>
          </p:nvGrpSpPr>
          <p:grpSpPr bwMode="auto">
            <a:xfrm>
              <a:off x="1134" y="2659"/>
              <a:ext cx="3492" cy="227"/>
              <a:chOff x="1066" y="2659"/>
              <a:chExt cx="3492" cy="227"/>
            </a:xfrm>
          </p:grpSpPr>
          <p:sp>
            <p:nvSpPr>
              <p:cNvPr id="12308" name="Line 15"/>
              <p:cNvSpPr>
                <a:spLocks noChangeShapeType="1"/>
              </p:cNvSpPr>
              <p:nvPr/>
            </p:nvSpPr>
            <p:spPr bwMode="auto">
              <a:xfrm>
                <a:off x="1066" y="2659"/>
                <a:ext cx="3492" cy="0"/>
              </a:xfrm>
              <a:prstGeom prst="line">
                <a:avLst/>
              </a:prstGeom>
              <a:noFill/>
              <a:ln w="19050" cap="rnd">
                <a:solidFill>
                  <a:schemeClr val="bg2"/>
                </a:solidFill>
                <a:prstDash val="sysDot"/>
                <a:round/>
                <a:headEnd/>
                <a:tailEnd/>
              </a:ln>
            </p:spPr>
            <p:txBody>
              <a:bodyPr wrap="none" anchor="ctr"/>
              <a:lstStyle/>
              <a:p>
                <a:endParaRPr lang="zh-CN" altLang="en-US"/>
              </a:p>
            </p:txBody>
          </p:sp>
          <p:sp>
            <p:nvSpPr>
              <p:cNvPr id="12309" name="Line 16"/>
              <p:cNvSpPr>
                <a:spLocks noChangeShapeType="1"/>
              </p:cNvSpPr>
              <p:nvPr/>
            </p:nvSpPr>
            <p:spPr bwMode="auto">
              <a:xfrm>
                <a:off x="1066" y="2659"/>
                <a:ext cx="0" cy="227"/>
              </a:xfrm>
              <a:prstGeom prst="line">
                <a:avLst/>
              </a:prstGeom>
              <a:noFill/>
              <a:ln w="19050" cap="rnd">
                <a:solidFill>
                  <a:schemeClr val="bg2"/>
                </a:solidFill>
                <a:prstDash val="sysDot"/>
                <a:round/>
                <a:headEnd/>
                <a:tailEnd type="triangle" w="med" len="med"/>
              </a:ln>
            </p:spPr>
            <p:txBody>
              <a:bodyPr wrap="none" anchor="ctr"/>
              <a:lstStyle/>
              <a:p>
                <a:endParaRPr lang="zh-CN" altLang="en-US"/>
              </a:p>
            </p:txBody>
          </p:sp>
          <p:sp>
            <p:nvSpPr>
              <p:cNvPr id="12310" name="Line 17"/>
              <p:cNvSpPr>
                <a:spLocks noChangeShapeType="1"/>
              </p:cNvSpPr>
              <p:nvPr/>
            </p:nvSpPr>
            <p:spPr bwMode="auto">
              <a:xfrm>
                <a:off x="4558" y="2659"/>
                <a:ext cx="0" cy="227"/>
              </a:xfrm>
              <a:prstGeom prst="line">
                <a:avLst/>
              </a:prstGeom>
              <a:noFill/>
              <a:ln w="19050" cap="rnd">
                <a:solidFill>
                  <a:schemeClr val="bg2"/>
                </a:solidFill>
                <a:prstDash val="sysDot"/>
                <a:round/>
                <a:headEnd/>
                <a:tailEnd type="triangle" w="med" len="med"/>
              </a:ln>
            </p:spPr>
            <p:txBody>
              <a:bodyPr wrap="none" anchor="ctr"/>
              <a:lstStyle/>
              <a:p>
                <a:endParaRPr lang="zh-CN" altLang="en-US"/>
              </a:p>
            </p:txBody>
          </p:sp>
        </p:grpSp>
        <p:sp>
          <p:nvSpPr>
            <p:cNvPr id="12302" name="Line 18"/>
            <p:cNvSpPr>
              <a:spLocks noChangeShapeType="1"/>
            </p:cNvSpPr>
            <p:nvPr/>
          </p:nvSpPr>
          <p:spPr bwMode="auto">
            <a:xfrm>
              <a:off x="2881" y="1292"/>
              <a:ext cx="0" cy="784"/>
            </a:xfrm>
            <a:prstGeom prst="line">
              <a:avLst/>
            </a:prstGeom>
            <a:noFill/>
            <a:ln w="19050" cap="rnd">
              <a:solidFill>
                <a:schemeClr val="bg2"/>
              </a:solidFill>
              <a:prstDash val="sysDot"/>
              <a:round/>
              <a:headEnd type="oval" w="med" len="med"/>
              <a:tailEnd type="triangle" w="med" len="med"/>
            </a:ln>
          </p:spPr>
          <p:txBody>
            <a:bodyPr wrap="none" anchor="ctr"/>
            <a:lstStyle/>
            <a:p>
              <a:endParaRPr lang="zh-CN" altLang="en-US"/>
            </a:p>
          </p:txBody>
        </p:sp>
        <p:grpSp>
          <p:nvGrpSpPr>
            <p:cNvPr id="12303" name="Group 26"/>
            <p:cNvGrpSpPr>
              <a:grpSpLocks/>
            </p:cNvGrpSpPr>
            <p:nvPr/>
          </p:nvGrpSpPr>
          <p:grpSpPr bwMode="auto">
            <a:xfrm>
              <a:off x="1134" y="1519"/>
              <a:ext cx="3492" cy="323"/>
              <a:chOff x="1156" y="1519"/>
              <a:chExt cx="3492" cy="323"/>
            </a:xfrm>
          </p:grpSpPr>
          <p:sp>
            <p:nvSpPr>
              <p:cNvPr id="12304" name="Line 19"/>
              <p:cNvSpPr>
                <a:spLocks noChangeShapeType="1"/>
              </p:cNvSpPr>
              <p:nvPr/>
            </p:nvSpPr>
            <p:spPr bwMode="auto">
              <a:xfrm>
                <a:off x="1156" y="1519"/>
                <a:ext cx="3492" cy="0"/>
              </a:xfrm>
              <a:prstGeom prst="line">
                <a:avLst/>
              </a:prstGeom>
              <a:noFill/>
              <a:ln w="19050" cap="rnd">
                <a:solidFill>
                  <a:schemeClr val="bg2"/>
                </a:solidFill>
                <a:prstDash val="sysDot"/>
                <a:round/>
                <a:headEnd/>
                <a:tailEnd/>
              </a:ln>
            </p:spPr>
            <p:txBody>
              <a:bodyPr wrap="none" anchor="ctr"/>
              <a:lstStyle/>
              <a:p>
                <a:endParaRPr lang="zh-CN" altLang="en-US"/>
              </a:p>
            </p:txBody>
          </p:sp>
          <p:grpSp>
            <p:nvGrpSpPr>
              <p:cNvPr id="12305" name="Group 20"/>
              <p:cNvGrpSpPr>
                <a:grpSpLocks/>
              </p:cNvGrpSpPr>
              <p:nvPr/>
            </p:nvGrpSpPr>
            <p:grpSpPr bwMode="auto">
              <a:xfrm>
                <a:off x="1156" y="1519"/>
                <a:ext cx="3492" cy="323"/>
                <a:chOff x="1066" y="1519"/>
                <a:chExt cx="3492" cy="227"/>
              </a:xfrm>
            </p:grpSpPr>
            <p:sp>
              <p:nvSpPr>
                <p:cNvPr id="12306" name="Line 21"/>
                <p:cNvSpPr>
                  <a:spLocks noChangeShapeType="1"/>
                </p:cNvSpPr>
                <p:nvPr/>
              </p:nvSpPr>
              <p:spPr bwMode="auto">
                <a:xfrm>
                  <a:off x="1066" y="1519"/>
                  <a:ext cx="0" cy="227"/>
                </a:xfrm>
                <a:prstGeom prst="line">
                  <a:avLst/>
                </a:prstGeom>
                <a:noFill/>
                <a:ln w="19050" cap="rnd">
                  <a:solidFill>
                    <a:schemeClr val="bg2"/>
                  </a:solidFill>
                  <a:prstDash val="sysDot"/>
                  <a:round/>
                  <a:headEnd/>
                  <a:tailEnd type="triangle" w="med" len="med"/>
                </a:ln>
              </p:spPr>
              <p:txBody>
                <a:bodyPr wrap="none" anchor="ctr"/>
                <a:lstStyle/>
                <a:p>
                  <a:endParaRPr lang="zh-CN" altLang="en-US"/>
                </a:p>
              </p:txBody>
            </p:sp>
            <p:sp>
              <p:nvSpPr>
                <p:cNvPr id="12307" name="Line 22"/>
                <p:cNvSpPr>
                  <a:spLocks noChangeShapeType="1"/>
                </p:cNvSpPr>
                <p:nvPr/>
              </p:nvSpPr>
              <p:spPr bwMode="auto">
                <a:xfrm>
                  <a:off x="4558" y="1519"/>
                  <a:ext cx="0" cy="227"/>
                </a:xfrm>
                <a:prstGeom prst="line">
                  <a:avLst/>
                </a:prstGeom>
                <a:noFill/>
                <a:ln w="19050" cap="rnd">
                  <a:solidFill>
                    <a:schemeClr val="bg2"/>
                  </a:solidFill>
                  <a:prstDash val="sysDot"/>
                  <a:round/>
                  <a:headEnd/>
                  <a:tailEnd type="triangle" w="med" len="med"/>
                </a:ln>
              </p:spPr>
              <p:txBody>
                <a:bodyPr wrap="none" anchor="ctr"/>
                <a:lstStyle/>
                <a:p>
                  <a:endParaRPr lang="zh-CN" altLang="en-US"/>
                </a:p>
              </p:txBody>
            </p:sp>
          </p:grpSp>
        </p:grpSp>
      </p:grpSp>
      <p:sp>
        <p:nvSpPr>
          <p:cNvPr id="12291"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4" name="组合 123"/>
          <p:cNvGrpSpPr/>
          <p:nvPr/>
        </p:nvGrpSpPr>
        <p:grpSpPr>
          <a:xfrm>
            <a:off x="971550" y="2116138"/>
            <a:ext cx="5006975" cy="3689350"/>
            <a:chOff x="971550" y="2116138"/>
            <a:chExt cx="5006975" cy="3689350"/>
          </a:xfrm>
        </p:grpSpPr>
        <p:grpSp>
          <p:nvGrpSpPr>
            <p:cNvPr id="13314" name="Group 2"/>
            <p:cNvGrpSpPr>
              <a:grpSpLocks/>
            </p:cNvGrpSpPr>
            <p:nvPr/>
          </p:nvGrpSpPr>
          <p:grpSpPr bwMode="auto">
            <a:xfrm>
              <a:off x="971550" y="2116138"/>
              <a:ext cx="3560763" cy="3689350"/>
              <a:chOff x="1400" y="679"/>
              <a:chExt cx="2960" cy="2960"/>
            </a:xfrm>
          </p:grpSpPr>
          <p:sp>
            <p:nvSpPr>
              <p:cNvPr id="13432" name="Freeform 3"/>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chemeClr val="hlink">
                  <a:alpha val="20000"/>
                </a:schemeClr>
              </a:solidFill>
              <a:ln w="12700">
                <a:noFill/>
                <a:round/>
                <a:headEnd/>
                <a:tailEnd/>
              </a:ln>
            </p:spPr>
            <p:txBody>
              <a:bodyPr/>
              <a:lstStyle/>
              <a:p>
                <a:endParaRPr lang="zh-CN" altLang="en-US"/>
              </a:p>
            </p:txBody>
          </p:sp>
          <p:sp>
            <p:nvSpPr>
              <p:cNvPr id="13433" name="Freeform 4"/>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chemeClr val="hlink">
                  <a:alpha val="20000"/>
                </a:schemeClr>
              </a:solidFill>
              <a:ln w="12700">
                <a:noFill/>
                <a:round/>
                <a:headEnd/>
                <a:tailEnd/>
              </a:ln>
            </p:spPr>
            <p:txBody>
              <a:bodyPr/>
              <a:lstStyle/>
              <a:p>
                <a:endParaRPr lang="zh-CN" altLang="en-US"/>
              </a:p>
            </p:txBody>
          </p:sp>
          <p:sp>
            <p:nvSpPr>
              <p:cNvPr id="13434" name="Freeform 5"/>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chemeClr val="hlink">
                  <a:alpha val="20000"/>
                </a:schemeClr>
              </a:solidFill>
              <a:ln w="12700">
                <a:noFill/>
                <a:round/>
                <a:headEnd/>
                <a:tailEnd/>
              </a:ln>
            </p:spPr>
            <p:txBody>
              <a:bodyPr/>
              <a:lstStyle/>
              <a:p>
                <a:endParaRPr lang="zh-CN" altLang="en-US"/>
              </a:p>
            </p:txBody>
          </p:sp>
        </p:grpSp>
        <p:grpSp>
          <p:nvGrpSpPr>
            <p:cNvPr id="13315" name="Group 6"/>
            <p:cNvGrpSpPr>
              <a:grpSpLocks/>
            </p:cNvGrpSpPr>
            <p:nvPr/>
          </p:nvGrpSpPr>
          <p:grpSpPr bwMode="auto">
            <a:xfrm>
              <a:off x="1116013" y="2571743"/>
              <a:ext cx="3313112" cy="3089281"/>
              <a:chOff x="883" y="1298"/>
              <a:chExt cx="2087" cy="2155"/>
            </a:xfrm>
          </p:grpSpPr>
          <p:grpSp>
            <p:nvGrpSpPr>
              <p:cNvPr id="13324" name="Group 7"/>
              <p:cNvGrpSpPr>
                <a:grpSpLocks/>
              </p:cNvGrpSpPr>
              <p:nvPr/>
            </p:nvGrpSpPr>
            <p:grpSpPr bwMode="auto">
              <a:xfrm>
                <a:off x="1609" y="2069"/>
                <a:ext cx="635" cy="658"/>
                <a:chOff x="1400" y="679"/>
                <a:chExt cx="2960" cy="2960"/>
              </a:xfrm>
            </p:grpSpPr>
            <p:sp>
              <p:nvSpPr>
                <p:cNvPr id="13429" name="Freeform 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430" name="Freeform 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431" name="Freeform 1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25" name="Group 11"/>
              <p:cNvGrpSpPr>
                <a:grpSpLocks/>
              </p:cNvGrpSpPr>
              <p:nvPr/>
            </p:nvGrpSpPr>
            <p:grpSpPr bwMode="auto">
              <a:xfrm>
                <a:off x="1609" y="1684"/>
                <a:ext cx="635" cy="658"/>
                <a:chOff x="1400" y="679"/>
                <a:chExt cx="2960" cy="2960"/>
              </a:xfrm>
            </p:grpSpPr>
            <p:sp>
              <p:nvSpPr>
                <p:cNvPr id="13426" name="Freeform 1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427" name="Freeform 1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428" name="Freeform 1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26" name="Group 15"/>
              <p:cNvGrpSpPr>
                <a:grpSpLocks/>
              </p:cNvGrpSpPr>
              <p:nvPr/>
            </p:nvGrpSpPr>
            <p:grpSpPr bwMode="auto">
              <a:xfrm>
                <a:off x="1609" y="1298"/>
                <a:ext cx="635" cy="658"/>
                <a:chOff x="1400" y="679"/>
                <a:chExt cx="2960" cy="2960"/>
              </a:xfrm>
            </p:grpSpPr>
            <p:sp>
              <p:nvSpPr>
                <p:cNvPr id="13423" name="Freeform 16"/>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424" name="Freeform 17"/>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425" name="Freeform 18"/>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27" name="Group 19"/>
              <p:cNvGrpSpPr>
                <a:grpSpLocks/>
              </p:cNvGrpSpPr>
              <p:nvPr/>
            </p:nvGrpSpPr>
            <p:grpSpPr bwMode="auto">
              <a:xfrm>
                <a:off x="1972" y="2250"/>
                <a:ext cx="635" cy="658"/>
                <a:chOff x="1400" y="679"/>
                <a:chExt cx="2960" cy="2960"/>
              </a:xfrm>
            </p:grpSpPr>
            <p:sp>
              <p:nvSpPr>
                <p:cNvPr id="13420" name="Freeform 20"/>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421" name="Freeform 21"/>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422" name="Freeform 22"/>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28" name="Group 23"/>
              <p:cNvGrpSpPr>
                <a:grpSpLocks/>
              </p:cNvGrpSpPr>
              <p:nvPr/>
            </p:nvGrpSpPr>
            <p:grpSpPr bwMode="auto">
              <a:xfrm>
                <a:off x="1972" y="1865"/>
                <a:ext cx="635" cy="658"/>
                <a:chOff x="1400" y="679"/>
                <a:chExt cx="2960" cy="2960"/>
              </a:xfrm>
            </p:grpSpPr>
            <p:sp>
              <p:nvSpPr>
                <p:cNvPr id="13417" name="Freeform 24"/>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418" name="Freeform 25"/>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419" name="Freeform 26"/>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29" name="Group 27"/>
              <p:cNvGrpSpPr>
                <a:grpSpLocks/>
              </p:cNvGrpSpPr>
              <p:nvPr/>
            </p:nvGrpSpPr>
            <p:grpSpPr bwMode="auto">
              <a:xfrm>
                <a:off x="1972" y="1479"/>
                <a:ext cx="635" cy="658"/>
                <a:chOff x="1400" y="679"/>
                <a:chExt cx="2960" cy="2960"/>
              </a:xfrm>
            </p:grpSpPr>
            <p:sp>
              <p:nvSpPr>
                <p:cNvPr id="13414" name="Freeform 2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415" name="Freeform 2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416" name="Freeform 3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30" name="Group 31"/>
              <p:cNvGrpSpPr>
                <a:grpSpLocks/>
              </p:cNvGrpSpPr>
              <p:nvPr/>
            </p:nvGrpSpPr>
            <p:grpSpPr bwMode="auto">
              <a:xfrm>
                <a:off x="2335" y="2432"/>
                <a:ext cx="635" cy="658"/>
                <a:chOff x="1400" y="679"/>
                <a:chExt cx="2960" cy="2960"/>
              </a:xfrm>
            </p:grpSpPr>
            <p:sp>
              <p:nvSpPr>
                <p:cNvPr id="13411" name="Freeform 3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412" name="Freeform 3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413" name="Freeform 3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31" name="Group 35"/>
              <p:cNvGrpSpPr>
                <a:grpSpLocks/>
              </p:cNvGrpSpPr>
              <p:nvPr/>
            </p:nvGrpSpPr>
            <p:grpSpPr bwMode="auto">
              <a:xfrm>
                <a:off x="2335" y="2047"/>
                <a:ext cx="635" cy="658"/>
                <a:chOff x="1400" y="679"/>
                <a:chExt cx="2960" cy="2960"/>
              </a:xfrm>
            </p:grpSpPr>
            <p:sp>
              <p:nvSpPr>
                <p:cNvPr id="13408" name="Freeform 36"/>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409" name="Freeform 37"/>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410" name="Freeform 38"/>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32" name="Group 39"/>
              <p:cNvGrpSpPr>
                <a:grpSpLocks/>
              </p:cNvGrpSpPr>
              <p:nvPr/>
            </p:nvGrpSpPr>
            <p:grpSpPr bwMode="auto">
              <a:xfrm>
                <a:off x="2335" y="1661"/>
                <a:ext cx="635" cy="658"/>
                <a:chOff x="1400" y="679"/>
                <a:chExt cx="2960" cy="2960"/>
              </a:xfrm>
            </p:grpSpPr>
            <p:sp>
              <p:nvSpPr>
                <p:cNvPr id="13405" name="Freeform 40"/>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chemeClr val="bg1">
                    <a:alpha val="25098"/>
                  </a:schemeClr>
                </a:solidFill>
                <a:ln w="19050" cap="rnd">
                  <a:solidFill>
                    <a:srgbClr val="969696"/>
                  </a:solidFill>
                  <a:prstDash val="sysDot"/>
                  <a:round/>
                  <a:headEnd/>
                  <a:tailEnd/>
                </a:ln>
              </p:spPr>
              <p:txBody>
                <a:bodyPr/>
                <a:lstStyle/>
                <a:p>
                  <a:endParaRPr lang="zh-CN" altLang="en-US"/>
                </a:p>
              </p:txBody>
            </p:sp>
            <p:sp>
              <p:nvSpPr>
                <p:cNvPr id="13406" name="Freeform 41"/>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chemeClr val="bg1">
                    <a:alpha val="25098"/>
                  </a:schemeClr>
                </a:solidFill>
                <a:ln w="19050" cap="rnd">
                  <a:solidFill>
                    <a:srgbClr val="969696"/>
                  </a:solidFill>
                  <a:prstDash val="sysDot"/>
                  <a:round/>
                  <a:headEnd/>
                  <a:tailEnd/>
                </a:ln>
              </p:spPr>
              <p:txBody>
                <a:bodyPr/>
                <a:lstStyle/>
                <a:p>
                  <a:endParaRPr lang="zh-CN" altLang="en-US"/>
                </a:p>
              </p:txBody>
            </p:sp>
            <p:sp>
              <p:nvSpPr>
                <p:cNvPr id="13407" name="Freeform 42"/>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chemeClr val="bg1">
                    <a:alpha val="25098"/>
                  </a:schemeClr>
                </a:solidFill>
                <a:ln w="19050" cap="rnd">
                  <a:solidFill>
                    <a:srgbClr val="969696"/>
                  </a:solidFill>
                  <a:prstDash val="sysDot"/>
                  <a:round/>
                  <a:headEnd/>
                  <a:tailEnd/>
                </a:ln>
              </p:spPr>
              <p:txBody>
                <a:bodyPr/>
                <a:lstStyle/>
                <a:p>
                  <a:endParaRPr lang="zh-CN" altLang="en-US"/>
                </a:p>
              </p:txBody>
            </p:sp>
          </p:grpSp>
          <p:grpSp>
            <p:nvGrpSpPr>
              <p:cNvPr id="13333" name="Group 43"/>
              <p:cNvGrpSpPr>
                <a:grpSpLocks/>
              </p:cNvGrpSpPr>
              <p:nvPr/>
            </p:nvGrpSpPr>
            <p:grpSpPr bwMode="auto">
              <a:xfrm>
                <a:off x="1246" y="2250"/>
                <a:ext cx="635" cy="658"/>
                <a:chOff x="1400" y="679"/>
                <a:chExt cx="2960" cy="2960"/>
              </a:xfrm>
            </p:grpSpPr>
            <p:sp>
              <p:nvSpPr>
                <p:cNvPr id="13402" name="Freeform 44"/>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403" name="Freeform 45"/>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404" name="Freeform 46"/>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34" name="Group 47"/>
              <p:cNvGrpSpPr>
                <a:grpSpLocks/>
              </p:cNvGrpSpPr>
              <p:nvPr/>
            </p:nvGrpSpPr>
            <p:grpSpPr bwMode="auto">
              <a:xfrm>
                <a:off x="1246" y="1865"/>
                <a:ext cx="635" cy="658"/>
                <a:chOff x="1400" y="679"/>
                <a:chExt cx="2960" cy="2960"/>
              </a:xfrm>
            </p:grpSpPr>
            <p:sp>
              <p:nvSpPr>
                <p:cNvPr id="13399" name="Freeform 4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400" name="Freeform 4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401" name="Freeform 5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35" name="Group 51"/>
              <p:cNvGrpSpPr>
                <a:grpSpLocks/>
              </p:cNvGrpSpPr>
              <p:nvPr/>
            </p:nvGrpSpPr>
            <p:grpSpPr bwMode="auto">
              <a:xfrm>
                <a:off x="1246" y="1479"/>
                <a:ext cx="635" cy="658"/>
                <a:chOff x="1400" y="679"/>
                <a:chExt cx="2960" cy="2960"/>
              </a:xfrm>
            </p:grpSpPr>
            <p:sp>
              <p:nvSpPr>
                <p:cNvPr id="13396" name="Freeform 5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97" name="Freeform 5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98" name="Freeform 5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36" name="Group 55"/>
              <p:cNvGrpSpPr>
                <a:grpSpLocks/>
              </p:cNvGrpSpPr>
              <p:nvPr/>
            </p:nvGrpSpPr>
            <p:grpSpPr bwMode="auto">
              <a:xfrm>
                <a:off x="1609" y="2431"/>
                <a:ext cx="635" cy="658"/>
                <a:chOff x="1400" y="679"/>
                <a:chExt cx="2960" cy="2960"/>
              </a:xfrm>
            </p:grpSpPr>
            <p:sp>
              <p:nvSpPr>
                <p:cNvPr id="13393" name="Freeform 56"/>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94" name="Freeform 57"/>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95" name="Freeform 58"/>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37" name="Group 59"/>
              <p:cNvGrpSpPr>
                <a:grpSpLocks/>
              </p:cNvGrpSpPr>
              <p:nvPr/>
            </p:nvGrpSpPr>
            <p:grpSpPr bwMode="auto">
              <a:xfrm>
                <a:off x="1609" y="2046"/>
                <a:ext cx="635" cy="658"/>
                <a:chOff x="1400" y="679"/>
                <a:chExt cx="2960" cy="2960"/>
              </a:xfrm>
            </p:grpSpPr>
            <p:sp>
              <p:nvSpPr>
                <p:cNvPr id="13390" name="Freeform 60"/>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91" name="Freeform 61"/>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92" name="Freeform 62"/>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38" name="Group 63"/>
              <p:cNvGrpSpPr>
                <a:grpSpLocks/>
              </p:cNvGrpSpPr>
              <p:nvPr/>
            </p:nvGrpSpPr>
            <p:grpSpPr bwMode="auto">
              <a:xfrm>
                <a:off x="1609" y="1660"/>
                <a:ext cx="635" cy="658"/>
                <a:chOff x="1400" y="679"/>
                <a:chExt cx="2960" cy="2960"/>
              </a:xfrm>
            </p:grpSpPr>
            <p:sp>
              <p:nvSpPr>
                <p:cNvPr id="13387" name="Freeform 64"/>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88" name="Freeform 65"/>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89" name="Freeform 66"/>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39" name="Group 67"/>
              <p:cNvGrpSpPr>
                <a:grpSpLocks/>
              </p:cNvGrpSpPr>
              <p:nvPr/>
            </p:nvGrpSpPr>
            <p:grpSpPr bwMode="auto">
              <a:xfrm>
                <a:off x="1972" y="2613"/>
                <a:ext cx="635" cy="658"/>
                <a:chOff x="1400" y="679"/>
                <a:chExt cx="2960" cy="2960"/>
              </a:xfrm>
            </p:grpSpPr>
            <p:sp>
              <p:nvSpPr>
                <p:cNvPr id="13384" name="Freeform 6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85" name="Freeform 6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86" name="Freeform 7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40" name="Group 71"/>
              <p:cNvGrpSpPr>
                <a:grpSpLocks/>
              </p:cNvGrpSpPr>
              <p:nvPr/>
            </p:nvGrpSpPr>
            <p:grpSpPr bwMode="auto">
              <a:xfrm>
                <a:off x="1972" y="2228"/>
                <a:ext cx="635" cy="658"/>
                <a:chOff x="1400" y="679"/>
                <a:chExt cx="2960" cy="2960"/>
              </a:xfrm>
            </p:grpSpPr>
            <p:sp>
              <p:nvSpPr>
                <p:cNvPr id="13381" name="Freeform 7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82" name="Freeform 7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83" name="Freeform 7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41" name="Group 75"/>
              <p:cNvGrpSpPr>
                <a:grpSpLocks/>
              </p:cNvGrpSpPr>
              <p:nvPr/>
            </p:nvGrpSpPr>
            <p:grpSpPr bwMode="auto">
              <a:xfrm>
                <a:off x="1972" y="1842"/>
                <a:ext cx="635" cy="658"/>
                <a:chOff x="1400" y="679"/>
                <a:chExt cx="2960" cy="2960"/>
              </a:xfrm>
            </p:grpSpPr>
            <p:sp>
              <p:nvSpPr>
                <p:cNvPr id="13378" name="Freeform 76"/>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79" name="Freeform 77"/>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80" name="Freeform 78"/>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42" name="Group 79"/>
              <p:cNvGrpSpPr>
                <a:grpSpLocks/>
              </p:cNvGrpSpPr>
              <p:nvPr/>
            </p:nvGrpSpPr>
            <p:grpSpPr bwMode="auto">
              <a:xfrm>
                <a:off x="883" y="2432"/>
                <a:ext cx="635" cy="658"/>
                <a:chOff x="1400" y="679"/>
                <a:chExt cx="2960" cy="2960"/>
              </a:xfrm>
            </p:grpSpPr>
            <p:sp>
              <p:nvSpPr>
                <p:cNvPr id="13375" name="Freeform 80"/>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76" name="Freeform 81"/>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77" name="Freeform 82"/>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43" name="Group 83"/>
              <p:cNvGrpSpPr>
                <a:grpSpLocks/>
              </p:cNvGrpSpPr>
              <p:nvPr/>
            </p:nvGrpSpPr>
            <p:grpSpPr bwMode="auto">
              <a:xfrm>
                <a:off x="883" y="2047"/>
                <a:ext cx="635" cy="658"/>
                <a:chOff x="1400" y="679"/>
                <a:chExt cx="2960" cy="2960"/>
              </a:xfrm>
            </p:grpSpPr>
            <p:sp>
              <p:nvSpPr>
                <p:cNvPr id="13372" name="Freeform 84"/>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73" name="Freeform 85"/>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74" name="Freeform 86"/>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44" name="Group 87"/>
              <p:cNvGrpSpPr>
                <a:grpSpLocks/>
              </p:cNvGrpSpPr>
              <p:nvPr/>
            </p:nvGrpSpPr>
            <p:grpSpPr bwMode="auto">
              <a:xfrm>
                <a:off x="883" y="1661"/>
                <a:ext cx="635" cy="658"/>
                <a:chOff x="1400" y="679"/>
                <a:chExt cx="2960" cy="2960"/>
              </a:xfrm>
            </p:grpSpPr>
            <p:sp>
              <p:nvSpPr>
                <p:cNvPr id="13369" name="Freeform 8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70" name="Freeform 8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71" name="Freeform 9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45" name="Group 91"/>
              <p:cNvGrpSpPr>
                <a:grpSpLocks/>
              </p:cNvGrpSpPr>
              <p:nvPr/>
            </p:nvGrpSpPr>
            <p:grpSpPr bwMode="auto">
              <a:xfrm>
                <a:off x="1246" y="2613"/>
                <a:ext cx="635" cy="658"/>
                <a:chOff x="1400" y="679"/>
                <a:chExt cx="2960" cy="2960"/>
              </a:xfrm>
            </p:grpSpPr>
            <p:sp>
              <p:nvSpPr>
                <p:cNvPr id="13366" name="Freeform 9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67" name="Freeform 9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68" name="Freeform 9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46" name="Group 95"/>
              <p:cNvGrpSpPr>
                <a:grpSpLocks/>
              </p:cNvGrpSpPr>
              <p:nvPr/>
            </p:nvGrpSpPr>
            <p:grpSpPr bwMode="auto">
              <a:xfrm>
                <a:off x="1246" y="2228"/>
                <a:ext cx="635" cy="658"/>
                <a:chOff x="1400" y="679"/>
                <a:chExt cx="2960" cy="2960"/>
              </a:xfrm>
            </p:grpSpPr>
            <p:sp>
              <p:nvSpPr>
                <p:cNvPr id="13363" name="Freeform 96"/>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64" name="Freeform 97"/>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65" name="Freeform 98"/>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47" name="Group 99"/>
              <p:cNvGrpSpPr>
                <a:grpSpLocks/>
              </p:cNvGrpSpPr>
              <p:nvPr/>
            </p:nvGrpSpPr>
            <p:grpSpPr bwMode="auto">
              <a:xfrm>
                <a:off x="1246" y="1842"/>
                <a:ext cx="635" cy="658"/>
                <a:chOff x="1400" y="679"/>
                <a:chExt cx="2960" cy="2960"/>
              </a:xfrm>
            </p:grpSpPr>
            <p:sp>
              <p:nvSpPr>
                <p:cNvPr id="13360" name="Freeform 100"/>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61" name="Freeform 101"/>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62" name="Freeform 102"/>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48" name="Group 103"/>
              <p:cNvGrpSpPr>
                <a:grpSpLocks/>
              </p:cNvGrpSpPr>
              <p:nvPr/>
            </p:nvGrpSpPr>
            <p:grpSpPr bwMode="auto">
              <a:xfrm>
                <a:off x="1609" y="2795"/>
                <a:ext cx="635" cy="658"/>
                <a:chOff x="1400" y="679"/>
                <a:chExt cx="2960" cy="2960"/>
              </a:xfrm>
            </p:grpSpPr>
            <p:sp>
              <p:nvSpPr>
                <p:cNvPr id="13357" name="Freeform 104"/>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58" name="Freeform 105"/>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59" name="Freeform 106"/>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49" name="Group 107"/>
              <p:cNvGrpSpPr>
                <a:grpSpLocks/>
              </p:cNvGrpSpPr>
              <p:nvPr/>
            </p:nvGrpSpPr>
            <p:grpSpPr bwMode="auto">
              <a:xfrm>
                <a:off x="1609" y="2410"/>
                <a:ext cx="635" cy="658"/>
                <a:chOff x="1400" y="679"/>
                <a:chExt cx="2960" cy="2960"/>
              </a:xfrm>
            </p:grpSpPr>
            <p:sp>
              <p:nvSpPr>
                <p:cNvPr id="13354" name="Freeform 108"/>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55" name="Freeform 109"/>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56" name="Freeform 110"/>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nvGrpSpPr>
              <p:cNvPr id="13350" name="Group 111"/>
              <p:cNvGrpSpPr>
                <a:grpSpLocks/>
              </p:cNvGrpSpPr>
              <p:nvPr/>
            </p:nvGrpSpPr>
            <p:grpSpPr bwMode="auto">
              <a:xfrm>
                <a:off x="1609" y="2024"/>
                <a:ext cx="635" cy="658"/>
                <a:chOff x="1400" y="679"/>
                <a:chExt cx="2960" cy="2960"/>
              </a:xfrm>
            </p:grpSpPr>
            <p:sp>
              <p:nvSpPr>
                <p:cNvPr id="13351" name="Freeform 112"/>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rgbClr val="FFFFFF"/>
                </a:solidFill>
                <a:ln w="12700">
                  <a:noFill/>
                  <a:round/>
                  <a:headEnd/>
                  <a:tailEnd/>
                </a:ln>
              </p:spPr>
              <p:txBody>
                <a:bodyPr/>
                <a:lstStyle/>
                <a:p>
                  <a:endParaRPr lang="zh-CN" altLang="en-US"/>
                </a:p>
              </p:txBody>
            </p:sp>
            <p:sp>
              <p:nvSpPr>
                <p:cNvPr id="13352" name="Freeform 113"/>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rgbClr val="DDDDDD"/>
                </a:solidFill>
                <a:ln w="9525">
                  <a:noFill/>
                  <a:round/>
                  <a:headEnd/>
                  <a:tailEnd/>
                </a:ln>
              </p:spPr>
              <p:txBody>
                <a:bodyPr/>
                <a:lstStyle/>
                <a:p>
                  <a:endParaRPr lang="zh-CN" altLang="en-US"/>
                </a:p>
              </p:txBody>
            </p:sp>
            <p:sp>
              <p:nvSpPr>
                <p:cNvPr id="13353" name="Freeform 114"/>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rgbClr val="B2B2B2"/>
                </a:solidFill>
                <a:ln w="9525">
                  <a:noFill/>
                  <a:round/>
                  <a:headEnd/>
                  <a:tailEnd/>
                </a:ln>
              </p:spPr>
              <p:txBody>
                <a:bodyPr/>
                <a:lstStyle/>
                <a:p>
                  <a:endParaRPr lang="zh-CN" altLang="en-US"/>
                </a:p>
              </p:txBody>
            </p:sp>
          </p:grpSp>
        </p:grpSp>
        <p:sp>
          <p:nvSpPr>
            <p:cNvPr id="13316" name="Arc 115"/>
            <p:cNvSpPr>
              <a:spLocks/>
            </p:cNvSpPr>
            <p:nvPr/>
          </p:nvSpPr>
          <p:spPr bwMode="auto">
            <a:xfrm>
              <a:off x="4681538" y="3068638"/>
              <a:ext cx="792162" cy="792162"/>
            </a:xfrm>
            <a:custGeom>
              <a:avLst/>
              <a:gdLst>
                <a:gd name="T0" fmla="*/ 0 w 21600"/>
                <a:gd name="T1" fmla="*/ 0 h 21600"/>
                <a:gd name="T2" fmla="*/ 1065453104 w 21600"/>
                <a:gd name="T3" fmla="*/ 1065453104 h 21600"/>
                <a:gd name="T4" fmla="*/ 0 w 21600"/>
                <a:gd name="T5" fmla="*/ 106545310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cap="rnd">
              <a:solidFill>
                <a:srgbClr val="808080"/>
              </a:solidFill>
              <a:prstDash val="sysDot"/>
              <a:round/>
              <a:headEnd/>
              <a:tailEnd type="triangle" w="med" len="med"/>
            </a:ln>
          </p:spPr>
          <p:txBody>
            <a:bodyPr wrap="none" anchor="ctr"/>
            <a:lstStyle/>
            <a:p>
              <a:endParaRPr lang="zh-CN" altLang="en-US"/>
            </a:p>
          </p:txBody>
        </p:sp>
        <p:grpSp>
          <p:nvGrpSpPr>
            <p:cNvPr id="13317" name="Group 116"/>
            <p:cNvGrpSpPr>
              <a:grpSpLocks/>
            </p:cNvGrpSpPr>
            <p:nvPr/>
          </p:nvGrpSpPr>
          <p:grpSpPr bwMode="auto">
            <a:xfrm>
              <a:off x="4970463" y="4040188"/>
              <a:ext cx="1008062" cy="1044575"/>
              <a:chOff x="1400" y="679"/>
              <a:chExt cx="2960" cy="2960"/>
            </a:xfrm>
          </p:grpSpPr>
          <p:sp>
            <p:nvSpPr>
              <p:cNvPr id="13321" name="Freeform 117"/>
              <p:cNvSpPr>
                <a:spLocks/>
              </p:cNvSpPr>
              <p:nvPr/>
            </p:nvSpPr>
            <p:spPr bwMode="auto">
              <a:xfrm>
                <a:off x="1400" y="679"/>
                <a:ext cx="2960" cy="1480"/>
              </a:xfrm>
              <a:custGeom>
                <a:avLst/>
                <a:gdLst>
                  <a:gd name="T0" fmla="*/ 1480 w 2960"/>
                  <a:gd name="T1" fmla="*/ 1480 h 1480"/>
                  <a:gd name="T2" fmla="*/ 0 w 2960"/>
                  <a:gd name="T3" fmla="*/ 740 h 1480"/>
                  <a:gd name="T4" fmla="*/ 1480 w 2960"/>
                  <a:gd name="T5" fmla="*/ 0 h 1480"/>
                  <a:gd name="T6" fmla="*/ 2960 w 2960"/>
                  <a:gd name="T7" fmla="*/ 740 h 1480"/>
                  <a:gd name="T8" fmla="*/ 1480 w 2960"/>
                  <a:gd name="T9" fmla="*/ 1480 h 1480"/>
                  <a:gd name="T10" fmla="*/ 0 60000 65536"/>
                  <a:gd name="T11" fmla="*/ 0 60000 65536"/>
                  <a:gd name="T12" fmla="*/ 0 60000 65536"/>
                  <a:gd name="T13" fmla="*/ 0 60000 65536"/>
                  <a:gd name="T14" fmla="*/ 0 60000 65536"/>
                  <a:gd name="T15" fmla="*/ 0 w 2960"/>
                  <a:gd name="T16" fmla="*/ 0 h 1480"/>
                  <a:gd name="T17" fmla="*/ 2960 w 2960"/>
                  <a:gd name="T18" fmla="*/ 1480 h 1480"/>
                </a:gdLst>
                <a:ahLst/>
                <a:cxnLst>
                  <a:cxn ang="T10">
                    <a:pos x="T0" y="T1"/>
                  </a:cxn>
                  <a:cxn ang="T11">
                    <a:pos x="T2" y="T3"/>
                  </a:cxn>
                  <a:cxn ang="T12">
                    <a:pos x="T4" y="T5"/>
                  </a:cxn>
                  <a:cxn ang="T13">
                    <a:pos x="T6" y="T7"/>
                  </a:cxn>
                  <a:cxn ang="T14">
                    <a:pos x="T8" y="T9"/>
                  </a:cxn>
                </a:cxnLst>
                <a:rect l="T15" t="T16" r="T17" b="T18"/>
                <a:pathLst>
                  <a:path w="2960" h="1480">
                    <a:moveTo>
                      <a:pt x="1480" y="1480"/>
                    </a:moveTo>
                    <a:lnTo>
                      <a:pt x="0" y="740"/>
                    </a:lnTo>
                    <a:lnTo>
                      <a:pt x="1480" y="0"/>
                    </a:lnTo>
                    <a:lnTo>
                      <a:pt x="2960" y="740"/>
                    </a:lnTo>
                    <a:lnTo>
                      <a:pt x="1480" y="1480"/>
                    </a:lnTo>
                    <a:close/>
                  </a:path>
                </a:pathLst>
              </a:custGeom>
              <a:solidFill>
                <a:schemeClr val="accent1"/>
              </a:solidFill>
              <a:ln w="9525">
                <a:noFill/>
                <a:round/>
                <a:headEnd/>
                <a:tailEnd/>
              </a:ln>
            </p:spPr>
            <p:txBody>
              <a:bodyPr/>
              <a:lstStyle/>
              <a:p>
                <a:endParaRPr lang="zh-CN" altLang="en-US"/>
              </a:p>
            </p:txBody>
          </p:sp>
          <p:sp>
            <p:nvSpPr>
              <p:cNvPr id="13322" name="Freeform 118"/>
              <p:cNvSpPr>
                <a:spLocks/>
              </p:cNvSpPr>
              <p:nvPr/>
            </p:nvSpPr>
            <p:spPr bwMode="auto">
              <a:xfrm>
                <a:off x="1400" y="1419"/>
                <a:ext cx="1480" cy="2220"/>
              </a:xfrm>
              <a:custGeom>
                <a:avLst/>
                <a:gdLst>
                  <a:gd name="T0" fmla="*/ 1480 w 1480"/>
                  <a:gd name="T1" fmla="*/ 740 h 2220"/>
                  <a:gd name="T2" fmla="*/ 1480 w 1480"/>
                  <a:gd name="T3" fmla="*/ 2220 h 2220"/>
                  <a:gd name="T4" fmla="*/ 0 w 1480"/>
                  <a:gd name="T5" fmla="*/ 1480 h 2220"/>
                  <a:gd name="T6" fmla="*/ 0 w 1480"/>
                  <a:gd name="T7" fmla="*/ 0 h 2220"/>
                  <a:gd name="T8" fmla="*/ 1480 w 1480"/>
                  <a:gd name="T9" fmla="*/ 74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740"/>
                    </a:moveTo>
                    <a:lnTo>
                      <a:pt x="1480" y="2220"/>
                    </a:lnTo>
                    <a:lnTo>
                      <a:pt x="0" y="1480"/>
                    </a:lnTo>
                    <a:lnTo>
                      <a:pt x="0" y="0"/>
                    </a:lnTo>
                    <a:lnTo>
                      <a:pt x="1480" y="740"/>
                    </a:lnTo>
                    <a:close/>
                  </a:path>
                </a:pathLst>
              </a:custGeom>
              <a:solidFill>
                <a:schemeClr val="accent2"/>
              </a:solidFill>
              <a:ln w="9525">
                <a:noFill/>
                <a:round/>
                <a:headEnd/>
                <a:tailEnd/>
              </a:ln>
            </p:spPr>
            <p:txBody>
              <a:bodyPr/>
              <a:lstStyle/>
              <a:p>
                <a:endParaRPr lang="zh-CN" altLang="en-US"/>
              </a:p>
            </p:txBody>
          </p:sp>
          <p:sp>
            <p:nvSpPr>
              <p:cNvPr id="13323" name="Freeform 119"/>
              <p:cNvSpPr>
                <a:spLocks/>
              </p:cNvSpPr>
              <p:nvPr/>
            </p:nvSpPr>
            <p:spPr bwMode="auto">
              <a:xfrm>
                <a:off x="2880" y="1419"/>
                <a:ext cx="1480" cy="2220"/>
              </a:xfrm>
              <a:custGeom>
                <a:avLst/>
                <a:gdLst>
                  <a:gd name="T0" fmla="*/ 1480 w 1480"/>
                  <a:gd name="T1" fmla="*/ 0 h 2220"/>
                  <a:gd name="T2" fmla="*/ 1480 w 1480"/>
                  <a:gd name="T3" fmla="*/ 1480 h 2220"/>
                  <a:gd name="T4" fmla="*/ 0 w 1480"/>
                  <a:gd name="T5" fmla="*/ 2220 h 2220"/>
                  <a:gd name="T6" fmla="*/ 0 w 1480"/>
                  <a:gd name="T7" fmla="*/ 740 h 2220"/>
                  <a:gd name="T8" fmla="*/ 1480 w 1480"/>
                  <a:gd name="T9" fmla="*/ 0 h 2220"/>
                  <a:gd name="T10" fmla="*/ 0 60000 65536"/>
                  <a:gd name="T11" fmla="*/ 0 60000 65536"/>
                  <a:gd name="T12" fmla="*/ 0 60000 65536"/>
                  <a:gd name="T13" fmla="*/ 0 60000 65536"/>
                  <a:gd name="T14" fmla="*/ 0 60000 65536"/>
                  <a:gd name="T15" fmla="*/ 0 w 1480"/>
                  <a:gd name="T16" fmla="*/ 0 h 2220"/>
                  <a:gd name="T17" fmla="*/ 1480 w 1480"/>
                  <a:gd name="T18" fmla="*/ 2220 h 2220"/>
                </a:gdLst>
                <a:ahLst/>
                <a:cxnLst>
                  <a:cxn ang="T10">
                    <a:pos x="T0" y="T1"/>
                  </a:cxn>
                  <a:cxn ang="T11">
                    <a:pos x="T2" y="T3"/>
                  </a:cxn>
                  <a:cxn ang="T12">
                    <a:pos x="T4" y="T5"/>
                  </a:cxn>
                  <a:cxn ang="T13">
                    <a:pos x="T6" y="T7"/>
                  </a:cxn>
                  <a:cxn ang="T14">
                    <a:pos x="T8" y="T9"/>
                  </a:cxn>
                </a:cxnLst>
                <a:rect l="T15" t="T16" r="T17" b="T18"/>
                <a:pathLst>
                  <a:path w="1480" h="2220">
                    <a:moveTo>
                      <a:pt x="1480" y="0"/>
                    </a:moveTo>
                    <a:lnTo>
                      <a:pt x="1480" y="1480"/>
                    </a:lnTo>
                    <a:lnTo>
                      <a:pt x="0" y="2220"/>
                    </a:lnTo>
                    <a:lnTo>
                      <a:pt x="0" y="740"/>
                    </a:lnTo>
                    <a:lnTo>
                      <a:pt x="1480" y="0"/>
                    </a:lnTo>
                    <a:close/>
                  </a:path>
                </a:pathLst>
              </a:custGeom>
              <a:solidFill>
                <a:schemeClr val="hlink"/>
              </a:solidFill>
              <a:ln w="9525">
                <a:noFill/>
                <a:round/>
                <a:headEnd/>
                <a:tailEnd/>
              </a:ln>
            </p:spPr>
            <p:txBody>
              <a:bodyPr/>
              <a:lstStyle/>
              <a:p>
                <a:endParaRPr lang="zh-CN" altLang="en-US"/>
              </a:p>
            </p:txBody>
          </p:sp>
        </p:grpSp>
      </p:grpSp>
      <p:grpSp>
        <p:nvGrpSpPr>
          <p:cNvPr id="125" name="组合 124"/>
          <p:cNvGrpSpPr/>
          <p:nvPr/>
        </p:nvGrpSpPr>
        <p:grpSpPr>
          <a:xfrm>
            <a:off x="4787900" y="1916113"/>
            <a:ext cx="3686175" cy="1592255"/>
            <a:chOff x="4787900" y="1916113"/>
            <a:chExt cx="3686175" cy="1592255"/>
          </a:xfrm>
        </p:grpSpPr>
        <p:sp>
          <p:nvSpPr>
            <p:cNvPr id="13318" name="Text Box 120"/>
            <p:cNvSpPr txBox="1">
              <a:spLocks noChangeArrowheads="1"/>
            </p:cNvSpPr>
            <p:nvPr/>
          </p:nvSpPr>
          <p:spPr bwMode="auto">
            <a:xfrm>
              <a:off x="5857884" y="2428868"/>
              <a:ext cx="2590800" cy="1079500"/>
            </a:xfrm>
            <a:prstGeom prst="rect">
              <a:avLst/>
            </a:prstGeom>
            <a:noFill/>
            <a:ln w="9525" algn="ctr">
              <a:noFill/>
              <a:miter lim="800000"/>
              <a:headEnd/>
              <a:tailEnd/>
            </a:ln>
          </p:spPr>
          <p:txBody>
            <a:bodyPr>
              <a:spAutoFit/>
            </a:bodyPr>
            <a:lstStyle/>
            <a:p>
              <a:pPr algn="r">
                <a:lnSpc>
                  <a:spcPct val="120000"/>
                </a:lnSpc>
              </a:pPr>
              <a:r>
                <a:rPr kumimoji="1" lang="ko-KR" altLang="en-US" dirty="0">
                  <a:solidFill>
                    <a:srgbClr val="FF0000"/>
                  </a:solidFill>
                </a:rPr>
                <a:t>单击此处添加文字</a:t>
              </a:r>
              <a:endParaRPr kumimoji="1" lang="ko-KR" altLang="zh-CN" dirty="0">
                <a:solidFill>
                  <a:srgbClr val="FF0000"/>
                </a:solidFill>
              </a:endParaRPr>
            </a:p>
            <a:p>
              <a:pPr algn="r">
                <a:lnSpc>
                  <a:spcPct val="120000"/>
                </a:lnSpc>
              </a:pPr>
              <a:r>
                <a:rPr lang="zh-CN" altLang="en-US" sz="1200" dirty="0">
                  <a:solidFill>
                    <a:srgbClr val="080808"/>
                  </a:solidFill>
                </a:rPr>
                <a:t>单击此处添加文字内容   </a:t>
              </a:r>
            </a:p>
            <a:p>
              <a:pPr algn="r">
                <a:lnSpc>
                  <a:spcPct val="120000"/>
                </a:lnSpc>
              </a:pPr>
              <a:r>
                <a:rPr lang="zh-CN" altLang="en-US" sz="1200" dirty="0">
                  <a:solidFill>
                    <a:srgbClr val="080808"/>
                  </a:solidFill>
                </a:rPr>
                <a:t>单击此处添加文字内容   </a:t>
              </a:r>
            </a:p>
            <a:p>
              <a:pPr algn="r">
                <a:lnSpc>
                  <a:spcPct val="120000"/>
                </a:lnSpc>
              </a:pPr>
              <a:r>
                <a:rPr lang="zh-CN" altLang="en-US" sz="1200" dirty="0">
                  <a:solidFill>
                    <a:srgbClr val="080808"/>
                  </a:solidFill>
                </a:rPr>
                <a:t>单击此处添加文字内容   </a:t>
              </a:r>
            </a:p>
          </p:txBody>
        </p:sp>
        <p:sp>
          <p:nvSpPr>
            <p:cNvPr id="13319" name="WordArt 38"/>
            <p:cNvSpPr>
              <a:spLocks noChangeArrowheads="1" noChangeShapeType="1" noTextEdit="1"/>
            </p:cNvSpPr>
            <p:nvPr/>
          </p:nvSpPr>
          <p:spPr bwMode="auto">
            <a:xfrm>
              <a:off x="4787900" y="1916113"/>
              <a:ext cx="3686175" cy="377825"/>
            </a:xfrm>
            <a:prstGeom prst="rect">
              <a:avLst/>
            </a:prstGeom>
          </p:spPr>
          <p:txBody>
            <a:bodyPr wrap="none" fromWordArt="1">
              <a:prstTxWarp prst="textPlain">
                <a:avLst>
                  <a:gd name="adj" fmla="val 50000"/>
                </a:avLst>
              </a:prstTxWarp>
            </a:bodyPr>
            <a:lstStyle/>
            <a:p>
              <a:pPr algn="ctr"/>
              <a:r>
                <a:rPr lang="zh-CN" altLang="en-US" sz="3600" kern="10" dirty="0">
                  <a:ln w="9525">
                    <a:noFill/>
                    <a:round/>
                    <a:headEnd/>
                    <a:tailEnd/>
                  </a:ln>
                  <a:solidFill>
                    <a:srgbClr val="FF0000"/>
                  </a:solidFill>
                  <a:latin typeface="微软雅黑"/>
                  <a:ea typeface="微软雅黑"/>
                </a:rPr>
                <a:t>双击此处添加标题文字</a:t>
              </a:r>
            </a:p>
          </p:txBody>
        </p:sp>
      </p:grpSp>
      <p:sp>
        <p:nvSpPr>
          <p:cNvPr id="13320"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pic>
        <p:nvPicPr>
          <p:cNvPr id="123" name="图片 122" descr="3.png"/>
          <p:cNvPicPr>
            <a:picLocks noChangeAspect="1"/>
          </p:cNvPicPr>
          <p:nvPr/>
        </p:nvPicPr>
        <p:blipFill>
          <a:blip r:embed="rId3" cstate="print"/>
          <a:stretch>
            <a:fillRect/>
          </a:stretch>
        </p:blipFill>
        <p:spPr>
          <a:xfrm>
            <a:off x="6429388" y="3643314"/>
            <a:ext cx="1749943" cy="2545723"/>
          </a:xfrm>
          <a:prstGeom prst="rect">
            <a:avLst/>
          </a:prstGeom>
        </p:spPr>
      </p:pic>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p:cTn id="7" dur="1000" fill="hold"/>
                                        <p:tgtEl>
                                          <p:spTgt spid="124"/>
                                        </p:tgtEl>
                                        <p:attrNameLst>
                                          <p:attrName>ppt_x</p:attrName>
                                        </p:attrNameLst>
                                      </p:cBhvr>
                                      <p:tavLst>
                                        <p:tav tm="0">
                                          <p:val>
                                            <p:strVal val="#ppt_x-.2"/>
                                          </p:val>
                                        </p:tav>
                                        <p:tav tm="100000">
                                          <p:val>
                                            <p:strVal val="#ppt_x"/>
                                          </p:val>
                                        </p:tav>
                                      </p:tavLst>
                                    </p:anim>
                                    <p:anim calcmode="lin" valueType="num">
                                      <p:cBhvr>
                                        <p:cTn id="8" dur="1000" fill="hold"/>
                                        <p:tgtEl>
                                          <p:spTgt spid="12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4"/>
                                        </p:tgtEl>
                                      </p:cBhvr>
                                    </p:animEffect>
                                  </p:childTnLst>
                                </p:cTn>
                              </p:par>
                            </p:childTnLst>
                          </p:cTn>
                        </p:par>
                        <p:par>
                          <p:cTn id="10" fill="hold">
                            <p:stCondLst>
                              <p:cond delay="1000"/>
                            </p:stCondLst>
                            <p:childTnLst>
                              <p:par>
                                <p:cTn id="11" presetID="15" presetClass="entr" presetSubtype="0" fill="hold" nodeType="afterEffect">
                                  <p:stCondLst>
                                    <p:cond delay="0"/>
                                  </p:stCondLst>
                                  <p:childTnLst>
                                    <p:set>
                                      <p:cBhvr>
                                        <p:cTn id="12" dur="1" fill="hold">
                                          <p:stCondLst>
                                            <p:cond delay="0"/>
                                          </p:stCondLst>
                                        </p:cTn>
                                        <p:tgtEl>
                                          <p:spTgt spid="125"/>
                                        </p:tgtEl>
                                        <p:attrNameLst>
                                          <p:attrName>style.visibility</p:attrName>
                                        </p:attrNameLst>
                                      </p:cBhvr>
                                      <p:to>
                                        <p:strVal val="visible"/>
                                      </p:to>
                                    </p:set>
                                    <p:anim calcmode="lin" valueType="num">
                                      <p:cBhvr>
                                        <p:cTn id="13" dur="1000" fill="hold"/>
                                        <p:tgtEl>
                                          <p:spTgt spid="125"/>
                                        </p:tgtEl>
                                        <p:attrNameLst>
                                          <p:attrName>ppt_w</p:attrName>
                                        </p:attrNameLst>
                                      </p:cBhvr>
                                      <p:tavLst>
                                        <p:tav tm="0">
                                          <p:val>
                                            <p:fltVal val="0"/>
                                          </p:val>
                                        </p:tav>
                                        <p:tav tm="100000">
                                          <p:val>
                                            <p:strVal val="#ppt_w"/>
                                          </p:val>
                                        </p:tav>
                                      </p:tavLst>
                                    </p:anim>
                                    <p:anim calcmode="lin" valueType="num">
                                      <p:cBhvr>
                                        <p:cTn id="14" dur="1000" fill="hold"/>
                                        <p:tgtEl>
                                          <p:spTgt spid="125"/>
                                        </p:tgtEl>
                                        <p:attrNameLst>
                                          <p:attrName>ppt_h</p:attrName>
                                        </p:attrNameLst>
                                      </p:cBhvr>
                                      <p:tavLst>
                                        <p:tav tm="0">
                                          <p:val>
                                            <p:fltVal val="0"/>
                                          </p:val>
                                        </p:tav>
                                        <p:tav tm="100000">
                                          <p:val>
                                            <p:strVal val="#ppt_h"/>
                                          </p:val>
                                        </p:tav>
                                      </p:tavLst>
                                    </p:anim>
                                    <p:anim calcmode="lin" valueType="num">
                                      <p:cBhvr>
                                        <p:cTn id="15" dur="1000" fill="hold"/>
                                        <p:tgtEl>
                                          <p:spTgt spid="12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5"/>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2000"/>
                            </p:stCondLst>
                            <p:childTnLst>
                              <p:par>
                                <p:cTn id="18" presetID="37" presetClass="entr" presetSubtype="0" fill="hold" nodeType="afterEffect">
                                  <p:stCondLst>
                                    <p:cond delay="0"/>
                                  </p:stCondLst>
                                  <p:childTnLst>
                                    <p:set>
                                      <p:cBhvr>
                                        <p:cTn id="19" dur="1" fill="hold">
                                          <p:stCondLst>
                                            <p:cond delay="0"/>
                                          </p:stCondLst>
                                        </p:cTn>
                                        <p:tgtEl>
                                          <p:spTgt spid="123"/>
                                        </p:tgtEl>
                                        <p:attrNameLst>
                                          <p:attrName>style.visibility</p:attrName>
                                        </p:attrNameLst>
                                      </p:cBhvr>
                                      <p:to>
                                        <p:strVal val="visible"/>
                                      </p:to>
                                    </p:set>
                                    <p:animEffect transition="in" filter="fade">
                                      <p:cBhvr>
                                        <p:cTn id="20" dur="1000"/>
                                        <p:tgtEl>
                                          <p:spTgt spid="123"/>
                                        </p:tgtEl>
                                      </p:cBhvr>
                                    </p:animEffect>
                                    <p:anim calcmode="lin" valueType="num">
                                      <p:cBhvr>
                                        <p:cTn id="21" dur="1000" fill="hold"/>
                                        <p:tgtEl>
                                          <p:spTgt spid="123"/>
                                        </p:tgtEl>
                                        <p:attrNameLst>
                                          <p:attrName>ppt_x</p:attrName>
                                        </p:attrNameLst>
                                      </p:cBhvr>
                                      <p:tavLst>
                                        <p:tav tm="0">
                                          <p:val>
                                            <p:strVal val="#ppt_x"/>
                                          </p:val>
                                        </p:tav>
                                        <p:tav tm="100000">
                                          <p:val>
                                            <p:strVal val="#ppt_x"/>
                                          </p:val>
                                        </p:tav>
                                      </p:tavLst>
                                    </p:anim>
                                    <p:anim calcmode="lin" valueType="num">
                                      <p:cBhvr>
                                        <p:cTn id="22" dur="900" decel="100000" fill="hold"/>
                                        <p:tgtEl>
                                          <p:spTgt spid="123"/>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AutoShape 2"/>
          <p:cNvSpPr>
            <a:spLocks noChangeArrowheads="1"/>
          </p:cNvSpPr>
          <p:nvPr/>
        </p:nvSpPr>
        <p:spPr bwMode="auto">
          <a:xfrm>
            <a:off x="936625" y="2185988"/>
            <a:ext cx="2627313" cy="3835400"/>
          </a:xfrm>
          <a:prstGeom prst="roundRect">
            <a:avLst>
              <a:gd name="adj" fmla="val 0"/>
            </a:avLst>
          </a:prstGeom>
          <a:solidFill>
            <a:srgbClr val="333333">
              <a:alpha val="10196"/>
            </a:srgbClr>
          </a:solidFill>
          <a:ln w="19050" cap="rnd" algn="ctr">
            <a:solidFill>
              <a:srgbClr val="808080"/>
            </a:solidFill>
            <a:prstDash val="sysDot"/>
            <a:round/>
            <a:headEnd/>
            <a:tailEnd/>
          </a:ln>
        </p:spPr>
        <p:txBody>
          <a:bodyPr wrap="none" anchor="ctr"/>
          <a:lstStyle/>
          <a:p>
            <a:endParaRPr lang="zh-CN" altLang="en-US" b="0"/>
          </a:p>
        </p:txBody>
      </p:sp>
      <p:sp>
        <p:nvSpPr>
          <p:cNvPr id="369667" name="Oval 3"/>
          <p:cNvSpPr>
            <a:spLocks noChangeArrowheads="1"/>
          </p:cNvSpPr>
          <p:nvPr/>
        </p:nvSpPr>
        <p:spPr bwMode="auto">
          <a:xfrm>
            <a:off x="1073150" y="5226050"/>
            <a:ext cx="411163" cy="134938"/>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sp>
        <p:nvSpPr>
          <p:cNvPr id="369668" name="Oval 4"/>
          <p:cNvSpPr>
            <a:spLocks noChangeArrowheads="1"/>
          </p:cNvSpPr>
          <p:nvPr/>
        </p:nvSpPr>
        <p:spPr bwMode="auto">
          <a:xfrm>
            <a:off x="5991225" y="5111750"/>
            <a:ext cx="1981200" cy="812800"/>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4341" name="Group 5"/>
          <p:cNvGrpSpPr>
            <a:grpSpLocks/>
          </p:cNvGrpSpPr>
          <p:nvPr/>
        </p:nvGrpSpPr>
        <p:grpSpPr bwMode="auto">
          <a:xfrm>
            <a:off x="4211638" y="2781300"/>
            <a:ext cx="1258887" cy="1258888"/>
            <a:chOff x="2335" y="1139"/>
            <a:chExt cx="1089" cy="1089"/>
          </a:xfrm>
        </p:grpSpPr>
        <p:sp>
          <p:nvSpPr>
            <p:cNvPr id="14428" name="Oval 6"/>
            <p:cNvSpPr>
              <a:spLocks noChangeArrowheads="1"/>
            </p:cNvSpPr>
            <p:nvPr/>
          </p:nvSpPr>
          <p:spPr bwMode="auto">
            <a:xfrm>
              <a:off x="2335" y="1139"/>
              <a:ext cx="1089" cy="1089"/>
            </a:xfrm>
            <a:prstGeom prst="ellipse">
              <a:avLst/>
            </a:prstGeom>
            <a:gradFill rotWithShape="1">
              <a:gsLst>
                <a:gs pos="0">
                  <a:srgbClr val="FF0000"/>
                </a:gs>
                <a:gs pos="100000">
                  <a:srgbClr val="CC0000"/>
                </a:gs>
              </a:gsLst>
              <a:lin ang="5400000" scaled="1"/>
            </a:gradFill>
            <a:ln w="9525" algn="ctr">
              <a:noFill/>
              <a:round/>
              <a:headEnd/>
              <a:tailEnd/>
            </a:ln>
          </p:spPr>
          <p:txBody>
            <a:bodyPr wrap="none" anchor="ctr"/>
            <a:lstStyle/>
            <a:p>
              <a:pPr algn="ctr"/>
              <a:r>
                <a:rPr lang="zh-CN" altLang="en-US">
                  <a:solidFill>
                    <a:schemeClr val="bg1"/>
                  </a:solidFill>
                </a:rPr>
                <a:t>单击此处</a:t>
              </a:r>
            </a:p>
            <a:p>
              <a:pPr algn="ctr"/>
              <a:r>
                <a:rPr lang="zh-CN" altLang="en-US">
                  <a:solidFill>
                    <a:schemeClr val="bg1"/>
                  </a:solidFill>
                </a:rPr>
                <a:t>添加文字</a:t>
              </a:r>
            </a:p>
          </p:txBody>
        </p:sp>
        <p:grpSp>
          <p:nvGrpSpPr>
            <p:cNvPr id="14429" name="Group 7"/>
            <p:cNvGrpSpPr>
              <a:grpSpLocks/>
            </p:cNvGrpSpPr>
            <p:nvPr/>
          </p:nvGrpSpPr>
          <p:grpSpPr bwMode="auto">
            <a:xfrm>
              <a:off x="2426" y="1169"/>
              <a:ext cx="908" cy="296"/>
              <a:chOff x="1431" y="1843"/>
              <a:chExt cx="907" cy="295"/>
            </a:xfrm>
          </p:grpSpPr>
          <p:sp>
            <p:nvSpPr>
              <p:cNvPr id="369672" name="Freeform 8"/>
              <p:cNvSpPr>
                <a:spLocks/>
              </p:cNvSpPr>
              <p:nvPr/>
            </p:nvSpPr>
            <p:spPr bwMode="auto">
              <a:xfrm>
                <a:off x="1431" y="1843"/>
                <a:ext cx="907" cy="293"/>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a:solidFill>
                    <a:schemeClr val="bg1"/>
                  </a:solidFill>
                </a:endParaRPr>
              </a:p>
            </p:txBody>
          </p:sp>
          <p:sp>
            <p:nvSpPr>
              <p:cNvPr id="14431" name="Oval 9"/>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a:solidFill>
                    <a:schemeClr val="bg1"/>
                  </a:solidFill>
                </a:endParaRPr>
              </a:p>
            </p:txBody>
          </p:sp>
        </p:grpSp>
      </p:grpSp>
      <p:grpSp>
        <p:nvGrpSpPr>
          <p:cNvPr id="14342" name="Group 10"/>
          <p:cNvGrpSpPr>
            <a:grpSpLocks/>
          </p:cNvGrpSpPr>
          <p:nvPr/>
        </p:nvGrpSpPr>
        <p:grpSpPr bwMode="auto">
          <a:xfrm>
            <a:off x="5811838" y="2417763"/>
            <a:ext cx="2368550" cy="3257550"/>
            <a:chOff x="2953" y="1386"/>
            <a:chExt cx="1492" cy="2052"/>
          </a:xfrm>
        </p:grpSpPr>
        <p:sp>
          <p:nvSpPr>
            <p:cNvPr id="14425" name="Freeform 11"/>
            <p:cNvSpPr>
              <a:spLocks/>
            </p:cNvSpPr>
            <p:nvPr/>
          </p:nvSpPr>
          <p:spPr bwMode="auto">
            <a:xfrm>
              <a:off x="2953" y="1386"/>
              <a:ext cx="1492" cy="2052"/>
            </a:xfrm>
            <a:custGeom>
              <a:avLst/>
              <a:gdLst>
                <a:gd name="T0" fmla="*/ 1492 w 1492"/>
                <a:gd name="T1" fmla="*/ 373 h 2052"/>
                <a:gd name="T2" fmla="*/ 1488 w 1492"/>
                <a:gd name="T3" fmla="*/ 336 h 2052"/>
                <a:gd name="T4" fmla="*/ 1476 w 1492"/>
                <a:gd name="T5" fmla="*/ 298 h 2052"/>
                <a:gd name="T6" fmla="*/ 1458 w 1492"/>
                <a:gd name="T7" fmla="*/ 262 h 2052"/>
                <a:gd name="T8" fmla="*/ 1434 w 1492"/>
                <a:gd name="T9" fmla="*/ 228 h 2052"/>
                <a:gd name="T10" fmla="*/ 1401 w 1492"/>
                <a:gd name="T11" fmla="*/ 196 h 2052"/>
                <a:gd name="T12" fmla="*/ 1365 w 1492"/>
                <a:gd name="T13" fmla="*/ 165 h 2052"/>
                <a:gd name="T14" fmla="*/ 1321 w 1492"/>
                <a:gd name="T15" fmla="*/ 136 h 2052"/>
                <a:gd name="T16" fmla="*/ 1273 w 1492"/>
                <a:gd name="T17" fmla="*/ 109 h 2052"/>
                <a:gd name="T18" fmla="*/ 1220 w 1492"/>
                <a:gd name="T19" fmla="*/ 86 h 2052"/>
                <a:gd name="T20" fmla="*/ 1163 w 1492"/>
                <a:gd name="T21" fmla="*/ 63 h 2052"/>
                <a:gd name="T22" fmla="*/ 1102 w 1492"/>
                <a:gd name="T23" fmla="*/ 45 h 2052"/>
                <a:gd name="T24" fmla="*/ 1036 w 1492"/>
                <a:gd name="T25" fmla="*/ 30 h 2052"/>
                <a:gd name="T26" fmla="*/ 967 w 1492"/>
                <a:gd name="T27" fmla="*/ 17 h 2052"/>
                <a:gd name="T28" fmla="*/ 896 w 1492"/>
                <a:gd name="T29" fmla="*/ 8 h 2052"/>
                <a:gd name="T30" fmla="*/ 822 w 1492"/>
                <a:gd name="T31" fmla="*/ 1 h 2052"/>
                <a:gd name="T32" fmla="*/ 746 w 1492"/>
                <a:gd name="T33" fmla="*/ 0 h 2052"/>
                <a:gd name="T34" fmla="*/ 707 w 1492"/>
                <a:gd name="T35" fmla="*/ 0 h 2052"/>
                <a:gd name="T36" fmla="*/ 632 w 1492"/>
                <a:gd name="T37" fmla="*/ 4 h 2052"/>
                <a:gd name="T38" fmla="*/ 560 w 1492"/>
                <a:gd name="T39" fmla="*/ 12 h 2052"/>
                <a:gd name="T40" fmla="*/ 490 w 1492"/>
                <a:gd name="T41" fmla="*/ 22 h 2052"/>
                <a:gd name="T42" fmla="*/ 422 w 1492"/>
                <a:gd name="T43" fmla="*/ 36 h 2052"/>
                <a:gd name="T44" fmla="*/ 359 w 1492"/>
                <a:gd name="T45" fmla="*/ 54 h 2052"/>
                <a:gd name="T46" fmla="*/ 299 w 1492"/>
                <a:gd name="T47" fmla="*/ 74 h 2052"/>
                <a:gd name="T48" fmla="*/ 245 w 1492"/>
                <a:gd name="T49" fmla="*/ 97 h 2052"/>
                <a:gd name="T50" fmla="*/ 194 w 1492"/>
                <a:gd name="T51" fmla="*/ 122 h 2052"/>
                <a:gd name="T52" fmla="*/ 148 w 1492"/>
                <a:gd name="T53" fmla="*/ 150 h 2052"/>
                <a:gd name="T54" fmla="*/ 107 w 1492"/>
                <a:gd name="T55" fmla="*/ 180 h 2052"/>
                <a:gd name="T56" fmla="*/ 74 w 1492"/>
                <a:gd name="T57" fmla="*/ 211 h 2052"/>
                <a:gd name="T58" fmla="*/ 45 w 1492"/>
                <a:gd name="T59" fmla="*/ 245 h 2052"/>
                <a:gd name="T60" fmla="*/ 23 w 1492"/>
                <a:gd name="T61" fmla="*/ 280 h 2052"/>
                <a:gd name="T62" fmla="*/ 9 w 1492"/>
                <a:gd name="T63" fmla="*/ 316 h 2052"/>
                <a:gd name="T64" fmla="*/ 1 w 1492"/>
                <a:gd name="T65" fmla="*/ 354 h 2052"/>
                <a:gd name="T66" fmla="*/ 0 w 1492"/>
                <a:gd name="T67" fmla="*/ 373 h 2052"/>
                <a:gd name="T68" fmla="*/ 6 w 1492"/>
                <a:gd name="T69" fmla="*/ 420 h 2052"/>
                <a:gd name="T70" fmla="*/ 376 w 1492"/>
                <a:gd name="T71" fmla="*/ 1889 h 2052"/>
                <a:gd name="T72" fmla="*/ 376 w 1492"/>
                <a:gd name="T73" fmla="*/ 1889 h 2052"/>
                <a:gd name="T74" fmla="*/ 391 w 1492"/>
                <a:gd name="T75" fmla="*/ 1922 h 2052"/>
                <a:gd name="T76" fmla="*/ 417 w 1492"/>
                <a:gd name="T77" fmla="*/ 1954 h 2052"/>
                <a:gd name="T78" fmla="*/ 453 w 1492"/>
                <a:gd name="T79" fmla="*/ 1981 h 2052"/>
                <a:gd name="T80" fmla="*/ 499 w 1492"/>
                <a:gd name="T81" fmla="*/ 2005 h 2052"/>
                <a:gd name="T82" fmla="*/ 552 w 1492"/>
                <a:gd name="T83" fmla="*/ 2025 h 2052"/>
                <a:gd name="T84" fmla="*/ 611 w 1492"/>
                <a:gd name="T85" fmla="*/ 2039 h 2052"/>
                <a:gd name="T86" fmla="*/ 676 w 1492"/>
                <a:gd name="T87" fmla="*/ 2048 h 2052"/>
                <a:gd name="T88" fmla="*/ 746 w 1492"/>
                <a:gd name="T89" fmla="*/ 2052 h 2052"/>
                <a:gd name="T90" fmla="*/ 781 w 1492"/>
                <a:gd name="T91" fmla="*/ 2051 h 2052"/>
                <a:gd name="T92" fmla="*/ 848 w 1492"/>
                <a:gd name="T93" fmla="*/ 2044 h 2052"/>
                <a:gd name="T94" fmla="*/ 912 w 1492"/>
                <a:gd name="T95" fmla="*/ 2033 h 2052"/>
                <a:gd name="T96" fmla="*/ 967 w 1492"/>
                <a:gd name="T97" fmla="*/ 2016 h 2052"/>
                <a:gd name="T98" fmla="*/ 1018 w 1492"/>
                <a:gd name="T99" fmla="*/ 1994 h 2052"/>
                <a:gd name="T100" fmla="*/ 1058 w 1492"/>
                <a:gd name="T101" fmla="*/ 1968 h 2052"/>
                <a:gd name="T102" fmla="*/ 1089 w 1492"/>
                <a:gd name="T103" fmla="*/ 1938 h 2052"/>
                <a:gd name="T104" fmla="*/ 1110 w 1492"/>
                <a:gd name="T105" fmla="*/ 1906 h 2052"/>
                <a:gd name="T106" fmla="*/ 1116 w 1492"/>
                <a:gd name="T107" fmla="*/ 1889 h 2052"/>
                <a:gd name="T108" fmla="*/ 1486 w 1492"/>
                <a:gd name="T109" fmla="*/ 420 h 2052"/>
                <a:gd name="T110" fmla="*/ 1491 w 1492"/>
                <a:gd name="T111" fmla="*/ 396 h 2052"/>
                <a:gd name="T112" fmla="*/ 1492 w 1492"/>
                <a:gd name="T113" fmla="*/ 373 h 20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2052"/>
                <a:gd name="T173" fmla="*/ 1492 w 1492"/>
                <a:gd name="T174" fmla="*/ 2052 h 20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gradFill rotWithShape="1">
              <a:gsLst>
                <a:gs pos="0">
                  <a:srgbClr val="5B5B5B"/>
                </a:gs>
                <a:gs pos="50000">
                  <a:srgbClr val="B2B2B2"/>
                </a:gs>
                <a:gs pos="100000">
                  <a:srgbClr val="5B5B5B"/>
                </a:gs>
              </a:gsLst>
              <a:lin ang="0" scaled="1"/>
            </a:gradFill>
            <a:ln w="9525">
              <a:noFill/>
              <a:round/>
              <a:headEnd/>
              <a:tailEnd/>
            </a:ln>
          </p:spPr>
          <p:txBody>
            <a:bodyPr/>
            <a:lstStyle/>
            <a:p>
              <a:endParaRPr lang="zh-CN" altLang="en-US"/>
            </a:p>
          </p:txBody>
        </p:sp>
        <p:sp>
          <p:nvSpPr>
            <p:cNvPr id="14426" name="Freeform 12"/>
            <p:cNvSpPr>
              <a:spLocks noEditPoints="1"/>
            </p:cNvSpPr>
            <p:nvPr/>
          </p:nvSpPr>
          <p:spPr bwMode="auto">
            <a:xfrm>
              <a:off x="2953" y="1386"/>
              <a:ext cx="1492" cy="746"/>
            </a:xfrm>
            <a:custGeom>
              <a:avLst/>
              <a:gdLst>
                <a:gd name="T0" fmla="*/ 632 w 1492"/>
                <a:gd name="T1" fmla="*/ 4 h 746"/>
                <a:gd name="T2" fmla="*/ 456 w 1492"/>
                <a:gd name="T3" fmla="*/ 30 h 746"/>
                <a:gd name="T4" fmla="*/ 299 w 1492"/>
                <a:gd name="T5" fmla="*/ 74 h 746"/>
                <a:gd name="T6" fmla="*/ 171 w 1492"/>
                <a:gd name="T7" fmla="*/ 136 h 746"/>
                <a:gd name="T8" fmla="*/ 74 w 1492"/>
                <a:gd name="T9" fmla="*/ 211 h 746"/>
                <a:gd name="T10" fmla="*/ 16 w 1492"/>
                <a:gd name="T11" fmla="*/ 298 h 746"/>
                <a:gd name="T12" fmla="*/ 0 w 1492"/>
                <a:gd name="T13" fmla="*/ 373 h 746"/>
                <a:gd name="T14" fmla="*/ 23 w 1492"/>
                <a:gd name="T15" fmla="*/ 466 h 746"/>
                <a:gd name="T16" fmla="*/ 91 w 1492"/>
                <a:gd name="T17" fmla="*/ 551 h 746"/>
                <a:gd name="T18" fmla="*/ 194 w 1492"/>
                <a:gd name="T19" fmla="*/ 624 h 746"/>
                <a:gd name="T20" fmla="*/ 329 w 1492"/>
                <a:gd name="T21" fmla="*/ 683 h 746"/>
                <a:gd name="T22" fmla="*/ 490 w 1492"/>
                <a:gd name="T23" fmla="*/ 724 h 746"/>
                <a:gd name="T24" fmla="*/ 670 w 1492"/>
                <a:gd name="T25" fmla="*/ 745 h 746"/>
                <a:gd name="T26" fmla="*/ 822 w 1492"/>
                <a:gd name="T27" fmla="*/ 745 h 746"/>
                <a:gd name="T28" fmla="*/ 1002 w 1492"/>
                <a:gd name="T29" fmla="*/ 724 h 746"/>
                <a:gd name="T30" fmla="*/ 1163 w 1492"/>
                <a:gd name="T31" fmla="*/ 683 h 746"/>
                <a:gd name="T32" fmla="*/ 1298 w 1492"/>
                <a:gd name="T33" fmla="*/ 624 h 746"/>
                <a:gd name="T34" fmla="*/ 1401 w 1492"/>
                <a:gd name="T35" fmla="*/ 551 h 746"/>
                <a:gd name="T36" fmla="*/ 1469 w 1492"/>
                <a:gd name="T37" fmla="*/ 466 h 746"/>
                <a:gd name="T38" fmla="*/ 1492 w 1492"/>
                <a:gd name="T39" fmla="*/ 373 h 746"/>
                <a:gd name="T40" fmla="*/ 1476 w 1492"/>
                <a:gd name="T41" fmla="*/ 298 h 746"/>
                <a:gd name="T42" fmla="*/ 1418 w 1492"/>
                <a:gd name="T43" fmla="*/ 211 h 746"/>
                <a:gd name="T44" fmla="*/ 1321 w 1492"/>
                <a:gd name="T45" fmla="*/ 136 h 746"/>
                <a:gd name="T46" fmla="*/ 1193 w 1492"/>
                <a:gd name="T47" fmla="*/ 74 h 746"/>
                <a:gd name="T48" fmla="*/ 1036 w 1492"/>
                <a:gd name="T49" fmla="*/ 30 h 746"/>
                <a:gd name="T50" fmla="*/ 860 w 1492"/>
                <a:gd name="T51" fmla="*/ 4 h 746"/>
                <a:gd name="T52" fmla="*/ 746 w 1492"/>
                <a:gd name="T53" fmla="*/ 723 h 746"/>
                <a:gd name="T54" fmla="*/ 605 w 1492"/>
                <a:gd name="T55" fmla="*/ 716 h 746"/>
                <a:gd name="T56" fmla="*/ 443 w 1492"/>
                <a:gd name="T57" fmla="*/ 689 h 746"/>
                <a:gd name="T58" fmla="*/ 302 w 1492"/>
                <a:gd name="T59" fmla="*/ 644 h 746"/>
                <a:gd name="T60" fmla="*/ 185 w 1492"/>
                <a:gd name="T61" fmla="*/ 583 h 746"/>
                <a:gd name="T62" fmla="*/ 101 w 1492"/>
                <a:gd name="T63" fmla="*/ 509 h 746"/>
                <a:gd name="T64" fmla="*/ 54 w 1492"/>
                <a:gd name="T65" fmla="*/ 426 h 746"/>
                <a:gd name="T66" fmla="*/ 48 w 1492"/>
                <a:gd name="T67" fmla="*/ 355 h 746"/>
                <a:gd name="T68" fmla="*/ 78 w 1492"/>
                <a:gd name="T69" fmla="*/ 269 h 746"/>
                <a:gd name="T70" fmla="*/ 148 w 1492"/>
                <a:gd name="T71" fmla="*/ 192 h 746"/>
                <a:gd name="T72" fmla="*/ 251 w 1492"/>
                <a:gd name="T73" fmla="*/ 126 h 746"/>
                <a:gd name="T74" fmla="*/ 383 w 1492"/>
                <a:gd name="T75" fmla="*/ 74 h 746"/>
                <a:gd name="T76" fmla="*/ 537 w 1492"/>
                <a:gd name="T77" fmla="*/ 39 h 746"/>
                <a:gd name="T78" fmla="*/ 710 w 1492"/>
                <a:gd name="T79" fmla="*/ 23 h 746"/>
                <a:gd name="T80" fmla="*/ 852 w 1492"/>
                <a:gd name="T81" fmla="*/ 27 h 746"/>
                <a:gd name="T82" fmla="*/ 1018 w 1492"/>
                <a:gd name="T83" fmla="*/ 51 h 746"/>
                <a:gd name="T84" fmla="*/ 1164 w 1492"/>
                <a:gd name="T85" fmla="*/ 92 h 746"/>
                <a:gd name="T86" fmla="*/ 1286 w 1492"/>
                <a:gd name="T87" fmla="*/ 150 h 746"/>
                <a:gd name="T88" fmla="*/ 1377 w 1492"/>
                <a:gd name="T89" fmla="*/ 222 h 746"/>
                <a:gd name="T90" fmla="*/ 1431 w 1492"/>
                <a:gd name="T91" fmla="*/ 302 h 746"/>
                <a:gd name="T92" fmla="*/ 1445 w 1492"/>
                <a:gd name="T93" fmla="*/ 373 h 746"/>
                <a:gd name="T94" fmla="*/ 1423 w 1492"/>
                <a:gd name="T95" fmla="*/ 461 h 746"/>
                <a:gd name="T96" fmla="*/ 1361 w 1492"/>
                <a:gd name="T97" fmla="*/ 540 h 746"/>
                <a:gd name="T98" fmla="*/ 1264 w 1492"/>
                <a:gd name="T99" fmla="*/ 609 h 746"/>
                <a:gd name="T100" fmla="*/ 1137 w 1492"/>
                <a:gd name="T101" fmla="*/ 663 h 746"/>
                <a:gd name="T102" fmla="*/ 987 w 1492"/>
                <a:gd name="T103" fmla="*/ 702 h 746"/>
                <a:gd name="T104" fmla="*/ 817 w 1492"/>
                <a:gd name="T105" fmla="*/ 722 h 7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746"/>
                <a:gd name="T161" fmla="*/ 1492 w 1492"/>
                <a:gd name="T162" fmla="*/ 746 h 7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w="12700">
              <a:noFill/>
              <a:round/>
              <a:headEnd/>
              <a:tailEnd/>
            </a:ln>
          </p:spPr>
          <p:txBody>
            <a:bodyPr/>
            <a:lstStyle/>
            <a:p>
              <a:endParaRPr lang="zh-CN" altLang="en-US"/>
            </a:p>
          </p:txBody>
        </p:sp>
        <p:sp>
          <p:nvSpPr>
            <p:cNvPr id="14427" name="Freeform 13"/>
            <p:cNvSpPr>
              <a:spLocks/>
            </p:cNvSpPr>
            <p:nvPr/>
          </p:nvSpPr>
          <p:spPr bwMode="auto">
            <a:xfrm>
              <a:off x="3000" y="1409"/>
              <a:ext cx="1398" cy="700"/>
            </a:xfrm>
            <a:custGeom>
              <a:avLst/>
              <a:gdLst>
                <a:gd name="T0" fmla="*/ 1397 w 1398"/>
                <a:gd name="T1" fmla="*/ 368 h 700"/>
                <a:gd name="T2" fmla="*/ 1384 w 1398"/>
                <a:gd name="T3" fmla="*/ 421 h 700"/>
                <a:gd name="T4" fmla="*/ 1356 w 1398"/>
                <a:gd name="T5" fmla="*/ 471 h 700"/>
                <a:gd name="T6" fmla="*/ 1314 w 1398"/>
                <a:gd name="T7" fmla="*/ 517 h 700"/>
                <a:gd name="T8" fmla="*/ 1260 w 1398"/>
                <a:gd name="T9" fmla="*/ 560 h 700"/>
                <a:gd name="T10" fmla="*/ 1194 w 1398"/>
                <a:gd name="T11" fmla="*/ 598 h 700"/>
                <a:gd name="T12" fmla="*/ 1117 w 1398"/>
                <a:gd name="T13" fmla="*/ 631 h 700"/>
                <a:gd name="T14" fmla="*/ 1032 w 1398"/>
                <a:gd name="T15" fmla="*/ 658 h 700"/>
                <a:gd name="T16" fmla="*/ 940 w 1398"/>
                <a:gd name="T17" fmla="*/ 679 h 700"/>
                <a:gd name="T18" fmla="*/ 840 w 1398"/>
                <a:gd name="T19" fmla="*/ 693 h 700"/>
                <a:gd name="T20" fmla="*/ 735 w 1398"/>
                <a:gd name="T21" fmla="*/ 700 h 700"/>
                <a:gd name="T22" fmla="*/ 663 w 1398"/>
                <a:gd name="T23" fmla="*/ 700 h 700"/>
                <a:gd name="T24" fmla="*/ 558 w 1398"/>
                <a:gd name="T25" fmla="*/ 693 h 700"/>
                <a:gd name="T26" fmla="*/ 458 w 1398"/>
                <a:gd name="T27" fmla="*/ 679 h 700"/>
                <a:gd name="T28" fmla="*/ 366 w 1398"/>
                <a:gd name="T29" fmla="*/ 658 h 700"/>
                <a:gd name="T30" fmla="*/ 281 w 1398"/>
                <a:gd name="T31" fmla="*/ 631 h 700"/>
                <a:gd name="T32" fmla="*/ 204 w 1398"/>
                <a:gd name="T33" fmla="*/ 598 h 700"/>
                <a:gd name="T34" fmla="*/ 138 w 1398"/>
                <a:gd name="T35" fmla="*/ 560 h 700"/>
                <a:gd name="T36" fmla="*/ 84 w 1398"/>
                <a:gd name="T37" fmla="*/ 517 h 700"/>
                <a:gd name="T38" fmla="*/ 42 w 1398"/>
                <a:gd name="T39" fmla="*/ 471 h 700"/>
                <a:gd name="T40" fmla="*/ 14 w 1398"/>
                <a:gd name="T41" fmla="*/ 421 h 700"/>
                <a:gd name="T42" fmla="*/ 1 w 1398"/>
                <a:gd name="T43" fmla="*/ 368 h 700"/>
                <a:gd name="T44" fmla="*/ 1 w 1398"/>
                <a:gd name="T45" fmla="*/ 332 h 700"/>
                <a:gd name="T46" fmla="*/ 14 w 1398"/>
                <a:gd name="T47" fmla="*/ 279 h 700"/>
                <a:gd name="T48" fmla="*/ 42 w 1398"/>
                <a:gd name="T49" fmla="*/ 230 h 700"/>
                <a:gd name="T50" fmla="*/ 84 w 1398"/>
                <a:gd name="T51" fmla="*/ 183 h 700"/>
                <a:gd name="T52" fmla="*/ 138 w 1398"/>
                <a:gd name="T53" fmla="*/ 140 h 700"/>
                <a:gd name="T54" fmla="*/ 204 w 1398"/>
                <a:gd name="T55" fmla="*/ 103 h 700"/>
                <a:gd name="T56" fmla="*/ 281 w 1398"/>
                <a:gd name="T57" fmla="*/ 69 h 700"/>
                <a:gd name="T58" fmla="*/ 366 w 1398"/>
                <a:gd name="T59" fmla="*/ 42 h 700"/>
                <a:gd name="T60" fmla="*/ 458 w 1398"/>
                <a:gd name="T61" fmla="*/ 21 h 700"/>
                <a:gd name="T62" fmla="*/ 558 w 1398"/>
                <a:gd name="T63" fmla="*/ 7 h 700"/>
                <a:gd name="T64" fmla="*/ 663 w 1398"/>
                <a:gd name="T65" fmla="*/ 0 h 700"/>
                <a:gd name="T66" fmla="*/ 735 w 1398"/>
                <a:gd name="T67" fmla="*/ 0 h 700"/>
                <a:gd name="T68" fmla="*/ 840 w 1398"/>
                <a:gd name="T69" fmla="*/ 7 h 700"/>
                <a:gd name="T70" fmla="*/ 940 w 1398"/>
                <a:gd name="T71" fmla="*/ 21 h 700"/>
                <a:gd name="T72" fmla="*/ 1032 w 1398"/>
                <a:gd name="T73" fmla="*/ 42 h 700"/>
                <a:gd name="T74" fmla="*/ 1117 w 1398"/>
                <a:gd name="T75" fmla="*/ 69 h 700"/>
                <a:gd name="T76" fmla="*/ 1194 w 1398"/>
                <a:gd name="T77" fmla="*/ 103 h 700"/>
                <a:gd name="T78" fmla="*/ 1260 w 1398"/>
                <a:gd name="T79" fmla="*/ 140 h 700"/>
                <a:gd name="T80" fmla="*/ 1314 w 1398"/>
                <a:gd name="T81" fmla="*/ 183 h 700"/>
                <a:gd name="T82" fmla="*/ 1356 w 1398"/>
                <a:gd name="T83" fmla="*/ 230 h 700"/>
                <a:gd name="T84" fmla="*/ 1384 w 1398"/>
                <a:gd name="T85" fmla="*/ 279 h 700"/>
                <a:gd name="T86" fmla="*/ 1397 w 1398"/>
                <a:gd name="T87" fmla="*/ 332 h 7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98"/>
                <a:gd name="T133" fmla="*/ 0 h 700"/>
                <a:gd name="T134" fmla="*/ 1398 w 1398"/>
                <a:gd name="T135" fmla="*/ 700 h 7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solidFill>
              <a:srgbClr val="000000"/>
            </a:solidFill>
            <a:ln w="9525">
              <a:noFill/>
              <a:round/>
              <a:headEnd/>
              <a:tailEnd/>
            </a:ln>
          </p:spPr>
          <p:txBody>
            <a:bodyPr/>
            <a:lstStyle/>
            <a:p>
              <a:endParaRPr lang="zh-CN" altLang="en-US"/>
            </a:p>
          </p:txBody>
        </p:sp>
      </p:grpSp>
      <p:grpSp>
        <p:nvGrpSpPr>
          <p:cNvPr id="14343" name="Group 14"/>
          <p:cNvGrpSpPr>
            <a:grpSpLocks/>
          </p:cNvGrpSpPr>
          <p:nvPr/>
        </p:nvGrpSpPr>
        <p:grpSpPr bwMode="auto">
          <a:xfrm>
            <a:off x="7000875" y="2133600"/>
            <a:ext cx="1042988" cy="1042988"/>
            <a:chOff x="2335" y="1139"/>
            <a:chExt cx="1089" cy="1089"/>
          </a:xfrm>
        </p:grpSpPr>
        <p:sp>
          <p:nvSpPr>
            <p:cNvPr id="14421" name="Oval 15"/>
            <p:cNvSpPr>
              <a:spLocks noChangeArrowheads="1"/>
            </p:cNvSpPr>
            <p:nvPr/>
          </p:nvSpPr>
          <p:spPr bwMode="auto">
            <a:xfrm>
              <a:off x="2335" y="1139"/>
              <a:ext cx="1089" cy="1089"/>
            </a:xfrm>
            <a:prstGeom prst="ellipse">
              <a:avLst/>
            </a:prstGeom>
            <a:gradFill rotWithShape="1">
              <a:gsLst>
                <a:gs pos="0">
                  <a:schemeClr val="accent1"/>
                </a:gs>
                <a:gs pos="100000">
                  <a:schemeClr val="hlink"/>
                </a:gs>
              </a:gsLst>
              <a:lin ang="5400000" scaled="1"/>
            </a:gradFill>
            <a:ln w="9525" algn="ctr">
              <a:noFill/>
              <a:round/>
              <a:headEnd/>
              <a:tailEnd/>
            </a:ln>
          </p:spPr>
          <p:txBody>
            <a:bodyPr wrap="none" anchor="ctr"/>
            <a:lstStyle/>
            <a:p>
              <a:endParaRPr lang="zh-CN" altLang="en-US" b="0"/>
            </a:p>
          </p:txBody>
        </p:sp>
        <p:grpSp>
          <p:nvGrpSpPr>
            <p:cNvPr id="14422" name="Group 16"/>
            <p:cNvGrpSpPr>
              <a:grpSpLocks/>
            </p:cNvGrpSpPr>
            <p:nvPr/>
          </p:nvGrpSpPr>
          <p:grpSpPr bwMode="auto">
            <a:xfrm>
              <a:off x="2426" y="1169"/>
              <a:ext cx="908" cy="296"/>
              <a:chOff x="1431" y="1843"/>
              <a:chExt cx="907" cy="295"/>
            </a:xfrm>
          </p:grpSpPr>
          <p:sp>
            <p:nvSpPr>
              <p:cNvPr id="369681" name="Freeform 17"/>
              <p:cNvSpPr>
                <a:spLocks/>
              </p:cNvSpPr>
              <p:nvPr/>
            </p:nvSpPr>
            <p:spPr bwMode="auto">
              <a:xfrm>
                <a:off x="1431" y="1843"/>
                <a:ext cx="907"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424" name="Oval 18"/>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nvGrpSpPr>
          <p:cNvPr id="14344" name="Group 19"/>
          <p:cNvGrpSpPr>
            <a:grpSpLocks/>
          </p:cNvGrpSpPr>
          <p:nvPr/>
        </p:nvGrpSpPr>
        <p:grpSpPr bwMode="auto">
          <a:xfrm>
            <a:off x="6137275" y="2493963"/>
            <a:ext cx="755650" cy="755650"/>
            <a:chOff x="2335" y="1139"/>
            <a:chExt cx="1089" cy="1089"/>
          </a:xfrm>
        </p:grpSpPr>
        <p:sp>
          <p:nvSpPr>
            <p:cNvPr id="14417" name="Oval 20"/>
            <p:cNvSpPr>
              <a:spLocks noChangeArrowheads="1"/>
            </p:cNvSpPr>
            <p:nvPr/>
          </p:nvSpPr>
          <p:spPr bwMode="auto">
            <a:xfrm>
              <a:off x="2335" y="1139"/>
              <a:ext cx="1089" cy="1089"/>
            </a:xfrm>
            <a:prstGeom prst="ellipse">
              <a:avLst/>
            </a:prstGeom>
            <a:gradFill rotWithShape="1">
              <a:gsLst>
                <a:gs pos="0">
                  <a:srgbClr val="9E9E9E"/>
                </a:gs>
                <a:gs pos="100000">
                  <a:srgbClr val="5B5B5B"/>
                </a:gs>
              </a:gsLst>
              <a:lin ang="5400000" scaled="1"/>
            </a:gradFill>
            <a:ln w="9525" algn="ctr">
              <a:noFill/>
              <a:round/>
              <a:headEnd/>
              <a:tailEnd/>
            </a:ln>
          </p:spPr>
          <p:txBody>
            <a:bodyPr wrap="none" anchor="ctr"/>
            <a:lstStyle/>
            <a:p>
              <a:endParaRPr lang="zh-CN" altLang="en-US" b="0"/>
            </a:p>
          </p:txBody>
        </p:sp>
        <p:grpSp>
          <p:nvGrpSpPr>
            <p:cNvPr id="14418" name="Group 21"/>
            <p:cNvGrpSpPr>
              <a:grpSpLocks/>
            </p:cNvGrpSpPr>
            <p:nvPr/>
          </p:nvGrpSpPr>
          <p:grpSpPr bwMode="auto">
            <a:xfrm>
              <a:off x="2426" y="1169"/>
              <a:ext cx="908" cy="296"/>
              <a:chOff x="1431" y="1843"/>
              <a:chExt cx="907" cy="295"/>
            </a:xfrm>
          </p:grpSpPr>
          <p:sp>
            <p:nvSpPr>
              <p:cNvPr id="369686" name="Freeform 22"/>
              <p:cNvSpPr>
                <a:spLocks/>
              </p:cNvSpPr>
              <p:nvPr/>
            </p:nvSpPr>
            <p:spPr bwMode="auto">
              <a:xfrm>
                <a:off x="1432" y="1843"/>
                <a:ext cx="907" cy="294"/>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420" name="Oval 23"/>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nvGrpSpPr>
          <p:cNvPr id="14345" name="Group 24"/>
          <p:cNvGrpSpPr>
            <a:grpSpLocks/>
          </p:cNvGrpSpPr>
          <p:nvPr/>
        </p:nvGrpSpPr>
        <p:grpSpPr bwMode="auto">
          <a:xfrm>
            <a:off x="6461125" y="2565400"/>
            <a:ext cx="755650" cy="755650"/>
            <a:chOff x="2335" y="1139"/>
            <a:chExt cx="1089" cy="1089"/>
          </a:xfrm>
        </p:grpSpPr>
        <p:sp>
          <p:nvSpPr>
            <p:cNvPr id="14413" name="Oval 25"/>
            <p:cNvSpPr>
              <a:spLocks noChangeArrowheads="1"/>
            </p:cNvSpPr>
            <p:nvPr/>
          </p:nvSpPr>
          <p:spPr bwMode="auto">
            <a:xfrm>
              <a:off x="2335" y="1139"/>
              <a:ext cx="1089" cy="1089"/>
            </a:xfrm>
            <a:prstGeom prst="ellipse">
              <a:avLst/>
            </a:prstGeom>
            <a:gradFill rotWithShape="1">
              <a:gsLst>
                <a:gs pos="0">
                  <a:srgbClr val="9E9E9E"/>
                </a:gs>
                <a:gs pos="100000">
                  <a:srgbClr val="5B5B5B"/>
                </a:gs>
              </a:gsLst>
              <a:lin ang="5400000" scaled="1"/>
            </a:gradFill>
            <a:ln w="9525" algn="ctr">
              <a:noFill/>
              <a:round/>
              <a:headEnd/>
              <a:tailEnd/>
            </a:ln>
          </p:spPr>
          <p:txBody>
            <a:bodyPr wrap="none" anchor="ctr"/>
            <a:lstStyle/>
            <a:p>
              <a:endParaRPr lang="zh-CN" altLang="en-US" b="0"/>
            </a:p>
          </p:txBody>
        </p:sp>
        <p:grpSp>
          <p:nvGrpSpPr>
            <p:cNvPr id="14414" name="Group 26"/>
            <p:cNvGrpSpPr>
              <a:grpSpLocks/>
            </p:cNvGrpSpPr>
            <p:nvPr/>
          </p:nvGrpSpPr>
          <p:grpSpPr bwMode="auto">
            <a:xfrm>
              <a:off x="2426" y="1169"/>
              <a:ext cx="908" cy="296"/>
              <a:chOff x="1431" y="1843"/>
              <a:chExt cx="907" cy="295"/>
            </a:xfrm>
          </p:grpSpPr>
          <p:sp>
            <p:nvSpPr>
              <p:cNvPr id="369691" name="Freeform 27"/>
              <p:cNvSpPr>
                <a:spLocks/>
              </p:cNvSpPr>
              <p:nvPr/>
            </p:nvSpPr>
            <p:spPr bwMode="auto">
              <a:xfrm>
                <a:off x="1432" y="1843"/>
                <a:ext cx="907" cy="294"/>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416" name="Oval 28"/>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nvGrpSpPr>
          <p:cNvPr id="14346" name="Group 29"/>
          <p:cNvGrpSpPr>
            <a:grpSpLocks/>
          </p:cNvGrpSpPr>
          <p:nvPr/>
        </p:nvGrpSpPr>
        <p:grpSpPr bwMode="auto">
          <a:xfrm>
            <a:off x="5884863" y="2781300"/>
            <a:ext cx="755650" cy="755650"/>
            <a:chOff x="2335" y="1139"/>
            <a:chExt cx="1089" cy="1089"/>
          </a:xfrm>
        </p:grpSpPr>
        <p:sp>
          <p:nvSpPr>
            <p:cNvPr id="14409" name="Oval 30"/>
            <p:cNvSpPr>
              <a:spLocks noChangeArrowheads="1"/>
            </p:cNvSpPr>
            <p:nvPr/>
          </p:nvSpPr>
          <p:spPr bwMode="auto">
            <a:xfrm>
              <a:off x="2335" y="1139"/>
              <a:ext cx="1089" cy="1089"/>
            </a:xfrm>
            <a:prstGeom prst="ellipse">
              <a:avLst/>
            </a:prstGeom>
            <a:gradFill rotWithShape="1">
              <a:gsLst>
                <a:gs pos="0">
                  <a:srgbClr val="9E9E9E"/>
                </a:gs>
                <a:gs pos="100000">
                  <a:srgbClr val="5B5B5B"/>
                </a:gs>
              </a:gsLst>
              <a:lin ang="5400000" scaled="1"/>
            </a:gradFill>
            <a:ln w="9525" algn="ctr">
              <a:noFill/>
              <a:round/>
              <a:headEnd/>
              <a:tailEnd/>
            </a:ln>
          </p:spPr>
          <p:txBody>
            <a:bodyPr wrap="none" anchor="ctr"/>
            <a:lstStyle/>
            <a:p>
              <a:endParaRPr lang="zh-CN" altLang="en-US" b="0"/>
            </a:p>
          </p:txBody>
        </p:sp>
        <p:grpSp>
          <p:nvGrpSpPr>
            <p:cNvPr id="14410" name="Group 31"/>
            <p:cNvGrpSpPr>
              <a:grpSpLocks/>
            </p:cNvGrpSpPr>
            <p:nvPr/>
          </p:nvGrpSpPr>
          <p:grpSpPr bwMode="auto">
            <a:xfrm>
              <a:off x="2426" y="1169"/>
              <a:ext cx="908" cy="296"/>
              <a:chOff x="1431" y="1843"/>
              <a:chExt cx="907" cy="295"/>
            </a:xfrm>
          </p:grpSpPr>
          <p:sp>
            <p:nvSpPr>
              <p:cNvPr id="369696" name="Freeform 32"/>
              <p:cNvSpPr>
                <a:spLocks/>
              </p:cNvSpPr>
              <p:nvPr/>
            </p:nvSpPr>
            <p:spPr bwMode="auto">
              <a:xfrm>
                <a:off x="1432" y="1843"/>
                <a:ext cx="907" cy="294"/>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412" name="Oval 33"/>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nvGrpSpPr>
          <p:cNvPr id="14347" name="Group 34"/>
          <p:cNvGrpSpPr>
            <a:grpSpLocks/>
          </p:cNvGrpSpPr>
          <p:nvPr/>
        </p:nvGrpSpPr>
        <p:grpSpPr bwMode="auto">
          <a:xfrm>
            <a:off x="6316663" y="3070225"/>
            <a:ext cx="755650" cy="755650"/>
            <a:chOff x="2335" y="1139"/>
            <a:chExt cx="1089" cy="1089"/>
          </a:xfrm>
        </p:grpSpPr>
        <p:sp>
          <p:nvSpPr>
            <p:cNvPr id="14405" name="Oval 35"/>
            <p:cNvSpPr>
              <a:spLocks noChangeArrowheads="1"/>
            </p:cNvSpPr>
            <p:nvPr/>
          </p:nvSpPr>
          <p:spPr bwMode="auto">
            <a:xfrm>
              <a:off x="2335" y="1139"/>
              <a:ext cx="1089" cy="1089"/>
            </a:xfrm>
            <a:prstGeom prst="ellipse">
              <a:avLst/>
            </a:prstGeom>
            <a:gradFill rotWithShape="1">
              <a:gsLst>
                <a:gs pos="0">
                  <a:srgbClr val="9E9E9E"/>
                </a:gs>
                <a:gs pos="100000">
                  <a:srgbClr val="5B5B5B"/>
                </a:gs>
              </a:gsLst>
              <a:lin ang="5400000" scaled="1"/>
            </a:gradFill>
            <a:ln w="9525" algn="ctr">
              <a:noFill/>
              <a:round/>
              <a:headEnd/>
              <a:tailEnd/>
            </a:ln>
          </p:spPr>
          <p:txBody>
            <a:bodyPr wrap="none" anchor="ctr"/>
            <a:lstStyle/>
            <a:p>
              <a:endParaRPr lang="zh-CN" altLang="en-US" b="0"/>
            </a:p>
          </p:txBody>
        </p:sp>
        <p:grpSp>
          <p:nvGrpSpPr>
            <p:cNvPr id="14406" name="Group 36"/>
            <p:cNvGrpSpPr>
              <a:grpSpLocks/>
            </p:cNvGrpSpPr>
            <p:nvPr/>
          </p:nvGrpSpPr>
          <p:grpSpPr bwMode="auto">
            <a:xfrm>
              <a:off x="2426" y="1169"/>
              <a:ext cx="908" cy="296"/>
              <a:chOff x="1431" y="1843"/>
              <a:chExt cx="907" cy="295"/>
            </a:xfrm>
          </p:grpSpPr>
          <p:sp>
            <p:nvSpPr>
              <p:cNvPr id="369701" name="Freeform 37"/>
              <p:cNvSpPr>
                <a:spLocks/>
              </p:cNvSpPr>
              <p:nvPr/>
            </p:nvSpPr>
            <p:spPr bwMode="auto">
              <a:xfrm>
                <a:off x="1432" y="1843"/>
                <a:ext cx="907" cy="294"/>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408" name="Oval 38"/>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nvGrpSpPr>
          <p:cNvPr id="14348" name="Group 39"/>
          <p:cNvGrpSpPr>
            <a:grpSpLocks/>
          </p:cNvGrpSpPr>
          <p:nvPr/>
        </p:nvGrpSpPr>
        <p:grpSpPr bwMode="auto">
          <a:xfrm>
            <a:off x="7361238" y="2817813"/>
            <a:ext cx="755650" cy="755650"/>
            <a:chOff x="2335" y="1139"/>
            <a:chExt cx="1089" cy="1089"/>
          </a:xfrm>
        </p:grpSpPr>
        <p:sp>
          <p:nvSpPr>
            <p:cNvPr id="14401" name="Oval 40"/>
            <p:cNvSpPr>
              <a:spLocks noChangeArrowheads="1"/>
            </p:cNvSpPr>
            <p:nvPr/>
          </p:nvSpPr>
          <p:spPr bwMode="auto">
            <a:xfrm>
              <a:off x="2335" y="1139"/>
              <a:ext cx="1089" cy="1089"/>
            </a:xfrm>
            <a:prstGeom prst="ellipse">
              <a:avLst/>
            </a:prstGeom>
            <a:gradFill rotWithShape="1">
              <a:gsLst>
                <a:gs pos="0">
                  <a:srgbClr val="9E9E9E"/>
                </a:gs>
                <a:gs pos="100000">
                  <a:srgbClr val="5B5B5B"/>
                </a:gs>
              </a:gsLst>
              <a:lin ang="5400000" scaled="1"/>
            </a:gradFill>
            <a:ln w="9525" algn="ctr">
              <a:noFill/>
              <a:round/>
              <a:headEnd/>
              <a:tailEnd/>
            </a:ln>
          </p:spPr>
          <p:txBody>
            <a:bodyPr wrap="none" anchor="ctr"/>
            <a:lstStyle/>
            <a:p>
              <a:endParaRPr lang="zh-CN" altLang="en-US" b="0"/>
            </a:p>
          </p:txBody>
        </p:sp>
        <p:grpSp>
          <p:nvGrpSpPr>
            <p:cNvPr id="14402" name="Group 41"/>
            <p:cNvGrpSpPr>
              <a:grpSpLocks/>
            </p:cNvGrpSpPr>
            <p:nvPr/>
          </p:nvGrpSpPr>
          <p:grpSpPr bwMode="auto">
            <a:xfrm>
              <a:off x="2426" y="1169"/>
              <a:ext cx="908" cy="296"/>
              <a:chOff x="1431" y="1843"/>
              <a:chExt cx="907" cy="295"/>
            </a:xfrm>
          </p:grpSpPr>
          <p:sp>
            <p:nvSpPr>
              <p:cNvPr id="369706" name="Freeform 42"/>
              <p:cNvSpPr>
                <a:spLocks/>
              </p:cNvSpPr>
              <p:nvPr/>
            </p:nvSpPr>
            <p:spPr bwMode="auto">
              <a:xfrm>
                <a:off x="1432" y="1843"/>
                <a:ext cx="907" cy="294"/>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404" name="Oval 43"/>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nvGrpSpPr>
          <p:cNvPr id="14349" name="Group 44"/>
          <p:cNvGrpSpPr>
            <a:grpSpLocks/>
          </p:cNvGrpSpPr>
          <p:nvPr/>
        </p:nvGrpSpPr>
        <p:grpSpPr bwMode="auto">
          <a:xfrm>
            <a:off x="8188325" y="4654550"/>
            <a:ext cx="344488" cy="393700"/>
            <a:chOff x="3061" y="-879"/>
            <a:chExt cx="614" cy="702"/>
          </a:xfrm>
        </p:grpSpPr>
        <p:sp>
          <p:nvSpPr>
            <p:cNvPr id="369709" name="Oval 45"/>
            <p:cNvSpPr>
              <a:spLocks noChangeArrowheads="1"/>
            </p:cNvSpPr>
            <p:nvPr/>
          </p:nvSpPr>
          <p:spPr bwMode="auto">
            <a:xfrm>
              <a:off x="3061" y="-381"/>
              <a:ext cx="591" cy="204"/>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4396" name="Group 46"/>
            <p:cNvGrpSpPr>
              <a:grpSpLocks/>
            </p:cNvGrpSpPr>
            <p:nvPr/>
          </p:nvGrpSpPr>
          <p:grpSpPr bwMode="auto">
            <a:xfrm>
              <a:off x="3062" y="-879"/>
              <a:ext cx="613" cy="613"/>
              <a:chOff x="2335" y="1139"/>
              <a:chExt cx="1089" cy="1089"/>
            </a:xfrm>
          </p:grpSpPr>
          <p:sp>
            <p:nvSpPr>
              <p:cNvPr id="14397" name="Oval 47"/>
              <p:cNvSpPr>
                <a:spLocks noChangeArrowheads="1"/>
              </p:cNvSpPr>
              <p:nvPr/>
            </p:nvSpPr>
            <p:spPr bwMode="auto">
              <a:xfrm>
                <a:off x="2335" y="1139"/>
                <a:ext cx="1089" cy="1089"/>
              </a:xfrm>
              <a:prstGeom prst="ellipse">
                <a:avLst/>
              </a:prstGeom>
              <a:gradFill rotWithShape="1">
                <a:gsLst>
                  <a:gs pos="0">
                    <a:srgbClr val="E4E4E4"/>
                  </a:gs>
                  <a:gs pos="100000">
                    <a:srgbClr val="838383"/>
                  </a:gs>
                </a:gsLst>
                <a:lin ang="5400000" scaled="1"/>
              </a:gradFill>
              <a:ln w="9525" algn="ctr">
                <a:noFill/>
                <a:round/>
                <a:headEnd/>
                <a:tailEnd/>
              </a:ln>
            </p:spPr>
            <p:txBody>
              <a:bodyPr wrap="none" anchor="ctr"/>
              <a:lstStyle/>
              <a:p>
                <a:endParaRPr lang="zh-CN" altLang="en-US" b="0"/>
              </a:p>
            </p:txBody>
          </p:sp>
          <p:grpSp>
            <p:nvGrpSpPr>
              <p:cNvPr id="14398" name="Group 48"/>
              <p:cNvGrpSpPr>
                <a:grpSpLocks/>
              </p:cNvGrpSpPr>
              <p:nvPr/>
            </p:nvGrpSpPr>
            <p:grpSpPr bwMode="auto">
              <a:xfrm>
                <a:off x="2426" y="1169"/>
                <a:ext cx="908" cy="296"/>
                <a:chOff x="1431" y="1843"/>
                <a:chExt cx="907" cy="295"/>
              </a:xfrm>
            </p:grpSpPr>
            <p:sp>
              <p:nvSpPr>
                <p:cNvPr id="369713" name="Freeform 49"/>
                <p:cNvSpPr>
                  <a:spLocks/>
                </p:cNvSpPr>
                <p:nvPr/>
              </p:nvSpPr>
              <p:spPr bwMode="auto">
                <a:xfrm>
                  <a:off x="1429" y="1843"/>
                  <a:ext cx="909"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400" name="Oval 50"/>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sp>
        <p:nvSpPr>
          <p:cNvPr id="14350" name="Text Box 51"/>
          <p:cNvSpPr txBox="1">
            <a:spLocks noChangeArrowheads="1"/>
          </p:cNvSpPr>
          <p:nvPr/>
        </p:nvSpPr>
        <p:spPr bwMode="auto">
          <a:xfrm>
            <a:off x="7035800" y="2324100"/>
            <a:ext cx="971550" cy="457200"/>
          </a:xfrm>
          <a:prstGeom prst="rect">
            <a:avLst/>
          </a:prstGeom>
          <a:noFill/>
          <a:ln w="31750" cap="rnd" algn="ctr">
            <a:noFill/>
            <a:prstDash val="sysDot"/>
            <a:miter lim="800000"/>
            <a:headEnd/>
            <a:tailEnd/>
          </a:ln>
        </p:spPr>
        <p:txBody>
          <a:bodyPr>
            <a:spAutoFit/>
          </a:bodyPr>
          <a:lstStyle/>
          <a:p>
            <a:pPr algn="ctr" latinLnBrk="1"/>
            <a:r>
              <a:rPr kumimoji="1" lang="zh-CN" altLang="en-US" sz="1200">
                <a:solidFill>
                  <a:schemeClr val="bg1"/>
                </a:solidFill>
              </a:rPr>
              <a:t>单击此处</a:t>
            </a:r>
          </a:p>
          <a:p>
            <a:pPr algn="ctr" latinLnBrk="1"/>
            <a:r>
              <a:rPr kumimoji="1" lang="zh-CN" altLang="en-US" sz="1200">
                <a:solidFill>
                  <a:schemeClr val="bg1"/>
                </a:solidFill>
              </a:rPr>
              <a:t>添加文字</a:t>
            </a:r>
            <a:endParaRPr kumimoji="1" lang="en-US" altLang="ko-KR" sz="1200">
              <a:solidFill>
                <a:schemeClr val="bg1"/>
              </a:solidFill>
            </a:endParaRPr>
          </a:p>
        </p:txBody>
      </p:sp>
      <p:sp>
        <p:nvSpPr>
          <p:cNvPr id="14351" name="Text Box 52"/>
          <p:cNvSpPr txBox="1">
            <a:spLocks noChangeArrowheads="1"/>
          </p:cNvSpPr>
          <p:nvPr/>
        </p:nvSpPr>
        <p:spPr bwMode="auto">
          <a:xfrm>
            <a:off x="1511300" y="2257425"/>
            <a:ext cx="1944688" cy="3667125"/>
          </a:xfrm>
          <a:prstGeom prst="rect">
            <a:avLst/>
          </a:prstGeom>
          <a:noFill/>
          <a:ln w="9525" algn="ctr">
            <a:noFill/>
            <a:miter lim="800000"/>
            <a:headEnd/>
            <a:tailEnd/>
          </a:ln>
        </p:spPr>
        <p:txBody>
          <a:bodyPr>
            <a:spAutoFit/>
          </a:bodyPr>
          <a:lstStyle/>
          <a:p>
            <a:pPr>
              <a:lnSpc>
                <a:spcPct val="120000"/>
              </a:lnSpc>
              <a:spcBef>
                <a:spcPct val="50000"/>
              </a:spcBef>
            </a:pPr>
            <a:r>
              <a:rPr kumimoji="1" lang="ko-KR" altLang="en-US" sz="1600">
                <a:solidFill>
                  <a:schemeClr val="hlink"/>
                </a:solidFill>
              </a:rPr>
              <a:t>单击此处添加文字</a:t>
            </a:r>
            <a:endParaRPr kumimoji="1" lang="ko-KR" altLang="zh-CN" sz="1600">
              <a:solidFill>
                <a:schemeClr val="hlink"/>
              </a:solidFill>
            </a:endParaRPr>
          </a:p>
          <a:p>
            <a:pPr>
              <a:lnSpc>
                <a:spcPct val="120000"/>
              </a:lnSpc>
              <a:spcBef>
                <a:spcPct val="50000"/>
              </a:spcBef>
            </a:pPr>
            <a:r>
              <a:rPr lang="zh-CN" altLang="en-US" sz="1000">
                <a:solidFill>
                  <a:srgbClr val="080808"/>
                </a:solidFill>
              </a:rPr>
              <a:t>单击此处添加文字内容 </a:t>
            </a:r>
          </a:p>
          <a:p>
            <a:pPr>
              <a:lnSpc>
                <a:spcPct val="120000"/>
              </a:lnSpc>
              <a:spcBef>
                <a:spcPct val="50000"/>
              </a:spcBef>
            </a:pPr>
            <a:r>
              <a:rPr lang="zh-CN" altLang="en-US" sz="1000">
                <a:solidFill>
                  <a:srgbClr val="080808"/>
                </a:solidFill>
              </a:rPr>
              <a:t>单击此处添加文字内容</a:t>
            </a:r>
          </a:p>
          <a:p>
            <a:pPr>
              <a:lnSpc>
                <a:spcPct val="120000"/>
              </a:lnSpc>
              <a:spcBef>
                <a:spcPct val="50000"/>
              </a:spcBef>
            </a:pPr>
            <a:r>
              <a:rPr lang="zh-CN" altLang="en-US" sz="1000">
                <a:solidFill>
                  <a:srgbClr val="080808"/>
                </a:solidFill>
              </a:rPr>
              <a:t>单击此处添加文字内容</a:t>
            </a:r>
            <a:endParaRPr kumimoji="1" lang="en-US" altLang="ko-KR" sz="1000" b="0">
              <a:solidFill>
                <a:srgbClr val="9E9E9E"/>
              </a:solidFill>
            </a:endParaRPr>
          </a:p>
          <a:p>
            <a:pPr latinLnBrk="1">
              <a:lnSpc>
                <a:spcPct val="120000"/>
              </a:lnSpc>
            </a:pPr>
            <a:endParaRPr kumimoji="1" lang="en-US" altLang="ko-KR" sz="1000" b="0">
              <a:solidFill>
                <a:srgbClr val="9E9E9E"/>
              </a:solidFill>
            </a:endParaRPr>
          </a:p>
          <a:p>
            <a:pPr latinLnBrk="1">
              <a:lnSpc>
                <a:spcPct val="120000"/>
              </a:lnSpc>
            </a:pPr>
            <a:r>
              <a:rPr kumimoji="1" lang="zh-CN" altLang="en-US" sz="1600">
                <a:solidFill>
                  <a:srgbClr val="FF0000"/>
                </a:solidFill>
              </a:rPr>
              <a:t>单击此处添加文字</a:t>
            </a:r>
            <a:endParaRPr kumimoji="1" lang="en-US" altLang="ko-KR" sz="1200" b="0">
              <a:solidFill>
                <a:srgbClr val="FF0000"/>
              </a:solidFill>
            </a:endParaRPr>
          </a:p>
          <a:p>
            <a:pPr>
              <a:lnSpc>
                <a:spcPct val="120000"/>
              </a:lnSpc>
              <a:spcBef>
                <a:spcPct val="50000"/>
              </a:spcBef>
            </a:pPr>
            <a:r>
              <a:rPr lang="zh-CN" altLang="en-US" sz="1000">
                <a:solidFill>
                  <a:srgbClr val="080808"/>
                </a:solidFill>
              </a:rPr>
              <a:t>单击此处添加文字内容 </a:t>
            </a:r>
          </a:p>
          <a:p>
            <a:pPr>
              <a:lnSpc>
                <a:spcPct val="120000"/>
              </a:lnSpc>
              <a:spcBef>
                <a:spcPct val="50000"/>
              </a:spcBef>
            </a:pPr>
            <a:r>
              <a:rPr lang="zh-CN" altLang="en-US" sz="1000">
                <a:solidFill>
                  <a:srgbClr val="080808"/>
                </a:solidFill>
              </a:rPr>
              <a:t>单击此处添加文字内容</a:t>
            </a:r>
          </a:p>
          <a:p>
            <a:pPr>
              <a:lnSpc>
                <a:spcPct val="120000"/>
              </a:lnSpc>
              <a:spcBef>
                <a:spcPct val="50000"/>
              </a:spcBef>
            </a:pPr>
            <a:r>
              <a:rPr lang="zh-CN" altLang="en-US" sz="1000">
                <a:solidFill>
                  <a:srgbClr val="080808"/>
                </a:solidFill>
              </a:rPr>
              <a:t>单击此处添加文字内容</a:t>
            </a:r>
          </a:p>
          <a:p>
            <a:pPr>
              <a:lnSpc>
                <a:spcPct val="120000"/>
              </a:lnSpc>
              <a:spcBef>
                <a:spcPct val="50000"/>
              </a:spcBef>
            </a:pPr>
            <a:endParaRPr kumimoji="1" lang="en-US" altLang="ko-KR" sz="1000" b="0">
              <a:solidFill>
                <a:srgbClr val="9E9E9E"/>
              </a:solidFill>
            </a:endParaRPr>
          </a:p>
          <a:p>
            <a:pPr>
              <a:lnSpc>
                <a:spcPct val="120000"/>
              </a:lnSpc>
            </a:pPr>
            <a:r>
              <a:rPr kumimoji="1" lang="zh-CN" altLang="en-US" sz="1600">
                <a:solidFill>
                  <a:srgbClr val="5F5F5F"/>
                </a:solidFill>
              </a:rPr>
              <a:t>单击此处添加文字</a:t>
            </a:r>
          </a:p>
          <a:p>
            <a:pPr>
              <a:lnSpc>
                <a:spcPct val="120000"/>
              </a:lnSpc>
            </a:pPr>
            <a:r>
              <a:rPr lang="zh-CN" altLang="en-US" sz="1000">
                <a:solidFill>
                  <a:srgbClr val="080808"/>
                </a:solidFill>
              </a:rPr>
              <a:t>单击此处添加文字内容 </a:t>
            </a:r>
          </a:p>
          <a:p>
            <a:pPr>
              <a:lnSpc>
                <a:spcPct val="120000"/>
              </a:lnSpc>
              <a:spcBef>
                <a:spcPct val="50000"/>
              </a:spcBef>
            </a:pPr>
            <a:r>
              <a:rPr lang="zh-CN" altLang="en-US" sz="1000">
                <a:solidFill>
                  <a:srgbClr val="080808"/>
                </a:solidFill>
              </a:rPr>
              <a:t>单击此处添加文字内容</a:t>
            </a:r>
          </a:p>
          <a:p>
            <a:pPr>
              <a:lnSpc>
                <a:spcPct val="120000"/>
              </a:lnSpc>
              <a:spcBef>
                <a:spcPct val="50000"/>
              </a:spcBef>
            </a:pPr>
            <a:r>
              <a:rPr lang="zh-CN" altLang="en-US" sz="1000">
                <a:solidFill>
                  <a:srgbClr val="080808"/>
                </a:solidFill>
              </a:rPr>
              <a:t>单击此处添加文字内容</a:t>
            </a:r>
          </a:p>
        </p:txBody>
      </p:sp>
      <p:sp>
        <p:nvSpPr>
          <p:cNvPr id="369717" name="Oval 53"/>
          <p:cNvSpPr>
            <a:spLocks noChangeArrowheads="1"/>
          </p:cNvSpPr>
          <p:nvPr/>
        </p:nvSpPr>
        <p:spPr bwMode="auto">
          <a:xfrm>
            <a:off x="1079500" y="2660650"/>
            <a:ext cx="392113" cy="134938"/>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4353" name="Group 54"/>
          <p:cNvGrpSpPr>
            <a:grpSpLocks/>
          </p:cNvGrpSpPr>
          <p:nvPr/>
        </p:nvGrpSpPr>
        <p:grpSpPr bwMode="auto">
          <a:xfrm>
            <a:off x="1079500" y="2259013"/>
            <a:ext cx="407988" cy="407987"/>
            <a:chOff x="2335" y="1139"/>
            <a:chExt cx="1089" cy="1089"/>
          </a:xfrm>
        </p:grpSpPr>
        <p:sp>
          <p:nvSpPr>
            <p:cNvPr id="14391" name="Oval 55"/>
            <p:cNvSpPr>
              <a:spLocks noChangeArrowheads="1"/>
            </p:cNvSpPr>
            <p:nvPr/>
          </p:nvSpPr>
          <p:spPr bwMode="auto">
            <a:xfrm>
              <a:off x="2335" y="1139"/>
              <a:ext cx="1089" cy="1089"/>
            </a:xfrm>
            <a:prstGeom prst="ellipse">
              <a:avLst/>
            </a:prstGeom>
            <a:gradFill rotWithShape="1">
              <a:gsLst>
                <a:gs pos="0">
                  <a:schemeClr val="accent1"/>
                </a:gs>
                <a:gs pos="100000">
                  <a:schemeClr val="hlink"/>
                </a:gs>
              </a:gsLst>
              <a:lin ang="5400000" scaled="1"/>
            </a:gradFill>
            <a:ln w="9525" algn="ctr">
              <a:noFill/>
              <a:round/>
              <a:headEnd/>
              <a:tailEnd/>
            </a:ln>
          </p:spPr>
          <p:txBody>
            <a:bodyPr wrap="none" anchor="ctr"/>
            <a:lstStyle/>
            <a:p>
              <a:endParaRPr lang="zh-CN" altLang="en-US" b="0"/>
            </a:p>
          </p:txBody>
        </p:sp>
        <p:grpSp>
          <p:nvGrpSpPr>
            <p:cNvPr id="14392" name="Group 56"/>
            <p:cNvGrpSpPr>
              <a:grpSpLocks/>
            </p:cNvGrpSpPr>
            <p:nvPr/>
          </p:nvGrpSpPr>
          <p:grpSpPr bwMode="auto">
            <a:xfrm>
              <a:off x="2426" y="1169"/>
              <a:ext cx="908" cy="296"/>
              <a:chOff x="1431" y="1843"/>
              <a:chExt cx="907" cy="295"/>
            </a:xfrm>
          </p:grpSpPr>
          <p:sp>
            <p:nvSpPr>
              <p:cNvPr id="369721" name="Freeform 57"/>
              <p:cNvSpPr>
                <a:spLocks/>
              </p:cNvSpPr>
              <p:nvPr/>
            </p:nvSpPr>
            <p:spPr bwMode="auto">
              <a:xfrm>
                <a:off x="1429" y="1843"/>
                <a:ext cx="910"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394" name="Oval 58"/>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sp>
        <p:nvSpPr>
          <p:cNvPr id="369723" name="Oval 59"/>
          <p:cNvSpPr>
            <a:spLocks noChangeArrowheads="1"/>
          </p:cNvSpPr>
          <p:nvPr/>
        </p:nvSpPr>
        <p:spPr bwMode="auto">
          <a:xfrm>
            <a:off x="1079500" y="5002213"/>
            <a:ext cx="392113" cy="134937"/>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4355" name="Group 60"/>
          <p:cNvGrpSpPr>
            <a:grpSpLocks/>
          </p:cNvGrpSpPr>
          <p:nvPr/>
        </p:nvGrpSpPr>
        <p:grpSpPr bwMode="auto">
          <a:xfrm>
            <a:off x="1068388" y="3500438"/>
            <a:ext cx="407987" cy="407987"/>
            <a:chOff x="2335" y="1139"/>
            <a:chExt cx="1089" cy="1089"/>
          </a:xfrm>
        </p:grpSpPr>
        <p:sp>
          <p:nvSpPr>
            <p:cNvPr id="14387" name="Oval 61"/>
            <p:cNvSpPr>
              <a:spLocks noChangeArrowheads="1"/>
            </p:cNvSpPr>
            <p:nvPr/>
          </p:nvSpPr>
          <p:spPr bwMode="auto">
            <a:xfrm>
              <a:off x="2335" y="1139"/>
              <a:ext cx="1089" cy="1089"/>
            </a:xfrm>
            <a:prstGeom prst="ellipse">
              <a:avLst/>
            </a:prstGeom>
            <a:gradFill rotWithShape="1">
              <a:gsLst>
                <a:gs pos="0">
                  <a:srgbClr val="FF0000"/>
                </a:gs>
                <a:gs pos="100000">
                  <a:srgbClr val="CC0000"/>
                </a:gs>
              </a:gsLst>
              <a:lin ang="5400000" scaled="1"/>
            </a:gradFill>
            <a:ln w="9525" algn="ctr">
              <a:noFill/>
              <a:round/>
              <a:headEnd/>
              <a:tailEnd/>
            </a:ln>
          </p:spPr>
          <p:txBody>
            <a:bodyPr wrap="none" anchor="ctr"/>
            <a:lstStyle/>
            <a:p>
              <a:endParaRPr lang="zh-CN" altLang="en-US" b="0"/>
            </a:p>
          </p:txBody>
        </p:sp>
        <p:grpSp>
          <p:nvGrpSpPr>
            <p:cNvPr id="14388" name="Group 62"/>
            <p:cNvGrpSpPr>
              <a:grpSpLocks/>
            </p:cNvGrpSpPr>
            <p:nvPr/>
          </p:nvGrpSpPr>
          <p:grpSpPr bwMode="auto">
            <a:xfrm>
              <a:off x="2426" y="1169"/>
              <a:ext cx="908" cy="296"/>
              <a:chOff x="1431" y="1843"/>
              <a:chExt cx="907" cy="295"/>
            </a:xfrm>
          </p:grpSpPr>
          <p:sp>
            <p:nvSpPr>
              <p:cNvPr id="369727" name="Freeform 63"/>
              <p:cNvSpPr>
                <a:spLocks/>
              </p:cNvSpPr>
              <p:nvPr/>
            </p:nvSpPr>
            <p:spPr bwMode="auto">
              <a:xfrm>
                <a:off x="1429" y="1843"/>
                <a:ext cx="910"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390" name="Oval 64"/>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nvGrpSpPr>
          <p:cNvPr id="14356" name="Group 65"/>
          <p:cNvGrpSpPr>
            <a:grpSpLocks/>
          </p:cNvGrpSpPr>
          <p:nvPr/>
        </p:nvGrpSpPr>
        <p:grpSpPr bwMode="auto">
          <a:xfrm>
            <a:off x="1081088" y="4778375"/>
            <a:ext cx="392112" cy="539750"/>
            <a:chOff x="3765" y="1911"/>
            <a:chExt cx="247" cy="340"/>
          </a:xfrm>
        </p:grpSpPr>
        <p:sp>
          <p:nvSpPr>
            <p:cNvPr id="14384" name="Freeform 66"/>
            <p:cNvSpPr>
              <a:spLocks/>
            </p:cNvSpPr>
            <p:nvPr/>
          </p:nvSpPr>
          <p:spPr bwMode="auto">
            <a:xfrm>
              <a:off x="3765" y="1911"/>
              <a:ext cx="247" cy="340"/>
            </a:xfrm>
            <a:custGeom>
              <a:avLst/>
              <a:gdLst>
                <a:gd name="T0" fmla="*/ 41 w 1492"/>
                <a:gd name="T1" fmla="*/ 10 h 2052"/>
                <a:gd name="T2" fmla="*/ 41 w 1492"/>
                <a:gd name="T3" fmla="*/ 9 h 2052"/>
                <a:gd name="T4" fmla="*/ 40 w 1492"/>
                <a:gd name="T5" fmla="*/ 8 h 2052"/>
                <a:gd name="T6" fmla="*/ 40 w 1492"/>
                <a:gd name="T7" fmla="*/ 7 h 2052"/>
                <a:gd name="T8" fmla="*/ 39 w 1492"/>
                <a:gd name="T9" fmla="*/ 6 h 2052"/>
                <a:gd name="T10" fmla="*/ 38 w 1492"/>
                <a:gd name="T11" fmla="*/ 5 h 2052"/>
                <a:gd name="T12" fmla="*/ 37 w 1492"/>
                <a:gd name="T13" fmla="*/ 4 h 2052"/>
                <a:gd name="T14" fmla="*/ 36 w 1492"/>
                <a:gd name="T15" fmla="*/ 4 h 2052"/>
                <a:gd name="T16" fmla="*/ 35 w 1492"/>
                <a:gd name="T17" fmla="*/ 3 h 2052"/>
                <a:gd name="T18" fmla="*/ 33 w 1492"/>
                <a:gd name="T19" fmla="*/ 2 h 2052"/>
                <a:gd name="T20" fmla="*/ 32 w 1492"/>
                <a:gd name="T21" fmla="*/ 2 h 2052"/>
                <a:gd name="T22" fmla="*/ 30 w 1492"/>
                <a:gd name="T23" fmla="*/ 1 h 2052"/>
                <a:gd name="T24" fmla="*/ 28 w 1492"/>
                <a:gd name="T25" fmla="*/ 1 h 2052"/>
                <a:gd name="T26" fmla="*/ 26 w 1492"/>
                <a:gd name="T27" fmla="*/ 0 h 2052"/>
                <a:gd name="T28" fmla="*/ 25 w 1492"/>
                <a:gd name="T29" fmla="*/ 0 h 2052"/>
                <a:gd name="T30" fmla="*/ 23 w 1492"/>
                <a:gd name="T31" fmla="*/ 0 h 2052"/>
                <a:gd name="T32" fmla="*/ 21 w 1492"/>
                <a:gd name="T33" fmla="*/ 0 h 2052"/>
                <a:gd name="T34" fmla="*/ 19 w 1492"/>
                <a:gd name="T35" fmla="*/ 0 h 2052"/>
                <a:gd name="T36" fmla="*/ 17 w 1492"/>
                <a:gd name="T37" fmla="*/ 0 h 2052"/>
                <a:gd name="T38" fmla="*/ 15 w 1492"/>
                <a:gd name="T39" fmla="*/ 0 h 2052"/>
                <a:gd name="T40" fmla="*/ 13 w 1492"/>
                <a:gd name="T41" fmla="*/ 1 h 2052"/>
                <a:gd name="T42" fmla="*/ 12 w 1492"/>
                <a:gd name="T43" fmla="*/ 1 h 2052"/>
                <a:gd name="T44" fmla="*/ 10 w 1492"/>
                <a:gd name="T45" fmla="*/ 1 h 2052"/>
                <a:gd name="T46" fmla="*/ 8 w 1492"/>
                <a:gd name="T47" fmla="*/ 2 h 2052"/>
                <a:gd name="T48" fmla="*/ 7 w 1492"/>
                <a:gd name="T49" fmla="*/ 3 h 2052"/>
                <a:gd name="T50" fmla="*/ 5 w 1492"/>
                <a:gd name="T51" fmla="*/ 3 h 2052"/>
                <a:gd name="T52" fmla="*/ 4 w 1492"/>
                <a:gd name="T53" fmla="*/ 4 h 2052"/>
                <a:gd name="T54" fmla="*/ 3 w 1492"/>
                <a:gd name="T55" fmla="*/ 5 h 2052"/>
                <a:gd name="T56" fmla="*/ 2 w 1492"/>
                <a:gd name="T57" fmla="*/ 6 h 2052"/>
                <a:gd name="T58" fmla="*/ 1 w 1492"/>
                <a:gd name="T59" fmla="*/ 7 h 2052"/>
                <a:gd name="T60" fmla="*/ 1 w 1492"/>
                <a:gd name="T61" fmla="*/ 8 h 2052"/>
                <a:gd name="T62" fmla="*/ 0 w 1492"/>
                <a:gd name="T63" fmla="*/ 9 h 2052"/>
                <a:gd name="T64" fmla="*/ 0 w 1492"/>
                <a:gd name="T65" fmla="*/ 10 h 2052"/>
                <a:gd name="T66" fmla="*/ 0 w 1492"/>
                <a:gd name="T67" fmla="*/ 10 h 2052"/>
                <a:gd name="T68" fmla="*/ 0 w 1492"/>
                <a:gd name="T69" fmla="*/ 12 h 2052"/>
                <a:gd name="T70" fmla="*/ 10 w 1492"/>
                <a:gd name="T71" fmla="*/ 52 h 2052"/>
                <a:gd name="T72" fmla="*/ 10 w 1492"/>
                <a:gd name="T73" fmla="*/ 52 h 2052"/>
                <a:gd name="T74" fmla="*/ 11 w 1492"/>
                <a:gd name="T75" fmla="*/ 53 h 2052"/>
                <a:gd name="T76" fmla="*/ 11 w 1492"/>
                <a:gd name="T77" fmla="*/ 54 h 2052"/>
                <a:gd name="T78" fmla="*/ 12 w 1492"/>
                <a:gd name="T79" fmla="*/ 54 h 2052"/>
                <a:gd name="T80" fmla="*/ 14 w 1492"/>
                <a:gd name="T81" fmla="*/ 55 h 2052"/>
                <a:gd name="T82" fmla="*/ 15 w 1492"/>
                <a:gd name="T83" fmla="*/ 56 h 2052"/>
                <a:gd name="T84" fmla="*/ 17 w 1492"/>
                <a:gd name="T85" fmla="*/ 56 h 2052"/>
                <a:gd name="T86" fmla="*/ 19 w 1492"/>
                <a:gd name="T87" fmla="*/ 56 h 2052"/>
                <a:gd name="T88" fmla="*/ 21 w 1492"/>
                <a:gd name="T89" fmla="*/ 56 h 2052"/>
                <a:gd name="T90" fmla="*/ 21 w 1492"/>
                <a:gd name="T91" fmla="*/ 56 h 2052"/>
                <a:gd name="T92" fmla="*/ 23 w 1492"/>
                <a:gd name="T93" fmla="*/ 56 h 2052"/>
                <a:gd name="T94" fmla="*/ 25 w 1492"/>
                <a:gd name="T95" fmla="*/ 56 h 2052"/>
                <a:gd name="T96" fmla="*/ 26 w 1492"/>
                <a:gd name="T97" fmla="*/ 55 h 2052"/>
                <a:gd name="T98" fmla="*/ 28 w 1492"/>
                <a:gd name="T99" fmla="*/ 55 h 2052"/>
                <a:gd name="T100" fmla="*/ 29 w 1492"/>
                <a:gd name="T101" fmla="*/ 54 h 2052"/>
                <a:gd name="T102" fmla="*/ 30 w 1492"/>
                <a:gd name="T103" fmla="*/ 53 h 2052"/>
                <a:gd name="T104" fmla="*/ 30 w 1492"/>
                <a:gd name="T105" fmla="*/ 52 h 2052"/>
                <a:gd name="T106" fmla="*/ 31 w 1492"/>
                <a:gd name="T107" fmla="*/ 52 h 2052"/>
                <a:gd name="T108" fmla="*/ 41 w 1492"/>
                <a:gd name="T109" fmla="*/ 12 h 2052"/>
                <a:gd name="T110" fmla="*/ 41 w 1492"/>
                <a:gd name="T111" fmla="*/ 11 h 2052"/>
                <a:gd name="T112" fmla="*/ 41 w 1492"/>
                <a:gd name="T113" fmla="*/ 10 h 20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2052"/>
                <a:gd name="T173" fmla="*/ 1492 w 1492"/>
                <a:gd name="T174" fmla="*/ 2052 h 20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gradFill rotWithShape="1">
              <a:gsLst>
                <a:gs pos="0">
                  <a:srgbClr val="969696"/>
                </a:gs>
                <a:gs pos="50000">
                  <a:srgbClr val="FFFFFF"/>
                </a:gs>
                <a:gs pos="100000">
                  <a:srgbClr val="969696"/>
                </a:gs>
              </a:gsLst>
              <a:lin ang="0" scaled="1"/>
            </a:gradFill>
            <a:ln w="9525">
              <a:noFill/>
              <a:round/>
              <a:headEnd/>
              <a:tailEnd/>
            </a:ln>
          </p:spPr>
          <p:txBody>
            <a:bodyPr/>
            <a:lstStyle/>
            <a:p>
              <a:endParaRPr lang="zh-CN" altLang="en-US"/>
            </a:p>
          </p:txBody>
        </p:sp>
        <p:sp>
          <p:nvSpPr>
            <p:cNvPr id="14385" name="Freeform 67"/>
            <p:cNvSpPr>
              <a:spLocks noEditPoints="1"/>
            </p:cNvSpPr>
            <p:nvPr/>
          </p:nvSpPr>
          <p:spPr bwMode="auto">
            <a:xfrm>
              <a:off x="3765" y="1911"/>
              <a:ext cx="247" cy="124"/>
            </a:xfrm>
            <a:custGeom>
              <a:avLst/>
              <a:gdLst>
                <a:gd name="T0" fmla="*/ 17 w 1492"/>
                <a:gd name="T1" fmla="*/ 0 h 746"/>
                <a:gd name="T2" fmla="*/ 12 w 1492"/>
                <a:gd name="T3" fmla="*/ 1 h 746"/>
                <a:gd name="T4" fmla="*/ 8 w 1492"/>
                <a:gd name="T5" fmla="*/ 2 h 746"/>
                <a:gd name="T6" fmla="*/ 5 w 1492"/>
                <a:gd name="T7" fmla="*/ 4 h 746"/>
                <a:gd name="T8" fmla="*/ 2 w 1492"/>
                <a:gd name="T9" fmla="*/ 6 h 746"/>
                <a:gd name="T10" fmla="*/ 0 w 1492"/>
                <a:gd name="T11" fmla="*/ 8 h 746"/>
                <a:gd name="T12" fmla="*/ 0 w 1492"/>
                <a:gd name="T13" fmla="*/ 10 h 746"/>
                <a:gd name="T14" fmla="*/ 1 w 1492"/>
                <a:gd name="T15" fmla="*/ 13 h 746"/>
                <a:gd name="T16" fmla="*/ 2 w 1492"/>
                <a:gd name="T17" fmla="*/ 15 h 746"/>
                <a:gd name="T18" fmla="*/ 5 w 1492"/>
                <a:gd name="T19" fmla="*/ 17 h 746"/>
                <a:gd name="T20" fmla="*/ 9 w 1492"/>
                <a:gd name="T21" fmla="*/ 19 h 746"/>
                <a:gd name="T22" fmla="*/ 13 w 1492"/>
                <a:gd name="T23" fmla="*/ 20 h 746"/>
                <a:gd name="T24" fmla="*/ 18 w 1492"/>
                <a:gd name="T25" fmla="*/ 21 h 746"/>
                <a:gd name="T26" fmla="*/ 23 w 1492"/>
                <a:gd name="T27" fmla="*/ 21 h 746"/>
                <a:gd name="T28" fmla="*/ 27 w 1492"/>
                <a:gd name="T29" fmla="*/ 20 h 746"/>
                <a:gd name="T30" fmla="*/ 32 w 1492"/>
                <a:gd name="T31" fmla="*/ 19 h 746"/>
                <a:gd name="T32" fmla="*/ 36 w 1492"/>
                <a:gd name="T33" fmla="*/ 17 h 746"/>
                <a:gd name="T34" fmla="*/ 38 w 1492"/>
                <a:gd name="T35" fmla="*/ 15 h 746"/>
                <a:gd name="T36" fmla="*/ 40 w 1492"/>
                <a:gd name="T37" fmla="*/ 13 h 746"/>
                <a:gd name="T38" fmla="*/ 41 w 1492"/>
                <a:gd name="T39" fmla="*/ 10 h 746"/>
                <a:gd name="T40" fmla="*/ 40 w 1492"/>
                <a:gd name="T41" fmla="*/ 8 h 746"/>
                <a:gd name="T42" fmla="*/ 39 w 1492"/>
                <a:gd name="T43" fmla="*/ 6 h 746"/>
                <a:gd name="T44" fmla="*/ 36 w 1492"/>
                <a:gd name="T45" fmla="*/ 4 h 746"/>
                <a:gd name="T46" fmla="*/ 33 w 1492"/>
                <a:gd name="T47" fmla="*/ 2 h 746"/>
                <a:gd name="T48" fmla="*/ 28 w 1492"/>
                <a:gd name="T49" fmla="*/ 1 h 746"/>
                <a:gd name="T50" fmla="*/ 24 w 1492"/>
                <a:gd name="T51" fmla="*/ 0 h 746"/>
                <a:gd name="T52" fmla="*/ 21 w 1492"/>
                <a:gd name="T53" fmla="*/ 20 h 746"/>
                <a:gd name="T54" fmla="*/ 17 w 1492"/>
                <a:gd name="T55" fmla="*/ 20 h 746"/>
                <a:gd name="T56" fmla="*/ 12 w 1492"/>
                <a:gd name="T57" fmla="*/ 19 h 746"/>
                <a:gd name="T58" fmla="*/ 8 w 1492"/>
                <a:gd name="T59" fmla="*/ 18 h 746"/>
                <a:gd name="T60" fmla="*/ 5 w 1492"/>
                <a:gd name="T61" fmla="*/ 16 h 746"/>
                <a:gd name="T62" fmla="*/ 3 w 1492"/>
                <a:gd name="T63" fmla="*/ 14 h 746"/>
                <a:gd name="T64" fmla="*/ 1 w 1492"/>
                <a:gd name="T65" fmla="*/ 12 h 746"/>
                <a:gd name="T66" fmla="*/ 1 w 1492"/>
                <a:gd name="T67" fmla="*/ 10 h 746"/>
                <a:gd name="T68" fmla="*/ 2 w 1492"/>
                <a:gd name="T69" fmla="*/ 7 h 746"/>
                <a:gd name="T70" fmla="*/ 4 w 1492"/>
                <a:gd name="T71" fmla="*/ 5 h 746"/>
                <a:gd name="T72" fmla="*/ 7 w 1492"/>
                <a:gd name="T73" fmla="*/ 3 h 746"/>
                <a:gd name="T74" fmla="*/ 10 w 1492"/>
                <a:gd name="T75" fmla="*/ 2 h 746"/>
                <a:gd name="T76" fmla="*/ 15 w 1492"/>
                <a:gd name="T77" fmla="*/ 1 h 746"/>
                <a:gd name="T78" fmla="*/ 20 w 1492"/>
                <a:gd name="T79" fmla="*/ 1 h 746"/>
                <a:gd name="T80" fmla="*/ 23 w 1492"/>
                <a:gd name="T81" fmla="*/ 1 h 746"/>
                <a:gd name="T82" fmla="*/ 28 w 1492"/>
                <a:gd name="T83" fmla="*/ 1 h 746"/>
                <a:gd name="T84" fmla="*/ 32 w 1492"/>
                <a:gd name="T85" fmla="*/ 2 h 746"/>
                <a:gd name="T86" fmla="*/ 35 w 1492"/>
                <a:gd name="T87" fmla="*/ 4 h 746"/>
                <a:gd name="T88" fmla="*/ 38 w 1492"/>
                <a:gd name="T89" fmla="*/ 6 h 746"/>
                <a:gd name="T90" fmla="*/ 39 w 1492"/>
                <a:gd name="T91" fmla="*/ 8 h 746"/>
                <a:gd name="T92" fmla="*/ 40 w 1492"/>
                <a:gd name="T93" fmla="*/ 10 h 746"/>
                <a:gd name="T94" fmla="*/ 39 w 1492"/>
                <a:gd name="T95" fmla="*/ 13 h 746"/>
                <a:gd name="T96" fmla="*/ 37 w 1492"/>
                <a:gd name="T97" fmla="*/ 15 h 746"/>
                <a:gd name="T98" fmla="*/ 35 w 1492"/>
                <a:gd name="T99" fmla="*/ 17 h 746"/>
                <a:gd name="T100" fmla="*/ 31 w 1492"/>
                <a:gd name="T101" fmla="*/ 18 h 746"/>
                <a:gd name="T102" fmla="*/ 27 w 1492"/>
                <a:gd name="T103" fmla="*/ 19 h 746"/>
                <a:gd name="T104" fmla="*/ 22 w 1492"/>
                <a:gd name="T105" fmla="*/ 20 h 7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746"/>
                <a:gd name="T161" fmla="*/ 1492 w 1492"/>
                <a:gd name="T162" fmla="*/ 746 h 7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w="12700">
              <a:noFill/>
              <a:round/>
              <a:headEnd/>
              <a:tailEnd/>
            </a:ln>
          </p:spPr>
          <p:txBody>
            <a:bodyPr/>
            <a:lstStyle/>
            <a:p>
              <a:endParaRPr lang="zh-CN" altLang="en-US"/>
            </a:p>
          </p:txBody>
        </p:sp>
        <p:sp>
          <p:nvSpPr>
            <p:cNvPr id="14386" name="Freeform 68"/>
            <p:cNvSpPr>
              <a:spLocks/>
            </p:cNvSpPr>
            <p:nvPr/>
          </p:nvSpPr>
          <p:spPr bwMode="auto">
            <a:xfrm>
              <a:off x="3773" y="1915"/>
              <a:ext cx="231" cy="116"/>
            </a:xfrm>
            <a:custGeom>
              <a:avLst/>
              <a:gdLst>
                <a:gd name="T0" fmla="*/ 38 w 1398"/>
                <a:gd name="T1" fmla="*/ 10 h 700"/>
                <a:gd name="T2" fmla="*/ 38 w 1398"/>
                <a:gd name="T3" fmla="*/ 12 h 700"/>
                <a:gd name="T4" fmla="*/ 37 w 1398"/>
                <a:gd name="T5" fmla="*/ 13 h 700"/>
                <a:gd name="T6" fmla="*/ 36 w 1398"/>
                <a:gd name="T7" fmla="*/ 14 h 700"/>
                <a:gd name="T8" fmla="*/ 34 w 1398"/>
                <a:gd name="T9" fmla="*/ 15 h 700"/>
                <a:gd name="T10" fmla="*/ 33 w 1398"/>
                <a:gd name="T11" fmla="*/ 16 h 700"/>
                <a:gd name="T12" fmla="*/ 31 w 1398"/>
                <a:gd name="T13" fmla="*/ 17 h 700"/>
                <a:gd name="T14" fmla="*/ 28 w 1398"/>
                <a:gd name="T15" fmla="*/ 18 h 700"/>
                <a:gd name="T16" fmla="*/ 26 w 1398"/>
                <a:gd name="T17" fmla="*/ 19 h 700"/>
                <a:gd name="T18" fmla="*/ 23 w 1398"/>
                <a:gd name="T19" fmla="*/ 19 h 700"/>
                <a:gd name="T20" fmla="*/ 20 w 1398"/>
                <a:gd name="T21" fmla="*/ 19 h 700"/>
                <a:gd name="T22" fmla="*/ 18 w 1398"/>
                <a:gd name="T23" fmla="*/ 19 h 700"/>
                <a:gd name="T24" fmla="*/ 15 w 1398"/>
                <a:gd name="T25" fmla="*/ 19 h 700"/>
                <a:gd name="T26" fmla="*/ 13 w 1398"/>
                <a:gd name="T27" fmla="*/ 19 h 700"/>
                <a:gd name="T28" fmla="*/ 10 w 1398"/>
                <a:gd name="T29" fmla="*/ 18 h 700"/>
                <a:gd name="T30" fmla="*/ 8 w 1398"/>
                <a:gd name="T31" fmla="*/ 17 h 700"/>
                <a:gd name="T32" fmla="*/ 6 w 1398"/>
                <a:gd name="T33" fmla="*/ 16 h 700"/>
                <a:gd name="T34" fmla="*/ 4 w 1398"/>
                <a:gd name="T35" fmla="*/ 15 h 700"/>
                <a:gd name="T36" fmla="*/ 2 w 1398"/>
                <a:gd name="T37" fmla="*/ 14 h 700"/>
                <a:gd name="T38" fmla="*/ 1 w 1398"/>
                <a:gd name="T39" fmla="*/ 13 h 700"/>
                <a:gd name="T40" fmla="*/ 0 w 1398"/>
                <a:gd name="T41" fmla="*/ 12 h 700"/>
                <a:gd name="T42" fmla="*/ 0 w 1398"/>
                <a:gd name="T43" fmla="*/ 10 h 700"/>
                <a:gd name="T44" fmla="*/ 0 w 1398"/>
                <a:gd name="T45" fmla="*/ 9 h 700"/>
                <a:gd name="T46" fmla="*/ 0 w 1398"/>
                <a:gd name="T47" fmla="*/ 8 h 700"/>
                <a:gd name="T48" fmla="*/ 1 w 1398"/>
                <a:gd name="T49" fmla="*/ 6 h 700"/>
                <a:gd name="T50" fmla="*/ 2 w 1398"/>
                <a:gd name="T51" fmla="*/ 5 h 700"/>
                <a:gd name="T52" fmla="*/ 4 w 1398"/>
                <a:gd name="T53" fmla="*/ 4 h 700"/>
                <a:gd name="T54" fmla="*/ 6 w 1398"/>
                <a:gd name="T55" fmla="*/ 3 h 700"/>
                <a:gd name="T56" fmla="*/ 8 w 1398"/>
                <a:gd name="T57" fmla="*/ 2 h 700"/>
                <a:gd name="T58" fmla="*/ 10 w 1398"/>
                <a:gd name="T59" fmla="*/ 1 h 700"/>
                <a:gd name="T60" fmla="*/ 13 w 1398"/>
                <a:gd name="T61" fmla="*/ 0 h 700"/>
                <a:gd name="T62" fmla="*/ 15 w 1398"/>
                <a:gd name="T63" fmla="*/ 0 h 700"/>
                <a:gd name="T64" fmla="*/ 18 w 1398"/>
                <a:gd name="T65" fmla="*/ 0 h 700"/>
                <a:gd name="T66" fmla="*/ 20 w 1398"/>
                <a:gd name="T67" fmla="*/ 0 h 700"/>
                <a:gd name="T68" fmla="*/ 23 w 1398"/>
                <a:gd name="T69" fmla="*/ 0 h 700"/>
                <a:gd name="T70" fmla="*/ 26 w 1398"/>
                <a:gd name="T71" fmla="*/ 0 h 700"/>
                <a:gd name="T72" fmla="*/ 28 w 1398"/>
                <a:gd name="T73" fmla="*/ 1 h 700"/>
                <a:gd name="T74" fmla="*/ 31 w 1398"/>
                <a:gd name="T75" fmla="*/ 2 h 700"/>
                <a:gd name="T76" fmla="*/ 33 w 1398"/>
                <a:gd name="T77" fmla="*/ 3 h 700"/>
                <a:gd name="T78" fmla="*/ 34 w 1398"/>
                <a:gd name="T79" fmla="*/ 4 h 700"/>
                <a:gd name="T80" fmla="*/ 36 w 1398"/>
                <a:gd name="T81" fmla="*/ 5 h 700"/>
                <a:gd name="T82" fmla="*/ 37 w 1398"/>
                <a:gd name="T83" fmla="*/ 6 h 700"/>
                <a:gd name="T84" fmla="*/ 38 w 1398"/>
                <a:gd name="T85" fmla="*/ 8 h 700"/>
                <a:gd name="T86" fmla="*/ 38 w 1398"/>
                <a:gd name="T87" fmla="*/ 9 h 7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98"/>
                <a:gd name="T133" fmla="*/ 0 h 700"/>
                <a:gd name="T134" fmla="*/ 1398 w 1398"/>
                <a:gd name="T135" fmla="*/ 700 h 7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gradFill rotWithShape="1">
              <a:gsLst>
                <a:gs pos="0">
                  <a:srgbClr val="3F3F3F"/>
                </a:gs>
                <a:gs pos="100000">
                  <a:srgbClr val="000000"/>
                </a:gs>
              </a:gsLst>
              <a:lin ang="5400000" scaled="1"/>
            </a:gradFill>
            <a:ln w="9525">
              <a:noFill/>
              <a:round/>
              <a:headEnd/>
              <a:tailEnd/>
            </a:ln>
          </p:spPr>
          <p:txBody>
            <a:bodyPr/>
            <a:lstStyle/>
            <a:p>
              <a:endParaRPr lang="zh-CN" altLang="en-US"/>
            </a:p>
          </p:txBody>
        </p:sp>
      </p:grpSp>
      <p:grpSp>
        <p:nvGrpSpPr>
          <p:cNvPr id="14357" name="Group 69"/>
          <p:cNvGrpSpPr>
            <a:grpSpLocks/>
          </p:cNvGrpSpPr>
          <p:nvPr/>
        </p:nvGrpSpPr>
        <p:grpSpPr bwMode="auto">
          <a:xfrm>
            <a:off x="7900988" y="4797425"/>
            <a:ext cx="469900" cy="538163"/>
            <a:chOff x="3061" y="-879"/>
            <a:chExt cx="614" cy="702"/>
          </a:xfrm>
        </p:grpSpPr>
        <p:sp>
          <p:nvSpPr>
            <p:cNvPr id="369734" name="Oval 70"/>
            <p:cNvSpPr>
              <a:spLocks noChangeArrowheads="1"/>
            </p:cNvSpPr>
            <p:nvPr/>
          </p:nvSpPr>
          <p:spPr bwMode="auto">
            <a:xfrm>
              <a:off x="3061" y="-382"/>
              <a:ext cx="589" cy="205"/>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4379" name="Group 71"/>
            <p:cNvGrpSpPr>
              <a:grpSpLocks/>
            </p:cNvGrpSpPr>
            <p:nvPr/>
          </p:nvGrpSpPr>
          <p:grpSpPr bwMode="auto">
            <a:xfrm>
              <a:off x="3062" y="-879"/>
              <a:ext cx="613" cy="613"/>
              <a:chOff x="2335" y="1139"/>
              <a:chExt cx="1089" cy="1089"/>
            </a:xfrm>
          </p:grpSpPr>
          <p:sp>
            <p:nvSpPr>
              <p:cNvPr id="14380" name="Oval 72"/>
              <p:cNvSpPr>
                <a:spLocks noChangeArrowheads="1"/>
              </p:cNvSpPr>
              <p:nvPr/>
            </p:nvSpPr>
            <p:spPr bwMode="auto">
              <a:xfrm>
                <a:off x="2335" y="1139"/>
                <a:ext cx="1089" cy="1089"/>
              </a:xfrm>
              <a:prstGeom prst="ellipse">
                <a:avLst/>
              </a:prstGeom>
              <a:gradFill rotWithShape="1">
                <a:gsLst>
                  <a:gs pos="0">
                    <a:srgbClr val="D1D1D1"/>
                  </a:gs>
                  <a:gs pos="100000">
                    <a:srgbClr val="787878"/>
                  </a:gs>
                </a:gsLst>
                <a:lin ang="5400000" scaled="1"/>
              </a:gradFill>
              <a:ln w="9525" algn="ctr">
                <a:noFill/>
                <a:round/>
                <a:headEnd/>
                <a:tailEnd/>
              </a:ln>
            </p:spPr>
            <p:txBody>
              <a:bodyPr wrap="none" anchor="ctr"/>
              <a:lstStyle/>
              <a:p>
                <a:endParaRPr lang="zh-CN" altLang="en-US" b="0"/>
              </a:p>
            </p:txBody>
          </p:sp>
          <p:grpSp>
            <p:nvGrpSpPr>
              <p:cNvPr id="14381" name="Group 73"/>
              <p:cNvGrpSpPr>
                <a:grpSpLocks/>
              </p:cNvGrpSpPr>
              <p:nvPr/>
            </p:nvGrpSpPr>
            <p:grpSpPr bwMode="auto">
              <a:xfrm>
                <a:off x="2426" y="1169"/>
                <a:ext cx="908" cy="296"/>
                <a:chOff x="1431" y="1843"/>
                <a:chExt cx="907" cy="295"/>
              </a:xfrm>
            </p:grpSpPr>
            <p:sp>
              <p:nvSpPr>
                <p:cNvPr id="369738" name="Freeform 74"/>
                <p:cNvSpPr>
                  <a:spLocks/>
                </p:cNvSpPr>
                <p:nvPr/>
              </p:nvSpPr>
              <p:spPr bwMode="auto">
                <a:xfrm>
                  <a:off x="1430" y="1842"/>
                  <a:ext cx="909"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383" name="Oval 75"/>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grpSp>
        <p:nvGrpSpPr>
          <p:cNvPr id="14358" name="Group 76"/>
          <p:cNvGrpSpPr>
            <a:grpSpLocks/>
          </p:cNvGrpSpPr>
          <p:nvPr/>
        </p:nvGrpSpPr>
        <p:grpSpPr bwMode="auto">
          <a:xfrm>
            <a:off x="5380038" y="5195888"/>
            <a:ext cx="658812" cy="754062"/>
            <a:chOff x="3061" y="-879"/>
            <a:chExt cx="614" cy="702"/>
          </a:xfrm>
        </p:grpSpPr>
        <p:sp>
          <p:nvSpPr>
            <p:cNvPr id="369741" name="Oval 77"/>
            <p:cNvSpPr>
              <a:spLocks noChangeArrowheads="1"/>
            </p:cNvSpPr>
            <p:nvPr/>
          </p:nvSpPr>
          <p:spPr bwMode="auto">
            <a:xfrm>
              <a:off x="3061" y="-381"/>
              <a:ext cx="590" cy="204"/>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4373" name="Group 78"/>
            <p:cNvGrpSpPr>
              <a:grpSpLocks/>
            </p:cNvGrpSpPr>
            <p:nvPr/>
          </p:nvGrpSpPr>
          <p:grpSpPr bwMode="auto">
            <a:xfrm>
              <a:off x="3062" y="-879"/>
              <a:ext cx="613" cy="613"/>
              <a:chOff x="2335" y="1139"/>
              <a:chExt cx="1089" cy="1089"/>
            </a:xfrm>
          </p:grpSpPr>
          <p:sp>
            <p:nvSpPr>
              <p:cNvPr id="14374" name="Oval 79"/>
              <p:cNvSpPr>
                <a:spLocks noChangeArrowheads="1"/>
              </p:cNvSpPr>
              <p:nvPr/>
            </p:nvSpPr>
            <p:spPr bwMode="auto">
              <a:xfrm>
                <a:off x="2335" y="1139"/>
                <a:ext cx="1089" cy="1089"/>
              </a:xfrm>
              <a:prstGeom prst="ellipse">
                <a:avLst/>
              </a:prstGeom>
              <a:gradFill rotWithShape="1">
                <a:gsLst>
                  <a:gs pos="0">
                    <a:srgbClr val="BEBEBE"/>
                  </a:gs>
                  <a:gs pos="100000">
                    <a:srgbClr val="6E6E6E"/>
                  </a:gs>
                </a:gsLst>
                <a:lin ang="5400000" scaled="1"/>
              </a:gradFill>
              <a:ln w="9525" algn="ctr">
                <a:noFill/>
                <a:round/>
                <a:headEnd/>
                <a:tailEnd/>
              </a:ln>
            </p:spPr>
            <p:txBody>
              <a:bodyPr wrap="none" anchor="ctr"/>
              <a:lstStyle/>
              <a:p>
                <a:endParaRPr lang="zh-CN" altLang="en-US" b="0"/>
              </a:p>
            </p:txBody>
          </p:sp>
          <p:grpSp>
            <p:nvGrpSpPr>
              <p:cNvPr id="14375" name="Group 80"/>
              <p:cNvGrpSpPr>
                <a:grpSpLocks/>
              </p:cNvGrpSpPr>
              <p:nvPr/>
            </p:nvGrpSpPr>
            <p:grpSpPr bwMode="auto">
              <a:xfrm>
                <a:off x="2426" y="1169"/>
                <a:ext cx="908" cy="296"/>
                <a:chOff x="1431" y="1843"/>
                <a:chExt cx="907" cy="295"/>
              </a:xfrm>
            </p:grpSpPr>
            <p:sp>
              <p:nvSpPr>
                <p:cNvPr id="369745" name="Freeform 81"/>
                <p:cNvSpPr>
                  <a:spLocks/>
                </p:cNvSpPr>
                <p:nvPr/>
              </p:nvSpPr>
              <p:spPr bwMode="auto">
                <a:xfrm>
                  <a:off x="1438" y="1842"/>
                  <a:ext cx="901"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377" name="Oval 82"/>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grpSp>
        <p:nvGrpSpPr>
          <p:cNvPr id="14359" name="Group 83"/>
          <p:cNvGrpSpPr>
            <a:grpSpLocks/>
          </p:cNvGrpSpPr>
          <p:nvPr/>
        </p:nvGrpSpPr>
        <p:grpSpPr bwMode="auto">
          <a:xfrm>
            <a:off x="6819900" y="2890838"/>
            <a:ext cx="755650" cy="755650"/>
            <a:chOff x="2335" y="1139"/>
            <a:chExt cx="1089" cy="1089"/>
          </a:xfrm>
        </p:grpSpPr>
        <p:sp>
          <p:nvSpPr>
            <p:cNvPr id="14368" name="Oval 84"/>
            <p:cNvSpPr>
              <a:spLocks noChangeArrowheads="1"/>
            </p:cNvSpPr>
            <p:nvPr/>
          </p:nvSpPr>
          <p:spPr bwMode="auto">
            <a:xfrm>
              <a:off x="2335" y="1139"/>
              <a:ext cx="1089" cy="1089"/>
            </a:xfrm>
            <a:prstGeom prst="ellipse">
              <a:avLst/>
            </a:prstGeom>
            <a:gradFill rotWithShape="1">
              <a:gsLst>
                <a:gs pos="0">
                  <a:srgbClr val="9E9E9E"/>
                </a:gs>
                <a:gs pos="100000">
                  <a:srgbClr val="5B5B5B"/>
                </a:gs>
              </a:gsLst>
              <a:lin ang="5400000" scaled="1"/>
            </a:gradFill>
            <a:ln w="9525" algn="ctr">
              <a:noFill/>
              <a:round/>
              <a:headEnd/>
              <a:tailEnd/>
            </a:ln>
          </p:spPr>
          <p:txBody>
            <a:bodyPr wrap="none" anchor="ctr"/>
            <a:lstStyle/>
            <a:p>
              <a:endParaRPr lang="zh-CN" altLang="en-US" b="0"/>
            </a:p>
          </p:txBody>
        </p:sp>
        <p:grpSp>
          <p:nvGrpSpPr>
            <p:cNvPr id="14369" name="Group 85"/>
            <p:cNvGrpSpPr>
              <a:grpSpLocks/>
            </p:cNvGrpSpPr>
            <p:nvPr/>
          </p:nvGrpSpPr>
          <p:grpSpPr bwMode="auto">
            <a:xfrm>
              <a:off x="2426" y="1169"/>
              <a:ext cx="908" cy="296"/>
              <a:chOff x="1431" y="1843"/>
              <a:chExt cx="907" cy="295"/>
            </a:xfrm>
          </p:grpSpPr>
          <p:sp>
            <p:nvSpPr>
              <p:cNvPr id="369750" name="Freeform 86"/>
              <p:cNvSpPr>
                <a:spLocks/>
              </p:cNvSpPr>
              <p:nvPr/>
            </p:nvSpPr>
            <p:spPr bwMode="auto">
              <a:xfrm>
                <a:off x="1432" y="1843"/>
                <a:ext cx="907" cy="294"/>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4371" name="Oval 8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nvGrpSpPr>
          <p:cNvPr id="14360" name="Group 88"/>
          <p:cNvGrpSpPr>
            <a:grpSpLocks/>
          </p:cNvGrpSpPr>
          <p:nvPr/>
        </p:nvGrpSpPr>
        <p:grpSpPr bwMode="auto">
          <a:xfrm>
            <a:off x="5811838" y="3009900"/>
            <a:ext cx="2368550" cy="2665413"/>
            <a:chOff x="1088" y="1759"/>
            <a:chExt cx="1492" cy="1679"/>
          </a:xfrm>
        </p:grpSpPr>
        <p:sp>
          <p:nvSpPr>
            <p:cNvPr id="14366" name="Freeform 89"/>
            <p:cNvSpPr>
              <a:spLocks/>
            </p:cNvSpPr>
            <p:nvPr/>
          </p:nvSpPr>
          <p:spPr bwMode="auto">
            <a:xfrm>
              <a:off x="1088" y="1759"/>
              <a:ext cx="1492" cy="373"/>
            </a:xfrm>
            <a:custGeom>
              <a:avLst/>
              <a:gdLst>
                <a:gd name="T0" fmla="*/ 710 w 1492"/>
                <a:gd name="T1" fmla="*/ 350 h 373"/>
                <a:gd name="T2" fmla="*/ 605 w 1492"/>
                <a:gd name="T3" fmla="*/ 343 h 373"/>
                <a:gd name="T4" fmla="*/ 505 w 1492"/>
                <a:gd name="T5" fmla="*/ 329 h 373"/>
                <a:gd name="T6" fmla="*/ 413 w 1492"/>
                <a:gd name="T7" fmla="*/ 308 h 373"/>
                <a:gd name="T8" fmla="*/ 328 w 1492"/>
                <a:gd name="T9" fmla="*/ 281 h 373"/>
                <a:gd name="T10" fmla="*/ 251 w 1492"/>
                <a:gd name="T11" fmla="*/ 248 h 373"/>
                <a:gd name="T12" fmla="*/ 185 w 1492"/>
                <a:gd name="T13" fmla="*/ 210 h 373"/>
                <a:gd name="T14" fmla="*/ 131 w 1492"/>
                <a:gd name="T15" fmla="*/ 167 h 373"/>
                <a:gd name="T16" fmla="*/ 89 w 1492"/>
                <a:gd name="T17" fmla="*/ 121 h 373"/>
                <a:gd name="T18" fmla="*/ 61 w 1492"/>
                <a:gd name="T19" fmla="*/ 71 h 373"/>
                <a:gd name="T20" fmla="*/ 48 w 1492"/>
                <a:gd name="T21" fmla="*/ 18 h 373"/>
                <a:gd name="T22" fmla="*/ 0 w 1492"/>
                <a:gd name="T23" fmla="*/ 0 h 373"/>
                <a:gd name="T24" fmla="*/ 9 w 1492"/>
                <a:gd name="T25" fmla="*/ 57 h 373"/>
                <a:gd name="T26" fmla="*/ 34 w 1492"/>
                <a:gd name="T27" fmla="*/ 112 h 373"/>
                <a:gd name="T28" fmla="*/ 74 w 1492"/>
                <a:gd name="T29" fmla="*/ 162 h 373"/>
                <a:gd name="T30" fmla="*/ 127 w 1492"/>
                <a:gd name="T31" fmla="*/ 209 h 373"/>
                <a:gd name="T32" fmla="*/ 194 w 1492"/>
                <a:gd name="T33" fmla="*/ 251 h 373"/>
                <a:gd name="T34" fmla="*/ 272 w 1492"/>
                <a:gd name="T35" fmla="*/ 288 h 373"/>
                <a:gd name="T36" fmla="*/ 359 w 1492"/>
                <a:gd name="T37" fmla="*/ 319 h 373"/>
                <a:gd name="T38" fmla="*/ 456 w 1492"/>
                <a:gd name="T39" fmla="*/ 343 h 373"/>
                <a:gd name="T40" fmla="*/ 560 w 1492"/>
                <a:gd name="T41" fmla="*/ 362 h 373"/>
                <a:gd name="T42" fmla="*/ 670 w 1492"/>
                <a:gd name="T43" fmla="*/ 372 h 373"/>
                <a:gd name="T44" fmla="*/ 746 w 1492"/>
                <a:gd name="T45" fmla="*/ 373 h 373"/>
                <a:gd name="T46" fmla="*/ 860 w 1492"/>
                <a:gd name="T47" fmla="*/ 369 h 373"/>
                <a:gd name="T48" fmla="*/ 967 w 1492"/>
                <a:gd name="T49" fmla="*/ 356 h 373"/>
                <a:gd name="T50" fmla="*/ 1070 w 1492"/>
                <a:gd name="T51" fmla="*/ 337 h 373"/>
                <a:gd name="T52" fmla="*/ 1163 w 1492"/>
                <a:gd name="T53" fmla="*/ 310 h 373"/>
                <a:gd name="T54" fmla="*/ 1247 w 1492"/>
                <a:gd name="T55" fmla="*/ 276 h 373"/>
                <a:gd name="T56" fmla="*/ 1321 w 1492"/>
                <a:gd name="T57" fmla="*/ 237 h 373"/>
                <a:gd name="T58" fmla="*/ 1385 w 1492"/>
                <a:gd name="T59" fmla="*/ 193 h 373"/>
                <a:gd name="T60" fmla="*/ 1434 w 1492"/>
                <a:gd name="T61" fmla="*/ 145 h 373"/>
                <a:gd name="T62" fmla="*/ 1469 w 1492"/>
                <a:gd name="T63" fmla="*/ 93 h 373"/>
                <a:gd name="T64" fmla="*/ 1488 w 1492"/>
                <a:gd name="T65" fmla="*/ 38 h 373"/>
                <a:gd name="T66" fmla="*/ 1445 w 1492"/>
                <a:gd name="T67" fmla="*/ 0 h 373"/>
                <a:gd name="T68" fmla="*/ 1441 w 1492"/>
                <a:gd name="T69" fmla="*/ 36 h 373"/>
                <a:gd name="T70" fmla="*/ 1423 w 1492"/>
                <a:gd name="T71" fmla="*/ 88 h 373"/>
                <a:gd name="T72" fmla="*/ 1391 w 1492"/>
                <a:gd name="T73" fmla="*/ 136 h 373"/>
                <a:gd name="T74" fmla="*/ 1344 w 1492"/>
                <a:gd name="T75" fmla="*/ 181 h 373"/>
                <a:gd name="T76" fmla="*/ 1286 w 1492"/>
                <a:gd name="T77" fmla="*/ 223 h 373"/>
                <a:gd name="T78" fmla="*/ 1216 w 1492"/>
                <a:gd name="T79" fmla="*/ 259 h 373"/>
                <a:gd name="T80" fmla="*/ 1137 w 1492"/>
                <a:gd name="T81" fmla="*/ 290 h 373"/>
                <a:gd name="T82" fmla="*/ 1049 w 1492"/>
                <a:gd name="T83" fmla="*/ 316 h 373"/>
                <a:gd name="T84" fmla="*/ 955 w 1492"/>
                <a:gd name="T85" fmla="*/ 334 h 373"/>
                <a:gd name="T86" fmla="*/ 852 w 1492"/>
                <a:gd name="T87" fmla="*/ 346 h 373"/>
                <a:gd name="T88" fmla="*/ 746 w 1492"/>
                <a:gd name="T89" fmla="*/ 350 h 3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92"/>
                <a:gd name="T136" fmla="*/ 0 h 373"/>
                <a:gd name="T137" fmla="*/ 1492 w 1492"/>
                <a:gd name="T138" fmla="*/ 373 h 3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92" h="373">
                  <a:moveTo>
                    <a:pt x="746" y="350"/>
                  </a:moveTo>
                  <a:lnTo>
                    <a:pt x="746" y="350"/>
                  </a:lnTo>
                  <a:lnTo>
                    <a:pt x="710" y="350"/>
                  </a:lnTo>
                  <a:lnTo>
                    <a:pt x="675" y="349"/>
                  </a:lnTo>
                  <a:lnTo>
                    <a:pt x="640" y="346"/>
                  </a:lnTo>
                  <a:lnTo>
                    <a:pt x="605" y="343"/>
                  </a:lnTo>
                  <a:lnTo>
                    <a:pt x="571" y="340"/>
                  </a:lnTo>
                  <a:lnTo>
                    <a:pt x="537" y="334"/>
                  </a:lnTo>
                  <a:lnTo>
                    <a:pt x="505" y="329"/>
                  </a:lnTo>
                  <a:lnTo>
                    <a:pt x="474" y="323"/>
                  </a:lnTo>
                  <a:lnTo>
                    <a:pt x="443" y="316"/>
                  </a:lnTo>
                  <a:lnTo>
                    <a:pt x="413" y="308"/>
                  </a:lnTo>
                  <a:lnTo>
                    <a:pt x="383" y="299"/>
                  </a:lnTo>
                  <a:lnTo>
                    <a:pt x="355" y="290"/>
                  </a:lnTo>
                  <a:lnTo>
                    <a:pt x="328" y="281"/>
                  </a:lnTo>
                  <a:lnTo>
                    <a:pt x="302" y="271"/>
                  </a:lnTo>
                  <a:lnTo>
                    <a:pt x="276" y="259"/>
                  </a:lnTo>
                  <a:lnTo>
                    <a:pt x="251" y="248"/>
                  </a:lnTo>
                  <a:lnTo>
                    <a:pt x="228" y="236"/>
                  </a:lnTo>
                  <a:lnTo>
                    <a:pt x="206" y="223"/>
                  </a:lnTo>
                  <a:lnTo>
                    <a:pt x="185" y="210"/>
                  </a:lnTo>
                  <a:lnTo>
                    <a:pt x="166" y="196"/>
                  </a:lnTo>
                  <a:lnTo>
                    <a:pt x="148" y="181"/>
                  </a:lnTo>
                  <a:lnTo>
                    <a:pt x="131" y="167"/>
                  </a:lnTo>
                  <a:lnTo>
                    <a:pt x="115" y="152"/>
                  </a:lnTo>
                  <a:lnTo>
                    <a:pt x="101" y="136"/>
                  </a:lnTo>
                  <a:lnTo>
                    <a:pt x="89" y="121"/>
                  </a:lnTo>
                  <a:lnTo>
                    <a:pt x="78" y="104"/>
                  </a:lnTo>
                  <a:lnTo>
                    <a:pt x="69" y="88"/>
                  </a:lnTo>
                  <a:lnTo>
                    <a:pt x="61" y="71"/>
                  </a:lnTo>
                  <a:lnTo>
                    <a:pt x="54" y="53"/>
                  </a:lnTo>
                  <a:lnTo>
                    <a:pt x="51" y="36"/>
                  </a:lnTo>
                  <a:lnTo>
                    <a:pt x="48" y="18"/>
                  </a:lnTo>
                  <a:lnTo>
                    <a:pt x="47" y="0"/>
                  </a:lnTo>
                  <a:lnTo>
                    <a:pt x="0" y="0"/>
                  </a:lnTo>
                  <a:lnTo>
                    <a:pt x="1" y="20"/>
                  </a:lnTo>
                  <a:lnTo>
                    <a:pt x="4" y="38"/>
                  </a:lnTo>
                  <a:lnTo>
                    <a:pt x="9" y="57"/>
                  </a:lnTo>
                  <a:lnTo>
                    <a:pt x="16" y="75"/>
                  </a:lnTo>
                  <a:lnTo>
                    <a:pt x="23" y="93"/>
                  </a:lnTo>
                  <a:lnTo>
                    <a:pt x="34" y="112"/>
                  </a:lnTo>
                  <a:lnTo>
                    <a:pt x="45" y="128"/>
                  </a:lnTo>
                  <a:lnTo>
                    <a:pt x="58" y="145"/>
                  </a:lnTo>
                  <a:lnTo>
                    <a:pt x="74" y="162"/>
                  </a:lnTo>
                  <a:lnTo>
                    <a:pt x="91" y="178"/>
                  </a:lnTo>
                  <a:lnTo>
                    <a:pt x="107" y="193"/>
                  </a:lnTo>
                  <a:lnTo>
                    <a:pt x="127" y="209"/>
                  </a:lnTo>
                  <a:lnTo>
                    <a:pt x="148" y="223"/>
                  </a:lnTo>
                  <a:lnTo>
                    <a:pt x="171" y="237"/>
                  </a:lnTo>
                  <a:lnTo>
                    <a:pt x="194" y="251"/>
                  </a:lnTo>
                  <a:lnTo>
                    <a:pt x="219" y="264"/>
                  </a:lnTo>
                  <a:lnTo>
                    <a:pt x="245" y="276"/>
                  </a:lnTo>
                  <a:lnTo>
                    <a:pt x="272" y="288"/>
                  </a:lnTo>
                  <a:lnTo>
                    <a:pt x="299" y="299"/>
                  </a:lnTo>
                  <a:lnTo>
                    <a:pt x="329" y="310"/>
                  </a:lnTo>
                  <a:lnTo>
                    <a:pt x="359" y="319"/>
                  </a:lnTo>
                  <a:lnTo>
                    <a:pt x="390" y="328"/>
                  </a:lnTo>
                  <a:lnTo>
                    <a:pt x="422" y="337"/>
                  </a:lnTo>
                  <a:lnTo>
                    <a:pt x="456" y="343"/>
                  </a:lnTo>
                  <a:lnTo>
                    <a:pt x="490" y="351"/>
                  </a:lnTo>
                  <a:lnTo>
                    <a:pt x="525" y="356"/>
                  </a:lnTo>
                  <a:lnTo>
                    <a:pt x="560" y="362"/>
                  </a:lnTo>
                  <a:lnTo>
                    <a:pt x="596" y="365"/>
                  </a:lnTo>
                  <a:lnTo>
                    <a:pt x="632" y="369"/>
                  </a:lnTo>
                  <a:lnTo>
                    <a:pt x="670" y="372"/>
                  </a:lnTo>
                  <a:lnTo>
                    <a:pt x="707" y="373"/>
                  </a:lnTo>
                  <a:lnTo>
                    <a:pt x="746" y="373"/>
                  </a:lnTo>
                  <a:lnTo>
                    <a:pt x="785" y="373"/>
                  </a:lnTo>
                  <a:lnTo>
                    <a:pt x="822" y="372"/>
                  </a:lnTo>
                  <a:lnTo>
                    <a:pt x="860" y="369"/>
                  </a:lnTo>
                  <a:lnTo>
                    <a:pt x="896" y="365"/>
                  </a:lnTo>
                  <a:lnTo>
                    <a:pt x="933" y="362"/>
                  </a:lnTo>
                  <a:lnTo>
                    <a:pt x="967" y="356"/>
                  </a:lnTo>
                  <a:lnTo>
                    <a:pt x="1002" y="351"/>
                  </a:lnTo>
                  <a:lnTo>
                    <a:pt x="1036" y="343"/>
                  </a:lnTo>
                  <a:lnTo>
                    <a:pt x="1070" y="337"/>
                  </a:lnTo>
                  <a:lnTo>
                    <a:pt x="1102" y="328"/>
                  </a:lnTo>
                  <a:lnTo>
                    <a:pt x="1133" y="319"/>
                  </a:lnTo>
                  <a:lnTo>
                    <a:pt x="1163" y="310"/>
                  </a:lnTo>
                  <a:lnTo>
                    <a:pt x="1193" y="299"/>
                  </a:lnTo>
                  <a:lnTo>
                    <a:pt x="1220" y="288"/>
                  </a:lnTo>
                  <a:lnTo>
                    <a:pt x="1247" y="276"/>
                  </a:lnTo>
                  <a:lnTo>
                    <a:pt x="1273" y="264"/>
                  </a:lnTo>
                  <a:lnTo>
                    <a:pt x="1298" y="251"/>
                  </a:lnTo>
                  <a:lnTo>
                    <a:pt x="1321" y="237"/>
                  </a:lnTo>
                  <a:lnTo>
                    <a:pt x="1344" y="223"/>
                  </a:lnTo>
                  <a:lnTo>
                    <a:pt x="1365" y="209"/>
                  </a:lnTo>
                  <a:lnTo>
                    <a:pt x="1385" y="193"/>
                  </a:lnTo>
                  <a:lnTo>
                    <a:pt x="1401" y="178"/>
                  </a:lnTo>
                  <a:lnTo>
                    <a:pt x="1418" y="162"/>
                  </a:lnTo>
                  <a:lnTo>
                    <a:pt x="1434" y="145"/>
                  </a:lnTo>
                  <a:lnTo>
                    <a:pt x="1447" y="128"/>
                  </a:lnTo>
                  <a:lnTo>
                    <a:pt x="1458" y="112"/>
                  </a:lnTo>
                  <a:lnTo>
                    <a:pt x="1469" y="93"/>
                  </a:lnTo>
                  <a:lnTo>
                    <a:pt x="1476" y="75"/>
                  </a:lnTo>
                  <a:lnTo>
                    <a:pt x="1483" y="57"/>
                  </a:lnTo>
                  <a:lnTo>
                    <a:pt x="1488" y="38"/>
                  </a:lnTo>
                  <a:lnTo>
                    <a:pt x="1491" y="20"/>
                  </a:lnTo>
                  <a:lnTo>
                    <a:pt x="1492" y="0"/>
                  </a:lnTo>
                  <a:lnTo>
                    <a:pt x="1445" y="0"/>
                  </a:lnTo>
                  <a:lnTo>
                    <a:pt x="1444" y="18"/>
                  </a:lnTo>
                  <a:lnTo>
                    <a:pt x="1441" y="36"/>
                  </a:lnTo>
                  <a:lnTo>
                    <a:pt x="1438" y="53"/>
                  </a:lnTo>
                  <a:lnTo>
                    <a:pt x="1431" y="71"/>
                  </a:lnTo>
                  <a:lnTo>
                    <a:pt x="1423" y="88"/>
                  </a:lnTo>
                  <a:lnTo>
                    <a:pt x="1414" y="104"/>
                  </a:lnTo>
                  <a:lnTo>
                    <a:pt x="1403" y="121"/>
                  </a:lnTo>
                  <a:lnTo>
                    <a:pt x="1391" y="136"/>
                  </a:lnTo>
                  <a:lnTo>
                    <a:pt x="1377" y="152"/>
                  </a:lnTo>
                  <a:lnTo>
                    <a:pt x="1361" y="167"/>
                  </a:lnTo>
                  <a:lnTo>
                    <a:pt x="1344" y="181"/>
                  </a:lnTo>
                  <a:lnTo>
                    <a:pt x="1326" y="196"/>
                  </a:lnTo>
                  <a:lnTo>
                    <a:pt x="1307" y="210"/>
                  </a:lnTo>
                  <a:lnTo>
                    <a:pt x="1286" y="223"/>
                  </a:lnTo>
                  <a:lnTo>
                    <a:pt x="1264" y="236"/>
                  </a:lnTo>
                  <a:lnTo>
                    <a:pt x="1241" y="248"/>
                  </a:lnTo>
                  <a:lnTo>
                    <a:pt x="1216" y="259"/>
                  </a:lnTo>
                  <a:lnTo>
                    <a:pt x="1190" y="271"/>
                  </a:lnTo>
                  <a:lnTo>
                    <a:pt x="1164" y="281"/>
                  </a:lnTo>
                  <a:lnTo>
                    <a:pt x="1137" y="290"/>
                  </a:lnTo>
                  <a:lnTo>
                    <a:pt x="1109" y="299"/>
                  </a:lnTo>
                  <a:lnTo>
                    <a:pt x="1079" y="308"/>
                  </a:lnTo>
                  <a:lnTo>
                    <a:pt x="1049" y="316"/>
                  </a:lnTo>
                  <a:lnTo>
                    <a:pt x="1018" y="323"/>
                  </a:lnTo>
                  <a:lnTo>
                    <a:pt x="987" y="329"/>
                  </a:lnTo>
                  <a:lnTo>
                    <a:pt x="955" y="334"/>
                  </a:lnTo>
                  <a:lnTo>
                    <a:pt x="921" y="340"/>
                  </a:lnTo>
                  <a:lnTo>
                    <a:pt x="887" y="343"/>
                  </a:lnTo>
                  <a:lnTo>
                    <a:pt x="852" y="346"/>
                  </a:lnTo>
                  <a:lnTo>
                    <a:pt x="817" y="349"/>
                  </a:lnTo>
                  <a:lnTo>
                    <a:pt x="782" y="350"/>
                  </a:lnTo>
                  <a:lnTo>
                    <a:pt x="746" y="350"/>
                  </a:lnTo>
                  <a:close/>
                </a:path>
              </a:pathLst>
            </a:custGeom>
            <a:solidFill>
              <a:srgbClr val="EAEAEA"/>
            </a:solidFill>
            <a:ln w="12700">
              <a:noFill/>
              <a:round/>
              <a:headEnd/>
              <a:tailEnd/>
            </a:ln>
          </p:spPr>
          <p:txBody>
            <a:bodyPr/>
            <a:lstStyle/>
            <a:p>
              <a:endParaRPr lang="zh-CN" altLang="en-US"/>
            </a:p>
          </p:txBody>
        </p:sp>
        <p:sp>
          <p:nvSpPr>
            <p:cNvPr id="14367" name="Freeform 90"/>
            <p:cNvSpPr>
              <a:spLocks/>
            </p:cNvSpPr>
            <p:nvPr/>
          </p:nvSpPr>
          <p:spPr bwMode="auto">
            <a:xfrm>
              <a:off x="1093" y="1806"/>
              <a:ext cx="1482" cy="1632"/>
            </a:xfrm>
            <a:custGeom>
              <a:avLst/>
              <a:gdLst>
                <a:gd name="T0" fmla="*/ 1481 w 1482"/>
                <a:gd name="T1" fmla="*/ 0 h 1632"/>
                <a:gd name="T2" fmla="*/ 1469 w 1482"/>
                <a:gd name="T3" fmla="*/ 35 h 1632"/>
                <a:gd name="T4" fmla="*/ 1452 w 1482"/>
                <a:gd name="T5" fmla="*/ 67 h 1632"/>
                <a:gd name="T6" fmla="*/ 1429 w 1482"/>
                <a:gd name="T7" fmla="*/ 98 h 1632"/>
                <a:gd name="T8" fmla="*/ 1399 w 1482"/>
                <a:gd name="T9" fmla="*/ 129 h 1632"/>
                <a:gd name="T10" fmla="*/ 1365 w 1482"/>
                <a:gd name="T11" fmla="*/ 158 h 1632"/>
                <a:gd name="T12" fmla="*/ 1326 w 1482"/>
                <a:gd name="T13" fmla="*/ 184 h 1632"/>
                <a:gd name="T14" fmla="*/ 1284 w 1482"/>
                <a:gd name="T15" fmla="*/ 210 h 1632"/>
                <a:gd name="T16" fmla="*/ 1236 w 1482"/>
                <a:gd name="T17" fmla="*/ 232 h 1632"/>
                <a:gd name="T18" fmla="*/ 1185 w 1482"/>
                <a:gd name="T19" fmla="*/ 252 h 1632"/>
                <a:gd name="T20" fmla="*/ 1130 w 1482"/>
                <a:gd name="T21" fmla="*/ 272 h 1632"/>
                <a:gd name="T22" fmla="*/ 1071 w 1482"/>
                <a:gd name="T23" fmla="*/ 287 h 1632"/>
                <a:gd name="T24" fmla="*/ 1010 w 1482"/>
                <a:gd name="T25" fmla="*/ 302 h 1632"/>
                <a:gd name="T26" fmla="*/ 947 w 1482"/>
                <a:gd name="T27" fmla="*/ 312 h 1632"/>
                <a:gd name="T28" fmla="*/ 880 w 1482"/>
                <a:gd name="T29" fmla="*/ 320 h 1632"/>
                <a:gd name="T30" fmla="*/ 811 w 1482"/>
                <a:gd name="T31" fmla="*/ 325 h 1632"/>
                <a:gd name="T32" fmla="*/ 741 w 1482"/>
                <a:gd name="T33" fmla="*/ 326 h 1632"/>
                <a:gd name="T34" fmla="*/ 706 w 1482"/>
                <a:gd name="T35" fmla="*/ 326 h 1632"/>
                <a:gd name="T36" fmla="*/ 636 w 1482"/>
                <a:gd name="T37" fmla="*/ 322 h 1632"/>
                <a:gd name="T38" fmla="*/ 569 w 1482"/>
                <a:gd name="T39" fmla="*/ 316 h 1632"/>
                <a:gd name="T40" fmla="*/ 503 w 1482"/>
                <a:gd name="T41" fmla="*/ 307 h 1632"/>
                <a:gd name="T42" fmla="*/ 441 w 1482"/>
                <a:gd name="T43" fmla="*/ 295 h 1632"/>
                <a:gd name="T44" fmla="*/ 381 w 1482"/>
                <a:gd name="T45" fmla="*/ 280 h 1632"/>
                <a:gd name="T46" fmla="*/ 324 w 1482"/>
                <a:gd name="T47" fmla="*/ 263 h 1632"/>
                <a:gd name="T48" fmla="*/ 271 w 1482"/>
                <a:gd name="T49" fmla="*/ 243 h 1632"/>
                <a:gd name="T50" fmla="*/ 222 w 1482"/>
                <a:gd name="T51" fmla="*/ 221 h 1632"/>
                <a:gd name="T52" fmla="*/ 176 w 1482"/>
                <a:gd name="T53" fmla="*/ 197 h 1632"/>
                <a:gd name="T54" fmla="*/ 135 w 1482"/>
                <a:gd name="T55" fmla="*/ 171 h 1632"/>
                <a:gd name="T56" fmla="*/ 99 w 1482"/>
                <a:gd name="T57" fmla="*/ 144 h 1632"/>
                <a:gd name="T58" fmla="*/ 68 w 1482"/>
                <a:gd name="T59" fmla="*/ 114 h 1632"/>
                <a:gd name="T60" fmla="*/ 42 w 1482"/>
                <a:gd name="T61" fmla="*/ 83 h 1632"/>
                <a:gd name="T62" fmla="*/ 21 w 1482"/>
                <a:gd name="T63" fmla="*/ 50 h 1632"/>
                <a:gd name="T64" fmla="*/ 5 w 1482"/>
                <a:gd name="T65" fmla="*/ 18 h 1632"/>
                <a:gd name="T66" fmla="*/ 1 w 1482"/>
                <a:gd name="T67" fmla="*/ 0 h 1632"/>
                <a:gd name="T68" fmla="*/ 0 w 1482"/>
                <a:gd name="T69" fmla="*/ 0 h 1632"/>
                <a:gd name="T70" fmla="*/ 371 w 1482"/>
                <a:gd name="T71" fmla="*/ 1469 h 1632"/>
                <a:gd name="T72" fmla="*/ 377 w 1482"/>
                <a:gd name="T73" fmla="*/ 1486 h 1632"/>
                <a:gd name="T74" fmla="*/ 398 w 1482"/>
                <a:gd name="T75" fmla="*/ 1518 h 1632"/>
                <a:gd name="T76" fmla="*/ 429 w 1482"/>
                <a:gd name="T77" fmla="*/ 1548 h 1632"/>
                <a:gd name="T78" fmla="*/ 469 w 1482"/>
                <a:gd name="T79" fmla="*/ 1574 h 1632"/>
                <a:gd name="T80" fmla="*/ 520 w 1482"/>
                <a:gd name="T81" fmla="*/ 1596 h 1632"/>
                <a:gd name="T82" fmla="*/ 575 w 1482"/>
                <a:gd name="T83" fmla="*/ 1613 h 1632"/>
                <a:gd name="T84" fmla="*/ 639 w 1482"/>
                <a:gd name="T85" fmla="*/ 1624 h 1632"/>
                <a:gd name="T86" fmla="*/ 706 w 1482"/>
                <a:gd name="T87" fmla="*/ 1631 h 1632"/>
                <a:gd name="T88" fmla="*/ 741 w 1482"/>
                <a:gd name="T89" fmla="*/ 1632 h 1632"/>
                <a:gd name="T90" fmla="*/ 811 w 1482"/>
                <a:gd name="T91" fmla="*/ 1628 h 1632"/>
                <a:gd name="T92" fmla="*/ 876 w 1482"/>
                <a:gd name="T93" fmla="*/ 1619 h 1632"/>
                <a:gd name="T94" fmla="*/ 935 w 1482"/>
                <a:gd name="T95" fmla="*/ 1605 h 1632"/>
                <a:gd name="T96" fmla="*/ 988 w 1482"/>
                <a:gd name="T97" fmla="*/ 1585 h 1632"/>
                <a:gd name="T98" fmla="*/ 1034 w 1482"/>
                <a:gd name="T99" fmla="*/ 1561 h 1632"/>
                <a:gd name="T100" fmla="*/ 1070 w 1482"/>
                <a:gd name="T101" fmla="*/ 1534 h 1632"/>
                <a:gd name="T102" fmla="*/ 1096 w 1482"/>
                <a:gd name="T103" fmla="*/ 1502 h 1632"/>
                <a:gd name="T104" fmla="*/ 1111 w 1482"/>
                <a:gd name="T105" fmla="*/ 1469 h 1632"/>
                <a:gd name="T106" fmla="*/ 1482 w 1482"/>
                <a:gd name="T107" fmla="*/ 0 h 1632"/>
                <a:gd name="T108" fmla="*/ 1481 w 1482"/>
                <a:gd name="T109" fmla="*/ 0 h 1632"/>
                <a:gd name="T110" fmla="*/ 1481 w 1482"/>
                <a:gd name="T111" fmla="*/ 0 h 16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82"/>
                <a:gd name="T169" fmla="*/ 0 h 1632"/>
                <a:gd name="T170" fmla="*/ 1482 w 1482"/>
                <a:gd name="T171" fmla="*/ 1632 h 16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82" h="1632">
                  <a:moveTo>
                    <a:pt x="1481" y="0"/>
                  </a:moveTo>
                  <a:lnTo>
                    <a:pt x="1481" y="0"/>
                  </a:lnTo>
                  <a:lnTo>
                    <a:pt x="1477" y="18"/>
                  </a:lnTo>
                  <a:lnTo>
                    <a:pt x="1469" y="35"/>
                  </a:lnTo>
                  <a:lnTo>
                    <a:pt x="1461" y="50"/>
                  </a:lnTo>
                  <a:lnTo>
                    <a:pt x="1452" y="67"/>
                  </a:lnTo>
                  <a:lnTo>
                    <a:pt x="1440" y="83"/>
                  </a:lnTo>
                  <a:lnTo>
                    <a:pt x="1429" y="98"/>
                  </a:lnTo>
                  <a:lnTo>
                    <a:pt x="1414" y="114"/>
                  </a:lnTo>
                  <a:lnTo>
                    <a:pt x="1399" y="129"/>
                  </a:lnTo>
                  <a:lnTo>
                    <a:pt x="1383" y="144"/>
                  </a:lnTo>
                  <a:lnTo>
                    <a:pt x="1365" y="158"/>
                  </a:lnTo>
                  <a:lnTo>
                    <a:pt x="1347" y="171"/>
                  </a:lnTo>
                  <a:lnTo>
                    <a:pt x="1326" y="184"/>
                  </a:lnTo>
                  <a:lnTo>
                    <a:pt x="1306" y="197"/>
                  </a:lnTo>
                  <a:lnTo>
                    <a:pt x="1284" y="210"/>
                  </a:lnTo>
                  <a:lnTo>
                    <a:pt x="1260" y="221"/>
                  </a:lnTo>
                  <a:lnTo>
                    <a:pt x="1236" y="232"/>
                  </a:lnTo>
                  <a:lnTo>
                    <a:pt x="1211" y="243"/>
                  </a:lnTo>
                  <a:lnTo>
                    <a:pt x="1185" y="252"/>
                  </a:lnTo>
                  <a:lnTo>
                    <a:pt x="1158" y="263"/>
                  </a:lnTo>
                  <a:lnTo>
                    <a:pt x="1130" y="272"/>
                  </a:lnTo>
                  <a:lnTo>
                    <a:pt x="1101" y="280"/>
                  </a:lnTo>
                  <a:lnTo>
                    <a:pt x="1071" y="287"/>
                  </a:lnTo>
                  <a:lnTo>
                    <a:pt x="1041" y="295"/>
                  </a:lnTo>
                  <a:lnTo>
                    <a:pt x="1010" y="302"/>
                  </a:lnTo>
                  <a:lnTo>
                    <a:pt x="979" y="307"/>
                  </a:lnTo>
                  <a:lnTo>
                    <a:pt x="947" y="312"/>
                  </a:lnTo>
                  <a:lnTo>
                    <a:pt x="913" y="316"/>
                  </a:lnTo>
                  <a:lnTo>
                    <a:pt x="880" y="320"/>
                  </a:lnTo>
                  <a:lnTo>
                    <a:pt x="846" y="322"/>
                  </a:lnTo>
                  <a:lnTo>
                    <a:pt x="811" y="325"/>
                  </a:lnTo>
                  <a:lnTo>
                    <a:pt x="776" y="326"/>
                  </a:lnTo>
                  <a:lnTo>
                    <a:pt x="741" y="326"/>
                  </a:lnTo>
                  <a:lnTo>
                    <a:pt x="706" y="326"/>
                  </a:lnTo>
                  <a:lnTo>
                    <a:pt x="671" y="325"/>
                  </a:lnTo>
                  <a:lnTo>
                    <a:pt x="636" y="322"/>
                  </a:lnTo>
                  <a:lnTo>
                    <a:pt x="602" y="320"/>
                  </a:lnTo>
                  <a:lnTo>
                    <a:pt x="569" y="316"/>
                  </a:lnTo>
                  <a:lnTo>
                    <a:pt x="535" y="312"/>
                  </a:lnTo>
                  <a:lnTo>
                    <a:pt x="503" y="307"/>
                  </a:lnTo>
                  <a:lnTo>
                    <a:pt x="472" y="302"/>
                  </a:lnTo>
                  <a:lnTo>
                    <a:pt x="441" y="295"/>
                  </a:lnTo>
                  <a:lnTo>
                    <a:pt x="411" y="287"/>
                  </a:lnTo>
                  <a:lnTo>
                    <a:pt x="381" y="280"/>
                  </a:lnTo>
                  <a:lnTo>
                    <a:pt x="352" y="272"/>
                  </a:lnTo>
                  <a:lnTo>
                    <a:pt x="324" y="263"/>
                  </a:lnTo>
                  <a:lnTo>
                    <a:pt x="297" y="252"/>
                  </a:lnTo>
                  <a:lnTo>
                    <a:pt x="271" y="243"/>
                  </a:lnTo>
                  <a:lnTo>
                    <a:pt x="246" y="232"/>
                  </a:lnTo>
                  <a:lnTo>
                    <a:pt x="222" y="221"/>
                  </a:lnTo>
                  <a:lnTo>
                    <a:pt x="198" y="210"/>
                  </a:lnTo>
                  <a:lnTo>
                    <a:pt x="176" y="197"/>
                  </a:lnTo>
                  <a:lnTo>
                    <a:pt x="156" y="184"/>
                  </a:lnTo>
                  <a:lnTo>
                    <a:pt x="135" y="171"/>
                  </a:lnTo>
                  <a:lnTo>
                    <a:pt x="117" y="158"/>
                  </a:lnTo>
                  <a:lnTo>
                    <a:pt x="99" y="144"/>
                  </a:lnTo>
                  <a:lnTo>
                    <a:pt x="83" y="129"/>
                  </a:lnTo>
                  <a:lnTo>
                    <a:pt x="68" y="114"/>
                  </a:lnTo>
                  <a:lnTo>
                    <a:pt x="53" y="98"/>
                  </a:lnTo>
                  <a:lnTo>
                    <a:pt x="42" y="83"/>
                  </a:lnTo>
                  <a:lnTo>
                    <a:pt x="30" y="67"/>
                  </a:lnTo>
                  <a:lnTo>
                    <a:pt x="21" y="50"/>
                  </a:lnTo>
                  <a:lnTo>
                    <a:pt x="13" y="35"/>
                  </a:lnTo>
                  <a:lnTo>
                    <a:pt x="5" y="18"/>
                  </a:lnTo>
                  <a:lnTo>
                    <a:pt x="1" y="0"/>
                  </a:lnTo>
                  <a:lnTo>
                    <a:pt x="0" y="0"/>
                  </a:lnTo>
                  <a:lnTo>
                    <a:pt x="371" y="1469"/>
                  </a:lnTo>
                  <a:lnTo>
                    <a:pt x="377" y="1486"/>
                  </a:lnTo>
                  <a:lnTo>
                    <a:pt x="386" y="1502"/>
                  </a:lnTo>
                  <a:lnTo>
                    <a:pt x="398" y="1518"/>
                  </a:lnTo>
                  <a:lnTo>
                    <a:pt x="412" y="1534"/>
                  </a:lnTo>
                  <a:lnTo>
                    <a:pt x="429" y="1548"/>
                  </a:lnTo>
                  <a:lnTo>
                    <a:pt x="448" y="1561"/>
                  </a:lnTo>
                  <a:lnTo>
                    <a:pt x="469" y="1574"/>
                  </a:lnTo>
                  <a:lnTo>
                    <a:pt x="494" y="1585"/>
                  </a:lnTo>
                  <a:lnTo>
                    <a:pt x="520" y="1596"/>
                  </a:lnTo>
                  <a:lnTo>
                    <a:pt x="547" y="1605"/>
                  </a:lnTo>
                  <a:lnTo>
                    <a:pt x="575" y="1613"/>
                  </a:lnTo>
                  <a:lnTo>
                    <a:pt x="606" y="1619"/>
                  </a:lnTo>
                  <a:lnTo>
                    <a:pt x="639" y="1624"/>
                  </a:lnTo>
                  <a:lnTo>
                    <a:pt x="671" y="1628"/>
                  </a:lnTo>
                  <a:lnTo>
                    <a:pt x="706" y="1631"/>
                  </a:lnTo>
                  <a:lnTo>
                    <a:pt x="741" y="1632"/>
                  </a:lnTo>
                  <a:lnTo>
                    <a:pt x="776" y="1631"/>
                  </a:lnTo>
                  <a:lnTo>
                    <a:pt x="811" y="1628"/>
                  </a:lnTo>
                  <a:lnTo>
                    <a:pt x="843" y="1624"/>
                  </a:lnTo>
                  <a:lnTo>
                    <a:pt x="876" y="1619"/>
                  </a:lnTo>
                  <a:lnTo>
                    <a:pt x="907" y="1613"/>
                  </a:lnTo>
                  <a:lnTo>
                    <a:pt x="935" y="1605"/>
                  </a:lnTo>
                  <a:lnTo>
                    <a:pt x="962" y="1596"/>
                  </a:lnTo>
                  <a:lnTo>
                    <a:pt x="988" y="1585"/>
                  </a:lnTo>
                  <a:lnTo>
                    <a:pt x="1013" y="1574"/>
                  </a:lnTo>
                  <a:lnTo>
                    <a:pt x="1034" y="1561"/>
                  </a:lnTo>
                  <a:lnTo>
                    <a:pt x="1053" y="1548"/>
                  </a:lnTo>
                  <a:lnTo>
                    <a:pt x="1070" y="1534"/>
                  </a:lnTo>
                  <a:lnTo>
                    <a:pt x="1084" y="1518"/>
                  </a:lnTo>
                  <a:lnTo>
                    <a:pt x="1096" y="1502"/>
                  </a:lnTo>
                  <a:lnTo>
                    <a:pt x="1105" y="1486"/>
                  </a:lnTo>
                  <a:lnTo>
                    <a:pt x="1111" y="1469"/>
                  </a:lnTo>
                  <a:lnTo>
                    <a:pt x="1482" y="0"/>
                  </a:lnTo>
                  <a:lnTo>
                    <a:pt x="1481" y="0"/>
                  </a:lnTo>
                  <a:close/>
                </a:path>
              </a:pathLst>
            </a:custGeom>
            <a:gradFill rotWithShape="1">
              <a:gsLst>
                <a:gs pos="0">
                  <a:srgbClr val="969696"/>
                </a:gs>
                <a:gs pos="50000">
                  <a:srgbClr val="FFFFFF"/>
                </a:gs>
                <a:gs pos="100000">
                  <a:srgbClr val="969696"/>
                </a:gs>
              </a:gsLst>
              <a:lin ang="0" scaled="1"/>
            </a:gradFill>
            <a:ln w="9525">
              <a:noFill/>
              <a:round/>
              <a:headEnd/>
              <a:tailEnd/>
            </a:ln>
          </p:spPr>
          <p:txBody>
            <a:bodyPr/>
            <a:lstStyle/>
            <a:p>
              <a:endParaRPr lang="zh-CN" altLang="en-US"/>
            </a:p>
          </p:txBody>
        </p:sp>
      </p:grpSp>
      <p:sp>
        <p:nvSpPr>
          <p:cNvPr id="14361" name="Text Box 91"/>
          <p:cNvSpPr txBox="1">
            <a:spLocks noChangeArrowheads="1"/>
          </p:cNvSpPr>
          <p:nvPr/>
        </p:nvSpPr>
        <p:spPr bwMode="auto">
          <a:xfrm>
            <a:off x="5867400" y="3716338"/>
            <a:ext cx="2236788" cy="762000"/>
          </a:xfrm>
          <a:prstGeom prst="rect">
            <a:avLst/>
          </a:prstGeom>
          <a:noFill/>
          <a:ln w="31750" cap="rnd" algn="ctr">
            <a:noFill/>
            <a:prstDash val="sysDot"/>
            <a:miter lim="800000"/>
            <a:headEnd/>
            <a:tailEnd/>
          </a:ln>
        </p:spPr>
        <p:txBody>
          <a:bodyPr>
            <a:spAutoFit/>
          </a:bodyPr>
          <a:lstStyle/>
          <a:p>
            <a:pPr algn="ctr" latinLnBrk="1"/>
            <a:r>
              <a:rPr kumimoji="1" lang="zh-CN" altLang="en-US" sz="2200"/>
              <a:t>双击此处添加</a:t>
            </a:r>
          </a:p>
          <a:p>
            <a:pPr algn="ctr" latinLnBrk="1"/>
            <a:r>
              <a:rPr kumimoji="1" lang="zh-CN" altLang="en-US" sz="2200"/>
              <a:t>标题文字</a:t>
            </a:r>
            <a:endParaRPr kumimoji="1" lang="en-US" altLang="ko-KR" sz="2200"/>
          </a:p>
        </p:txBody>
      </p:sp>
      <p:sp>
        <p:nvSpPr>
          <p:cNvPr id="14362" name="AutoShape 92"/>
          <p:cNvSpPr>
            <a:spLocks noChangeArrowheads="1"/>
          </p:cNvSpPr>
          <p:nvPr/>
        </p:nvSpPr>
        <p:spPr bwMode="auto">
          <a:xfrm rot="530415" flipH="1">
            <a:off x="5218113" y="2349500"/>
            <a:ext cx="938212" cy="1079500"/>
          </a:xfrm>
          <a:custGeom>
            <a:avLst/>
            <a:gdLst>
              <a:gd name="T0" fmla="*/ 1002723442 w 21600"/>
              <a:gd name="T1" fmla="*/ 11983898 h 21600"/>
              <a:gd name="T2" fmla="*/ 453421885 w 21600"/>
              <a:gd name="T3" fmla="*/ 561094910 h 21600"/>
              <a:gd name="T4" fmla="*/ 946342481 w 21600"/>
              <a:gd name="T5" fmla="*/ 651718503 h 21600"/>
              <a:gd name="T6" fmla="*/ 1793035764 w 21600"/>
              <a:gd name="T7" fmla="*/ 385465222 h 21600"/>
              <a:gd name="T8" fmla="*/ 1684944051 w 21600"/>
              <a:gd name="T9" fmla="*/ 1303811232 h 21600"/>
              <a:gd name="T10" fmla="*/ 1082048195 w 21600"/>
              <a:gd name="T11" fmla="*/ 1139166751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0" y="7584"/>
                </a:moveTo>
                <a:cubicBezTo>
                  <a:pt x="14367" y="6072"/>
                  <a:pt x="12642" y="5171"/>
                  <a:pt x="10800" y="5171"/>
                </a:cubicBezTo>
                <a:cubicBezTo>
                  <a:pt x="9480" y="5170"/>
                  <a:pt x="8203" y="5634"/>
                  <a:pt x="7191" y="6479"/>
                </a:cubicBezTo>
                <a:lnTo>
                  <a:pt x="3876" y="2511"/>
                </a:lnTo>
                <a:cubicBezTo>
                  <a:pt x="5818" y="888"/>
                  <a:pt x="8269" y="-1"/>
                  <a:pt x="10800" y="0"/>
                </a:cubicBezTo>
                <a:cubicBezTo>
                  <a:pt x="14334" y="0"/>
                  <a:pt x="17645" y="1729"/>
                  <a:pt x="19664" y="4630"/>
                </a:cubicBezTo>
                <a:lnTo>
                  <a:pt x="21880" y="3088"/>
                </a:lnTo>
                <a:lnTo>
                  <a:pt x="20561" y="10445"/>
                </a:lnTo>
                <a:lnTo>
                  <a:pt x="13204" y="9126"/>
                </a:lnTo>
                <a:lnTo>
                  <a:pt x="15420" y="7584"/>
                </a:lnTo>
                <a:close/>
              </a:path>
            </a:pathLst>
          </a:custGeom>
          <a:solidFill>
            <a:schemeClr val="tx1">
              <a:alpha val="25098"/>
            </a:schemeClr>
          </a:solidFill>
          <a:ln w="9525" algn="ctr">
            <a:noFill/>
            <a:miter lim="800000"/>
            <a:headEnd/>
            <a:tailEnd/>
          </a:ln>
        </p:spPr>
        <p:txBody>
          <a:bodyPr wrap="none" anchor="ctr"/>
          <a:lstStyle/>
          <a:p>
            <a:endParaRPr lang="zh-CN" altLang="en-US"/>
          </a:p>
        </p:txBody>
      </p:sp>
      <p:sp>
        <p:nvSpPr>
          <p:cNvPr id="369758" name="Oval 94"/>
          <p:cNvSpPr>
            <a:spLocks noChangeArrowheads="1"/>
          </p:cNvSpPr>
          <p:nvPr/>
        </p:nvSpPr>
        <p:spPr bwMode="auto">
          <a:xfrm>
            <a:off x="1079500" y="3914775"/>
            <a:ext cx="392113" cy="134938"/>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sp>
        <p:nvSpPr>
          <p:cNvPr id="14364" name="WordArt 38"/>
          <p:cNvSpPr>
            <a:spLocks noChangeArrowheads="1" noChangeShapeType="1" noTextEdit="1"/>
          </p:cNvSpPr>
          <p:nvPr/>
        </p:nvSpPr>
        <p:spPr bwMode="auto">
          <a:xfrm>
            <a:off x="468313" y="1400175"/>
            <a:ext cx="3686175" cy="377825"/>
          </a:xfrm>
          <a:prstGeom prst="rect">
            <a:avLst/>
          </a:prstGeom>
        </p:spPr>
        <p:txBody>
          <a:bodyPr wrap="none" fromWordArt="1">
            <a:prstTxWarp prst="textPlain">
              <a:avLst>
                <a:gd name="adj" fmla="val 50000"/>
              </a:avLst>
            </a:prstTxWarp>
          </a:bodyPr>
          <a:lstStyle/>
          <a:p>
            <a:pPr algn="ctr"/>
            <a:r>
              <a:rPr lang="zh-CN" altLang="en-US" sz="3600" kern="10">
                <a:ln w="9525">
                  <a:noFill/>
                  <a:round/>
                  <a:headEnd/>
                  <a:tailEnd/>
                </a:ln>
                <a:solidFill>
                  <a:schemeClr val="accent1"/>
                </a:solidFill>
                <a:latin typeface="微软雅黑"/>
                <a:ea typeface="微软雅黑"/>
              </a:rPr>
              <a:t>双击此处添加标题文字</a:t>
            </a:r>
          </a:p>
        </p:txBody>
      </p:sp>
      <p:sp>
        <p:nvSpPr>
          <p:cNvPr id="14365"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Tree>
  </p:cSld>
  <p:clrMapOvr>
    <a:masterClrMapping/>
  </p:clrMapOvr>
  <p:transition advClick="0" advTm="7000">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5" name="组合 44"/>
          <p:cNvGrpSpPr/>
          <p:nvPr/>
        </p:nvGrpSpPr>
        <p:grpSpPr>
          <a:xfrm>
            <a:off x="4067175" y="2636838"/>
            <a:ext cx="4248150" cy="3525837"/>
            <a:chOff x="4067175" y="2636838"/>
            <a:chExt cx="4248150" cy="3525837"/>
          </a:xfrm>
        </p:grpSpPr>
        <p:grpSp>
          <p:nvGrpSpPr>
            <p:cNvPr id="15362" name="Group 2"/>
            <p:cNvGrpSpPr>
              <a:grpSpLocks/>
            </p:cNvGrpSpPr>
            <p:nvPr/>
          </p:nvGrpSpPr>
          <p:grpSpPr bwMode="auto">
            <a:xfrm>
              <a:off x="4067175" y="2636838"/>
              <a:ext cx="4248150" cy="1585912"/>
              <a:chOff x="612" y="1253"/>
              <a:chExt cx="3203" cy="1196"/>
            </a:xfrm>
          </p:grpSpPr>
          <p:sp>
            <p:nvSpPr>
              <p:cNvPr id="15393" name="Oval 3"/>
              <p:cNvSpPr>
                <a:spLocks noChangeArrowheads="1"/>
              </p:cNvSpPr>
              <p:nvPr/>
            </p:nvSpPr>
            <p:spPr bwMode="auto">
              <a:xfrm>
                <a:off x="1696" y="2016"/>
                <a:ext cx="1046" cy="433"/>
              </a:xfrm>
              <a:prstGeom prst="ellipse">
                <a:avLst/>
              </a:prstGeom>
              <a:gradFill rotWithShape="1">
                <a:gsLst>
                  <a:gs pos="0">
                    <a:schemeClr val="tx1">
                      <a:alpha val="50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sp>
            <p:nvSpPr>
              <p:cNvPr id="15394" name="Oval 4"/>
              <p:cNvSpPr>
                <a:spLocks noChangeArrowheads="1"/>
              </p:cNvSpPr>
              <p:nvPr/>
            </p:nvSpPr>
            <p:spPr bwMode="auto">
              <a:xfrm>
                <a:off x="1705" y="1253"/>
                <a:ext cx="1009" cy="1005"/>
              </a:xfrm>
              <a:prstGeom prst="ellipse">
                <a:avLst/>
              </a:prstGeom>
              <a:gradFill rotWithShape="1">
                <a:gsLst>
                  <a:gs pos="0">
                    <a:srgbClr val="8E8E8E"/>
                  </a:gs>
                  <a:gs pos="100000">
                    <a:srgbClr val="4D4D4D"/>
                  </a:gs>
                </a:gsLst>
                <a:lin ang="5400000" scaled="1"/>
              </a:gradFill>
              <a:ln w="9525" algn="ctr">
                <a:noFill/>
                <a:round/>
                <a:headEnd/>
                <a:tailEnd/>
              </a:ln>
            </p:spPr>
            <p:txBody>
              <a:bodyPr wrap="none" anchor="ctr"/>
              <a:lstStyle/>
              <a:p>
                <a:endParaRPr lang="zh-CN" altLang="en-US" b="0"/>
              </a:p>
            </p:txBody>
          </p:sp>
          <p:sp>
            <p:nvSpPr>
              <p:cNvPr id="388101" name="Oval 5"/>
              <p:cNvSpPr>
                <a:spLocks noChangeArrowheads="1"/>
              </p:cNvSpPr>
              <p:nvPr/>
            </p:nvSpPr>
            <p:spPr bwMode="auto">
              <a:xfrm>
                <a:off x="1905" y="1379"/>
                <a:ext cx="169" cy="169"/>
              </a:xfrm>
              <a:prstGeom prst="ellipse">
                <a:avLst/>
              </a:prstGeom>
              <a:gradFill rotWithShape="1">
                <a:gsLst>
                  <a:gs pos="0">
                    <a:schemeClr val="bg1">
                      <a:alpha val="50000"/>
                    </a:schemeClr>
                  </a:gs>
                  <a:gs pos="100000">
                    <a:schemeClr val="bg1">
                      <a:gamma/>
                      <a:shade val="46275"/>
                      <a:invGamma/>
                      <a:alpha val="0"/>
                    </a:schemeClr>
                  </a:gs>
                </a:gsLst>
                <a:path path="shape">
                  <a:fillToRect l="50000" t="50000" r="50000" b="50000"/>
                </a:path>
              </a:gradFill>
              <a:ln w="9525" algn="ctr">
                <a:noFill/>
                <a:round/>
                <a:headEnd/>
                <a:tailEnd/>
              </a:ln>
              <a:effectLst/>
            </p:spPr>
            <p:txBody>
              <a:bodyPr wrap="none" anchor="ctr"/>
              <a:lstStyle/>
              <a:p>
                <a:pPr>
                  <a:defRPr/>
                </a:pPr>
                <a:endParaRPr lang="zh-CN" altLang="en-US" b="0"/>
              </a:p>
            </p:txBody>
          </p:sp>
          <p:sp>
            <p:nvSpPr>
              <p:cNvPr id="15396" name="Freeform 6"/>
              <p:cNvSpPr>
                <a:spLocks/>
              </p:cNvSpPr>
              <p:nvPr/>
            </p:nvSpPr>
            <p:spPr bwMode="auto">
              <a:xfrm>
                <a:off x="1774" y="1270"/>
                <a:ext cx="861" cy="286"/>
              </a:xfrm>
              <a:custGeom>
                <a:avLst/>
                <a:gdLst>
                  <a:gd name="T0" fmla="*/ 0 w 4756"/>
                  <a:gd name="T1" fmla="*/ 52 h 1576"/>
                  <a:gd name="T2" fmla="*/ 2 w 4756"/>
                  <a:gd name="T3" fmla="*/ 48 h 1576"/>
                  <a:gd name="T4" fmla="*/ 4 w 4756"/>
                  <a:gd name="T5" fmla="*/ 44 h 1576"/>
                  <a:gd name="T6" fmla="*/ 6 w 4756"/>
                  <a:gd name="T7" fmla="*/ 41 h 1576"/>
                  <a:gd name="T8" fmla="*/ 8 w 4756"/>
                  <a:gd name="T9" fmla="*/ 38 h 1576"/>
                  <a:gd name="T10" fmla="*/ 10 w 4756"/>
                  <a:gd name="T11" fmla="*/ 34 h 1576"/>
                  <a:gd name="T12" fmla="*/ 13 w 4756"/>
                  <a:gd name="T13" fmla="*/ 31 h 1576"/>
                  <a:gd name="T14" fmla="*/ 15 w 4756"/>
                  <a:gd name="T15" fmla="*/ 28 h 1576"/>
                  <a:gd name="T16" fmla="*/ 18 w 4756"/>
                  <a:gd name="T17" fmla="*/ 25 h 1576"/>
                  <a:gd name="T18" fmla="*/ 20 w 4756"/>
                  <a:gd name="T19" fmla="*/ 23 h 1576"/>
                  <a:gd name="T20" fmla="*/ 23 w 4756"/>
                  <a:gd name="T21" fmla="*/ 21 h 1576"/>
                  <a:gd name="T22" fmla="*/ 26 w 4756"/>
                  <a:gd name="T23" fmla="*/ 18 h 1576"/>
                  <a:gd name="T24" fmla="*/ 29 w 4756"/>
                  <a:gd name="T25" fmla="*/ 16 h 1576"/>
                  <a:gd name="T26" fmla="*/ 32 w 4756"/>
                  <a:gd name="T27" fmla="*/ 13 h 1576"/>
                  <a:gd name="T28" fmla="*/ 36 w 4756"/>
                  <a:gd name="T29" fmla="*/ 11 h 1576"/>
                  <a:gd name="T30" fmla="*/ 39 w 4756"/>
                  <a:gd name="T31" fmla="*/ 9 h 1576"/>
                  <a:gd name="T32" fmla="*/ 43 w 4756"/>
                  <a:gd name="T33" fmla="*/ 7 h 1576"/>
                  <a:gd name="T34" fmla="*/ 45 w 4756"/>
                  <a:gd name="T35" fmla="*/ 7 h 1576"/>
                  <a:gd name="T36" fmla="*/ 49 w 4756"/>
                  <a:gd name="T37" fmla="*/ 5 h 1576"/>
                  <a:gd name="T38" fmla="*/ 53 w 4756"/>
                  <a:gd name="T39" fmla="*/ 4 h 1576"/>
                  <a:gd name="T40" fmla="*/ 57 w 4756"/>
                  <a:gd name="T41" fmla="*/ 3 h 1576"/>
                  <a:gd name="T42" fmla="*/ 61 w 4756"/>
                  <a:gd name="T43" fmla="*/ 2 h 1576"/>
                  <a:gd name="T44" fmla="*/ 65 w 4756"/>
                  <a:gd name="T45" fmla="*/ 1 h 1576"/>
                  <a:gd name="T46" fmla="*/ 69 w 4756"/>
                  <a:gd name="T47" fmla="*/ 0 h 1576"/>
                  <a:gd name="T48" fmla="*/ 74 w 4756"/>
                  <a:gd name="T49" fmla="*/ 0 h 1576"/>
                  <a:gd name="T50" fmla="*/ 78 w 4756"/>
                  <a:gd name="T51" fmla="*/ 0 h 1576"/>
                  <a:gd name="T52" fmla="*/ 80 w 4756"/>
                  <a:gd name="T53" fmla="*/ 0 h 1576"/>
                  <a:gd name="T54" fmla="*/ 84 w 4756"/>
                  <a:gd name="T55" fmla="*/ 0 h 1576"/>
                  <a:gd name="T56" fmla="*/ 89 w 4756"/>
                  <a:gd name="T57" fmla="*/ 1 h 1576"/>
                  <a:gd name="T58" fmla="*/ 93 w 4756"/>
                  <a:gd name="T59" fmla="*/ 1 h 1576"/>
                  <a:gd name="T60" fmla="*/ 97 w 4756"/>
                  <a:gd name="T61" fmla="*/ 2 h 1576"/>
                  <a:gd name="T62" fmla="*/ 101 w 4756"/>
                  <a:gd name="T63" fmla="*/ 3 h 1576"/>
                  <a:gd name="T64" fmla="*/ 105 w 4756"/>
                  <a:gd name="T65" fmla="*/ 5 h 1576"/>
                  <a:gd name="T66" fmla="*/ 109 w 4756"/>
                  <a:gd name="T67" fmla="*/ 6 h 1576"/>
                  <a:gd name="T68" fmla="*/ 111 w 4756"/>
                  <a:gd name="T69" fmla="*/ 7 h 1576"/>
                  <a:gd name="T70" fmla="*/ 115 w 4756"/>
                  <a:gd name="T71" fmla="*/ 8 h 1576"/>
                  <a:gd name="T72" fmla="*/ 118 w 4756"/>
                  <a:gd name="T73" fmla="*/ 10 h 1576"/>
                  <a:gd name="T74" fmla="*/ 122 w 4756"/>
                  <a:gd name="T75" fmla="*/ 12 h 1576"/>
                  <a:gd name="T76" fmla="*/ 125 w 4756"/>
                  <a:gd name="T77" fmla="*/ 15 h 1576"/>
                  <a:gd name="T78" fmla="*/ 129 w 4756"/>
                  <a:gd name="T79" fmla="*/ 17 h 1576"/>
                  <a:gd name="T80" fmla="*/ 132 w 4756"/>
                  <a:gd name="T81" fmla="*/ 19 h 1576"/>
                  <a:gd name="T82" fmla="*/ 135 w 4756"/>
                  <a:gd name="T83" fmla="*/ 22 h 1576"/>
                  <a:gd name="T84" fmla="*/ 138 w 4756"/>
                  <a:gd name="T85" fmla="*/ 25 h 1576"/>
                  <a:gd name="T86" fmla="*/ 139 w 4756"/>
                  <a:gd name="T87" fmla="*/ 26 h 1576"/>
                  <a:gd name="T88" fmla="*/ 142 w 4756"/>
                  <a:gd name="T89" fmla="*/ 29 h 1576"/>
                  <a:gd name="T90" fmla="*/ 144 w 4756"/>
                  <a:gd name="T91" fmla="*/ 32 h 1576"/>
                  <a:gd name="T92" fmla="*/ 147 w 4756"/>
                  <a:gd name="T93" fmla="*/ 36 h 1576"/>
                  <a:gd name="T94" fmla="*/ 149 w 4756"/>
                  <a:gd name="T95" fmla="*/ 39 h 1576"/>
                  <a:gd name="T96" fmla="*/ 151 w 4756"/>
                  <a:gd name="T97" fmla="*/ 43 h 1576"/>
                  <a:gd name="T98" fmla="*/ 153 w 4756"/>
                  <a:gd name="T99" fmla="*/ 46 h 1576"/>
                  <a:gd name="T100" fmla="*/ 155 w 4756"/>
                  <a:gd name="T101" fmla="*/ 50 h 1576"/>
                  <a:gd name="T102" fmla="*/ 0 w 4756"/>
                  <a:gd name="T103" fmla="*/ 52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35001"/>
                    </a:srgbClr>
                  </a:gs>
                  <a:gs pos="100000">
                    <a:srgbClr val="767676">
                      <a:alpha val="0"/>
                    </a:srgbClr>
                  </a:gs>
                </a:gsLst>
                <a:lin ang="5400000" scaled="1"/>
              </a:gradFill>
              <a:ln w="12700">
                <a:noFill/>
                <a:round/>
                <a:headEnd/>
                <a:tailEnd/>
              </a:ln>
            </p:spPr>
            <p:txBody>
              <a:bodyPr/>
              <a:lstStyle/>
              <a:p>
                <a:endParaRPr lang="zh-CN" altLang="en-US"/>
              </a:p>
            </p:txBody>
          </p:sp>
          <p:sp>
            <p:nvSpPr>
              <p:cNvPr id="15397" name="Oval 7"/>
              <p:cNvSpPr>
                <a:spLocks noChangeArrowheads="1"/>
              </p:cNvSpPr>
              <p:nvPr/>
            </p:nvSpPr>
            <p:spPr bwMode="auto">
              <a:xfrm>
                <a:off x="612" y="2016"/>
                <a:ext cx="1046" cy="433"/>
              </a:xfrm>
              <a:prstGeom prst="ellipse">
                <a:avLst/>
              </a:prstGeom>
              <a:gradFill rotWithShape="1">
                <a:gsLst>
                  <a:gs pos="0">
                    <a:schemeClr val="tx1">
                      <a:alpha val="50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sp>
            <p:nvSpPr>
              <p:cNvPr id="15398" name="Oval 8"/>
              <p:cNvSpPr>
                <a:spLocks noChangeArrowheads="1"/>
              </p:cNvSpPr>
              <p:nvPr/>
            </p:nvSpPr>
            <p:spPr bwMode="auto">
              <a:xfrm>
                <a:off x="621" y="1253"/>
                <a:ext cx="1009" cy="1005"/>
              </a:xfrm>
              <a:prstGeom prst="ellipse">
                <a:avLst/>
              </a:prstGeom>
              <a:gradFill rotWithShape="1">
                <a:gsLst>
                  <a:gs pos="0">
                    <a:srgbClr val="8E8E8E"/>
                  </a:gs>
                  <a:gs pos="100000">
                    <a:srgbClr val="4D4D4D"/>
                  </a:gs>
                </a:gsLst>
                <a:lin ang="5400000" scaled="1"/>
              </a:gradFill>
              <a:ln w="9525" algn="ctr">
                <a:noFill/>
                <a:round/>
                <a:headEnd/>
                <a:tailEnd/>
              </a:ln>
            </p:spPr>
            <p:txBody>
              <a:bodyPr wrap="none" anchor="ctr"/>
              <a:lstStyle/>
              <a:p>
                <a:endParaRPr lang="zh-CN" altLang="en-US" b="0"/>
              </a:p>
            </p:txBody>
          </p:sp>
          <p:sp>
            <p:nvSpPr>
              <p:cNvPr id="388105" name="Oval 9"/>
              <p:cNvSpPr>
                <a:spLocks noChangeArrowheads="1"/>
              </p:cNvSpPr>
              <p:nvPr/>
            </p:nvSpPr>
            <p:spPr bwMode="auto">
              <a:xfrm>
                <a:off x="821" y="1379"/>
                <a:ext cx="169" cy="169"/>
              </a:xfrm>
              <a:prstGeom prst="ellipse">
                <a:avLst/>
              </a:prstGeom>
              <a:gradFill rotWithShape="1">
                <a:gsLst>
                  <a:gs pos="0">
                    <a:schemeClr val="bg1">
                      <a:alpha val="50000"/>
                    </a:schemeClr>
                  </a:gs>
                  <a:gs pos="100000">
                    <a:schemeClr val="bg1">
                      <a:gamma/>
                      <a:shade val="46275"/>
                      <a:invGamma/>
                      <a:alpha val="0"/>
                    </a:schemeClr>
                  </a:gs>
                </a:gsLst>
                <a:path path="shape">
                  <a:fillToRect l="50000" t="50000" r="50000" b="50000"/>
                </a:path>
              </a:gradFill>
              <a:ln w="9525">
                <a:noFill/>
                <a:round/>
                <a:headEnd/>
                <a:tailEnd/>
              </a:ln>
              <a:effectLst/>
            </p:spPr>
            <p:txBody>
              <a:bodyPr wrap="none" anchor="ctr"/>
              <a:lstStyle/>
              <a:p>
                <a:pPr>
                  <a:defRPr/>
                </a:pPr>
                <a:endParaRPr lang="zh-CN" altLang="en-US" b="0"/>
              </a:p>
            </p:txBody>
          </p:sp>
          <p:sp>
            <p:nvSpPr>
              <p:cNvPr id="15400" name="Freeform 10"/>
              <p:cNvSpPr>
                <a:spLocks/>
              </p:cNvSpPr>
              <p:nvPr/>
            </p:nvSpPr>
            <p:spPr bwMode="auto">
              <a:xfrm>
                <a:off x="690" y="1270"/>
                <a:ext cx="861" cy="286"/>
              </a:xfrm>
              <a:custGeom>
                <a:avLst/>
                <a:gdLst>
                  <a:gd name="T0" fmla="*/ 0 w 4756"/>
                  <a:gd name="T1" fmla="*/ 52 h 1576"/>
                  <a:gd name="T2" fmla="*/ 2 w 4756"/>
                  <a:gd name="T3" fmla="*/ 48 h 1576"/>
                  <a:gd name="T4" fmla="*/ 4 w 4756"/>
                  <a:gd name="T5" fmla="*/ 44 h 1576"/>
                  <a:gd name="T6" fmla="*/ 6 w 4756"/>
                  <a:gd name="T7" fmla="*/ 41 h 1576"/>
                  <a:gd name="T8" fmla="*/ 8 w 4756"/>
                  <a:gd name="T9" fmla="*/ 38 h 1576"/>
                  <a:gd name="T10" fmla="*/ 10 w 4756"/>
                  <a:gd name="T11" fmla="*/ 34 h 1576"/>
                  <a:gd name="T12" fmla="*/ 13 w 4756"/>
                  <a:gd name="T13" fmla="*/ 31 h 1576"/>
                  <a:gd name="T14" fmla="*/ 15 w 4756"/>
                  <a:gd name="T15" fmla="*/ 28 h 1576"/>
                  <a:gd name="T16" fmla="*/ 18 w 4756"/>
                  <a:gd name="T17" fmla="*/ 25 h 1576"/>
                  <a:gd name="T18" fmla="*/ 20 w 4756"/>
                  <a:gd name="T19" fmla="*/ 23 h 1576"/>
                  <a:gd name="T20" fmla="*/ 23 w 4756"/>
                  <a:gd name="T21" fmla="*/ 21 h 1576"/>
                  <a:gd name="T22" fmla="*/ 26 w 4756"/>
                  <a:gd name="T23" fmla="*/ 18 h 1576"/>
                  <a:gd name="T24" fmla="*/ 29 w 4756"/>
                  <a:gd name="T25" fmla="*/ 16 h 1576"/>
                  <a:gd name="T26" fmla="*/ 32 w 4756"/>
                  <a:gd name="T27" fmla="*/ 13 h 1576"/>
                  <a:gd name="T28" fmla="*/ 36 w 4756"/>
                  <a:gd name="T29" fmla="*/ 11 h 1576"/>
                  <a:gd name="T30" fmla="*/ 39 w 4756"/>
                  <a:gd name="T31" fmla="*/ 9 h 1576"/>
                  <a:gd name="T32" fmla="*/ 43 w 4756"/>
                  <a:gd name="T33" fmla="*/ 7 h 1576"/>
                  <a:gd name="T34" fmla="*/ 45 w 4756"/>
                  <a:gd name="T35" fmla="*/ 7 h 1576"/>
                  <a:gd name="T36" fmla="*/ 49 w 4756"/>
                  <a:gd name="T37" fmla="*/ 5 h 1576"/>
                  <a:gd name="T38" fmla="*/ 53 w 4756"/>
                  <a:gd name="T39" fmla="*/ 4 h 1576"/>
                  <a:gd name="T40" fmla="*/ 57 w 4756"/>
                  <a:gd name="T41" fmla="*/ 3 h 1576"/>
                  <a:gd name="T42" fmla="*/ 61 w 4756"/>
                  <a:gd name="T43" fmla="*/ 2 h 1576"/>
                  <a:gd name="T44" fmla="*/ 65 w 4756"/>
                  <a:gd name="T45" fmla="*/ 1 h 1576"/>
                  <a:gd name="T46" fmla="*/ 69 w 4756"/>
                  <a:gd name="T47" fmla="*/ 0 h 1576"/>
                  <a:gd name="T48" fmla="*/ 74 w 4756"/>
                  <a:gd name="T49" fmla="*/ 0 h 1576"/>
                  <a:gd name="T50" fmla="*/ 78 w 4756"/>
                  <a:gd name="T51" fmla="*/ 0 h 1576"/>
                  <a:gd name="T52" fmla="*/ 80 w 4756"/>
                  <a:gd name="T53" fmla="*/ 0 h 1576"/>
                  <a:gd name="T54" fmla="*/ 84 w 4756"/>
                  <a:gd name="T55" fmla="*/ 0 h 1576"/>
                  <a:gd name="T56" fmla="*/ 89 w 4756"/>
                  <a:gd name="T57" fmla="*/ 1 h 1576"/>
                  <a:gd name="T58" fmla="*/ 93 w 4756"/>
                  <a:gd name="T59" fmla="*/ 1 h 1576"/>
                  <a:gd name="T60" fmla="*/ 97 w 4756"/>
                  <a:gd name="T61" fmla="*/ 2 h 1576"/>
                  <a:gd name="T62" fmla="*/ 101 w 4756"/>
                  <a:gd name="T63" fmla="*/ 3 h 1576"/>
                  <a:gd name="T64" fmla="*/ 105 w 4756"/>
                  <a:gd name="T65" fmla="*/ 5 h 1576"/>
                  <a:gd name="T66" fmla="*/ 109 w 4756"/>
                  <a:gd name="T67" fmla="*/ 6 h 1576"/>
                  <a:gd name="T68" fmla="*/ 111 w 4756"/>
                  <a:gd name="T69" fmla="*/ 7 h 1576"/>
                  <a:gd name="T70" fmla="*/ 115 w 4756"/>
                  <a:gd name="T71" fmla="*/ 8 h 1576"/>
                  <a:gd name="T72" fmla="*/ 118 w 4756"/>
                  <a:gd name="T73" fmla="*/ 10 h 1576"/>
                  <a:gd name="T74" fmla="*/ 122 w 4756"/>
                  <a:gd name="T75" fmla="*/ 12 h 1576"/>
                  <a:gd name="T76" fmla="*/ 125 w 4756"/>
                  <a:gd name="T77" fmla="*/ 15 h 1576"/>
                  <a:gd name="T78" fmla="*/ 129 w 4756"/>
                  <a:gd name="T79" fmla="*/ 17 h 1576"/>
                  <a:gd name="T80" fmla="*/ 132 w 4756"/>
                  <a:gd name="T81" fmla="*/ 19 h 1576"/>
                  <a:gd name="T82" fmla="*/ 135 w 4756"/>
                  <a:gd name="T83" fmla="*/ 22 h 1576"/>
                  <a:gd name="T84" fmla="*/ 138 w 4756"/>
                  <a:gd name="T85" fmla="*/ 25 h 1576"/>
                  <a:gd name="T86" fmla="*/ 139 w 4756"/>
                  <a:gd name="T87" fmla="*/ 26 h 1576"/>
                  <a:gd name="T88" fmla="*/ 142 w 4756"/>
                  <a:gd name="T89" fmla="*/ 29 h 1576"/>
                  <a:gd name="T90" fmla="*/ 144 w 4756"/>
                  <a:gd name="T91" fmla="*/ 32 h 1576"/>
                  <a:gd name="T92" fmla="*/ 147 w 4756"/>
                  <a:gd name="T93" fmla="*/ 36 h 1576"/>
                  <a:gd name="T94" fmla="*/ 149 w 4756"/>
                  <a:gd name="T95" fmla="*/ 39 h 1576"/>
                  <a:gd name="T96" fmla="*/ 151 w 4756"/>
                  <a:gd name="T97" fmla="*/ 43 h 1576"/>
                  <a:gd name="T98" fmla="*/ 153 w 4756"/>
                  <a:gd name="T99" fmla="*/ 46 h 1576"/>
                  <a:gd name="T100" fmla="*/ 155 w 4756"/>
                  <a:gd name="T101" fmla="*/ 50 h 1576"/>
                  <a:gd name="T102" fmla="*/ 0 w 4756"/>
                  <a:gd name="T103" fmla="*/ 52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35001"/>
                    </a:srgbClr>
                  </a:gs>
                  <a:gs pos="100000">
                    <a:srgbClr val="767676">
                      <a:alpha val="0"/>
                    </a:srgbClr>
                  </a:gs>
                </a:gsLst>
                <a:lin ang="5400000" scaled="1"/>
              </a:gradFill>
              <a:ln w="12700">
                <a:noFill/>
                <a:round/>
                <a:headEnd/>
                <a:tailEnd/>
              </a:ln>
            </p:spPr>
            <p:txBody>
              <a:bodyPr/>
              <a:lstStyle/>
              <a:p>
                <a:endParaRPr lang="zh-CN" altLang="en-US"/>
              </a:p>
            </p:txBody>
          </p:sp>
          <p:sp>
            <p:nvSpPr>
              <p:cNvPr id="15401" name="Oval 11"/>
              <p:cNvSpPr>
                <a:spLocks noChangeArrowheads="1"/>
              </p:cNvSpPr>
              <p:nvPr/>
            </p:nvSpPr>
            <p:spPr bwMode="auto">
              <a:xfrm>
                <a:off x="2769" y="2016"/>
                <a:ext cx="1046" cy="433"/>
              </a:xfrm>
              <a:prstGeom prst="ellipse">
                <a:avLst/>
              </a:prstGeom>
              <a:gradFill rotWithShape="1">
                <a:gsLst>
                  <a:gs pos="0">
                    <a:schemeClr val="tx1">
                      <a:alpha val="50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sp>
            <p:nvSpPr>
              <p:cNvPr id="15402" name="Oval 12"/>
              <p:cNvSpPr>
                <a:spLocks noChangeArrowheads="1"/>
              </p:cNvSpPr>
              <p:nvPr/>
            </p:nvSpPr>
            <p:spPr bwMode="auto">
              <a:xfrm>
                <a:off x="2778" y="1253"/>
                <a:ext cx="1009" cy="1005"/>
              </a:xfrm>
              <a:prstGeom prst="ellipse">
                <a:avLst/>
              </a:prstGeom>
              <a:gradFill rotWithShape="1">
                <a:gsLst>
                  <a:gs pos="0">
                    <a:srgbClr val="8E8E8E"/>
                  </a:gs>
                  <a:gs pos="100000">
                    <a:srgbClr val="4D4D4D"/>
                  </a:gs>
                </a:gsLst>
                <a:lin ang="5400000" scaled="1"/>
              </a:gradFill>
              <a:ln w="9525" algn="ctr">
                <a:noFill/>
                <a:round/>
                <a:headEnd/>
                <a:tailEnd/>
              </a:ln>
            </p:spPr>
            <p:txBody>
              <a:bodyPr wrap="none" anchor="ctr"/>
              <a:lstStyle/>
              <a:p>
                <a:endParaRPr lang="zh-CN" altLang="en-US" b="0"/>
              </a:p>
            </p:txBody>
          </p:sp>
          <p:sp>
            <p:nvSpPr>
              <p:cNvPr id="388109" name="Oval 13"/>
              <p:cNvSpPr>
                <a:spLocks noChangeArrowheads="1"/>
              </p:cNvSpPr>
              <p:nvPr/>
            </p:nvSpPr>
            <p:spPr bwMode="auto">
              <a:xfrm>
                <a:off x="2978" y="1379"/>
                <a:ext cx="169" cy="169"/>
              </a:xfrm>
              <a:prstGeom prst="ellipse">
                <a:avLst/>
              </a:prstGeom>
              <a:gradFill rotWithShape="1">
                <a:gsLst>
                  <a:gs pos="0">
                    <a:schemeClr val="bg1">
                      <a:alpha val="50000"/>
                    </a:schemeClr>
                  </a:gs>
                  <a:gs pos="100000">
                    <a:schemeClr val="bg1">
                      <a:gamma/>
                      <a:shade val="46275"/>
                      <a:invGamma/>
                      <a:alpha val="0"/>
                    </a:schemeClr>
                  </a:gs>
                </a:gsLst>
                <a:path path="shape">
                  <a:fillToRect l="50000" t="50000" r="50000" b="50000"/>
                </a:path>
              </a:gradFill>
              <a:ln w="9525" algn="ctr">
                <a:noFill/>
                <a:round/>
                <a:headEnd/>
                <a:tailEnd/>
              </a:ln>
              <a:effectLst/>
            </p:spPr>
            <p:txBody>
              <a:bodyPr wrap="none" anchor="ctr"/>
              <a:lstStyle/>
              <a:p>
                <a:pPr>
                  <a:defRPr/>
                </a:pPr>
                <a:endParaRPr lang="zh-CN" altLang="en-US" b="0"/>
              </a:p>
            </p:txBody>
          </p:sp>
          <p:sp>
            <p:nvSpPr>
              <p:cNvPr id="15404" name="Freeform 14"/>
              <p:cNvSpPr>
                <a:spLocks/>
              </p:cNvSpPr>
              <p:nvPr/>
            </p:nvSpPr>
            <p:spPr bwMode="auto">
              <a:xfrm>
                <a:off x="2847" y="1270"/>
                <a:ext cx="861" cy="286"/>
              </a:xfrm>
              <a:custGeom>
                <a:avLst/>
                <a:gdLst>
                  <a:gd name="T0" fmla="*/ 0 w 4756"/>
                  <a:gd name="T1" fmla="*/ 52 h 1576"/>
                  <a:gd name="T2" fmla="*/ 2 w 4756"/>
                  <a:gd name="T3" fmla="*/ 48 h 1576"/>
                  <a:gd name="T4" fmla="*/ 4 w 4756"/>
                  <a:gd name="T5" fmla="*/ 44 h 1576"/>
                  <a:gd name="T6" fmla="*/ 6 w 4756"/>
                  <a:gd name="T7" fmla="*/ 41 h 1576"/>
                  <a:gd name="T8" fmla="*/ 8 w 4756"/>
                  <a:gd name="T9" fmla="*/ 38 h 1576"/>
                  <a:gd name="T10" fmla="*/ 10 w 4756"/>
                  <a:gd name="T11" fmla="*/ 34 h 1576"/>
                  <a:gd name="T12" fmla="*/ 13 w 4756"/>
                  <a:gd name="T13" fmla="*/ 31 h 1576"/>
                  <a:gd name="T14" fmla="*/ 15 w 4756"/>
                  <a:gd name="T15" fmla="*/ 28 h 1576"/>
                  <a:gd name="T16" fmla="*/ 18 w 4756"/>
                  <a:gd name="T17" fmla="*/ 25 h 1576"/>
                  <a:gd name="T18" fmla="*/ 20 w 4756"/>
                  <a:gd name="T19" fmla="*/ 23 h 1576"/>
                  <a:gd name="T20" fmla="*/ 23 w 4756"/>
                  <a:gd name="T21" fmla="*/ 21 h 1576"/>
                  <a:gd name="T22" fmla="*/ 26 w 4756"/>
                  <a:gd name="T23" fmla="*/ 18 h 1576"/>
                  <a:gd name="T24" fmla="*/ 29 w 4756"/>
                  <a:gd name="T25" fmla="*/ 16 h 1576"/>
                  <a:gd name="T26" fmla="*/ 32 w 4756"/>
                  <a:gd name="T27" fmla="*/ 13 h 1576"/>
                  <a:gd name="T28" fmla="*/ 36 w 4756"/>
                  <a:gd name="T29" fmla="*/ 11 h 1576"/>
                  <a:gd name="T30" fmla="*/ 39 w 4756"/>
                  <a:gd name="T31" fmla="*/ 9 h 1576"/>
                  <a:gd name="T32" fmla="*/ 43 w 4756"/>
                  <a:gd name="T33" fmla="*/ 7 h 1576"/>
                  <a:gd name="T34" fmla="*/ 45 w 4756"/>
                  <a:gd name="T35" fmla="*/ 7 h 1576"/>
                  <a:gd name="T36" fmla="*/ 49 w 4756"/>
                  <a:gd name="T37" fmla="*/ 5 h 1576"/>
                  <a:gd name="T38" fmla="*/ 53 w 4756"/>
                  <a:gd name="T39" fmla="*/ 4 h 1576"/>
                  <a:gd name="T40" fmla="*/ 57 w 4756"/>
                  <a:gd name="T41" fmla="*/ 3 h 1576"/>
                  <a:gd name="T42" fmla="*/ 61 w 4756"/>
                  <a:gd name="T43" fmla="*/ 2 h 1576"/>
                  <a:gd name="T44" fmla="*/ 65 w 4756"/>
                  <a:gd name="T45" fmla="*/ 1 h 1576"/>
                  <a:gd name="T46" fmla="*/ 69 w 4756"/>
                  <a:gd name="T47" fmla="*/ 0 h 1576"/>
                  <a:gd name="T48" fmla="*/ 74 w 4756"/>
                  <a:gd name="T49" fmla="*/ 0 h 1576"/>
                  <a:gd name="T50" fmla="*/ 78 w 4756"/>
                  <a:gd name="T51" fmla="*/ 0 h 1576"/>
                  <a:gd name="T52" fmla="*/ 80 w 4756"/>
                  <a:gd name="T53" fmla="*/ 0 h 1576"/>
                  <a:gd name="T54" fmla="*/ 84 w 4756"/>
                  <a:gd name="T55" fmla="*/ 0 h 1576"/>
                  <a:gd name="T56" fmla="*/ 89 w 4756"/>
                  <a:gd name="T57" fmla="*/ 1 h 1576"/>
                  <a:gd name="T58" fmla="*/ 93 w 4756"/>
                  <a:gd name="T59" fmla="*/ 1 h 1576"/>
                  <a:gd name="T60" fmla="*/ 97 w 4756"/>
                  <a:gd name="T61" fmla="*/ 2 h 1576"/>
                  <a:gd name="T62" fmla="*/ 101 w 4756"/>
                  <a:gd name="T63" fmla="*/ 3 h 1576"/>
                  <a:gd name="T64" fmla="*/ 105 w 4756"/>
                  <a:gd name="T65" fmla="*/ 5 h 1576"/>
                  <a:gd name="T66" fmla="*/ 109 w 4756"/>
                  <a:gd name="T67" fmla="*/ 6 h 1576"/>
                  <a:gd name="T68" fmla="*/ 111 w 4756"/>
                  <a:gd name="T69" fmla="*/ 7 h 1576"/>
                  <a:gd name="T70" fmla="*/ 115 w 4756"/>
                  <a:gd name="T71" fmla="*/ 8 h 1576"/>
                  <a:gd name="T72" fmla="*/ 118 w 4756"/>
                  <a:gd name="T73" fmla="*/ 10 h 1576"/>
                  <a:gd name="T74" fmla="*/ 122 w 4756"/>
                  <a:gd name="T75" fmla="*/ 12 h 1576"/>
                  <a:gd name="T76" fmla="*/ 125 w 4756"/>
                  <a:gd name="T77" fmla="*/ 15 h 1576"/>
                  <a:gd name="T78" fmla="*/ 129 w 4756"/>
                  <a:gd name="T79" fmla="*/ 17 h 1576"/>
                  <a:gd name="T80" fmla="*/ 132 w 4756"/>
                  <a:gd name="T81" fmla="*/ 19 h 1576"/>
                  <a:gd name="T82" fmla="*/ 135 w 4756"/>
                  <a:gd name="T83" fmla="*/ 22 h 1576"/>
                  <a:gd name="T84" fmla="*/ 138 w 4756"/>
                  <a:gd name="T85" fmla="*/ 25 h 1576"/>
                  <a:gd name="T86" fmla="*/ 139 w 4756"/>
                  <a:gd name="T87" fmla="*/ 26 h 1576"/>
                  <a:gd name="T88" fmla="*/ 142 w 4756"/>
                  <a:gd name="T89" fmla="*/ 29 h 1576"/>
                  <a:gd name="T90" fmla="*/ 144 w 4756"/>
                  <a:gd name="T91" fmla="*/ 32 h 1576"/>
                  <a:gd name="T92" fmla="*/ 147 w 4756"/>
                  <a:gd name="T93" fmla="*/ 36 h 1576"/>
                  <a:gd name="T94" fmla="*/ 149 w 4756"/>
                  <a:gd name="T95" fmla="*/ 39 h 1576"/>
                  <a:gd name="T96" fmla="*/ 151 w 4756"/>
                  <a:gd name="T97" fmla="*/ 43 h 1576"/>
                  <a:gd name="T98" fmla="*/ 153 w 4756"/>
                  <a:gd name="T99" fmla="*/ 46 h 1576"/>
                  <a:gd name="T100" fmla="*/ 155 w 4756"/>
                  <a:gd name="T101" fmla="*/ 50 h 1576"/>
                  <a:gd name="T102" fmla="*/ 0 w 4756"/>
                  <a:gd name="T103" fmla="*/ 52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35001"/>
                    </a:srgbClr>
                  </a:gs>
                  <a:gs pos="100000">
                    <a:srgbClr val="767676">
                      <a:alpha val="0"/>
                    </a:srgbClr>
                  </a:gs>
                </a:gsLst>
                <a:lin ang="5400000" scaled="1"/>
              </a:gradFill>
              <a:ln w="12700">
                <a:noFill/>
                <a:round/>
                <a:headEnd/>
                <a:tailEnd/>
              </a:ln>
            </p:spPr>
            <p:txBody>
              <a:bodyPr/>
              <a:lstStyle/>
              <a:p>
                <a:endParaRPr lang="zh-CN" altLang="en-US"/>
              </a:p>
            </p:txBody>
          </p:sp>
        </p:grpSp>
        <p:grpSp>
          <p:nvGrpSpPr>
            <p:cNvPr id="15363" name="Group 15"/>
            <p:cNvGrpSpPr>
              <a:grpSpLocks/>
            </p:cNvGrpSpPr>
            <p:nvPr/>
          </p:nvGrpSpPr>
          <p:grpSpPr bwMode="auto">
            <a:xfrm>
              <a:off x="6207125" y="3292475"/>
              <a:ext cx="1606550" cy="1839913"/>
              <a:chOff x="2449" y="2701"/>
              <a:chExt cx="1212" cy="1387"/>
            </a:xfrm>
          </p:grpSpPr>
          <p:sp>
            <p:nvSpPr>
              <p:cNvPr id="15388" name="Oval 16"/>
              <p:cNvSpPr>
                <a:spLocks noChangeArrowheads="1"/>
              </p:cNvSpPr>
              <p:nvPr/>
            </p:nvSpPr>
            <p:spPr bwMode="auto">
              <a:xfrm>
                <a:off x="2449" y="3586"/>
                <a:ext cx="1212" cy="502"/>
              </a:xfrm>
              <a:prstGeom prst="ellipse">
                <a:avLst/>
              </a:prstGeom>
              <a:gradFill rotWithShape="1">
                <a:gsLst>
                  <a:gs pos="0">
                    <a:schemeClr val="tx1">
                      <a:alpha val="50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grpSp>
            <p:nvGrpSpPr>
              <p:cNvPr id="15389" name="Group 17"/>
              <p:cNvGrpSpPr>
                <a:grpSpLocks/>
              </p:cNvGrpSpPr>
              <p:nvPr/>
            </p:nvGrpSpPr>
            <p:grpSpPr bwMode="auto">
              <a:xfrm>
                <a:off x="2459" y="2701"/>
                <a:ext cx="1170" cy="1166"/>
                <a:chOff x="549" y="2205"/>
                <a:chExt cx="1406" cy="1402"/>
              </a:xfrm>
            </p:grpSpPr>
            <p:sp>
              <p:nvSpPr>
                <p:cNvPr id="388114" name="Oval 18"/>
                <p:cNvSpPr>
                  <a:spLocks noChangeArrowheads="1"/>
                </p:cNvSpPr>
                <p:nvPr/>
              </p:nvSpPr>
              <p:spPr bwMode="auto">
                <a:xfrm>
                  <a:off x="547" y="2205"/>
                  <a:ext cx="1406" cy="1402"/>
                </a:xfrm>
                <a:prstGeom prst="ellipse">
                  <a:avLst/>
                </a:prstGeom>
                <a:gradFill rotWithShape="1">
                  <a:gsLst>
                    <a:gs pos="0">
                      <a:schemeClr val="bg2">
                        <a:gamma/>
                        <a:tint val="39216"/>
                        <a:invGamma/>
                      </a:schemeClr>
                    </a:gs>
                    <a:gs pos="100000">
                      <a:schemeClr val="bg2"/>
                    </a:gs>
                  </a:gsLst>
                  <a:lin ang="5400000" scaled="1"/>
                </a:gradFill>
                <a:ln w="9525" algn="ctr">
                  <a:noFill/>
                  <a:round/>
                  <a:headEnd/>
                  <a:tailEnd/>
                </a:ln>
                <a:effectLst/>
              </p:spPr>
              <p:txBody>
                <a:bodyPr wrap="none" anchor="ctr"/>
                <a:lstStyle/>
                <a:p>
                  <a:pPr>
                    <a:defRPr/>
                  </a:pPr>
                  <a:endParaRPr lang="zh-CN" altLang="en-US" b="0"/>
                </a:p>
              </p:txBody>
            </p:sp>
            <p:sp>
              <p:nvSpPr>
                <p:cNvPr id="15392" name="Oval 19"/>
                <p:cNvSpPr>
                  <a:spLocks noChangeArrowheads="1"/>
                </p:cNvSpPr>
                <p:nvPr/>
              </p:nvSpPr>
              <p:spPr bwMode="auto">
                <a:xfrm>
                  <a:off x="827" y="2381"/>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sp>
            <p:nvSpPr>
              <p:cNvPr id="15390" name="Freeform 20"/>
              <p:cNvSpPr>
                <a:spLocks/>
              </p:cNvSpPr>
              <p:nvPr/>
            </p:nvSpPr>
            <p:spPr bwMode="auto">
              <a:xfrm>
                <a:off x="2539" y="2721"/>
                <a:ext cx="998" cy="331"/>
              </a:xfrm>
              <a:custGeom>
                <a:avLst/>
                <a:gdLst>
                  <a:gd name="T0" fmla="*/ 0 w 4756"/>
                  <a:gd name="T1" fmla="*/ 70 h 1576"/>
                  <a:gd name="T2" fmla="*/ 2 w 4756"/>
                  <a:gd name="T3" fmla="*/ 64 h 1576"/>
                  <a:gd name="T4" fmla="*/ 5 w 4756"/>
                  <a:gd name="T5" fmla="*/ 60 h 1576"/>
                  <a:gd name="T6" fmla="*/ 8 w 4756"/>
                  <a:gd name="T7" fmla="*/ 55 h 1576"/>
                  <a:gd name="T8" fmla="*/ 10 w 4756"/>
                  <a:gd name="T9" fmla="*/ 50 h 1576"/>
                  <a:gd name="T10" fmla="*/ 14 w 4756"/>
                  <a:gd name="T11" fmla="*/ 46 h 1576"/>
                  <a:gd name="T12" fmla="*/ 17 w 4756"/>
                  <a:gd name="T13" fmla="*/ 41 h 1576"/>
                  <a:gd name="T14" fmla="*/ 21 w 4756"/>
                  <a:gd name="T15" fmla="*/ 37 h 1576"/>
                  <a:gd name="T16" fmla="*/ 24 w 4756"/>
                  <a:gd name="T17" fmla="*/ 33 h 1576"/>
                  <a:gd name="T18" fmla="*/ 26 w 4756"/>
                  <a:gd name="T19" fmla="*/ 32 h 1576"/>
                  <a:gd name="T20" fmla="*/ 30 w 4756"/>
                  <a:gd name="T21" fmla="*/ 28 h 1576"/>
                  <a:gd name="T22" fmla="*/ 35 w 4756"/>
                  <a:gd name="T23" fmla="*/ 24 h 1576"/>
                  <a:gd name="T24" fmla="*/ 39 w 4756"/>
                  <a:gd name="T25" fmla="*/ 21 h 1576"/>
                  <a:gd name="T26" fmla="*/ 43 w 4756"/>
                  <a:gd name="T27" fmla="*/ 18 h 1576"/>
                  <a:gd name="T28" fmla="*/ 48 w 4756"/>
                  <a:gd name="T29" fmla="*/ 15 h 1576"/>
                  <a:gd name="T30" fmla="*/ 53 w 4756"/>
                  <a:gd name="T31" fmla="*/ 12 h 1576"/>
                  <a:gd name="T32" fmla="*/ 58 w 4756"/>
                  <a:gd name="T33" fmla="*/ 10 h 1576"/>
                  <a:gd name="T34" fmla="*/ 60 w 4756"/>
                  <a:gd name="T35" fmla="*/ 9 h 1576"/>
                  <a:gd name="T36" fmla="*/ 66 w 4756"/>
                  <a:gd name="T37" fmla="*/ 7 h 1576"/>
                  <a:gd name="T38" fmla="*/ 71 w 4756"/>
                  <a:gd name="T39" fmla="*/ 5 h 1576"/>
                  <a:gd name="T40" fmla="*/ 76 w 4756"/>
                  <a:gd name="T41" fmla="*/ 4 h 1576"/>
                  <a:gd name="T42" fmla="*/ 82 w 4756"/>
                  <a:gd name="T43" fmla="*/ 2 h 1576"/>
                  <a:gd name="T44" fmla="*/ 87 w 4756"/>
                  <a:gd name="T45" fmla="*/ 1 h 1576"/>
                  <a:gd name="T46" fmla="*/ 93 w 4756"/>
                  <a:gd name="T47" fmla="*/ 1 h 1576"/>
                  <a:gd name="T48" fmla="*/ 99 w 4756"/>
                  <a:gd name="T49" fmla="*/ 0 h 1576"/>
                  <a:gd name="T50" fmla="*/ 105 w 4756"/>
                  <a:gd name="T51" fmla="*/ 0 h 1576"/>
                  <a:gd name="T52" fmla="*/ 108 w 4756"/>
                  <a:gd name="T53" fmla="*/ 0 h 1576"/>
                  <a:gd name="T54" fmla="*/ 114 w 4756"/>
                  <a:gd name="T55" fmla="*/ 0 h 1576"/>
                  <a:gd name="T56" fmla="*/ 119 w 4756"/>
                  <a:gd name="T57" fmla="*/ 1 h 1576"/>
                  <a:gd name="T58" fmla="*/ 125 w 4756"/>
                  <a:gd name="T59" fmla="*/ 2 h 1576"/>
                  <a:gd name="T60" fmla="*/ 131 w 4756"/>
                  <a:gd name="T61" fmla="*/ 3 h 1576"/>
                  <a:gd name="T62" fmla="*/ 136 w 4756"/>
                  <a:gd name="T63" fmla="*/ 4 h 1576"/>
                  <a:gd name="T64" fmla="*/ 141 w 4756"/>
                  <a:gd name="T65" fmla="*/ 6 h 1576"/>
                  <a:gd name="T66" fmla="*/ 146 w 4756"/>
                  <a:gd name="T67" fmla="*/ 8 h 1576"/>
                  <a:gd name="T68" fmla="*/ 149 w 4756"/>
                  <a:gd name="T69" fmla="*/ 9 h 1576"/>
                  <a:gd name="T70" fmla="*/ 154 w 4756"/>
                  <a:gd name="T71" fmla="*/ 11 h 1576"/>
                  <a:gd name="T72" fmla="*/ 159 w 4756"/>
                  <a:gd name="T73" fmla="*/ 14 h 1576"/>
                  <a:gd name="T74" fmla="*/ 164 w 4756"/>
                  <a:gd name="T75" fmla="*/ 17 h 1576"/>
                  <a:gd name="T76" fmla="*/ 168 w 4756"/>
                  <a:gd name="T77" fmla="*/ 19 h 1576"/>
                  <a:gd name="T78" fmla="*/ 173 w 4756"/>
                  <a:gd name="T79" fmla="*/ 23 h 1576"/>
                  <a:gd name="T80" fmla="*/ 177 w 4756"/>
                  <a:gd name="T81" fmla="*/ 26 h 1576"/>
                  <a:gd name="T82" fmla="*/ 181 w 4756"/>
                  <a:gd name="T83" fmla="*/ 30 h 1576"/>
                  <a:gd name="T84" fmla="*/ 185 w 4756"/>
                  <a:gd name="T85" fmla="*/ 33 h 1576"/>
                  <a:gd name="T86" fmla="*/ 187 w 4756"/>
                  <a:gd name="T87" fmla="*/ 35 h 1576"/>
                  <a:gd name="T88" fmla="*/ 191 w 4756"/>
                  <a:gd name="T89" fmla="*/ 39 h 1576"/>
                  <a:gd name="T90" fmla="*/ 194 w 4756"/>
                  <a:gd name="T91" fmla="*/ 44 h 1576"/>
                  <a:gd name="T92" fmla="*/ 197 w 4756"/>
                  <a:gd name="T93" fmla="*/ 48 h 1576"/>
                  <a:gd name="T94" fmla="*/ 200 w 4756"/>
                  <a:gd name="T95" fmla="*/ 53 h 1576"/>
                  <a:gd name="T96" fmla="*/ 203 w 4756"/>
                  <a:gd name="T97" fmla="*/ 57 h 1576"/>
                  <a:gd name="T98" fmla="*/ 206 w 4756"/>
                  <a:gd name="T99" fmla="*/ 62 h 1576"/>
                  <a:gd name="T100" fmla="*/ 208 w 4756"/>
                  <a:gd name="T101" fmla="*/ 67 h 1576"/>
                  <a:gd name="T102" fmla="*/ 0 w 4756"/>
                  <a:gd name="T103" fmla="*/ 70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12700">
                <a:noFill/>
                <a:round/>
                <a:headEnd/>
                <a:tailEnd/>
              </a:ln>
            </p:spPr>
            <p:txBody>
              <a:bodyPr/>
              <a:lstStyle/>
              <a:p>
                <a:endParaRPr lang="zh-CN" altLang="en-US"/>
              </a:p>
            </p:txBody>
          </p:sp>
        </p:grpSp>
        <p:grpSp>
          <p:nvGrpSpPr>
            <p:cNvPr id="15364" name="Group 21"/>
            <p:cNvGrpSpPr>
              <a:grpSpLocks/>
            </p:cNvGrpSpPr>
            <p:nvPr/>
          </p:nvGrpSpPr>
          <p:grpSpPr bwMode="auto">
            <a:xfrm>
              <a:off x="4551363" y="3292475"/>
              <a:ext cx="1608137" cy="1839913"/>
              <a:chOff x="2449" y="2701"/>
              <a:chExt cx="1212" cy="1387"/>
            </a:xfrm>
          </p:grpSpPr>
          <p:sp>
            <p:nvSpPr>
              <p:cNvPr id="15383" name="Oval 22"/>
              <p:cNvSpPr>
                <a:spLocks noChangeArrowheads="1"/>
              </p:cNvSpPr>
              <p:nvPr/>
            </p:nvSpPr>
            <p:spPr bwMode="auto">
              <a:xfrm>
                <a:off x="2449" y="3586"/>
                <a:ext cx="1212" cy="502"/>
              </a:xfrm>
              <a:prstGeom prst="ellipse">
                <a:avLst/>
              </a:prstGeom>
              <a:gradFill rotWithShape="1">
                <a:gsLst>
                  <a:gs pos="0">
                    <a:schemeClr val="tx1">
                      <a:alpha val="50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grpSp>
            <p:nvGrpSpPr>
              <p:cNvPr id="15384" name="Group 23"/>
              <p:cNvGrpSpPr>
                <a:grpSpLocks/>
              </p:cNvGrpSpPr>
              <p:nvPr/>
            </p:nvGrpSpPr>
            <p:grpSpPr bwMode="auto">
              <a:xfrm>
                <a:off x="2459" y="2701"/>
                <a:ext cx="1170" cy="1166"/>
                <a:chOff x="549" y="2205"/>
                <a:chExt cx="1406" cy="1402"/>
              </a:xfrm>
            </p:grpSpPr>
            <p:sp>
              <p:nvSpPr>
                <p:cNvPr id="388120" name="Oval 24"/>
                <p:cNvSpPr>
                  <a:spLocks noChangeArrowheads="1"/>
                </p:cNvSpPr>
                <p:nvPr/>
              </p:nvSpPr>
              <p:spPr bwMode="auto">
                <a:xfrm>
                  <a:off x="547" y="2205"/>
                  <a:ext cx="1406" cy="1402"/>
                </a:xfrm>
                <a:prstGeom prst="ellipse">
                  <a:avLst/>
                </a:prstGeom>
                <a:gradFill rotWithShape="1">
                  <a:gsLst>
                    <a:gs pos="0">
                      <a:schemeClr val="bg2">
                        <a:gamma/>
                        <a:tint val="39216"/>
                        <a:invGamma/>
                      </a:schemeClr>
                    </a:gs>
                    <a:gs pos="100000">
                      <a:schemeClr val="bg2"/>
                    </a:gs>
                  </a:gsLst>
                  <a:lin ang="5400000" scaled="1"/>
                </a:gradFill>
                <a:ln w="9525" algn="ctr">
                  <a:noFill/>
                  <a:round/>
                  <a:headEnd/>
                  <a:tailEnd/>
                </a:ln>
                <a:effectLst/>
              </p:spPr>
              <p:txBody>
                <a:bodyPr wrap="none" anchor="ctr"/>
                <a:lstStyle/>
                <a:p>
                  <a:pPr>
                    <a:defRPr/>
                  </a:pPr>
                  <a:endParaRPr lang="zh-CN" altLang="en-US" b="0"/>
                </a:p>
              </p:txBody>
            </p:sp>
            <p:sp>
              <p:nvSpPr>
                <p:cNvPr id="15387" name="Oval 25"/>
                <p:cNvSpPr>
                  <a:spLocks noChangeArrowheads="1"/>
                </p:cNvSpPr>
                <p:nvPr/>
              </p:nvSpPr>
              <p:spPr bwMode="auto">
                <a:xfrm>
                  <a:off x="827" y="2381"/>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sp>
            <p:nvSpPr>
              <p:cNvPr id="15385" name="Freeform 26"/>
              <p:cNvSpPr>
                <a:spLocks/>
              </p:cNvSpPr>
              <p:nvPr/>
            </p:nvSpPr>
            <p:spPr bwMode="auto">
              <a:xfrm>
                <a:off x="2539" y="2721"/>
                <a:ext cx="998" cy="331"/>
              </a:xfrm>
              <a:custGeom>
                <a:avLst/>
                <a:gdLst>
                  <a:gd name="T0" fmla="*/ 0 w 4756"/>
                  <a:gd name="T1" fmla="*/ 70 h 1576"/>
                  <a:gd name="T2" fmla="*/ 2 w 4756"/>
                  <a:gd name="T3" fmla="*/ 64 h 1576"/>
                  <a:gd name="T4" fmla="*/ 5 w 4756"/>
                  <a:gd name="T5" fmla="*/ 60 h 1576"/>
                  <a:gd name="T6" fmla="*/ 8 w 4756"/>
                  <a:gd name="T7" fmla="*/ 55 h 1576"/>
                  <a:gd name="T8" fmla="*/ 10 w 4756"/>
                  <a:gd name="T9" fmla="*/ 50 h 1576"/>
                  <a:gd name="T10" fmla="*/ 14 w 4756"/>
                  <a:gd name="T11" fmla="*/ 46 h 1576"/>
                  <a:gd name="T12" fmla="*/ 17 w 4756"/>
                  <a:gd name="T13" fmla="*/ 41 h 1576"/>
                  <a:gd name="T14" fmla="*/ 21 w 4756"/>
                  <a:gd name="T15" fmla="*/ 37 h 1576"/>
                  <a:gd name="T16" fmla="*/ 24 w 4756"/>
                  <a:gd name="T17" fmla="*/ 33 h 1576"/>
                  <a:gd name="T18" fmla="*/ 26 w 4756"/>
                  <a:gd name="T19" fmla="*/ 32 h 1576"/>
                  <a:gd name="T20" fmla="*/ 30 w 4756"/>
                  <a:gd name="T21" fmla="*/ 28 h 1576"/>
                  <a:gd name="T22" fmla="*/ 35 w 4756"/>
                  <a:gd name="T23" fmla="*/ 24 h 1576"/>
                  <a:gd name="T24" fmla="*/ 39 w 4756"/>
                  <a:gd name="T25" fmla="*/ 21 h 1576"/>
                  <a:gd name="T26" fmla="*/ 43 w 4756"/>
                  <a:gd name="T27" fmla="*/ 18 h 1576"/>
                  <a:gd name="T28" fmla="*/ 48 w 4756"/>
                  <a:gd name="T29" fmla="*/ 15 h 1576"/>
                  <a:gd name="T30" fmla="*/ 53 w 4756"/>
                  <a:gd name="T31" fmla="*/ 12 h 1576"/>
                  <a:gd name="T32" fmla="*/ 58 w 4756"/>
                  <a:gd name="T33" fmla="*/ 10 h 1576"/>
                  <a:gd name="T34" fmla="*/ 60 w 4756"/>
                  <a:gd name="T35" fmla="*/ 9 h 1576"/>
                  <a:gd name="T36" fmla="*/ 66 w 4756"/>
                  <a:gd name="T37" fmla="*/ 7 h 1576"/>
                  <a:gd name="T38" fmla="*/ 71 w 4756"/>
                  <a:gd name="T39" fmla="*/ 5 h 1576"/>
                  <a:gd name="T40" fmla="*/ 76 w 4756"/>
                  <a:gd name="T41" fmla="*/ 4 h 1576"/>
                  <a:gd name="T42" fmla="*/ 82 w 4756"/>
                  <a:gd name="T43" fmla="*/ 2 h 1576"/>
                  <a:gd name="T44" fmla="*/ 87 w 4756"/>
                  <a:gd name="T45" fmla="*/ 1 h 1576"/>
                  <a:gd name="T46" fmla="*/ 93 w 4756"/>
                  <a:gd name="T47" fmla="*/ 1 h 1576"/>
                  <a:gd name="T48" fmla="*/ 99 w 4756"/>
                  <a:gd name="T49" fmla="*/ 0 h 1576"/>
                  <a:gd name="T50" fmla="*/ 105 w 4756"/>
                  <a:gd name="T51" fmla="*/ 0 h 1576"/>
                  <a:gd name="T52" fmla="*/ 108 w 4756"/>
                  <a:gd name="T53" fmla="*/ 0 h 1576"/>
                  <a:gd name="T54" fmla="*/ 114 w 4756"/>
                  <a:gd name="T55" fmla="*/ 0 h 1576"/>
                  <a:gd name="T56" fmla="*/ 119 w 4756"/>
                  <a:gd name="T57" fmla="*/ 1 h 1576"/>
                  <a:gd name="T58" fmla="*/ 125 w 4756"/>
                  <a:gd name="T59" fmla="*/ 2 h 1576"/>
                  <a:gd name="T60" fmla="*/ 131 w 4756"/>
                  <a:gd name="T61" fmla="*/ 3 h 1576"/>
                  <a:gd name="T62" fmla="*/ 136 w 4756"/>
                  <a:gd name="T63" fmla="*/ 4 h 1576"/>
                  <a:gd name="T64" fmla="*/ 141 w 4756"/>
                  <a:gd name="T65" fmla="*/ 6 h 1576"/>
                  <a:gd name="T66" fmla="*/ 146 w 4756"/>
                  <a:gd name="T67" fmla="*/ 8 h 1576"/>
                  <a:gd name="T68" fmla="*/ 149 w 4756"/>
                  <a:gd name="T69" fmla="*/ 9 h 1576"/>
                  <a:gd name="T70" fmla="*/ 154 w 4756"/>
                  <a:gd name="T71" fmla="*/ 11 h 1576"/>
                  <a:gd name="T72" fmla="*/ 159 w 4756"/>
                  <a:gd name="T73" fmla="*/ 14 h 1576"/>
                  <a:gd name="T74" fmla="*/ 164 w 4756"/>
                  <a:gd name="T75" fmla="*/ 17 h 1576"/>
                  <a:gd name="T76" fmla="*/ 168 w 4756"/>
                  <a:gd name="T77" fmla="*/ 19 h 1576"/>
                  <a:gd name="T78" fmla="*/ 173 w 4756"/>
                  <a:gd name="T79" fmla="*/ 23 h 1576"/>
                  <a:gd name="T80" fmla="*/ 177 w 4756"/>
                  <a:gd name="T81" fmla="*/ 26 h 1576"/>
                  <a:gd name="T82" fmla="*/ 181 w 4756"/>
                  <a:gd name="T83" fmla="*/ 30 h 1576"/>
                  <a:gd name="T84" fmla="*/ 185 w 4756"/>
                  <a:gd name="T85" fmla="*/ 33 h 1576"/>
                  <a:gd name="T86" fmla="*/ 187 w 4756"/>
                  <a:gd name="T87" fmla="*/ 35 h 1576"/>
                  <a:gd name="T88" fmla="*/ 191 w 4756"/>
                  <a:gd name="T89" fmla="*/ 39 h 1576"/>
                  <a:gd name="T90" fmla="*/ 194 w 4756"/>
                  <a:gd name="T91" fmla="*/ 44 h 1576"/>
                  <a:gd name="T92" fmla="*/ 197 w 4756"/>
                  <a:gd name="T93" fmla="*/ 48 h 1576"/>
                  <a:gd name="T94" fmla="*/ 200 w 4756"/>
                  <a:gd name="T95" fmla="*/ 53 h 1576"/>
                  <a:gd name="T96" fmla="*/ 203 w 4756"/>
                  <a:gd name="T97" fmla="*/ 57 h 1576"/>
                  <a:gd name="T98" fmla="*/ 206 w 4756"/>
                  <a:gd name="T99" fmla="*/ 62 h 1576"/>
                  <a:gd name="T100" fmla="*/ 208 w 4756"/>
                  <a:gd name="T101" fmla="*/ 67 h 1576"/>
                  <a:gd name="T102" fmla="*/ 0 w 4756"/>
                  <a:gd name="T103" fmla="*/ 70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12700">
                <a:noFill/>
                <a:round/>
                <a:headEnd/>
                <a:tailEnd/>
              </a:ln>
            </p:spPr>
            <p:txBody>
              <a:bodyPr/>
              <a:lstStyle/>
              <a:p>
                <a:endParaRPr lang="zh-CN" altLang="en-US"/>
              </a:p>
            </p:txBody>
          </p:sp>
        </p:grpSp>
        <p:sp>
          <p:nvSpPr>
            <p:cNvPr id="15365" name="Oval 27"/>
            <p:cNvSpPr>
              <a:spLocks noChangeArrowheads="1"/>
            </p:cNvSpPr>
            <p:nvPr/>
          </p:nvSpPr>
          <p:spPr bwMode="auto">
            <a:xfrm>
              <a:off x="5183188" y="5351463"/>
              <a:ext cx="1960562" cy="811212"/>
            </a:xfrm>
            <a:prstGeom prst="ellipse">
              <a:avLst/>
            </a:prstGeom>
            <a:gradFill rotWithShape="1">
              <a:gsLst>
                <a:gs pos="0">
                  <a:schemeClr val="tx1">
                    <a:alpha val="50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grpSp>
          <p:nvGrpSpPr>
            <p:cNvPr id="15366" name="Group 28"/>
            <p:cNvGrpSpPr>
              <a:grpSpLocks/>
            </p:cNvGrpSpPr>
            <p:nvPr/>
          </p:nvGrpSpPr>
          <p:grpSpPr bwMode="auto">
            <a:xfrm>
              <a:off x="5199063" y="3921125"/>
              <a:ext cx="1892300" cy="1884363"/>
              <a:chOff x="3275" y="2470"/>
              <a:chExt cx="1192" cy="1187"/>
            </a:xfrm>
          </p:grpSpPr>
          <p:grpSp>
            <p:nvGrpSpPr>
              <p:cNvPr id="15378" name="Group 29"/>
              <p:cNvGrpSpPr>
                <a:grpSpLocks/>
              </p:cNvGrpSpPr>
              <p:nvPr/>
            </p:nvGrpSpPr>
            <p:grpSpPr bwMode="auto">
              <a:xfrm>
                <a:off x="3275" y="2470"/>
                <a:ext cx="1192" cy="1187"/>
                <a:chOff x="549" y="2205"/>
                <a:chExt cx="1406" cy="1402"/>
              </a:xfrm>
            </p:grpSpPr>
            <p:sp>
              <p:nvSpPr>
                <p:cNvPr id="15381" name="Oval 30"/>
                <p:cNvSpPr>
                  <a:spLocks noChangeArrowheads="1"/>
                </p:cNvSpPr>
                <p:nvPr/>
              </p:nvSpPr>
              <p:spPr bwMode="auto">
                <a:xfrm>
                  <a:off x="549" y="2205"/>
                  <a:ext cx="1406" cy="1402"/>
                </a:xfrm>
                <a:prstGeom prst="ellipse">
                  <a:avLst/>
                </a:prstGeom>
                <a:gradFill rotWithShape="1">
                  <a:gsLst>
                    <a:gs pos="0">
                      <a:schemeClr val="accent1"/>
                    </a:gs>
                    <a:gs pos="100000">
                      <a:schemeClr val="hlink"/>
                    </a:gs>
                  </a:gsLst>
                  <a:lin ang="2700000" scaled="1"/>
                </a:gradFill>
                <a:ln w="9525" algn="ctr">
                  <a:noFill/>
                  <a:round/>
                  <a:headEnd/>
                  <a:tailEnd/>
                </a:ln>
              </p:spPr>
              <p:txBody>
                <a:bodyPr wrap="none" anchor="ctr"/>
                <a:lstStyle/>
                <a:p>
                  <a:endParaRPr lang="zh-CN" altLang="en-US" b="0"/>
                </a:p>
              </p:txBody>
            </p:sp>
            <p:sp>
              <p:nvSpPr>
                <p:cNvPr id="15382" name="Oval 31"/>
                <p:cNvSpPr>
                  <a:spLocks noChangeArrowheads="1"/>
                </p:cNvSpPr>
                <p:nvPr/>
              </p:nvSpPr>
              <p:spPr bwMode="auto">
                <a:xfrm>
                  <a:off x="827" y="2381"/>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sp>
            <p:nvSpPr>
              <p:cNvPr id="15379" name="Text Box 32"/>
              <p:cNvSpPr txBox="1">
                <a:spLocks noChangeArrowheads="1"/>
              </p:cNvSpPr>
              <p:nvPr/>
            </p:nvSpPr>
            <p:spPr bwMode="auto">
              <a:xfrm>
                <a:off x="3491" y="2840"/>
                <a:ext cx="756" cy="442"/>
              </a:xfrm>
              <a:prstGeom prst="rect">
                <a:avLst/>
              </a:prstGeom>
              <a:noFill/>
              <a:ln w="9525">
                <a:noFill/>
                <a:miter lim="800000"/>
                <a:headEnd/>
                <a:tailEnd/>
              </a:ln>
            </p:spPr>
            <p:txBody>
              <a:bodyPr wrap="none">
                <a:spAutoFit/>
              </a:bodyPr>
              <a:lstStyle/>
              <a:p>
                <a:pPr algn="ctr"/>
                <a:r>
                  <a:rPr kumimoji="1" lang="zh-CN" altLang="en-US" sz="2000">
                    <a:solidFill>
                      <a:srgbClr val="F8F8F8"/>
                    </a:solidFill>
                  </a:rPr>
                  <a:t>单击此处</a:t>
                </a:r>
              </a:p>
              <a:p>
                <a:pPr algn="ctr"/>
                <a:r>
                  <a:rPr kumimoji="1" lang="zh-CN" altLang="en-US" sz="2000">
                    <a:solidFill>
                      <a:srgbClr val="F8F8F8"/>
                    </a:solidFill>
                  </a:rPr>
                  <a:t>添加文字</a:t>
                </a:r>
                <a:endParaRPr kumimoji="1" lang="en-US" altLang="ko-KR" sz="2000">
                  <a:solidFill>
                    <a:srgbClr val="F8F8F8"/>
                  </a:solidFill>
                </a:endParaRPr>
              </a:p>
            </p:txBody>
          </p:sp>
          <p:sp>
            <p:nvSpPr>
              <p:cNvPr id="15380" name="Freeform 33"/>
              <p:cNvSpPr>
                <a:spLocks/>
              </p:cNvSpPr>
              <p:nvPr/>
            </p:nvSpPr>
            <p:spPr bwMode="auto">
              <a:xfrm>
                <a:off x="3357" y="2490"/>
                <a:ext cx="1017" cy="337"/>
              </a:xfrm>
              <a:custGeom>
                <a:avLst/>
                <a:gdLst>
                  <a:gd name="T0" fmla="*/ 0 w 4756"/>
                  <a:gd name="T1" fmla="*/ 72 h 1576"/>
                  <a:gd name="T2" fmla="*/ 2 w 4756"/>
                  <a:gd name="T3" fmla="*/ 67 h 1576"/>
                  <a:gd name="T4" fmla="*/ 5 w 4756"/>
                  <a:gd name="T5" fmla="*/ 62 h 1576"/>
                  <a:gd name="T6" fmla="*/ 8 w 4756"/>
                  <a:gd name="T7" fmla="*/ 57 h 1576"/>
                  <a:gd name="T8" fmla="*/ 11 w 4756"/>
                  <a:gd name="T9" fmla="*/ 52 h 1576"/>
                  <a:gd name="T10" fmla="*/ 14 w 4756"/>
                  <a:gd name="T11" fmla="*/ 47 h 1576"/>
                  <a:gd name="T12" fmla="*/ 18 w 4756"/>
                  <a:gd name="T13" fmla="*/ 43 h 1576"/>
                  <a:gd name="T14" fmla="*/ 21 w 4756"/>
                  <a:gd name="T15" fmla="*/ 39 h 1576"/>
                  <a:gd name="T16" fmla="*/ 25 w 4756"/>
                  <a:gd name="T17" fmla="*/ 35 h 1576"/>
                  <a:gd name="T18" fmla="*/ 27 w 4756"/>
                  <a:gd name="T19" fmla="*/ 33 h 1576"/>
                  <a:gd name="T20" fmla="*/ 31 w 4756"/>
                  <a:gd name="T21" fmla="*/ 29 h 1576"/>
                  <a:gd name="T22" fmla="*/ 36 w 4756"/>
                  <a:gd name="T23" fmla="*/ 25 h 1576"/>
                  <a:gd name="T24" fmla="*/ 40 w 4756"/>
                  <a:gd name="T25" fmla="*/ 22 h 1576"/>
                  <a:gd name="T26" fmla="*/ 45 w 4756"/>
                  <a:gd name="T27" fmla="*/ 19 h 1576"/>
                  <a:gd name="T28" fmla="*/ 50 w 4756"/>
                  <a:gd name="T29" fmla="*/ 16 h 1576"/>
                  <a:gd name="T30" fmla="*/ 55 w 4756"/>
                  <a:gd name="T31" fmla="*/ 13 h 1576"/>
                  <a:gd name="T32" fmla="*/ 60 w 4756"/>
                  <a:gd name="T33" fmla="*/ 10 h 1576"/>
                  <a:gd name="T34" fmla="*/ 63 w 4756"/>
                  <a:gd name="T35" fmla="*/ 9 h 1576"/>
                  <a:gd name="T36" fmla="*/ 68 w 4756"/>
                  <a:gd name="T37" fmla="*/ 7 h 1576"/>
                  <a:gd name="T38" fmla="*/ 74 w 4756"/>
                  <a:gd name="T39" fmla="*/ 5 h 1576"/>
                  <a:gd name="T40" fmla="*/ 79 w 4756"/>
                  <a:gd name="T41" fmla="*/ 4 h 1576"/>
                  <a:gd name="T42" fmla="*/ 85 w 4756"/>
                  <a:gd name="T43" fmla="*/ 2 h 1576"/>
                  <a:gd name="T44" fmla="*/ 91 w 4756"/>
                  <a:gd name="T45" fmla="*/ 1 h 1576"/>
                  <a:gd name="T46" fmla="*/ 97 w 4756"/>
                  <a:gd name="T47" fmla="*/ 1 h 1576"/>
                  <a:gd name="T48" fmla="*/ 103 w 4756"/>
                  <a:gd name="T49" fmla="*/ 0 h 1576"/>
                  <a:gd name="T50" fmla="*/ 109 w 4756"/>
                  <a:gd name="T51" fmla="*/ 0 h 1576"/>
                  <a:gd name="T52" fmla="*/ 112 w 4756"/>
                  <a:gd name="T53" fmla="*/ 0 h 1576"/>
                  <a:gd name="T54" fmla="*/ 118 w 4756"/>
                  <a:gd name="T55" fmla="*/ 0 h 1576"/>
                  <a:gd name="T56" fmla="*/ 124 w 4756"/>
                  <a:gd name="T57" fmla="*/ 1 h 1576"/>
                  <a:gd name="T58" fmla="*/ 130 w 4756"/>
                  <a:gd name="T59" fmla="*/ 2 h 1576"/>
                  <a:gd name="T60" fmla="*/ 135 w 4756"/>
                  <a:gd name="T61" fmla="*/ 3 h 1576"/>
                  <a:gd name="T62" fmla="*/ 141 w 4756"/>
                  <a:gd name="T63" fmla="*/ 4 h 1576"/>
                  <a:gd name="T64" fmla="*/ 147 w 4756"/>
                  <a:gd name="T65" fmla="*/ 6 h 1576"/>
                  <a:gd name="T66" fmla="*/ 152 w 4756"/>
                  <a:gd name="T67" fmla="*/ 8 h 1576"/>
                  <a:gd name="T68" fmla="*/ 155 w 4756"/>
                  <a:gd name="T69" fmla="*/ 9 h 1576"/>
                  <a:gd name="T70" fmla="*/ 160 w 4756"/>
                  <a:gd name="T71" fmla="*/ 12 h 1576"/>
                  <a:gd name="T72" fmla="*/ 165 w 4756"/>
                  <a:gd name="T73" fmla="*/ 14 h 1576"/>
                  <a:gd name="T74" fmla="*/ 170 w 4756"/>
                  <a:gd name="T75" fmla="*/ 17 h 1576"/>
                  <a:gd name="T76" fmla="*/ 175 w 4756"/>
                  <a:gd name="T77" fmla="*/ 20 h 1576"/>
                  <a:gd name="T78" fmla="*/ 179 w 4756"/>
                  <a:gd name="T79" fmla="*/ 23 h 1576"/>
                  <a:gd name="T80" fmla="*/ 184 w 4756"/>
                  <a:gd name="T81" fmla="*/ 27 h 1576"/>
                  <a:gd name="T82" fmla="*/ 188 w 4756"/>
                  <a:gd name="T83" fmla="*/ 31 h 1576"/>
                  <a:gd name="T84" fmla="*/ 192 w 4756"/>
                  <a:gd name="T85" fmla="*/ 35 h 1576"/>
                  <a:gd name="T86" fmla="*/ 194 w 4756"/>
                  <a:gd name="T87" fmla="*/ 37 h 1576"/>
                  <a:gd name="T88" fmla="*/ 198 w 4756"/>
                  <a:gd name="T89" fmla="*/ 41 h 1576"/>
                  <a:gd name="T90" fmla="*/ 202 w 4756"/>
                  <a:gd name="T91" fmla="*/ 45 h 1576"/>
                  <a:gd name="T92" fmla="*/ 205 w 4756"/>
                  <a:gd name="T93" fmla="*/ 50 h 1576"/>
                  <a:gd name="T94" fmla="*/ 208 w 4756"/>
                  <a:gd name="T95" fmla="*/ 54 h 1576"/>
                  <a:gd name="T96" fmla="*/ 211 w 4756"/>
                  <a:gd name="T97" fmla="*/ 59 h 1576"/>
                  <a:gd name="T98" fmla="*/ 214 w 4756"/>
                  <a:gd name="T99" fmla="*/ 64 h 1576"/>
                  <a:gd name="T100" fmla="*/ 216 w 4756"/>
                  <a:gd name="T101" fmla="*/ 69 h 1576"/>
                  <a:gd name="T102" fmla="*/ 0 w 4756"/>
                  <a:gd name="T103" fmla="*/ 72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12700">
                <a:noFill/>
                <a:round/>
                <a:headEnd/>
                <a:tailEnd/>
              </a:ln>
            </p:spPr>
            <p:txBody>
              <a:bodyPr/>
              <a:lstStyle/>
              <a:p>
                <a:endParaRPr lang="zh-CN" altLang="en-US"/>
              </a:p>
            </p:txBody>
          </p:sp>
        </p:grpSp>
        <p:sp>
          <p:nvSpPr>
            <p:cNvPr id="15367" name="Text Box 34"/>
            <p:cNvSpPr txBox="1">
              <a:spLocks noChangeArrowheads="1"/>
            </p:cNvSpPr>
            <p:nvPr/>
          </p:nvSpPr>
          <p:spPr bwMode="auto">
            <a:xfrm>
              <a:off x="4678363" y="3633788"/>
              <a:ext cx="1296987" cy="274637"/>
            </a:xfrm>
            <a:prstGeom prst="rect">
              <a:avLst/>
            </a:prstGeom>
            <a:noFill/>
            <a:ln w="9525">
              <a:noFill/>
              <a:miter lim="800000"/>
              <a:headEnd/>
              <a:tailEnd/>
            </a:ln>
          </p:spPr>
          <p:txBody>
            <a:bodyPr>
              <a:spAutoFit/>
            </a:bodyPr>
            <a:lstStyle/>
            <a:p>
              <a:pPr algn="ctr"/>
              <a:r>
                <a:rPr kumimoji="1" lang="zh-CN" altLang="en-US" sz="1200">
                  <a:solidFill>
                    <a:srgbClr val="000000"/>
                  </a:solidFill>
                </a:rPr>
                <a:t>单击添加文字</a:t>
              </a:r>
              <a:endParaRPr kumimoji="1" lang="en-US" altLang="ko-KR" sz="1200">
                <a:solidFill>
                  <a:srgbClr val="000000"/>
                </a:solidFill>
              </a:endParaRPr>
            </a:p>
          </p:txBody>
        </p:sp>
        <p:sp>
          <p:nvSpPr>
            <p:cNvPr id="15368" name="Text Box 35"/>
            <p:cNvSpPr txBox="1">
              <a:spLocks noChangeArrowheads="1"/>
            </p:cNvSpPr>
            <p:nvPr/>
          </p:nvSpPr>
          <p:spPr bwMode="auto">
            <a:xfrm>
              <a:off x="6261100" y="3633788"/>
              <a:ext cx="1441450" cy="274637"/>
            </a:xfrm>
            <a:prstGeom prst="rect">
              <a:avLst/>
            </a:prstGeom>
            <a:noFill/>
            <a:ln w="9525">
              <a:noFill/>
              <a:miter lim="800000"/>
              <a:headEnd/>
              <a:tailEnd/>
            </a:ln>
          </p:spPr>
          <p:txBody>
            <a:bodyPr>
              <a:spAutoFit/>
            </a:bodyPr>
            <a:lstStyle/>
            <a:p>
              <a:pPr algn="ctr" latinLnBrk="1"/>
              <a:r>
                <a:rPr kumimoji="1" lang="zh-CN" altLang="en-US" sz="1200">
                  <a:solidFill>
                    <a:srgbClr val="000000"/>
                  </a:solidFill>
                </a:rPr>
                <a:t>单击添加文字</a:t>
              </a:r>
              <a:endParaRPr kumimoji="1" lang="en-US" altLang="ko-KR" sz="1200">
                <a:solidFill>
                  <a:srgbClr val="000000"/>
                </a:solidFill>
              </a:endParaRPr>
            </a:p>
          </p:txBody>
        </p:sp>
        <p:sp>
          <p:nvSpPr>
            <p:cNvPr id="15369" name="Text Box 36"/>
            <p:cNvSpPr txBox="1">
              <a:spLocks noChangeArrowheads="1"/>
            </p:cNvSpPr>
            <p:nvPr/>
          </p:nvSpPr>
          <p:spPr bwMode="auto">
            <a:xfrm>
              <a:off x="4138613" y="2992438"/>
              <a:ext cx="1223962" cy="274637"/>
            </a:xfrm>
            <a:prstGeom prst="rect">
              <a:avLst/>
            </a:prstGeom>
            <a:noFill/>
            <a:ln w="9525">
              <a:noFill/>
              <a:miter lim="800000"/>
              <a:headEnd/>
              <a:tailEnd/>
            </a:ln>
          </p:spPr>
          <p:txBody>
            <a:bodyPr>
              <a:spAutoFit/>
            </a:bodyPr>
            <a:lstStyle/>
            <a:p>
              <a:pPr algn="ctr"/>
              <a:r>
                <a:rPr kumimoji="1" lang="zh-CN" altLang="en-US" sz="1200">
                  <a:solidFill>
                    <a:srgbClr val="FFFFFF"/>
                  </a:solidFill>
                </a:rPr>
                <a:t>单击添加文字</a:t>
              </a:r>
              <a:endParaRPr kumimoji="1" lang="en-US" altLang="ko-KR" sz="1000" b="0">
                <a:solidFill>
                  <a:srgbClr val="FFFFFF"/>
                </a:solidFill>
              </a:endParaRPr>
            </a:p>
          </p:txBody>
        </p:sp>
        <p:sp>
          <p:nvSpPr>
            <p:cNvPr id="15370" name="Text Box 37"/>
            <p:cNvSpPr txBox="1">
              <a:spLocks noChangeArrowheads="1"/>
            </p:cNvSpPr>
            <p:nvPr/>
          </p:nvSpPr>
          <p:spPr bwMode="auto">
            <a:xfrm>
              <a:off x="5578475" y="2992438"/>
              <a:ext cx="1223963" cy="274637"/>
            </a:xfrm>
            <a:prstGeom prst="rect">
              <a:avLst/>
            </a:prstGeom>
            <a:noFill/>
            <a:ln w="9525">
              <a:noFill/>
              <a:miter lim="800000"/>
              <a:headEnd/>
              <a:tailEnd/>
            </a:ln>
          </p:spPr>
          <p:txBody>
            <a:bodyPr>
              <a:spAutoFit/>
            </a:bodyPr>
            <a:lstStyle/>
            <a:p>
              <a:pPr algn="ctr"/>
              <a:r>
                <a:rPr kumimoji="1" lang="zh-CN" altLang="en-US" sz="1200">
                  <a:solidFill>
                    <a:srgbClr val="FFFFFF"/>
                  </a:solidFill>
                </a:rPr>
                <a:t>单击添加文字</a:t>
              </a:r>
              <a:endParaRPr kumimoji="1" lang="en-US" altLang="ko-KR" sz="1200">
                <a:solidFill>
                  <a:srgbClr val="FFFFFF"/>
                </a:solidFill>
              </a:endParaRPr>
            </a:p>
          </p:txBody>
        </p:sp>
        <p:sp>
          <p:nvSpPr>
            <p:cNvPr id="15371" name="Text Box 38"/>
            <p:cNvSpPr txBox="1">
              <a:spLocks noChangeArrowheads="1"/>
            </p:cNvSpPr>
            <p:nvPr/>
          </p:nvSpPr>
          <p:spPr bwMode="auto">
            <a:xfrm>
              <a:off x="6983413" y="2992438"/>
              <a:ext cx="1223962" cy="274637"/>
            </a:xfrm>
            <a:prstGeom prst="rect">
              <a:avLst/>
            </a:prstGeom>
            <a:noFill/>
            <a:ln w="9525">
              <a:noFill/>
              <a:miter lim="800000"/>
              <a:headEnd/>
              <a:tailEnd/>
            </a:ln>
          </p:spPr>
          <p:txBody>
            <a:bodyPr>
              <a:spAutoFit/>
            </a:bodyPr>
            <a:lstStyle/>
            <a:p>
              <a:pPr algn="ctr"/>
              <a:r>
                <a:rPr kumimoji="1" lang="zh-CN" altLang="en-US" sz="1200">
                  <a:solidFill>
                    <a:srgbClr val="FFFFFF"/>
                  </a:solidFill>
                </a:rPr>
                <a:t>单击添加文字</a:t>
              </a:r>
              <a:endParaRPr kumimoji="1" lang="en-US" altLang="ko-KR" sz="1000" b="0">
                <a:solidFill>
                  <a:srgbClr val="FFFFFF"/>
                </a:solidFill>
              </a:endParaRPr>
            </a:p>
          </p:txBody>
        </p:sp>
      </p:grpSp>
      <p:sp>
        <p:nvSpPr>
          <p:cNvPr id="15372" name="Rectangle 39"/>
          <p:cNvSpPr>
            <a:spLocks noChangeArrowheads="1"/>
          </p:cNvSpPr>
          <p:nvPr/>
        </p:nvSpPr>
        <p:spPr bwMode="auto">
          <a:xfrm>
            <a:off x="466725" y="2611438"/>
            <a:ext cx="3024188" cy="336550"/>
          </a:xfrm>
          <a:prstGeom prst="rect">
            <a:avLst/>
          </a:prstGeom>
          <a:noFill/>
          <a:ln w="9525">
            <a:noFill/>
            <a:miter lim="800000"/>
            <a:headEnd/>
            <a:tailEnd/>
          </a:ln>
        </p:spPr>
        <p:txBody>
          <a:bodyPr>
            <a:spAutoFit/>
          </a:bodyPr>
          <a:lstStyle/>
          <a:p>
            <a:r>
              <a:rPr lang="zh-CN" altLang="en-US" sz="1600">
                <a:solidFill>
                  <a:schemeClr val="accent2"/>
                </a:solidFill>
              </a:rPr>
              <a:t>单击此处添加标题文字</a:t>
            </a:r>
          </a:p>
        </p:txBody>
      </p:sp>
      <p:sp>
        <p:nvSpPr>
          <p:cNvPr id="15373" name="Rectangle 40"/>
          <p:cNvSpPr>
            <a:spLocks noChangeArrowheads="1"/>
          </p:cNvSpPr>
          <p:nvPr/>
        </p:nvSpPr>
        <p:spPr bwMode="auto">
          <a:xfrm>
            <a:off x="466725" y="2971800"/>
            <a:ext cx="3024188" cy="792163"/>
          </a:xfrm>
          <a:prstGeom prst="rect">
            <a:avLst/>
          </a:prstGeom>
          <a:noFill/>
          <a:ln w="9525">
            <a:noFill/>
            <a:miter lim="800000"/>
            <a:headEnd/>
            <a:tailEnd/>
          </a:ln>
        </p:spPr>
        <p:txBody>
          <a:bodyPr>
            <a:spAutoFit/>
          </a:bodyPr>
          <a:lstStyle/>
          <a:p>
            <a:pPr>
              <a:lnSpc>
                <a:spcPct val="120000"/>
              </a:lnSpc>
              <a:spcBef>
                <a:spcPct val="50000"/>
              </a:spcBef>
            </a:pPr>
            <a:r>
              <a:rPr lang="zh-CN" altLang="en-US" sz="1000">
                <a:solidFill>
                  <a:srgbClr val="000000"/>
                </a:solidFill>
              </a:rPr>
              <a:t>单击此处添加文字内容   单击此处添加文字内容</a:t>
            </a:r>
          </a:p>
          <a:p>
            <a:pPr>
              <a:lnSpc>
                <a:spcPct val="120000"/>
              </a:lnSpc>
              <a:spcBef>
                <a:spcPct val="50000"/>
              </a:spcBef>
            </a:pPr>
            <a:r>
              <a:rPr lang="zh-CN" altLang="en-US" sz="1000">
                <a:solidFill>
                  <a:srgbClr val="000000"/>
                </a:solidFill>
              </a:rPr>
              <a:t>单击此处添加文字内容   单击此处添加文字内容</a:t>
            </a:r>
          </a:p>
          <a:p>
            <a:pPr>
              <a:lnSpc>
                <a:spcPct val="120000"/>
              </a:lnSpc>
              <a:spcBef>
                <a:spcPct val="50000"/>
              </a:spcBef>
            </a:pPr>
            <a:r>
              <a:rPr lang="zh-CN" altLang="en-US" sz="1000">
                <a:solidFill>
                  <a:srgbClr val="000000"/>
                </a:solidFill>
              </a:rPr>
              <a:t>单击此处添加文字内容   </a:t>
            </a:r>
          </a:p>
        </p:txBody>
      </p:sp>
      <p:sp>
        <p:nvSpPr>
          <p:cNvPr id="15374" name="Rectangle 41"/>
          <p:cNvSpPr>
            <a:spLocks noChangeArrowheads="1"/>
          </p:cNvSpPr>
          <p:nvPr/>
        </p:nvSpPr>
        <p:spPr bwMode="auto">
          <a:xfrm>
            <a:off x="466725" y="3979863"/>
            <a:ext cx="3024188" cy="336550"/>
          </a:xfrm>
          <a:prstGeom prst="rect">
            <a:avLst/>
          </a:prstGeom>
          <a:noFill/>
          <a:ln w="9525">
            <a:noFill/>
            <a:miter lim="800000"/>
            <a:headEnd/>
            <a:tailEnd/>
          </a:ln>
        </p:spPr>
        <p:txBody>
          <a:bodyPr>
            <a:spAutoFit/>
          </a:bodyPr>
          <a:lstStyle/>
          <a:p>
            <a:r>
              <a:rPr lang="zh-CN" altLang="en-US" sz="1600">
                <a:solidFill>
                  <a:srgbClr val="5F5F5F"/>
                </a:solidFill>
              </a:rPr>
              <a:t>单击此处添加标题文字</a:t>
            </a:r>
          </a:p>
        </p:txBody>
      </p:sp>
      <p:sp>
        <p:nvSpPr>
          <p:cNvPr id="15375" name="Rectangle 42"/>
          <p:cNvSpPr>
            <a:spLocks noChangeArrowheads="1"/>
          </p:cNvSpPr>
          <p:nvPr/>
        </p:nvSpPr>
        <p:spPr bwMode="auto">
          <a:xfrm>
            <a:off x="466725" y="4340225"/>
            <a:ext cx="3024188" cy="792163"/>
          </a:xfrm>
          <a:prstGeom prst="rect">
            <a:avLst/>
          </a:prstGeom>
          <a:noFill/>
          <a:ln w="9525">
            <a:noFill/>
            <a:miter lim="800000"/>
            <a:headEnd/>
            <a:tailEnd/>
          </a:ln>
        </p:spPr>
        <p:txBody>
          <a:bodyPr>
            <a:spAutoFit/>
          </a:bodyPr>
          <a:lstStyle/>
          <a:p>
            <a:pPr>
              <a:lnSpc>
                <a:spcPct val="120000"/>
              </a:lnSpc>
              <a:spcBef>
                <a:spcPct val="50000"/>
              </a:spcBef>
            </a:pPr>
            <a:r>
              <a:rPr lang="zh-CN" altLang="en-US" sz="1000">
                <a:solidFill>
                  <a:srgbClr val="000000"/>
                </a:solidFill>
              </a:rPr>
              <a:t>单击此处添加文字内容   单击此处添加文字内容</a:t>
            </a:r>
          </a:p>
          <a:p>
            <a:pPr>
              <a:lnSpc>
                <a:spcPct val="120000"/>
              </a:lnSpc>
              <a:spcBef>
                <a:spcPct val="50000"/>
              </a:spcBef>
            </a:pPr>
            <a:r>
              <a:rPr lang="zh-CN" altLang="en-US" sz="1000">
                <a:solidFill>
                  <a:srgbClr val="000000"/>
                </a:solidFill>
              </a:rPr>
              <a:t>单击此处添加文字内容   单击此处添加文字内容</a:t>
            </a:r>
          </a:p>
          <a:p>
            <a:pPr>
              <a:lnSpc>
                <a:spcPct val="120000"/>
              </a:lnSpc>
              <a:spcBef>
                <a:spcPct val="50000"/>
              </a:spcBef>
            </a:pPr>
            <a:r>
              <a:rPr lang="zh-CN" altLang="en-US" sz="1000">
                <a:solidFill>
                  <a:srgbClr val="000000"/>
                </a:solidFill>
              </a:rPr>
              <a:t>单击此处添加文字内容   </a:t>
            </a:r>
          </a:p>
        </p:txBody>
      </p:sp>
      <p:sp>
        <p:nvSpPr>
          <p:cNvPr id="15376" name="WordArt 38"/>
          <p:cNvSpPr>
            <a:spLocks noChangeArrowheads="1" noChangeShapeType="1" noTextEdit="1"/>
          </p:cNvSpPr>
          <p:nvPr/>
        </p:nvSpPr>
        <p:spPr bwMode="auto">
          <a:xfrm>
            <a:off x="528635" y="1836729"/>
            <a:ext cx="3686175" cy="377825"/>
          </a:xfrm>
          <a:prstGeom prst="rect">
            <a:avLst/>
          </a:prstGeom>
        </p:spPr>
        <p:txBody>
          <a:bodyPr wrap="none" fromWordArt="1">
            <a:prstTxWarp prst="textPlain">
              <a:avLst>
                <a:gd name="adj" fmla="val 50000"/>
              </a:avLst>
            </a:prstTxWarp>
          </a:bodyPr>
          <a:lstStyle/>
          <a:p>
            <a:pPr algn="ctr"/>
            <a:r>
              <a:rPr lang="zh-CN" altLang="en-US" sz="3600" kern="10" dirty="0">
                <a:ln w="9525">
                  <a:noFill/>
                  <a:round/>
                  <a:headEnd/>
                  <a:tailEnd/>
                </a:ln>
                <a:solidFill>
                  <a:schemeClr val="accent1"/>
                </a:solidFill>
                <a:latin typeface="微软雅黑"/>
                <a:ea typeface="微软雅黑"/>
              </a:rPr>
              <a:t>双击此处添加标题文字</a:t>
            </a:r>
          </a:p>
        </p:txBody>
      </p:sp>
      <p:sp>
        <p:nvSpPr>
          <p:cNvPr id="15377"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15376"/>
                                        </p:tgtEl>
                                        <p:attrNameLst>
                                          <p:attrName>style.visibility</p:attrName>
                                        </p:attrNameLst>
                                      </p:cBhvr>
                                      <p:to>
                                        <p:strVal val="visible"/>
                                      </p:to>
                                    </p:set>
                                    <p:anim calcmode="lin" valueType="num">
                                      <p:cBhvr>
                                        <p:cTn id="7" dur="1000" fill="hold"/>
                                        <p:tgtEl>
                                          <p:spTgt spid="15376"/>
                                        </p:tgtEl>
                                        <p:attrNameLst>
                                          <p:attrName>ppt_x</p:attrName>
                                        </p:attrNameLst>
                                      </p:cBhvr>
                                      <p:tavLst>
                                        <p:tav tm="0">
                                          <p:val>
                                            <p:strVal val="#ppt_x-.2"/>
                                          </p:val>
                                        </p:tav>
                                        <p:tav tm="100000">
                                          <p:val>
                                            <p:strVal val="#ppt_x"/>
                                          </p:val>
                                        </p:tav>
                                      </p:tavLst>
                                    </p:anim>
                                    <p:anim calcmode="lin" valueType="num">
                                      <p:cBhvr>
                                        <p:cTn id="8" dur="1000" fill="hold"/>
                                        <p:tgtEl>
                                          <p:spTgt spid="1537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76"/>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15372"/>
                                        </p:tgtEl>
                                        <p:attrNameLst>
                                          <p:attrName>style.visibility</p:attrName>
                                        </p:attrNameLst>
                                      </p:cBhvr>
                                      <p:to>
                                        <p:strVal val="visible"/>
                                      </p:to>
                                    </p:set>
                                    <p:anim calcmode="lin" valueType="num">
                                      <p:cBhvr>
                                        <p:cTn id="13" dur="1000" fill="hold"/>
                                        <p:tgtEl>
                                          <p:spTgt spid="15372"/>
                                        </p:tgtEl>
                                        <p:attrNameLst>
                                          <p:attrName>ppt_x</p:attrName>
                                        </p:attrNameLst>
                                      </p:cBhvr>
                                      <p:tavLst>
                                        <p:tav tm="0">
                                          <p:val>
                                            <p:strVal val="#ppt_x-.2"/>
                                          </p:val>
                                        </p:tav>
                                        <p:tav tm="100000">
                                          <p:val>
                                            <p:strVal val="#ppt_x"/>
                                          </p:val>
                                        </p:tav>
                                      </p:tavLst>
                                    </p:anim>
                                    <p:anim calcmode="lin" valueType="num">
                                      <p:cBhvr>
                                        <p:cTn id="14" dur="1000" fill="hold"/>
                                        <p:tgtEl>
                                          <p:spTgt spid="15372"/>
                                        </p:tgtEl>
                                        <p:attrNameLst>
                                          <p:attrName>ppt_y</p:attrName>
                                        </p:attrNameLst>
                                      </p:cBhvr>
                                      <p:tavLst>
                                        <p:tav tm="0">
                                          <p:val>
                                            <p:strVal val="#ppt_y"/>
                                          </p:val>
                                        </p:tav>
                                        <p:tav tm="100000">
                                          <p:val>
                                            <p:strVal val="#ppt_y"/>
                                          </p:val>
                                        </p:tav>
                                      </p:tavLst>
                                    </p:anim>
                                    <p:animEffect transition="in" filter="wipe(right)" prLst="gradientSize: 0.1">
                                      <p:cBhvr>
                                        <p:cTn id="15" dur="1000"/>
                                        <p:tgtEl>
                                          <p:spTgt spid="15372"/>
                                        </p:tgtEl>
                                      </p:cBhvr>
                                    </p:animEffect>
                                  </p:childTnLst>
                                </p:cTn>
                              </p:par>
                            </p:childTnLst>
                          </p:cTn>
                        </p:par>
                        <p:par>
                          <p:cTn id="16" fill="hold">
                            <p:stCondLst>
                              <p:cond delay="2000"/>
                            </p:stCondLst>
                            <p:childTnLst>
                              <p:par>
                                <p:cTn id="17" presetID="29" presetClass="entr" presetSubtype="0" fill="hold" grpId="0" nodeType="afterEffect">
                                  <p:stCondLst>
                                    <p:cond delay="0"/>
                                  </p:stCondLst>
                                  <p:childTnLst>
                                    <p:set>
                                      <p:cBhvr>
                                        <p:cTn id="18" dur="1" fill="hold">
                                          <p:stCondLst>
                                            <p:cond delay="0"/>
                                          </p:stCondLst>
                                        </p:cTn>
                                        <p:tgtEl>
                                          <p:spTgt spid="15373"/>
                                        </p:tgtEl>
                                        <p:attrNameLst>
                                          <p:attrName>style.visibility</p:attrName>
                                        </p:attrNameLst>
                                      </p:cBhvr>
                                      <p:to>
                                        <p:strVal val="visible"/>
                                      </p:to>
                                    </p:set>
                                    <p:anim calcmode="lin" valueType="num">
                                      <p:cBhvr>
                                        <p:cTn id="19" dur="1000" fill="hold"/>
                                        <p:tgtEl>
                                          <p:spTgt spid="15373"/>
                                        </p:tgtEl>
                                        <p:attrNameLst>
                                          <p:attrName>ppt_x</p:attrName>
                                        </p:attrNameLst>
                                      </p:cBhvr>
                                      <p:tavLst>
                                        <p:tav tm="0">
                                          <p:val>
                                            <p:strVal val="#ppt_x-.2"/>
                                          </p:val>
                                        </p:tav>
                                        <p:tav tm="100000">
                                          <p:val>
                                            <p:strVal val="#ppt_x"/>
                                          </p:val>
                                        </p:tav>
                                      </p:tavLst>
                                    </p:anim>
                                    <p:anim calcmode="lin" valueType="num">
                                      <p:cBhvr>
                                        <p:cTn id="20" dur="1000" fill="hold"/>
                                        <p:tgtEl>
                                          <p:spTgt spid="1537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373"/>
                                        </p:tgtEl>
                                      </p:cBhvr>
                                    </p:animEffect>
                                  </p:childTnLst>
                                </p:cTn>
                              </p:par>
                            </p:childTnLst>
                          </p:cTn>
                        </p:par>
                        <p:par>
                          <p:cTn id="22" fill="hold">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15374"/>
                                        </p:tgtEl>
                                        <p:attrNameLst>
                                          <p:attrName>style.visibility</p:attrName>
                                        </p:attrNameLst>
                                      </p:cBhvr>
                                      <p:to>
                                        <p:strVal val="visible"/>
                                      </p:to>
                                    </p:set>
                                    <p:anim calcmode="lin" valueType="num">
                                      <p:cBhvr>
                                        <p:cTn id="25" dur="1000" fill="hold"/>
                                        <p:tgtEl>
                                          <p:spTgt spid="15374"/>
                                        </p:tgtEl>
                                        <p:attrNameLst>
                                          <p:attrName>ppt_x</p:attrName>
                                        </p:attrNameLst>
                                      </p:cBhvr>
                                      <p:tavLst>
                                        <p:tav tm="0">
                                          <p:val>
                                            <p:strVal val="#ppt_x-.2"/>
                                          </p:val>
                                        </p:tav>
                                        <p:tav tm="100000">
                                          <p:val>
                                            <p:strVal val="#ppt_x"/>
                                          </p:val>
                                        </p:tav>
                                      </p:tavLst>
                                    </p:anim>
                                    <p:anim calcmode="lin" valueType="num">
                                      <p:cBhvr>
                                        <p:cTn id="26" dur="1000" fill="hold"/>
                                        <p:tgtEl>
                                          <p:spTgt spid="15374"/>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5374"/>
                                        </p:tgtEl>
                                      </p:cBhvr>
                                    </p:animEffect>
                                  </p:childTnLst>
                                </p:cTn>
                              </p:par>
                            </p:childTnLst>
                          </p:cTn>
                        </p:par>
                        <p:par>
                          <p:cTn id="28" fill="hold">
                            <p:stCondLst>
                              <p:cond delay="4000"/>
                            </p:stCondLst>
                            <p:childTnLst>
                              <p:par>
                                <p:cTn id="29" presetID="29" presetClass="entr" presetSubtype="0" fill="hold" grpId="0" nodeType="afterEffect">
                                  <p:stCondLst>
                                    <p:cond delay="0"/>
                                  </p:stCondLst>
                                  <p:childTnLst>
                                    <p:set>
                                      <p:cBhvr>
                                        <p:cTn id="30" dur="1" fill="hold">
                                          <p:stCondLst>
                                            <p:cond delay="0"/>
                                          </p:stCondLst>
                                        </p:cTn>
                                        <p:tgtEl>
                                          <p:spTgt spid="15375"/>
                                        </p:tgtEl>
                                        <p:attrNameLst>
                                          <p:attrName>style.visibility</p:attrName>
                                        </p:attrNameLst>
                                      </p:cBhvr>
                                      <p:to>
                                        <p:strVal val="visible"/>
                                      </p:to>
                                    </p:set>
                                    <p:anim calcmode="lin" valueType="num">
                                      <p:cBhvr>
                                        <p:cTn id="31" dur="1000" fill="hold"/>
                                        <p:tgtEl>
                                          <p:spTgt spid="15375"/>
                                        </p:tgtEl>
                                        <p:attrNameLst>
                                          <p:attrName>ppt_x</p:attrName>
                                        </p:attrNameLst>
                                      </p:cBhvr>
                                      <p:tavLst>
                                        <p:tav tm="0">
                                          <p:val>
                                            <p:strVal val="#ppt_x-.2"/>
                                          </p:val>
                                        </p:tav>
                                        <p:tav tm="100000">
                                          <p:val>
                                            <p:strVal val="#ppt_x"/>
                                          </p:val>
                                        </p:tav>
                                      </p:tavLst>
                                    </p:anim>
                                    <p:anim calcmode="lin" valueType="num">
                                      <p:cBhvr>
                                        <p:cTn id="32" dur="1000" fill="hold"/>
                                        <p:tgtEl>
                                          <p:spTgt spid="15375"/>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5375"/>
                                        </p:tgtEl>
                                      </p:cBhvr>
                                    </p:animEffect>
                                  </p:childTnLst>
                                </p:cTn>
                              </p:par>
                            </p:childTnLst>
                          </p:cTn>
                        </p:par>
                        <p:par>
                          <p:cTn id="34" fill="hold">
                            <p:stCondLst>
                              <p:cond delay="5000"/>
                            </p:stCondLst>
                            <p:childTnLst>
                              <p:par>
                                <p:cTn id="35" presetID="26" presetClass="entr" presetSubtype="0"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down)">
                                      <p:cBhvr>
                                        <p:cTn id="37" dur="580">
                                          <p:stCondLst>
                                            <p:cond delay="0"/>
                                          </p:stCondLst>
                                        </p:cTn>
                                        <p:tgtEl>
                                          <p:spTgt spid="45"/>
                                        </p:tgtEl>
                                      </p:cBhvr>
                                    </p:animEffect>
                                    <p:anim calcmode="lin" valueType="num">
                                      <p:cBhvr>
                                        <p:cTn id="38"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43" dur="26">
                                          <p:stCondLst>
                                            <p:cond delay="650"/>
                                          </p:stCondLst>
                                        </p:cTn>
                                        <p:tgtEl>
                                          <p:spTgt spid="45"/>
                                        </p:tgtEl>
                                      </p:cBhvr>
                                      <p:to x="100000" y="60000"/>
                                    </p:animScale>
                                    <p:animScale>
                                      <p:cBhvr>
                                        <p:cTn id="44" dur="166" decel="50000">
                                          <p:stCondLst>
                                            <p:cond delay="676"/>
                                          </p:stCondLst>
                                        </p:cTn>
                                        <p:tgtEl>
                                          <p:spTgt spid="45"/>
                                        </p:tgtEl>
                                      </p:cBhvr>
                                      <p:to x="100000" y="100000"/>
                                    </p:animScale>
                                    <p:animScale>
                                      <p:cBhvr>
                                        <p:cTn id="45" dur="26">
                                          <p:stCondLst>
                                            <p:cond delay="1312"/>
                                          </p:stCondLst>
                                        </p:cTn>
                                        <p:tgtEl>
                                          <p:spTgt spid="45"/>
                                        </p:tgtEl>
                                      </p:cBhvr>
                                      <p:to x="100000" y="80000"/>
                                    </p:animScale>
                                    <p:animScale>
                                      <p:cBhvr>
                                        <p:cTn id="46" dur="166" decel="50000">
                                          <p:stCondLst>
                                            <p:cond delay="1338"/>
                                          </p:stCondLst>
                                        </p:cTn>
                                        <p:tgtEl>
                                          <p:spTgt spid="45"/>
                                        </p:tgtEl>
                                      </p:cBhvr>
                                      <p:to x="100000" y="100000"/>
                                    </p:animScale>
                                    <p:animScale>
                                      <p:cBhvr>
                                        <p:cTn id="47" dur="26">
                                          <p:stCondLst>
                                            <p:cond delay="1642"/>
                                          </p:stCondLst>
                                        </p:cTn>
                                        <p:tgtEl>
                                          <p:spTgt spid="45"/>
                                        </p:tgtEl>
                                      </p:cBhvr>
                                      <p:to x="100000" y="90000"/>
                                    </p:animScale>
                                    <p:animScale>
                                      <p:cBhvr>
                                        <p:cTn id="48" dur="166" decel="50000">
                                          <p:stCondLst>
                                            <p:cond delay="1668"/>
                                          </p:stCondLst>
                                        </p:cTn>
                                        <p:tgtEl>
                                          <p:spTgt spid="45"/>
                                        </p:tgtEl>
                                      </p:cBhvr>
                                      <p:to x="100000" y="100000"/>
                                    </p:animScale>
                                    <p:animScale>
                                      <p:cBhvr>
                                        <p:cTn id="49" dur="26">
                                          <p:stCondLst>
                                            <p:cond delay="1808"/>
                                          </p:stCondLst>
                                        </p:cTn>
                                        <p:tgtEl>
                                          <p:spTgt spid="45"/>
                                        </p:tgtEl>
                                      </p:cBhvr>
                                      <p:to x="100000" y="95000"/>
                                    </p:animScale>
                                    <p:animScale>
                                      <p:cBhvr>
                                        <p:cTn id="50" dur="166" decel="50000">
                                          <p:stCondLst>
                                            <p:cond delay="1834"/>
                                          </p:stCondLst>
                                        </p:cTn>
                                        <p:tgtEl>
                                          <p:spTgt spid="4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2" grpId="0"/>
      <p:bldP spid="15373" grpId="0"/>
      <p:bldP spid="15374" grpId="0"/>
      <p:bldP spid="15375" grpId="0"/>
      <p:bldP spid="1537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 name="组合 26"/>
          <p:cNvGrpSpPr/>
          <p:nvPr/>
        </p:nvGrpSpPr>
        <p:grpSpPr>
          <a:xfrm>
            <a:off x="611188" y="4248150"/>
            <a:ext cx="3675062" cy="2565400"/>
            <a:chOff x="611188" y="4248150"/>
            <a:chExt cx="3675062" cy="2565400"/>
          </a:xfrm>
        </p:grpSpPr>
        <p:sp>
          <p:nvSpPr>
            <p:cNvPr id="535555" name="AutoShape 3"/>
            <p:cNvSpPr>
              <a:spLocks noChangeArrowheads="1"/>
            </p:cNvSpPr>
            <p:nvPr/>
          </p:nvSpPr>
          <p:spPr bwMode="auto">
            <a:xfrm>
              <a:off x="611188" y="5545138"/>
              <a:ext cx="3671887" cy="1268412"/>
            </a:xfrm>
            <a:prstGeom prst="flowChartManualOperation">
              <a:avLst/>
            </a:prstGeom>
            <a:gradFill rotWithShape="1">
              <a:gsLst>
                <a:gs pos="0">
                  <a:schemeClr val="tx1">
                    <a:alpha val="20000"/>
                  </a:schemeClr>
                </a:gs>
                <a:gs pos="100000">
                  <a:schemeClr val="tx1">
                    <a:gamma/>
                    <a:shade val="46275"/>
                    <a:invGamma/>
                    <a:alpha val="0"/>
                  </a:schemeClr>
                </a:gs>
              </a:gsLst>
              <a:lin ang="5400000" scaled="1"/>
            </a:gradFill>
            <a:ln w="12700" algn="ctr">
              <a:noFill/>
              <a:miter lim="800000"/>
              <a:headEnd/>
              <a:tailEnd/>
            </a:ln>
            <a:effectLst/>
          </p:spPr>
          <p:txBody>
            <a:bodyPr/>
            <a:lstStyle/>
            <a:p>
              <a:pPr>
                <a:defRPr/>
              </a:pPr>
              <a:endParaRPr lang="zh-CN" altLang="en-US" b="0"/>
            </a:p>
          </p:txBody>
        </p:sp>
        <p:grpSp>
          <p:nvGrpSpPr>
            <p:cNvPr id="16387" name="Group 4"/>
            <p:cNvGrpSpPr>
              <a:grpSpLocks/>
            </p:cNvGrpSpPr>
            <p:nvPr/>
          </p:nvGrpSpPr>
          <p:grpSpPr bwMode="auto">
            <a:xfrm>
              <a:off x="612775" y="4248150"/>
              <a:ext cx="3673475" cy="1727200"/>
              <a:chOff x="1728" y="3024"/>
              <a:chExt cx="2304" cy="1080"/>
            </a:xfrm>
          </p:grpSpPr>
          <p:sp>
            <p:nvSpPr>
              <p:cNvPr id="16406" name="Freeform 5"/>
              <p:cNvSpPr>
                <a:spLocks/>
              </p:cNvSpPr>
              <p:nvPr/>
            </p:nvSpPr>
            <p:spPr bwMode="auto">
              <a:xfrm>
                <a:off x="1728" y="3024"/>
                <a:ext cx="2304" cy="1080"/>
              </a:xfrm>
              <a:custGeom>
                <a:avLst/>
                <a:gdLst>
                  <a:gd name="T0" fmla="*/ 2304 w 2304"/>
                  <a:gd name="T1" fmla="*/ 792 h 1080"/>
                  <a:gd name="T2" fmla="*/ 2302 w 2304"/>
                  <a:gd name="T3" fmla="*/ 806 h 1080"/>
                  <a:gd name="T4" fmla="*/ 2290 w 2304"/>
                  <a:gd name="T5" fmla="*/ 836 h 1080"/>
                  <a:gd name="T6" fmla="*/ 2268 w 2304"/>
                  <a:gd name="T7" fmla="*/ 864 h 1080"/>
                  <a:gd name="T8" fmla="*/ 2234 w 2304"/>
                  <a:gd name="T9" fmla="*/ 892 h 1080"/>
                  <a:gd name="T10" fmla="*/ 2190 w 2304"/>
                  <a:gd name="T11" fmla="*/ 916 h 1080"/>
                  <a:gd name="T12" fmla="*/ 2108 w 2304"/>
                  <a:gd name="T13" fmla="*/ 954 h 1080"/>
                  <a:gd name="T14" fmla="*/ 1966 w 2304"/>
                  <a:gd name="T15" fmla="*/ 996 h 1080"/>
                  <a:gd name="T16" fmla="*/ 1796 w 2304"/>
                  <a:gd name="T17" fmla="*/ 1030 h 1080"/>
                  <a:gd name="T18" fmla="*/ 1600 w 2304"/>
                  <a:gd name="T19" fmla="*/ 1058 h 1080"/>
                  <a:gd name="T20" fmla="*/ 1384 w 2304"/>
                  <a:gd name="T21" fmla="*/ 1074 h 1080"/>
                  <a:gd name="T22" fmla="*/ 1152 w 2304"/>
                  <a:gd name="T23" fmla="*/ 1080 h 1080"/>
                  <a:gd name="T24" fmla="*/ 1034 w 2304"/>
                  <a:gd name="T25" fmla="*/ 1078 h 1080"/>
                  <a:gd name="T26" fmla="*/ 810 w 2304"/>
                  <a:gd name="T27" fmla="*/ 1068 h 1080"/>
                  <a:gd name="T28" fmla="*/ 602 w 2304"/>
                  <a:gd name="T29" fmla="*/ 1046 h 1080"/>
                  <a:gd name="T30" fmla="*/ 420 w 2304"/>
                  <a:gd name="T31" fmla="*/ 1014 h 1080"/>
                  <a:gd name="T32" fmla="*/ 264 w 2304"/>
                  <a:gd name="T33" fmla="*/ 976 h 1080"/>
                  <a:gd name="T34" fmla="*/ 140 w 2304"/>
                  <a:gd name="T35" fmla="*/ 930 h 1080"/>
                  <a:gd name="T36" fmla="*/ 90 w 2304"/>
                  <a:gd name="T37" fmla="*/ 904 h 1080"/>
                  <a:gd name="T38" fmla="*/ 52 w 2304"/>
                  <a:gd name="T39" fmla="*/ 878 h 1080"/>
                  <a:gd name="T40" fmla="*/ 24 w 2304"/>
                  <a:gd name="T41" fmla="*/ 850 h 1080"/>
                  <a:gd name="T42" fmla="*/ 6 w 2304"/>
                  <a:gd name="T43" fmla="*/ 822 h 1080"/>
                  <a:gd name="T44" fmla="*/ 0 w 2304"/>
                  <a:gd name="T45" fmla="*/ 792 h 1080"/>
                  <a:gd name="T46" fmla="*/ 288 w 2304"/>
                  <a:gd name="T47" fmla="*/ 216 h 1080"/>
                  <a:gd name="T48" fmla="*/ 292 w 2304"/>
                  <a:gd name="T49" fmla="*/ 194 h 1080"/>
                  <a:gd name="T50" fmla="*/ 306 w 2304"/>
                  <a:gd name="T51" fmla="*/ 172 h 1080"/>
                  <a:gd name="T52" fmla="*/ 326 w 2304"/>
                  <a:gd name="T53" fmla="*/ 152 h 1080"/>
                  <a:gd name="T54" fmla="*/ 356 w 2304"/>
                  <a:gd name="T55" fmla="*/ 132 h 1080"/>
                  <a:gd name="T56" fmla="*/ 436 w 2304"/>
                  <a:gd name="T57" fmla="*/ 96 h 1080"/>
                  <a:gd name="T58" fmla="*/ 542 w 2304"/>
                  <a:gd name="T59" fmla="*/ 64 h 1080"/>
                  <a:gd name="T60" fmla="*/ 668 w 2304"/>
                  <a:gd name="T61" fmla="*/ 36 h 1080"/>
                  <a:gd name="T62" fmla="*/ 816 w 2304"/>
                  <a:gd name="T63" fmla="*/ 16 h 1080"/>
                  <a:gd name="T64" fmla="*/ 978 w 2304"/>
                  <a:gd name="T65" fmla="*/ 4 h 1080"/>
                  <a:gd name="T66" fmla="*/ 1152 w 2304"/>
                  <a:gd name="T67" fmla="*/ 0 h 1080"/>
                  <a:gd name="T68" fmla="*/ 1240 w 2304"/>
                  <a:gd name="T69" fmla="*/ 2 h 1080"/>
                  <a:gd name="T70" fmla="*/ 1408 w 2304"/>
                  <a:gd name="T71" fmla="*/ 10 h 1080"/>
                  <a:gd name="T72" fmla="*/ 1564 w 2304"/>
                  <a:gd name="T73" fmla="*/ 26 h 1080"/>
                  <a:gd name="T74" fmla="*/ 1702 w 2304"/>
                  <a:gd name="T75" fmla="*/ 50 h 1080"/>
                  <a:gd name="T76" fmla="*/ 1818 w 2304"/>
                  <a:gd name="T77" fmla="*/ 78 h 1080"/>
                  <a:gd name="T78" fmla="*/ 1912 w 2304"/>
                  <a:gd name="T79" fmla="*/ 114 h 1080"/>
                  <a:gd name="T80" fmla="*/ 1964 w 2304"/>
                  <a:gd name="T81" fmla="*/ 142 h 1080"/>
                  <a:gd name="T82" fmla="*/ 1988 w 2304"/>
                  <a:gd name="T83" fmla="*/ 162 h 1080"/>
                  <a:gd name="T84" fmla="*/ 2006 w 2304"/>
                  <a:gd name="T85" fmla="*/ 184 h 1080"/>
                  <a:gd name="T86" fmla="*/ 2014 w 2304"/>
                  <a:gd name="T87" fmla="*/ 204 h 1080"/>
                  <a:gd name="T88" fmla="*/ 2016 w 2304"/>
                  <a:gd name="T89" fmla="*/ 216 h 10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04"/>
                  <a:gd name="T136" fmla="*/ 0 h 1080"/>
                  <a:gd name="T137" fmla="*/ 2304 w 2304"/>
                  <a:gd name="T138" fmla="*/ 1080 h 10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04" h="1080">
                    <a:moveTo>
                      <a:pt x="2016" y="216"/>
                    </a:moveTo>
                    <a:lnTo>
                      <a:pt x="2304" y="792"/>
                    </a:lnTo>
                    <a:lnTo>
                      <a:pt x="2302" y="806"/>
                    </a:lnTo>
                    <a:lnTo>
                      <a:pt x="2298" y="822"/>
                    </a:lnTo>
                    <a:lnTo>
                      <a:pt x="2290" y="836"/>
                    </a:lnTo>
                    <a:lnTo>
                      <a:pt x="2280" y="850"/>
                    </a:lnTo>
                    <a:lnTo>
                      <a:pt x="2268" y="864"/>
                    </a:lnTo>
                    <a:lnTo>
                      <a:pt x="2252" y="878"/>
                    </a:lnTo>
                    <a:lnTo>
                      <a:pt x="2234" y="892"/>
                    </a:lnTo>
                    <a:lnTo>
                      <a:pt x="2214" y="904"/>
                    </a:lnTo>
                    <a:lnTo>
                      <a:pt x="2190" y="916"/>
                    </a:lnTo>
                    <a:lnTo>
                      <a:pt x="2164" y="930"/>
                    </a:lnTo>
                    <a:lnTo>
                      <a:pt x="2108" y="954"/>
                    </a:lnTo>
                    <a:lnTo>
                      <a:pt x="2040" y="976"/>
                    </a:lnTo>
                    <a:lnTo>
                      <a:pt x="1966" y="996"/>
                    </a:lnTo>
                    <a:lnTo>
                      <a:pt x="1884" y="1014"/>
                    </a:lnTo>
                    <a:lnTo>
                      <a:pt x="1796" y="1030"/>
                    </a:lnTo>
                    <a:lnTo>
                      <a:pt x="1702" y="1046"/>
                    </a:lnTo>
                    <a:lnTo>
                      <a:pt x="1600" y="1058"/>
                    </a:lnTo>
                    <a:lnTo>
                      <a:pt x="1494" y="1068"/>
                    </a:lnTo>
                    <a:lnTo>
                      <a:pt x="1384" y="1074"/>
                    </a:lnTo>
                    <a:lnTo>
                      <a:pt x="1270" y="1078"/>
                    </a:lnTo>
                    <a:lnTo>
                      <a:pt x="1152" y="1080"/>
                    </a:lnTo>
                    <a:lnTo>
                      <a:pt x="1034" y="1078"/>
                    </a:lnTo>
                    <a:lnTo>
                      <a:pt x="920" y="1074"/>
                    </a:lnTo>
                    <a:lnTo>
                      <a:pt x="810" y="1068"/>
                    </a:lnTo>
                    <a:lnTo>
                      <a:pt x="704" y="1058"/>
                    </a:lnTo>
                    <a:lnTo>
                      <a:pt x="602" y="1046"/>
                    </a:lnTo>
                    <a:lnTo>
                      <a:pt x="508" y="1030"/>
                    </a:lnTo>
                    <a:lnTo>
                      <a:pt x="420" y="1014"/>
                    </a:lnTo>
                    <a:lnTo>
                      <a:pt x="338" y="996"/>
                    </a:lnTo>
                    <a:lnTo>
                      <a:pt x="264" y="976"/>
                    </a:lnTo>
                    <a:lnTo>
                      <a:pt x="196" y="954"/>
                    </a:lnTo>
                    <a:lnTo>
                      <a:pt x="140" y="930"/>
                    </a:lnTo>
                    <a:lnTo>
                      <a:pt x="114" y="916"/>
                    </a:lnTo>
                    <a:lnTo>
                      <a:pt x="90" y="904"/>
                    </a:lnTo>
                    <a:lnTo>
                      <a:pt x="70" y="892"/>
                    </a:lnTo>
                    <a:lnTo>
                      <a:pt x="52" y="878"/>
                    </a:lnTo>
                    <a:lnTo>
                      <a:pt x="36" y="864"/>
                    </a:lnTo>
                    <a:lnTo>
                      <a:pt x="24" y="850"/>
                    </a:lnTo>
                    <a:lnTo>
                      <a:pt x="14" y="836"/>
                    </a:lnTo>
                    <a:lnTo>
                      <a:pt x="6" y="822"/>
                    </a:lnTo>
                    <a:lnTo>
                      <a:pt x="2" y="806"/>
                    </a:lnTo>
                    <a:lnTo>
                      <a:pt x="0" y="792"/>
                    </a:lnTo>
                    <a:lnTo>
                      <a:pt x="288" y="216"/>
                    </a:lnTo>
                    <a:lnTo>
                      <a:pt x="290" y="204"/>
                    </a:lnTo>
                    <a:lnTo>
                      <a:pt x="292" y="194"/>
                    </a:lnTo>
                    <a:lnTo>
                      <a:pt x="298" y="184"/>
                    </a:lnTo>
                    <a:lnTo>
                      <a:pt x="306" y="172"/>
                    </a:lnTo>
                    <a:lnTo>
                      <a:pt x="316" y="162"/>
                    </a:lnTo>
                    <a:lnTo>
                      <a:pt x="326" y="152"/>
                    </a:lnTo>
                    <a:lnTo>
                      <a:pt x="340" y="142"/>
                    </a:lnTo>
                    <a:lnTo>
                      <a:pt x="356" y="132"/>
                    </a:lnTo>
                    <a:lnTo>
                      <a:pt x="392" y="114"/>
                    </a:lnTo>
                    <a:lnTo>
                      <a:pt x="436" y="96"/>
                    </a:lnTo>
                    <a:lnTo>
                      <a:pt x="486" y="78"/>
                    </a:lnTo>
                    <a:lnTo>
                      <a:pt x="542" y="64"/>
                    </a:lnTo>
                    <a:lnTo>
                      <a:pt x="602" y="50"/>
                    </a:lnTo>
                    <a:lnTo>
                      <a:pt x="668" y="36"/>
                    </a:lnTo>
                    <a:lnTo>
                      <a:pt x="740" y="26"/>
                    </a:lnTo>
                    <a:lnTo>
                      <a:pt x="816" y="16"/>
                    </a:lnTo>
                    <a:lnTo>
                      <a:pt x="896" y="10"/>
                    </a:lnTo>
                    <a:lnTo>
                      <a:pt x="978" y="4"/>
                    </a:lnTo>
                    <a:lnTo>
                      <a:pt x="1064" y="2"/>
                    </a:lnTo>
                    <a:lnTo>
                      <a:pt x="1152" y="0"/>
                    </a:lnTo>
                    <a:lnTo>
                      <a:pt x="1240" y="2"/>
                    </a:lnTo>
                    <a:lnTo>
                      <a:pt x="1326" y="4"/>
                    </a:lnTo>
                    <a:lnTo>
                      <a:pt x="1408" y="10"/>
                    </a:lnTo>
                    <a:lnTo>
                      <a:pt x="1488" y="16"/>
                    </a:lnTo>
                    <a:lnTo>
                      <a:pt x="1564" y="26"/>
                    </a:lnTo>
                    <a:lnTo>
                      <a:pt x="1636" y="36"/>
                    </a:lnTo>
                    <a:lnTo>
                      <a:pt x="1702" y="50"/>
                    </a:lnTo>
                    <a:lnTo>
                      <a:pt x="1762" y="64"/>
                    </a:lnTo>
                    <a:lnTo>
                      <a:pt x="1818" y="78"/>
                    </a:lnTo>
                    <a:lnTo>
                      <a:pt x="1868" y="96"/>
                    </a:lnTo>
                    <a:lnTo>
                      <a:pt x="1912" y="114"/>
                    </a:lnTo>
                    <a:lnTo>
                      <a:pt x="1948" y="132"/>
                    </a:lnTo>
                    <a:lnTo>
                      <a:pt x="1964" y="142"/>
                    </a:lnTo>
                    <a:lnTo>
                      <a:pt x="1978" y="152"/>
                    </a:lnTo>
                    <a:lnTo>
                      <a:pt x="1988" y="162"/>
                    </a:lnTo>
                    <a:lnTo>
                      <a:pt x="1998" y="172"/>
                    </a:lnTo>
                    <a:lnTo>
                      <a:pt x="2006" y="184"/>
                    </a:lnTo>
                    <a:lnTo>
                      <a:pt x="2012" y="194"/>
                    </a:lnTo>
                    <a:lnTo>
                      <a:pt x="2014" y="204"/>
                    </a:lnTo>
                    <a:lnTo>
                      <a:pt x="2016" y="216"/>
                    </a:lnTo>
                    <a:close/>
                  </a:path>
                </a:pathLst>
              </a:custGeom>
              <a:gradFill rotWithShape="1">
                <a:gsLst>
                  <a:gs pos="0">
                    <a:srgbClr val="EAEAEA"/>
                  </a:gs>
                  <a:gs pos="100000">
                    <a:srgbClr val="767676"/>
                  </a:gs>
                </a:gsLst>
                <a:lin ang="0" scaled="1"/>
              </a:gradFill>
              <a:ln w="9525">
                <a:noFill/>
                <a:round/>
                <a:headEnd/>
                <a:tailEnd/>
              </a:ln>
            </p:spPr>
            <p:txBody>
              <a:bodyPr wrap="none" anchor="ctr"/>
              <a:lstStyle/>
              <a:p>
                <a:endParaRPr lang="zh-CN" altLang="en-US"/>
              </a:p>
            </p:txBody>
          </p:sp>
          <p:sp>
            <p:nvSpPr>
              <p:cNvPr id="16407" name="Freeform 6"/>
              <p:cNvSpPr>
                <a:spLocks/>
              </p:cNvSpPr>
              <p:nvPr/>
            </p:nvSpPr>
            <p:spPr bwMode="auto">
              <a:xfrm>
                <a:off x="2016" y="3024"/>
                <a:ext cx="1728" cy="432"/>
              </a:xfrm>
              <a:custGeom>
                <a:avLst/>
                <a:gdLst>
                  <a:gd name="T0" fmla="*/ 1728 w 1728"/>
                  <a:gd name="T1" fmla="*/ 216 h 432"/>
                  <a:gd name="T2" fmla="*/ 1724 w 1728"/>
                  <a:gd name="T3" fmla="*/ 238 h 432"/>
                  <a:gd name="T4" fmla="*/ 1710 w 1728"/>
                  <a:gd name="T5" fmla="*/ 260 h 432"/>
                  <a:gd name="T6" fmla="*/ 1690 w 1728"/>
                  <a:gd name="T7" fmla="*/ 280 h 432"/>
                  <a:gd name="T8" fmla="*/ 1660 w 1728"/>
                  <a:gd name="T9" fmla="*/ 300 h 432"/>
                  <a:gd name="T10" fmla="*/ 1580 w 1728"/>
                  <a:gd name="T11" fmla="*/ 336 h 432"/>
                  <a:gd name="T12" fmla="*/ 1474 w 1728"/>
                  <a:gd name="T13" fmla="*/ 368 h 432"/>
                  <a:gd name="T14" fmla="*/ 1348 w 1728"/>
                  <a:gd name="T15" fmla="*/ 396 h 432"/>
                  <a:gd name="T16" fmla="*/ 1200 w 1728"/>
                  <a:gd name="T17" fmla="*/ 416 h 432"/>
                  <a:gd name="T18" fmla="*/ 1038 w 1728"/>
                  <a:gd name="T19" fmla="*/ 428 h 432"/>
                  <a:gd name="T20" fmla="*/ 864 w 1728"/>
                  <a:gd name="T21" fmla="*/ 432 h 432"/>
                  <a:gd name="T22" fmla="*/ 776 w 1728"/>
                  <a:gd name="T23" fmla="*/ 430 h 432"/>
                  <a:gd name="T24" fmla="*/ 608 w 1728"/>
                  <a:gd name="T25" fmla="*/ 422 h 432"/>
                  <a:gd name="T26" fmla="*/ 452 w 1728"/>
                  <a:gd name="T27" fmla="*/ 406 h 432"/>
                  <a:gd name="T28" fmla="*/ 314 w 1728"/>
                  <a:gd name="T29" fmla="*/ 382 h 432"/>
                  <a:gd name="T30" fmla="*/ 198 w 1728"/>
                  <a:gd name="T31" fmla="*/ 354 h 432"/>
                  <a:gd name="T32" fmla="*/ 104 w 1728"/>
                  <a:gd name="T33" fmla="*/ 318 h 432"/>
                  <a:gd name="T34" fmla="*/ 52 w 1728"/>
                  <a:gd name="T35" fmla="*/ 290 h 432"/>
                  <a:gd name="T36" fmla="*/ 28 w 1728"/>
                  <a:gd name="T37" fmla="*/ 270 h 432"/>
                  <a:gd name="T38" fmla="*/ 10 w 1728"/>
                  <a:gd name="T39" fmla="*/ 248 h 432"/>
                  <a:gd name="T40" fmla="*/ 2 w 1728"/>
                  <a:gd name="T41" fmla="*/ 228 h 432"/>
                  <a:gd name="T42" fmla="*/ 0 w 1728"/>
                  <a:gd name="T43" fmla="*/ 216 h 432"/>
                  <a:gd name="T44" fmla="*/ 4 w 1728"/>
                  <a:gd name="T45" fmla="*/ 194 h 432"/>
                  <a:gd name="T46" fmla="*/ 18 w 1728"/>
                  <a:gd name="T47" fmla="*/ 172 h 432"/>
                  <a:gd name="T48" fmla="*/ 38 w 1728"/>
                  <a:gd name="T49" fmla="*/ 152 h 432"/>
                  <a:gd name="T50" fmla="*/ 68 w 1728"/>
                  <a:gd name="T51" fmla="*/ 132 h 432"/>
                  <a:gd name="T52" fmla="*/ 148 w 1728"/>
                  <a:gd name="T53" fmla="*/ 96 h 432"/>
                  <a:gd name="T54" fmla="*/ 254 w 1728"/>
                  <a:gd name="T55" fmla="*/ 64 h 432"/>
                  <a:gd name="T56" fmla="*/ 380 w 1728"/>
                  <a:gd name="T57" fmla="*/ 36 h 432"/>
                  <a:gd name="T58" fmla="*/ 528 w 1728"/>
                  <a:gd name="T59" fmla="*/ 16 h 432"/>
                  <a:gd name="T60" fmla="*/ 690 w 1728"/>
                  <a:gd name="T61" fmla="*/ 4 h 432"/>
                  <a:gd name="T62" fmla="*/ 864 w 1728"/>
                  <a:gd name="T63" fmla="*/ 0 h 432"/>
                  <a:gd name="T64" fmla="*/ 952 w 1728"/>
                  <a:gd name="T65" fmla="*/ 2 h 432"/>
                  <a:gd name="T66" fmla="*/ 1120 w 1728"/>
                  <a:gd name="T67" fmla="*/ 10 h 432"/>
                  <a:gd name="T68" fmla="*/ 1276 w 1728"/>
                  <a:gd name="T69" fmla="*/ 26 h 432"/>
                  <a:gd name="T70" fmla="*/ 1414 w 1728"/>
                  <a:gd name="T71" fmla="*/ 50 h 432"/>
                  <a:gd name="T72" fmla="*/ 1530 w 1728"/>
                  <a:gd name="T73" fmla="*/ 78 h 432"/>
                  <a:gd name="T74" fmla="*/ 1624 w 1728"/>
                  <a:gd name="T75" fmla="*/ 114 h 432"/>
                  <a:gd name="T76" fmla="*/ 1676 w 1728"/>
                  <a:gd name="T77" fmla="*/ 142 h 432"/>
                  <a:gd name="T78" fmla="*/ 1700 w 1728"/>
                  <a:gd name="T79" fmla="*/ 162 h 432"/>
                  <a:gd name="T80" fmla="*/ 1718 w 1728"/>
                  <a:gd name="T81" fmla="*/ 184 h 432"/>
                  <a:gd name="T82" fmla="*/ 1726 w 1728"/>
                  <a:gd name="T83" fmla="*/ 204 h 432"/>
                  <a:gd name="T84" fmla="*/ 1728 w 1728"/>
                  <a:gd name="T85" fmla="*/ 216 h 4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28"/>
                  <a:gd name="T130" fmla="*/ 0 h 432"/>
                  <a:gd name="T131" fmla="*/ 1728 w 1728"/>
                  <a:gd name="T132" fmla="*/ 432 h 4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28" h="432">
                    <a:moveTo>
                      <a:pt x="1728" y="216"/>
                    </a:moveTo>
                    <a:lnTo>
                      <a:pt x="1728" y="216"/>
                    </a:lnTo>
                    <a:lnTo>
                      <a:pt x="1726" y="228"/>
                    </a:lnTo>
                    <a:lnTo>
                      <a:pt x="1724" y="238"/>
                    </a:lnTo>
                    <a:lnTo>
                      <a:pt x="1718" y="248"/>
                    </a:lnTo>
                    <a:lnTo>
                      <a:pt x="1710" y="260"/>
                    </a:lnTo>
                    <a:lnTo>
                      <a:pt x="1700" y="270"/>
                    </a:lnTo>
                    <a:lnTo>
                      <a:pt x="1690" y="280"/>
                    </a:lnTo>
                    <a:lnTo>
                      <a:pt x="1676" y="290"/>
                    </a:lnTo>
                    <a:lnTo>
                      <a:pt x="1660" y="300"/>
                    </a:lnTo>
                    <a:lnTo>
                      <a:pt x="1624" y="318"/>
                    </a:lnTo>
                    <a:lnTo>
                      <a:pt x="1580" y="336"/>
                    </a:lnTo>
                    <a:lnTo>
                      <a:pt x="1530" y="354"/>
                    </a:lnTo>
                    <a:lnTo>
                      <a:pt x="1474" y="368"/>
                    </a:lnTo>
                    <a:lnTo>
                      <a:pt x="1414" y="382"/>
                    </a:lnTo>
                    <a:lnTo>
                      <a:pt x="1348" y="396"/>
                    </a:lnTo>
                    <a:lnTo>
                      <a:pt x="1276" y="406"/>
                    </a:lnTo>
                    <a:lnTo>
                      <a:pt x="1200" y="416"/>
                    </a:lnTo>
                    <a:lnTo>
                      <a:pt x="1120" y="422"/>
                    </a:lnTo>
                    <a:lnTo>
                      <a:pt x="1038" y="428"/>
                    </a:lnTo>
                    <a:lnTo>
                      <a:pt x="952" y="430"/>
                    </a:lnTo>
                    <a:lnTo>
                      <a:pt x="864" y="432"/>
                    </a:lnTo>
                    <a:lnTo>
                      <a:pt x="776" y="430"/>
                    </a:lnTo>
                    <a:lnTo>
                      <a:pt x="690" y="428"/>
                    </a:lnTo>
                    <a:lnTo>
                      <a:pt x="608" y="422"/>
                    </a:lnTo>
                    <a:lnTo>
                      <a:pt x="528" y="416"/>
                    </a:lnTo>
                    <a:lnTo>
                      <a:pt x="452" y="406"/>
                    </a:lnTo>
                    <a:lnTo>
                      <a:pt x="380" y="396"/>
                    </a:lnTo>
                    <a:lnTo>
                      <a:pt x="314" y="382"/>
                    </a:lnTo>
                    <a:lnTo>
                      <a:pt x="254" y="368"/>
                    </a:lnTo>
                    <a:lnTo>
                      <a:pt x="198" y="354"/>
                    </a:lnTo>
                    <a:lnTo>
                      <a:pt x="148" y="336"/>
                    </a:lnTo>
                    <a:lnTo>
                      <a:pt x="104" y="318"/>
                    </a:lnTo>
                    <a:lnTo>
                      <a:pt x="68" y="300"/>
                    </a:lnTo>
                    <a:lnTo>
                      <a:pt x="52" y="290"/>
                    </a:lnTo>
                    <a:lnTo>
                      <a:pt x="38" y="280"/>
                    </a:lnTo>
                    <a:lnTo>
                      <a:pt x="28" y="270"/>
                    </a:lnTo>
                    <a:lnTo>
                      <a:pt x="18" y="260"/>
                    </a:lnTo>
                    <a:lnTo>
                      <a:pt x="10" y="248"/>
                    </a:lnTo>
                    <a:lnTo>
                      <a:pt x="4" y="238"/>
                    </a:lnTo>
                    <a:lnTo>
                      <a:pt x="2" y="228"/>
                    </a:lnTo>
                    <a:lnTo>
                      <a:pt x="0" y="216"/>
                    </a:lnTo>
                    <a:lnTo>
                      <a:pt x="2" y="204"/>
                    </a:lnTo>
                    <a:lnTo>
                      <a:pt x="4" y="194"/>
                    </a:lnTo>
                    <a:lnTo>
                      <a:pt x="10" y="184"/>
                    </a:lnTo>
                    <a:lnTo>
                      <a:pt x="18" y="172"/>
                    </a:lnTo>
                    <a:lnTo>
                      <a:pt x="28" y="162"/>
                    </a:lnTo>
                    <a:lnTo>
                      <a:pt x="38" y="152"/>
                    </a:lnTo>
                    <a:lnTo>
                      <a:pt x="52" y="142"/>
                    </a:lnTo>
                    <a:lnTo>
                      <a:pt x="68" y="132"/>
                    </a:lnTo>
                    <a:lnTo>
                      <a:pt x="104" y="114"/>
                    </a:lnTo>
                    <a:lnTo>
                      <a:pt x="148" y="96"/>
                    </a:lnTo>
                    <a:lnTo>
                      <a:pt x="198" y="78"/>
                    </a:lnTo>
                    <a:lnTo>
                      <a:pt x="254" y="64"/>
                    </a:lnTo>
                    <a:lnTo>
                      <a:pt x="314" y="50"/>
                    </a:lnTo>
                    <a:lnTo>
                      <a:pt x="380" y="36"/>
                    </a:lnTo>
                    <a:lnTo>
                      <a:pt x="452" y="26"/>
                    </a:lnTo>
                    <a:lnTo>
                      <a:pt x="528" y="16"/>
                    </a:lnTo>
                    <a:lnTo>
                      <a:pt x="608" y="10"/>
                    </a:lnTo>
                    <a:lnTo>
                      <a:pt x="690" y="4"/>
                    </a:lnTo>
                    <a:lnTo>
                      <a:pt x="776" y="2"/>
                    </a:lnTo>
                    <a:lnTo>
                      <a:pt x="864" y="0"/>
                    </a:lnTo>
                    <a:lnTo>
                      <a:pt x="952" y="2"/>
                    </a:lnTo>
                    <a:lnTo>
                      <a:pt x="1038" y="4"/>
                    </a:lnTo>
                    <a:lnTo>
                      <a:pt x="1120" y="10"/>
                    </a:lnTo>
                    <a:lnTo>
                      <a:pt x="1200" y="16"/>
                    </a:lnTo>
                    <a:lnTo>
                      <a:pt x="1276" y="26"/>
                    </a:lnTo>
                    <a:lnTo>
                      <a:pt x="1348" y="36"/>
                    </a:lnTo>
                    <a:lnTo>
                      <a:pt x="1414" y="50"/>
                    </a:lnTo>
                    <a:lnTo>
                      <a:pt x="1474" y="64"/>
                    </a:lnTo>
                    <a:lnTo>
                      <a:pt x="1530" y="78"/>
                    </a:lnTo>
                    <a:lnTo>
                      <a:pt x="1580" y="96"/>
                    </a:lnTo>
                    <a:lnTo>
                      <a:pt x="1624" y="114"/>
                    </a:lnTo>
                    <a:lnTo>
                      <a:pt x="1660" y="132"/>
                    </a:lnTo>
                    <a:lnTo>
                      <a:pt x="1676" y="142"/>
                    </a:lnTo>
                    <a:lnTo>
                      <a:pt x="1690" y="152"/>
                    </a:lnTo>
                    <a:lnTo>
                      <a:pt x="1700" y="162"/>
                    </a:lnTo>
                    <a:lnTo>
                      <a:pt x="1710" y="172"/>
                    </a:lnTo>
                    <a:lnTo>
                      <a:pt x="1718" y="184"/>
                    </a:lnTo>
                    <a:lnTo>
                      <a:pt x="1724" y="194"/>
                    </a:lnTo>
                    <a:lnTo>
                      <a:pt x="1726" y="204"/>
                    </a:lnTo>
                    <a:lnTo>
                      <a:pt x="1728" y="216"/>
                    </a:lnTo>
                    <a:close/>
                  </a:path>
                </a:pathLst>
              </a:custGeom>
              <a:gradFill rotWithShape="1">
                <a:gsLst>
                  <a:gs pos="0">
                    <a:srgbClr val="767676">
                      <a:alpha val="0"/>
                    </a:srgbClr>
                  </a:gs>
                  <a:gs pos="100000">
                    <a:srgbClr val="FFFFFF"/>
                  </a:gs>
                </a:gsLst>
                <a:lin ang="5400000" scaled="1"/>
              </a:gradFill>
              <a:ln w="12700">
                <a:noFill/>
                <a:round/>
                <a:headEnd/>
                <a:tailEnd/>
              </a:ln>
            </p:spPr>
            <p:txBody>
              <a:bodyPr/>
              <a:lstStyle/>
              <a:p>
                <a:endParaRPr lang="zh-CN" altLang="en-US"/>
              </a:p>
            </p:txBody>
          </p:sp>
        </p:grpSp>
        <p:sp>
          <p:nvSpPr>
            <p:cNvPr id="16394" name="Text Box 15"/>
            <p:cNvSpPr txBox="1">
              <a:spLocks noChangeArrowheads="1"/>
            </p:cNvSpPr>
            <p:nvPr/>
          </p:nvSpPr>
          <p:spPr bwMode="auto">
            <a:xfrm>
              <a:off x="1682750" y="5280025"/>
              <a:ext cx="1555750" cy="366713"/>
            </a:xfrm>
            <a:prstGeom prst="rect">
              <a:avLst/>
            </a:prstGeom>
            <a:noFill/>
            <a:ln w="9525">
              <a:noFill/>
              <a:miter lim="800000"/>
              <a:headEnd/>
              <a:tailEnd/>
            </a:ln>
          </p:spPr>
          <p:txBody>
            <a:bodyPr wrap="none">
              <a:spAutoFit/>
            </a:bodyPr>
            <a:lstStyle/>
            <a:p>
              <a:pPr algn="ctr" latinLnBrk="1"/>
              <a:r>
                <a:rPr kumimoji="1" lang="zh-CN" altLang="en-US"/>
                <a:t>单击添加文字</a:t>
              </a:r>
            </a:p>
          </p:txBody>
        </p:sp>
      </p:grpSp>
      <p:grpSp>
        <p:nvGrpSpPr>
          <p:cNvPr id="26" name="组合 25"/>
          <p:cNvGrpSpPr/>
          <p:nvPr/>
        </p:nvGrpSpPr>
        <p:grpSpPr>
          <a:xfrm>
            <a:off x="1031875" y="3240088"/>
            <a:ext cx="2832100" cy="1774825"/>
            <a:chOff x="1031875" y="3240088"/>
            <a:chExt cx="2832100" cy="1774825"/>
          </a:xfrm>
        </p:grpSpPr>
        <p:sp>
          <p:nvSpPr>
            <p:cNvPr id="16388" name="Oval 7"/>
            <p:cNvSpPr>
              <a:spLocks noChangeArrowheads="1"/>
            </p:cNvSpPr>
            <p:nvPr/>
          </p:nvSpPr>
          <p:spPr bwMode="auto">
            <a:xfrm>
              <a:off x="1031875" y="4094163"/>
              <a:ext cx="2832100" cy="920750"/>
            </a:xfrm>
            <a:prstGeom prst="ellipse">
              <a:avLst/>
            </a:prstGeom>
            <a:gradFill rotWithShape="1">
              <a:gsLst>
                <a:gs pos="0">
                  <a:schemeClr val="tx1">
                    <a:alpha val="50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grpSp>
          <p:nvGrpSpPr>
            <p:cNvPr id="16389" name="Group 8"/>
            <p:cNvGrpSpPr>
              <a:grpSpLocks/>
            </p:cNvGrpSpPr>
            <p:nvPr/>
          </p:nvGrpSpPr>
          <p:grpSpPr bwMode="auto">
            <a:xfrm>
              <a:off x="1223963" y="3240088"/>
              <a:ext cx="2484437" cy="1373187"/>
              <a:chOff x="2016" y="1944"/>
              <a:chExt cx="1728" cy="936"/>
            </a:xfrm>
          </p:grpSpPr>
          <p:sp>
            <p:nvSpPr>
              <p:cNvPr id="16404" name="Freeform 9"/>
              <p:cNvSpPr>
                <a:spLocks/>
              </p:cNvSpPr>
              <p:nvPr/>
            </p:nvSpPr>
            <p:spPr bwMode="auto">
              <a:xfrm>
                <a:off x="2016" y="1944"/>
                <a:ext cx="1728" cy="936"/>
              </a:xfrm>
              <a:custGeom>
                <a:avLst/>
                <a:gdLst>
                  <a:gd name="T0" fmla="*/ 1728 w 1728"/>
                  <a:gd name="T1" fmla="*/ 720 h 936"/>
                  <a:gd name="T2" fmla="*/ 1726 w 1728"/>
                  <a:gd name="T3" fmla="*/ 732 h 936"/>
                  <a:gd name="T4" fmla="*/ 1718 w 1728"/>
                  <a:gd name="T5" fmla="*/ 752 h 936"/>
                  <a:gd name="T6" fmla="*/ 1700 w 1728"/>
                  <a:gd name="T7" fmla="*/ 774 h 936"/>
                  <a:gd name="T8" fmla="*/ 1676 w 1728"/>
                  <a:gd name="T9" fmla="*/ 794 h 936"/>
                  <a:gd name="T10" fmla="*/ 1624 w 1728"/>
                  <a:gd name="T11" fmla="*/ 822 h 936"/>
                  <a:gd name="T12" fmla="*/ 1530 w 1728"/>
                  <a:gd name="T13" fmla="*/ 858 h 936"/>
                  <a:gd name="T14" fmla="*/ 1414 w 1728"/>
                  <a:gd name="T15" fmla="*/ 886 h 936"/>
                  <a:gd name="T16" fmla="*/ 1276 w 1728"/>
                  <a:gd name="T17" fmla="*/ 910 h 936"/>
                  <a:gd name="T18" fmla="*/ 1120 w 1728"/>
                  <a:gd name="T19" fmla="*/ 926 h 936"/>
                  <a:gd name="T20" fmla="*/ 952 w 1728"/>
                  <a:gd name="T21" fmla="*/ 934 h 936"/>
                  <a:gd name="T22" fmla="*/ 864 w 1728"/>
                  <a:gd name="T23" fmla="*/ 936 h 936"/>
                  <a:gd name="T24" fmla="*/ 690 w 1728"/>
                  <a:gd name="T25" fmla="*/ 932 h 936"/>
                  <a:gd name="T26" fmla="*/ 528 w 1728"/>
                  <a:gd name="T27" fmla="*/ 920 h 936"/>
                  <a:gd name="T28" fmla="*/ 380 w 1728"/>
                  <a:gd name="T29" fmla="*/ 900 h 936"/>
                  <a:gd name="T30" fmla="*/ 254 w 1728"/>
                  <a:gd name="T31" fmla="*/ 872 h 936"/>
                  <a:gd name="T32" fmla="*/ 148 w 1728"/>
                  <a:gd name="T33" fmla="*/ 840 h 936"/>
                  <a:gd name="T34" fmla="*/ 68 w 1728"/>
                  <a:gd name="T35" fmla="*/ 804 h 936"/>
                  <a:gd name="T36" fmla="*/ 38 w 1728"/>
                  <a:gd name="T37" fmla="*/ 784 h 936"/>
                  <a:gd name="T38" fmla="*/ 18 w 1728"/>
                  <a:gd name="T39" fmla="*/ 764 h 936"/>
                  <a:gd name="T40" fmla="*/ 4 w 1728"/>
                  <a:gd name="T41" fmla="*/ 742 h 936"/>
                  <a:gd name="T42" fmla="*/ 0 w 1728"/>
                  <a:gd name="T43" fmla="*/ 720 h 936"/>
                  <a:gd name="T44" fmla="*/ 288 w 1728"/>
                  <a:gd name="T45" fmla="*/ 144 h 936"/>
                  <a:gd name="T46" fmla="*/ 290 w 1728"/>
                  <a:gd name="T47" fmla="*/ 130 h 936"/>
                  <a:gd name="T48" fmla="*/ 300 w 1728"/>
                  <a:gd name="T49" fmla="*/ 114 h 936"/>
                  <a:gd name="T50" fmla="*/ 334 w 1728"/>
                  <a:gd name="T51" fmla="*/ 88 h 936"/>
                  <a:gd name="T52" fmla="*/ 386 w 1728"/>
                  <a:gd name="T53" fmla="*/ 64 h 936"/>
                  <a:gd name="T54" fmla="*/ 456 w 1728"/>
                  <a:gd name="T55" fmla="*/ 42 h 936"/>
                  <a:gd name="T56" fmla="*/ 542 w 1728"/>
                  <a:gd name="T57" fmla="*/ 24 h 936"/>
                  <a:gd name="T58" fmla="*/ 640 w 1728"/>
                  <a:gd name="T59" fmla="*/ 12 h 936"/>
                  <a:gd name="T60" fmla="*/ 748 w 1728"/>
                  <a:gd name="T61" fmla="*/ 2 h 936"/>
                  <a:gd name="T62" fmla="*/ 864 w 1728"/>
                  <a:gd name="T63" fmla="*/ 0 h 936"/>
                  <a:gd name="T64" fmla="*/ 922 w 1728"/>
                  <a:gd name="T65" fmla="*/ 0 h 936"/>
                  <a:gd name="T66" fmla="*/ 1036 w 1728"/>
                  <a:gd name="T67" fmla="*/ 6 h 936"/>
                  <a:gd name="T68" fmla="*/ 1138 w 1728"/>
                  <a:gd name="T69" fmla="*/ 18 h 936"/>
                  <a:gd name="T70" fmla="*/ 1230 w 1728"/>
                  <a:gd name="T71" fmla="*/ 32 h 936"/>
                  <a:gd name="T72" fmla="*/ 1308 w 1728"/>
                  <a:gd name="T73" fmla="*/ 52 h 936"/>
                  <a:gd name="T74" fmla="*/ 1370 w 1728"/>
                  <a:gd name="T75" fmla="*/ 76 h 936"/>
                  <a:gd name="T76" fmla="*/ 1414 w 1728"/>
                  <a:gd name="T77" fmla="*/ 102 h 936"/>
                  <a:gd name="T78" fmla="*/ 1434 w 1728"/>
                  <a:gd name="T79" fmla="*/ 122 h 936"/>
                  <a:gd name="T80" fmla="*/ 1440 w 1728"/>
                  <a:gd name="T81" fmla="*/ 136 h 936"/>
                  <a:gd name="T82" fmla="*/ 1440 w 1728"/>
                  <a:gd name="T83" fmla="*/ 144 h 9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28"/>
                  <a:gd name="T127" fmla="*/ 0 h 936"/>
                  <a:gd name="T128" fmla="*/ 1728 w 1728"/>
                  <a:gd name="T129" fmla="*/ 936 h 9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28" h="936">
                    <a:moveTo>
                      <a:pt x="1440" y="144"/>
                    </a:moveTo>
                    <a:lnTo>
                      <a:pt x="1728" y="720"/>
                    </a:lnTo>
                    <a:lnTo>
                      <a:pt x="1726" y="732"/>
                    </a:lnTo>
                    <a:lnTo>
                      <a:pt x="1724" y="742"/>
                    </a:lnTo>
                    <a:lnTo>
                      <a:pt x="1718" y="752"/>
                    </a:lnTo>
                    <a:lnTo>
                      <a:pt x="1710" y="764"/>
                    </a:lnTo>
                    <a:lnTo>
                      <a:pt x="1700" y="774"/>
                    </a:lnTo>
                    <a:lnTo>
                      <a:pt x="1690" y="784"/>
                    </a:lnTo>
                    <a:lnTo>
                      <a:pt x="1676" y="794"/>
                    </a:lnTo>
                    <a:lnTo>
                      <a:pt x="1660" y="804"/>
                    </a:lnTo>
                    <a:lnTo>
                      <a:pt x="1624" y="822"/>
                    </a:lnTo>
                    <a:lnTo>
                      <a:pt x="1580" y="840"/>
                    </a:lnTo>
                    <a:lnTo>
                      <a:pt x="1530" y="858"/>
                    </a:lnTo>
                    <a:lnTo>
                      <a:pt x="1474" y="872"/>
                    </a:lnTo>
                    <a:lnTo>
                      <a:pt x="1414" y="886"/>
                    </a:lnTo>
                    <a:lnTo>
                      <a:pt x="1348" y="900"/>
                    </a:lnTo>
                    <a:lnTo>
                      <a:pt x="1276" y="910"/>
                    </a:lnTo>
                    <a:lnTo>
                      <a:pt x="1200" y="920"/>
                    </a:lnTo>
                    <a:lnTo>
                      <a:pt x="1120" y="926"/>
                    </a:lnTo>
                    <a:lnTo>
                      <a:pt x="1038" y="932"/>
                    </a:lnTo>
                    <a:lnTo>
                      <a:pt x="952" y="934"/>
                    </a:lnTo>
                    <a:lnTo>
                      <a:pt x="864" y="936"/>
                    </a:lnTo>
                    <a:lnTo>
                      <a:pt x="776" y="934"/>
                    </a:lnTo>
                    <a:lnTo>
                      <a:pt x="690" y="932"/>
                    </a:lnTo>
                    <a:lnTo>
                      <a:pt x="608" y="926"/>
                    </a:lnTo>
                    <a:lnTo>
                      <a:pt x="528" y="920"/>
                    </a:lnTo>
                    <a:lnTo>
                      <a:pt x="452" y="910"/>
                    </a:lnTo>
                    <a:lnTo>
                      <a:pt x="380" y="900"/>
                    </a:lnTo>
                    <a:lnTo>
                      <a:pt x="314" y="886"/>
                    </a:lnTo>
                    <a:lnTo>
                      <a:pt x="254" y="872"/>
                    </a:lnTo>
                    <a:lnTo>
                      <a:pt x="198" y="858"/>
                    </a:lnTo>
                    <a:lnTo>
                      <a:pt x="148" y="840"/>
                    </a:lnTo>
                    <a:lnTo>
                      <a:pt x="104" y="822"/>
                    </a:lnTo>
                    <a:lnTo>
                      <a:pt x="68" y="804"/>
                    </a:lnTo>
                    <a:lnTo>
                      <a:pt x="52" y="794"/>
                    </a:lnTo>
                    <a:lnTo>
                      <a:pt x="38" y="784"/>
                    </a:lnTo>
                    <a:lnTo>
                      <a:pt x="28" y="774"/>
                    </a:lnTo>
                    <a:lnTo>
                      <a:pt x="18" y="764"/>
                    </a:lnTo>
                    <a:lnTo>
                      <a:pt x="10" y="752"/>
                    </a:lnTo>
                    <a:lnTo>
                      <a:pt x="4" y="742"/>
                    </a:lnTo>
                    <a:lnTo>
                      <a:pt x="2" y="732"/>
                    </a:lnTo>
                    <a:lnTo>
                      <a:pt x="0" y="720"/>
                    </a:lnTo>
                    <a:lnTo>
                      <a:pt x="288" y="144"/>
                    </a:lnTo>
                    <a:lnTo>
                      <a:pt x="288" y="136"/>
                    </a:lnTo>
                    <a:lnTo>
                      <a:pt x="290" y="130"/>
                    </a:lnTo>
                    <a:lnTo>
                      <a:pt x="294" y="122"/>
                    </a:lnTo>
                    <a:lnTo>
                      <a:pt x="300" y="114"/>
                    </a:lnTo>
                    <a:lnTo>
                      <a:pt x="314" y="102"/>
                    </a:lnTo>
                    <a:lnTo>
                      <a:pt x="334" y="88"/>
                    </a:lnTo>
                    <a:lnTo>
                      <a:pt x="358" y="76"/>
                    </a:lnTo>
                    <a:lnTo>
                      <a:pt x="386" y="64"/>
                    </a:lnTo>
                    <a:lnTo>
                      <a:pt x="420" y="52"/>
                    </a:lnTo>
                    <a:lnTo>
                      <a:pt x="456" y="42"/>
                    </a:lnTo>
                    <a:lnTo>
                      <a:pt x="498" y="32"/>
                    </a:lnTo>
                    <a:lnTo>
                      <a:pt x="542" y="24"/>
                    </a:lnTo>
                    <a:lnTo>
                      <a:pt x="590" y="18"/>
                    </a:lnTo>
                    <a:lnTo>
                      <a:pt x="640" y="12"/>
                    </a:lnTo>
                    <a:lnTo>
                      <a:pt x="692" y="6"/>
                    </a:lnTo>
                    <a:lnTo>
                      <a:pt x="748" y="2"/>
                    </a:lnTo>
                    <a:lnTo>
                      <a:pt x="806" y="0"/>
                    </a:lnTo>
                    <a:lnTo>
                      <a:pt x="864" y="0"/>
                    </a:lnTo>
                    <a:lnTo>
                      <a:pt x="922" y="0"/>
                    </a:lnTo>
                    <a:lnTo>
                      <a:pt x="980" y="2"/>
                    </a:lnTo>
                    <a:lnTo>
                      <a:pt x="1036" y="6"/>
                    </a:lnTo>
                    <a:lnTo>
                      <a:pt x="1088" y="12"/>
                    </a:lnTo>
                    <a:lnTo>
                      <a:pt x="1138" y="18"/>
                    </a:lnTo>
                    <a:lnTo>
                      <a:pt x="1186" y="24"/>
                    </a:lnTo>
                    <a:lnTo>
                      <a:pt x="1230" y="32"/>
                    </a:lnTo>
                    <a:lnTo>
                      <a:pt x="1272" y="42"/>
                    </a:lnTo>
                    <a:lnTo>
                      <a:pt x="1308" y="52"/>
                    </a:lnTo>
                    <a:lnTo>
                      <a:pt x="1342" y="64"/>
                    </a:lnTo>
                    <a:lnTo>
                      <a:pt x="1370" y="76"/>
                    </a:lnTo>
                    <a:lnTo>
                      <a:pt x="1394" y="88"/>
                    </a:lnTo>
                    <a:lnTo>
                      <a:pt x="1414" y="102"/>
                    </a:lnTo>
                    <a:lnTo>
                      <a:pt x="1428" y="114"/>
                    </a:lnTo>
                    <a:lnTo>
                      <a:pt x="1434" y="122"/>
                    </a:lnTo>
                    <a:lnTo>
                      <a:pt x="1438" y="130"/>
                    </a:lnTo>
                    <a:lnTo>
                      <a:pt x="1440" y="136"/>
                    </a:lnTo>
                    <a:lnTo>
                      <a:pt x="1440" y="144"/>
                    </a:lnTo>
                    <a:close/>
                  </a:path>
                </a:pathLst>
              </a:custGeom>
              <a:gradFill rotWithShape="1">
                <a:gsLst>
                  <a:gs pos="0">
                    <a:srgbClr val="EAEAEA"/>
                  </a:gs>
                  <a:gs pos="100000">
                    <a:srgbClr val="767676"/>
                  </a:gs>
                </a:gsLst>
                <a:lin ang="0" scaled="1"/>
              </a:gradFill>
              <a:ln w="9525">
                <a:noFill/>
                <a:round/>
                <a:headEnd/>
                <a:tailEnd/>
              </a:ln>
            </p:spPr>
            <p:txBody>
              <a:bodyPr wrap="none" anchor="ctr"/>
              <a:lstStyle/>
              <a:p>
                <a:endParaRPr lang="zh-CN" altLang="en-US"/>
              </a:p>
            </p:txBody>
          </p:sp>
          <p:sp>
            <p:nvSpPr>
              <p:cNvPr id="16405" name="Freeform 10"/>
              <p:cNvSpPr>
                <a:spLocks/>
              </p:cNvSpPr>
              <p:nvPr/>
            </p:nvSpPr>
            <p:spPr bwMode="auto">
              <a:xfrm>
                <a:off x="2304" y="1944"/>
                <a:ext cx="1152" cy="288"/>
              </a:xfrm>
              <a:custGeom>
                <a:avLst/>
                <a:gdLst>
                  <a:gd name="T0" fmla="*/ 1152 w 1152"/>
                  <a:gd name="T1" fmla="*/ 144 h 288"/>
                  <a:gd name="T2" fmla="*/ 1150 w 1152"/>
                  <a:gd name="T3" fmla="*/ 158 h 288"/>
                  <a:gd name="T4" fmla="*/ 1140 w 1152"/>
                  <a:gd name="T5" fmla="*/ 174 h 288"/>
                  <a:gd name="T6" fmla="*/ 1106 w 1152"/>
                  <a:gd name="T7" fmla="*/ 200 h 288"/>
                  <a:gd name="T8" fmla="*/ 1054 w 1152"/>
                  <a:gd name="T9" fmla="*/ 224 h 288"/>
                  <a:gd name="T10" fmla="*/ 984 w 1152"/>
                  <a:gd name="T11" fmla="*/ 246 h 288"/>
                  <a:gd name="T12" fmla="*/ 898 w 1152"/>
                  <a:gd name="T13" fmla="*/ 264 h 288"/>
                  <a:gd name="T14" fmla="*/ 800 w 1152"/>
                  <a:gd name="T15" fmla="*/ 276 h 288"/>
                  <a:gd name="T16" fmla="*/ 692 w 1152"/>
                  <a:gd name="T17" fmla="*/ 286 h 288"/>
                  <a:gd name="T18" fmla="*/ 576 w 1152"/>
                  <a:gd name="T19" fmla="*/ 288 h 288"/>
                  <a:gd name="T20" fmla="*/ 518 w 1152"/>
                  <a:gd name="T21" fmla="*/ 288 h 288"/>
                  <a:gd name="T22" fmla="*/ 404 w 1152"/>
                  <a:gd name="T23" fmla="*/ 282 h 288"/>
                  <a:gd name="T24" fmla="*/ 302 w 1152"/>
                  <a:gd name="T25" fmla="*/ 270 h 288"/>
                  <a:gd name="T26" fmla="*/ 210 w 1152"/>
                  <a:gd name="T27" fmla="*/ 256 h 288"/>
                  <a:gd name="T28" fmla="*/ 132 w 1152"/>
                  <a:gd name="T29" fmla="*/ 236 h 288"/>
                  <a:gd name="T30" fmla="*/ 70 w 1152"/>
                  <a:gd name="T31" fmla="*/ 212 h 288"/>
                  <a:gd name="T32" fmla="*/ 26 w 1152"/>
                  <a:gd name="T33" fmla="*/ 186 h 288"/>
                  <a:gd name="T34" fmla="*/ 6 w 1152"/>
                  <a:gd name="T35" fmla="*/ 166 h 288"/>
                  <a:gd name="T36" fmla="*/ 0 w 1152"/>
                  <a:gd name="T37" fmla="*/ 152 h 288"/>
                  <a:gd name="T38" fmla="*/ 0 w 1152"/>
                  <a:gd name="T39" fmla="*/ 144 h 288"/>
                  <a:gd name="T40" fmla="*/ 2 w 1152"/>
                  <a:gd name="T41" fmla="*/ 130 h 288"/>
                  <a:gd name="T42" fmla="*/ 12 w 1152"/>
                  <a:gd name="T43" fmla="*/ 114 h 288"/>
                  <a:gd name="T44" fmla="*/ 46 w 1152"/>
                  <a:gd name="T45" fmla="*/ 88 h 288"/>
                  <a:gd name="T46" fmla="*/ 98 w 1152"/>
                  <a:gd name="T47" fmla="*/ 64 h 288"/>
                  <a:gd name="T48" fmla="*/ 168 w 1152"/>
                  <a:gd name="T49" fmla="*/ 42 h 288"/>
                  <a:gd name="T50" fmla="*/ 254 w 1152"/>
                  <a:gd name="T51" fmla="*/ 24 h 288"/>
                  <a:gd name="T52" fmla="*/ 352 w 1152"/>
                  <a:gd name="T53" fmla="*/ 12 h 288"/>
                  <a:gd name="T54" fmla="*/ 460 w 1152"/>
                  <a:gd name="T55" fmla="*/ 2 h 288"/>
                  <a:gd name="T56" fmla="*/ 576 w 1152"/>
                  <a:gd name="T57" fmla="*/ 0 h 288"/>
                  <a:gd name="T58" fmla="*/ 634 w 1152"/>
                  <a:gd name="T59" fmla="*/ 0 h 288"/>
                  <a:gd name="T60" fmla="*/ 748 w 1152"/>
                  <a:gd name="T61" fmla="*/ 6 h 288"/>
                  <a:gd name="T62" fmla="*/ 850 w 1152"/>
                  <a:gd name="T63" fmla="*/ 18 h 288"/>
                  <a:gd name="T64" fmla="*/ 942 w 1152"/>
                  <a:gd name="T65" fmla="*/ 32 h 288"/>
                  <a:gd name="T66" fmla="*/ 1020 w 1152"/>
                  <a:gd name="T67" fmla="*/ 52 h 288"/>
                  <a:gd name="T68" fmla="*/ 1082 w 1152"/>
                  <a:gd name="T69" fmla="*/ 76 h 288"/>
                  <a:gd name="T70" fmla="*/ 1126 w 1152"/>
                  <a:gd name="T71" fmla="*/ 102 h 288"/>
                  <a:gd name="T72" fmla="*/ 1146 w 1152"/>
                  <a:gd name="T73" fmla="*/ 122 h 288"/>
                  <a:gd name="T74" fmla="*/ 1152 w 1152"/>
                  <a:gd name="T75" fmla="*/ 136 h 288"/>
                  <a:gd name="T76" fmla="*/ 1152 w 1152"/>
                  <a:gd name="T77" fmla="*/ 144 h 2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52"/>
                  <a:gd name="T118" fmla="*/ 0 h 288"/>
                  <a:gd name="T119" fmla="*/ 1152 w 1152"/>
                  <a:gd name="T120" fmla="*/ 288 h 2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52" h="288">
                    <a:moveTo>
                      <a:pt x="1152" y="144"/>
                    </a:moveTo>
                    <a:lnTo>
                      <a:pt x="1152" y="144"/>
                    </a:lnTo>
                    <a:lnTo>
                      <a:pt x="1152" y="152"/>
                    </a:lnTo>
                    <a:lnTo>
                      <a:pt x="1150" y="158"/>
                    </a:lnTo>
                    <a:lnTo>
                      <a:pt x="1146" y="166"/>
                    </a:lnTo>
                    <a:lnTo>
                      <a:pt x="1140" y="174"/>
                    </a:lnTo>
                    <a:lnTo>
                      <a:pt x="1126" y="186"/>
                    </a:lnTo>
                    <a:lnTo>
                      <a:pt x="1106" y="200"/>
                    </a:lnTo>
                    <a:lnTo>
                      <a:pt x="1082" y="212"/>
                    </a:lnTo>
                    <a:lnTo>
                      <a:pt x="1054" y="224"/>
                    </a:lnTo>
                    <a:lnTo>
                      <a:pt x="1020" y="236"/>
                    </a:lnTo>
                    <a:lnTo>
                      <a:pt x="984" y="246"/>
                    </a:lnTo>
                    <a:lnTo>
                      <a:pt x="942" y="256"/>
                    </a:lnTo>
                    <a:lnTo>
                      <a:pt x="898" y="264"/>
                    </a:lnTo>
                    <a:lnTo>
                      <a:pt x="850" y="270"/>
                    </a:lnTo>
                    <a:lnTo>
                      <a:pt x="800" y="276"/>
                    </a:lnTo>
                    <a:lnTo>
                      <a:pt x="748" y="282"/>
                    </a:lnTo>
                    <a:lnTo>
                      <a:pt x="692" y="286"/>
                    </a:lnTo>
                    <a:lnTo>
                      <a:pt x="634" y="288"/>
                    </a:lnTo>
                    <a:lnTo>
                      <a:pt x="576" y="288"/>
                    </a:lnTo>
                    <a:lnTo>
                      <a:pt x="518" y="288"/>
                    </a:lnTo>
                    <a:lnTo>
                      <a:pt x="460" y="286"/>
                    </a:lnTo>
                    <a:lnTo>
                      <a:pt x="404" y="282"/>
                    </a:lnTo>
                    <a:lnTo>
                      <a:pt x="352" y="276"/>
                    </a:lnTo>
                    <a:lnTo>
                      <a:pt x="302" y="270"/>
                    </a:lnTo>
                    <a:lnTo>
                      <a:pt x="254" y="264"/>
                    </a:lnTo>
                    <a:lnTo>
                      <a:pt x="210" y="256"/>
                    </a:lnTo>
                    <a:lnTo>
                      <a:pt x="168" y="246"/>
                    </a:lnTo>
                    <a:lnTo>
                      <a:pt x="132" y="236"/>
                    </a:lnTo>
                    <a:lnTo>
                      <a:pt x="98" y="224"/>
                    </a:lnTo>
                    <a:lnTo>
                      <a:pt x="70" y="212"/>
                    </a:lnTo>
                    <a:lnTo>
                      <a:pt x="46" y="200"/>
                    </a:lnTo>
                    <a:lnTo>
                      <a:pt x="26" y="186"/>
                    </a:lnTo>
                    <a:lnTo>
                      <a:pt x="12" y="174"/>
                    </a:lnTo>
                    <a:lnTo>
                      <a:pt x="6" y="166"/>
                    </a:lnTo>
                    <a:lnTo>
                      <a:pt x="2" y="158"/>
                    </a:lnTo>
                    <a:lnTo>
                      <a:pt x="0" y="152"/>
                    </a:lnTo>
                    <a:lnTo>
                      <a:pt x="0" y="144"/>
                    </a:lnTo>
                    <a:lnTo>
                      <a:pt x="0" y="136"/>
                    </a:lnTo>
                    <a:lnTo>
                      <a:pt x="2" y="130"/>
                    </a:lnTo>
                    <a:lnTo>
                      <a:pt x="6" y="122"/>
                    </a:lnTo>
                    <a:lnTo>
                      <a:pt x="12" y="114"/>
                    </a:lnTo>
                    <a:lnTo>
                      <a:pt x="26" y="102"/>
                    </a:lnTo>
                    <a:lnTo>
                      <a:pt x="46" y="88"/>
                    </a:lnTo>
                    <a:lnTo>
                      <a:pt x="70" y="76"/>
                    </a:lnTo>
                    <a:lnTo>
                      <a:pt x="98" y="64"/>
                    </a:lnTo>
                    <a:lnTo>
                      <a:pt x="132" y="52"/>
                    </a:lnTo>
                    <a:lnTo>
                      <a:pt x="168" y="42"/>
                    </a:lnTo>
                    <a:lnTo>
                      <a:pt x="210" y="32"/>
                    </a:lnTo>
                    <a:lnTo>
                      <a:pt x="254" y="24"/>
                    </a:lnTo>
                    <a:lnTo>
                      <a:pt x="302" y="18"/>
                    </a:lnTo>
                    <a:lnTo>
                      <a:pt x="352" y="12"/>
                    </a:lnTo>
                    <a:lnTo>
                      <a:pt x="404" y="6"/>
                    </a:lnTo>
                    <a:lnTo>
                      <a:pt x="460" y="2"/>
                    </a:lnTo>
                    <a:lnTo>
                      <a:pt x="518" y="0"/>
                    </a:lnTo>
                    <a:lnTo>
                      <a:pt x="576" y="0"/>
                    </a:lnTo>
                    <a:lnTo>
                      <a:pt x="634" y="0"/>
                    </a:lnTo>
                    <a:lnTo>
                      <a:pt x="692" y="2"/>
                    </a:lnTo>
                    <a:lnTo>
                      <a:pt x="748" y="6"/>
                    </a:lnTo>
                    <a:lnTo>
                      <a:pt x="800" y="12"/>
                    </a:lnTo>
                    <a:lnTo>
                      <a:pt x="850" y="18"/>
                    </a:lnTo>
                    <a:lnTo>
                      <a:pt x="898" y="24"/>
                    </a:lnTo>
                    <a:lnTo>
                      <a:pt x="942" y="32"/>
                    </a:lnTo>
                    <a:lnTo>
                      <a:pt x="984" y="42"/>
                    </a:lnTo>
                    <a:lnTo>
                      <a:pt x="1020" y="52"/>
                    </a:lnTo>
                    <a:lnTo>
                      <a:pt x="1054" y="64"/>
                    </a:lnTo>
                    <a:lnTo>
                      <a:pt x="1082" y="76"/>
                    </a:lnTo>
                    <a:lnTo>
                      <a:pt x="1106" y="88"/>
                    </a:lnTo>
                    <a:lnTo>
                      <a:pt x="1126" y="102"/>
                    </a:lnTo>
                    <a:lnTo>
                      <a:pt x="1140" y="114"/>
                    </a:lnTo>
                    <a:lnTo>
                      <a:pt x="1146" y="122"/>
                    </a:lnTo>
                    <a:lnTo>
                      <a:pt x="1150" y="130"/>
                    </a:lnTo>
                    <a:lnTo>
                      <a:pt x="1152" y="136"/>
                    </a:lnTo>
                    <a:lnTo>
                      <a:pt x="1152" y="144"/>
                    </a:lnTo>
                    <a:close/>
                  </a:path>
                </a:pathLst>
              </a:custGeom>
              <a:gradFill rotWithShape="1">
                <a:gsLst>
                  <a:gs pos="0">
                    <a:srgbClr val="767676">
                      <a:alpha val="0"/>
                    </a:srgbClr>
                  </a:gs>
                  <a:gs pos="100000">
                    <a:srgbClr val="FFFFFF"/>
                  </a:gs>
                </a:gsLst>
                <a:lin ang="5400000" scaled="1"/>
              </a:gradFill>
              <a:ln w="12700">
                <a:noFill/>
                <a:round/>
                <a:headEnd/>
                <a:tailEnd/>
              </a:ln>
            </p:spPr>
            <p:txBody>
              <a:bodyPr/>
              <a:lstStyle/>
              <a:p>
                <a:endParaRPr lang="zh-CN" altLang="en-US"/>
              </a:p>
            </p:txBody>
          </p:sp>
        </p:grpSp>
        <p:sp>
          <p:nvSpPr>
            <p:cNvPr id="16393" name="Text Box 14"/>
            <p:cNvSpPr txBox="1">
              <a:spLocks noChangeArrowheads="1"/>
            </p:cNvSpPr>
            <p:nvPr/>
          </p:nvSpPr>
          <p:spPr bwMode="auto">
            <a:xfrm>
              <a:off x="1684338" y="3948113"/>
              <a:ext cx="1555750" cy="366712"/>
            </a:xfrm>
            <a:prstGeom prst="rect">
              <a:avLst/>
            </a:prstGeom>
            <a:noFill/>
            <a:ln w="9525">
              <a:noFill/>
              <a:miter lim="800000"/>
              <a:headEnd/>
              <a:tailEnd/>
            </a:ln>
          </p:spPr>
          <p:txBody>
            <a:bodyPr wrap="none">
              <a:spAutoFit/>
            </a:bodyPr>
            <a:lstStyle/>
            <a:p>
              <a:pPr algn="ctr" latinLnBrk="1"/>
              <a:r>
                <a:rPr kumimoji="1" lang="zh-CN" altLang="en-US"/>
                <a:t>单击添加文字</a:t>
              </a:r>
            </a:p>
          </p:txBody>
        </p:sp>
      </p:grpSp>
      <p:grpSp>
        <p:nvGrpSpPr>
          <p:cNvPr id="25" name="组合 24"/>
          <p:cNvGrpSpPr/>
          <p:nvPr/>
        </p:nvGrpSpPr>
        <p:grpSpPr>
          <a:xfrm>
            <a:off x="1492250" y="1919288"/>
            <a:ext cx="1911350" cy="1774825"/>
            <a:chOff x="1492250" y="1919288"/>
            <a:chExt cx="1911350" cy="1774825"/>
          </a:xfrm>
        </p:grpSpPr>
        <p:sp>
          <p:nvSpPr>
            <p:cNvPr id="16390" name="Oval 11"/>
            <p:cNvSpPr>
              <a:spLocks noChangeArrowheads="1"/>
            </p:cNvSpPr>
            <p:nvPr/>
          </p:nvSpPr>
          <p:spPr bwMode="auto">
            <a:xfrm>
              <a:off x="1492250" y="3071813"/>
              <a:ext cx="1911350" cy="622300"/>
            </a:xfrm>
            <a:prstGeom prst="ellipse">
              <a:avLst/>
            </a:prstGeom>
            <a:gradFill rotWithShape="1">
              <a:gsLst>
                <a:gs pos="0">
                  <a:schemeClr val="tx1">
                    <a:alpha val="50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p>
          </p:txBody>
        </p:sp>
        <p:sp>
          <p:nvSpPr>
            <p:cNvPr id="16391" name="Freeform 12"/>
            <p:cNvSpPr>
              <a:spLocks/>
            </p:cNvSpPr>
            <p:nvPr/>
          </p:nvSpPr>
          <p:spPr bwMode="auto">
            <a:xfrm>
              <a:off x="1751013" y="1919288"/>
              <a:ext cx="1430337" cy="1466850"/>
            </a:xfrm>
            <a:custGeom>
              <a:avLst/>
              <a:gdLst>
                <a:gd name="T0" fmla="*/ 2147483647 w 576"/>
                <a:gd name="T1" fmla="*/ 2147483647 h 648"/>
                <a:gd name="T2" fmla="*/ 2147483647 w 576"/>
                <a:gd name="T3" fmla="*/ 2147483647 h 648"/>
                <a:gd name="T4" fmla="*/ 2147483647 w 576"/>
                <a:gd name="T5" fmla="*/ 2147483647 h 648"/>
                <a:gd name="T6" fmla="*/ 2147483647 w 576"/>
                <a:gd name="T7" fmla="*/ 2147483647 h 648"/>
                <a:gd name="T8" fmla="*/ 2147483647 w 576"/>
                <a:gd name="T9" fmla="*/ 2147483647 h 648"/>
                <a:gd name="T10" fmla="*/ 2147483647 w 576"/>
                <a:gd name="T11" fmla="*/ 2147483647 h 648"/>
                <a:gd name="T12" fmla="*/ 2147483647 w 576"/>
                <a:gd name="T13" fmla="*/ 2147483647 h 648"/>
                <a:gd name="T14" fmla="*/ 2147483647 w 576"/>
                <a:gd name="T15" fmla="*/ 2147483647 h 648"/>
                <a:gd name="T16" fmla="*/ 2147483647 w 576"/>
                <a:gd name="T17" fmla="*/ 2147483647 h 648"/>
                <a:gd name="T18" fmla="*/ 2147483647 w 576"/>
                <a:gd name="T19" fmla="*/ 2147483647 h 648"/>
                <a:gd name="T20" fmla="*/ 2147483647 w 576"/>
                <a:gd name="T21" fmla="*/ 2147483647 h 648"/>
                <a:gd name="T22" fmla="*/ 2133573325 w 576"/>
                <a:gd name="T23" fmla="*/ 2147483647 h 648"/>
                <a:gd name="T24" fmla="*/ 1775924663 w 576"/>
                <a:gd name="T25" fmla="*/ 2147483647 h 648"/>
                <a:gd name="T26" fmla="*/ 1775924663 w 576"/>
                <a:gd name="T27" fmla="*/ 2147483647 h 648"/>
                <a:gd name="T28" fmla="*/ 1418273518 w 576"/>
                <a:gd name="T29" fmla="*/ 2147483647 h 648"/>
                <a:gd name="T30" fmla="*/ 1085285432 w 576"/>
                <a:gd name="T31" fmla="*/ 2147483647 h 648"/>
                <a:gd name="T32" fmla="*/ 776965993 w 576"/>
                <a:gd name="T33" fmla="*/ 2147483647 h 648"/>
                <a:gd name="T34" fmla="*/ 517978104 w 576"/>
                <a:gd name="T35" fmla="*/ 2147483647 h 648"/>
                <a:gd name="T36" fmla="*/ 308319517 w 576"/>
                <a:gd name="T37" fmla="*/ 2147483647 h 648"/>
                <a:gd name="T38" fmla="*/ 209658588 w 576"/>
                <a:gd name="T39" fmla="*/ 2147483647 h 648"/>
                <a:gd name="T40" fmla="*/ 135660989 w 576"/>
                <a:gd name="T41" fmla="*/ 2147483647 h 648"/>
                <a:gd name="T42" fmla="*/ 73997579 w 576"/>
                <a:gd name="T43" fmla="*/ 2147483647 h 648"/>
                <a:gd name="T44" fmla="*/ 36997548 w 576"/>
                <a:gd name="T45" fmla="*/ 2147483647 h 648"/>
                <a:gd name="T46" fmla="*/ 12331690 w 576"/>
                <a:gd name="T47" fmla="*/ 2147483647 h 648"/>
                <a:gd name="T48" fmla="*/ 0 w 576"/>
                <a:gd name="T49" fmla="*/ 2147483647 h 648"/>
                <a:gd name="T50" fmla="*/ 1775924663 w 576"/>
                <a:gd name="T51" fmla="*/ 0 h 648"/>
                <a:gd name="T52" fmla="*/ 2147483647 w 576"/>
                <a:gd name="T53" fmla="*/ 2147483647 h 6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6"/>
                <a:gd name="T82" fmla="*/ 0 h 648"/>
                <a:gd name="T83" fmla="*/ 576 w 576"/>
                <a:gd name="T84" fmla="*/ 648 h 6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6" h="648">
                  <a:moveTo>
                    <a:pt x="576" y="576"/>
                  </a:moveTo>
                  <a:lnTo>
                    <a:pt x="576" y="576"/>
                  </a:lnTo>
                  <a:lnTo>
                    <a:pt x="574" y="584"/>
                  </a:lnTo>
                  <a:lnTo>
                    <a:pt x="570" y="590"/>
                  </a:lnTo>
                  <a:lnTo>
                    <a:pt x="564" y="598"/>
                  </a:lnTo>
                  <a:lnTo>
                    <a:pt x="554" y="604"/>
                  </a:lnTo>
                  <a:lnTo>
                    <a:pt x="542" y="610"/>
                  </a:lnTo>
                  <a:lnTo>
                    <a:pt x="526" y="616"/>
                  </a:lnTo>
                  <a:lnTo>
                    <a:pt x="492" y="626"/>
                  </a:lnTo>
                  <a:lnTo>
                    <a:pt x="450" y="636"/>
                  </a:lnTo>
                  <a:lnTo>
                    <a:pt x="400" y="642"/>
                  </a:lnTo>
                  <a:lnTo>
                    <a:pt x="346" y="646"/>
                  </a:lnTo>
                  <a:lnTo>
                    <a:pt x="288" y="648"/>
                  </a:lnTo>
                  <a:lnTo>
                    <a:pt x="230" y="646"/>
                  </a:lnTo>
                  <a:lnTo>
                    <a:pt x="176" y="642"/>
                  </a:lnTo>
                  <a:lnTo>
                    <a:pt x="126" y="636"/>
                  </a:lnTo>
                  <a:lnTo>
                    <a:pt x="84" y="626"/>
                  </a:lnTo>
                  <a:lnTo>
                    <a:pt x="50" y="616"/>
                  </a:lnTo>
                  <a:lnTo>
                    <a:pt x="34" y="610"/>
                  </a:lnTo>
                  <a:lnTo>
                    <a:pt x="22" y="604"/>
                  </a:lnTo>
                  <a:lnTo>
                    <a:pt x="12" y="598"/>
                  </a:lnTo>
                  <a:lnTo>
                    <a:pt x="6" y="590"/>
                  </a:lnTo>
                  <a:lnTo>
                    <a:pt x="2" y="584"/>
                  </a:lnTo>
                  <a:lnTo>
                    <a:pt x="0" y="576"/>
                  </a:lnTo>
                  <a:lnTo>
                    <a:pt x="288" y="0"/>
                  </a:lnTo>
                  <a:lnTo>
                    <a:pt x="576" y="576"/>
                  </a:lnTo>
                  <a:close/>
                </a:path>
              </a:pathLst>
            </a:custGeom>
            <a:gradFill rotWithShape="1">
              <a:gsLst>
                <a:gs pos="0">
                  <a:schemeClr val="accent2"/>
                </a:gs>
                <a:gs pos="100000">
                  <a:schemeClr val="hlink"/>
                </a:gs>
              </a:gsLst>
              <a:lin ang="0" scaled="1"/>
            </a:gradFill>
            <a:ln w="9525">
              <a:noFill/>
              <a:round/>
              <a:headEnd/>
              <a:tailEnd/>
            </a:ln>
          </p:spPr>
          <p:txBody>
            <a:bodyPr wrap="none" anchor="ctr"/>
            <a:lstStyle/>
            <a:p>
              <a:endParaRPr lang="zh-CN" altLang="en-US"/>
            </a:p>
          </p:txBody>
        </p:sp>
        <p:sp>
          <p:nvSpPr>
            <p:cNvPr id="16392" name="Text Box 13"/>
            <p:cNvSpPr txBox="1">
              <a:spLocks noChangeArrowheads="1"/>
            </p:cNvSpPr>
            <p:nvPr/>
          </p:nvSpPr>
          <p:spPr bwMode="auto">
            <a:xfrm>
              <a:off x="1943100" y="2844800"/>
              <a:ext cx="996950" cy="336550"/>
            </a:xfrm>
            <a:prstGeom prst="rect">
              <a:avLst/>
            </a:prstGeom>
            <a:noFill/>
            <a:ln w="9525">
              <a:noFill/>
              <a:miter lim="800000"/>
              <a:headEnd/>
              <a:tailEnd/>
            </a:ln>
          </p:spPr>
          <p:txBody>
            <a:bodyPr wrap="none">
              <a:spAutoFit/>
            </a:bodyPr>
            <a:lstStyle/>
            <a:p>
              <a:pPr algn="ctr" latinLnBrk="1"/>
              <a:r>
                <a:rPr kumimoji="1" lang="zh-CN" altLang="en-US" sz="1600" dirty="0">
                  <a:solidFill>
                    <a:schemeClr val="bg1"/>
                  </a:solidFill>
                </a:rPr>
                <a:t>添加文字</a:t>
              </a:r>
            </a:p>
          </p:txBody>
        </p:sp>
      </p:grpSp>
      <p:grpSp>
        <p:nvGrpSpPr>
          <p:cNvPr id="24" name="组合 23"/>
          <p:cNvGrpSpPr/>
          <p:nvPr/>
        </p:nvGrpSpPr>
        <p:grpSpPr>
          <a:xfrm>
            <a:off x="2771775" y="2171700"/>
            <a:ext cx="5800725" cy="3409950"/>
            <a:chOff x="2771775" y="2171700"/>
            <a:chExt cx="5800725" cy="3409950"/>
          </a:xfrm>
        </p:grpSpPr>
        <p:sp>
          <p:nvSpPr>
            <p:cNvPr id="16395" name="Rectangle 16"/>
            <p:cNvSpPr>
              <a:spLocks noChangeArrowheads="1"/>
            </p:cNvSpPr>
            <p:nvPr/>
          </p:nvSpPr>
          <p:spPr bwMode="auto">
            <a:xfrm>
              <a:off x="6372225" y="2171700"/>
              <a:ext cx="2160588" cy="989013"/>
            </a:xfrm>
            <a:prstGeom prst="rect">
              <a:avLst/>
            </a:prstGeom>
            <a:noFill/>
            <a:ln w="9525">
              <a:noFill/>
              <a:miter lim="800000"/>
              <a:headEnd/>
              <a:tailEnd/>
            </a:ln>
          </p:spPr>
          <p:txBody>
            <a:bodyPr>
              <a:spAutoFit/>
            </a:bodyPr>
            <a:lstStyle/>
            <a:p>
              <a:pPr algn="r" latinLnBrk="1">
                <a:lnSpc>
                  <a:spcPct val="140000"/>
                </a:lnSpc>
              </a:pPr>
              <a:r>
                <a:rPr kumimoji="1" lang="zh-CN" altLang="en-US" sz="1600">
                  <a:solidFill>
                    <a:schemeClr val="accent2"/>
                  </a:solidFill>
                </a:rPr>
                <a:t>单击此处添加文字</a:t>
              </a:r>
            </a:p>
            <a:p>
              <a:pPr algn="r" latinLnBrk="1">
                <a:lnSpc>
                  <a:spcPct val="140000"/>
                </a:lnSpc>
              </a:pPr>
              <a:r>
                <a:rPr kumimoji="1" lang="zh-CN" altLang="en-US" sz="1400">
                  <a:solidFill>
                    <a:schemeClr val="accent2"/>
                  </a:solidFill>
                </a:rPr>
                <a:t>单击此处添加文字内容  </a:t>
              </a:r>
            </a:p>
            <a:p>
              <a:pPr algn="r" latinLnBrk="1">
                <a:lnSpc>
                  <a:spcPct val="120000"/>
                </a:lnSpc>
              </a:pPr>
              <a:r>
                <a:rPr kumimoji="1" lang="zh-CN" altLang="en-US" sz="1400">
                  <a:solidFill>
                    <a:schemeClr val="accent2"/>
                  </a:solidFill>
                </a:rPr>
                <a:t>单击此处添加文字内容</a:t>
              </a:r>
            </a:p>
          </p:txBody>
        </p:sp>
        <p:sp>
          <p:nvSpPr>
            <p:cNvPr id="16396" name="Rectangle 17"/>
            <p:cNvSpPr>
              <a:spLocks noChangeArrowheads="1"/>
            </p:cNvSpPr>
            <p:nvPr/>
          </p:nvSpPr>
          <p:spPr bwMode="auto">
            <a:xfrm>
              <a:off x="6372225" y="4759325"/>
              <a:ext cx="2160588" cy="822325"/>
            </a:xfrm>
            <a:prstGeom prst="rect">
              <a:avLst/>
            </a:prstGeom>
            <a:noFill/>
            <a:ln w="9525">
              <a:noFill/>
              <a:miter lim="800000"/>
              <a:headEnd/>
              <a:tailEnd/>
            </a:ln>
          </p:spPr>
          <p:txBody>
            <a:bodyPr>
              <a:spAutoFit/>
            </a:bodyPr>
            <a:lstStyle/>
            <a:p>
              <a:pPr algn="r" latinLnBrk="1">
                <a:lnSpc>
                  <a:spcPct val="120000"/>
                </a:lnSpc>
              </a:pPr>
              <a:r>
                <a:rPr kumimoji="1" lang="zh-CN" altLang="en-US" sz="1400"/>
                <a:t>单击此处添加文字</a:t>
              </a:r>
            </a:p>
            <a:p>
              <a:pPr algn="r" latinLnBrk="1">
                <a:lnSpc>
                  <a:spcPct val="140000"/>
                </a:lnSpc>
              </a:pPr>
              <a:r>
                <a:rPr kumimoji="1" lang="zh-CN" altLang="en-US" sz="1200"/>
                <a:t>单击此处添加文字内容  </a:t>
              </a:r>
            </a:p>
            <a:p>
              <a:pPr algn="r" latinLnBrk="1">
                <a:lnSpc>
                  <a:spcPct val="120000"/>
                </a:lnSpc>
              </a:pPr>
              <a:r>
                <a:rPr kumimoji="1" lang="zh-CN" altLang="en-US" sz="1200"/>
                <a:t>单击此处添加文字内容  </a:t>
              </a:r>
            </a:p>
          </p:txBody>
        </p:sp>
        <p:sp>
          <p:nvSpPr>
            <p:cNvPr id="16397" name="Rectangle 18"/>
            <p:cNvSpPr>
              <a:spLocks noChangeArrowheads="1"/>
            </p:cNvSpPr>
            <p:nvPr/>
          </p:nvSpPr>
          <p:spPr bwMode="auto">
            <a:xfrm>
              <a:off x="6372225" y="3492500"/>
              <a:ext cx="2160588" cy="822325"/>
            </a:xfrm>
            <a:prstGeom prst="rect">
              <a:avLst/>
            </a:prstGeom>
            <a:noFill/>
            <a:ln w="9525">
              <a:noFill/>
              <a:miter lim="800000"/>
              <a:headEnd/>
              <a:tailEnd/>
            </a:ln>
          </p:spPr>
          <p:txBody>
            <a:bodyPr>
              <a:spAutoFit/>
            </a:bodyPr>
            <a:lstStyle/>
            <a:p>
              <a:pPr algn="r" latinLnBrk="1">
                <a:lnSpc>
                  <a:spcPct val="120000"/>
                </a:lnSpc>
              </a:pPr>
              <a:r>
                <a:rPr kumimoji="1" lang="zh-CN" altLang="en-US" sz="1400"/>
                <a:t>单击此处添加文字</a:t>
              </a:r>
            </a:p>
            <a:p>
              <a:pPr algn="r" latinLnBrk="1">
                <a:lnSpc>
                  <a:spcPct val="140000"/>
                </a:lnSpc>
              </a:pPr>
              <a:r>
                <a:rPr kumimoji="1" lang="zh-CN" altLang="en-US" sz="1200"/>
                <a:t>单击此处添加文字内容  </a:t>
              </a:r>
            </a:p>
            <a:p>
              <a:pPr algn="r" latinLnBrk="1">
                <a:lnSpc>
                  <a:spcPct val="120000"/>
                </a:lnSpc>
              </a:pPr>
              <a:r>
                <a:rPr kumimoji="1" lang="zh-CN" altLang="en-US" sz="1200"/>
                <a:t>单击此处添加文字内容  </a:t>
              </a:r>
            </a:p>
          </p:txBody>
        </p:sp>
        <p:grpSp>
          <p:nvGrpSpPr>
            <p:cNvPr id="16398" name="Group 19"/>
            <p:cNvGrpSpPr>
              <a:grpSpLocks/>
            </p:cNvGrpSpPr>
            <p:nvPr/>
          </p:nvGrpSpPr>
          <p:grpSpPr bwMode="auto">
            <a:xfrm>
              <a:off x="2771775" y="2587625"/>
              <a:ext cx="5800725" cy="2503488"/>
              <a:chOff x="1858" y="1674"/>
              <a:chExt cx="3266" cy="1577"/>
            </a:xfrm>
          </p:grpSpPr>
          <p:sp>
            <p:nvSpPr>
              <p:cNvPr id="16401" name="Line 20"/>
              <p:cNvSpPr>
                <a:spLocks noChangeShapeType="1"/>
              </p:cNvSpPr>
              <p:nvPr/>
            </p:nvSpPr>
            <p:spPr bwMode="auto">
              <a:xfrm flipH="1">
                <a:off x="2579" y="3251"/>
                <a:ext cx="2545" cy="0"/>
              </a:xfrm>
              <a:prstGeom prst="line">
                <a:avLst/>
              </a:prstGeom>
              <a:noFill/>
              <a:ln w="25400" cap="rnd">
                <a:solidFill>
                  <a:schemeClr val="tx1"/>
                </a:solidFill>
                <a:prstDash val="sysDot"/>
                <a:round/>
                <a:headEnd type="triangle" w="med" len="med"/>
                <a:tailEnd type="oval" w="med" len="med"/>
              </a:ln>
            </p:spPr>
            <p:txBody>
              <a:bodyPr/>
              <a:lstStyle/>
              <a:p>
                <a:endParaRPr lang="zh-CN" altLang="en-US"/>
              </a:p>
            </p:txBody>
          </p:sp>
          <p:sp>
            <p:nvSpPr>
              <p:cNvPr id="16402" name="Line 21"/>
              <p:cNvSpPr>
                <a:spLocks noChangeShapeType="1"/>
              </p:cNvSpPr>
              <p:nvPr/>
            </p:nvSpPr>
            <p:spPr bwMode="auto">
              <a:xfrm flipH="1">
                <a:off x="1858" y="1674"/>
                <a:ext cx="3266" cy="0"/>
              </a:xfrm>
              <a:prstGeom prst="line">
                <a:avLst/>
              </a:prstGeom>
              <a:noFill/>
              <a:ln w="25400" cap="rnd">
                <a:solidFill>
                  <a:schemeClr val="accent2"/>
                </a:solidFill>
                <a:prstDash val="sysDot"/>
                <a:round/>
                <a:headEnd type="triangle" w="med" len="med"/>
                <a:tailEnd type="oval" w="med" len="med"/>
              </a:ln>
            </p:spPr>
            <p:txBody>
              <a:bodyPr/>
              <a:lstStyle/>
              <a:p>
                <a:endParaRPr lang="zh-CN" altLang="en-US"/>
              </a:p>
            </p:txBody>
          </p:sp>
          <p:sp>
            <p:nvSpPr>
              <p:cNvPr id="16403" name="Line 22"/>
              <p:cNvSpPr>
                <a:spLocks noChangeShapeType="1"/>
              </p:cNvSpPr>
              <p:nvPr/>
            </p:nvSpPr>
            <p:spPr bwMode="auto">
              <a:xfrm flipH="1">
                <a:off x="2221" y="2462"/>
                <a:ext cx="2903" cy="0"/>
              </a:xfrm>
              <a:prstGeom prst="line">
                <a:avLst/>
              </a:prstGeom>
              <a:noFill/>
              <a:ln w="25400" cap="rnd">
                <a:solidFill>
                  <a:schemeClr val="tx1"/>
                </a:solidFill>
                <a:prstDash val="sysDot"/>
                <a:round/>
                <a:headEnd type="triangle" w="med" len="med"/>
                <a:tailEnd type="oval" w="med" len="med"/>
              </a:ln>
            </p:spPr>
            <p:txBody>
              <a:bodyPr/>
              <a:lstStyle/>
              <a:p>
                <a:endParaRPr lang="zh-CN" altLang="en-US"/>
              </a:p>
            </p:txBody>
          </p:sp>
        </p:grpSp>
      </p:grpSp>
      <p:sp>
        <p:nvSpPr>
          <p:cNvPr id="16399" name="WordArt 38"/>
          <p:cNvSpPr>
            <a:spLocks noChangeArrowheads="1" noChangeShapeType="1" noTextEdit="1"/>
          </p:cNvSpPr>
          <p:nvPr/>
        </p:nvSpPr>
        <p:spPr bwMode="auto">
          <a:xfrm>
            <a:off x="4786314" y="1622415"/>
            <a:ext cx="3686175" cy="377825"/>
          </a:xfrm>
          <a:prstGeom prst="rect">
            <a:avLst/>
          </a:prstGeom>
        </p:spPr>
        <p:txBody>
          <a:bodyPr wrap="none" fromWordArt="1">
            <a:prstTxWarp prst="textPlain">
              <a:avLst>
                <a:gd name="adj" fmla="val 50000"/>
              </a:avLst>
            </a:prstTxWarp>
          </a:bodyPr>
          <a:lstStyle/>
          <a:p>
            <a:pPr algn="ctr"/>
            <a:r>
              <a:rPr lang="zh-CN" altLang="en-US" sz="3600" kern="10" dirty="0">
                <a:ln w="9525">
                  <a:noFill/>
                  <a:round/>
                  <a:headEnd/>
                  <a:tailEnd/>
                </a:ln>
                <a:solidFill>
                  <a:schemeClr val="accent1"/>
                </a:solidFill>
                <a:latin typeface="微软雅黑"/>
                <a:ea typeface="微软雅黑"/>
              </a:rPr>
              <a:t>双击此处添加标题文字</a:t>
            </a:r>
          </a:p>
        </p:txBody>
      </p:sp>
      <p:sp>
        <p:nvSpPr>
          <p:cNvPr id="16400"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399"/>
                                        </p:tgtEl>
                                        <p:attrNameLst>
                                          <p:attrName>style.visibility</p:attrName>
                                        </p:attrNameLst>
                                      </p:cBhvr>
                                      <p:to>
                                        <p:strVal val="visible"/>
                                      </p:to>
                                    </p:set>
                                    <p:anim calcmode="lin" valueType="num">
                                      <p:cBhvr>
                                        <p:cTn id="7" dur="500" fill="hold"/>
                                        <p:tgtEl>
                                          <p:spTgt spid="16399"/>
                                        </p:tgtEl>
                                        <p:attrNameLst>
                                          <p:attrName>ppt_w</p:attrName>
                                        </p:attrNameLst>
                                      </p:cBhvr>
                                      <p:tavLst>
                                        <p:tav tm="0">
                                          <p:val>
                                            <p:fltVal val="0"/>
                                          </p:val>
                                        </p:tav>
                                        <p:tav tm="100000">
                                          <p:val>
                                            <p:strVal val="#ppt_w"/>
                                          </p:val>
                                        </p:tav>
                                      </p:tavLst>
                                    </p:anim>
                                    <p:anim calcmode="lin" valueType="num">
                                      <p:cBhvr>
                                        <p:cTn id="8" dur="500" fill="hold"/>
                                        <p:tgtEl>
                                          <p:spTgt spid="1639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900" decel="100000" fill="hold"/>
                                        <p:tgtEl>
                                          <p:spTgt spid="2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37"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900" decel="100000" fill="hold"/>
                                        <p:tgtEl>
                                          <p:spTgt spid="2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par>
                          <p:cTn id="23" fill="hold">
                            <p:stCondLst>
                              <p:cond delay="2500"/>
                            </p:stCondLst>
                            <p:childTnLst>
                              <p:par>
                                <p:cTn id="24" presetID="37" presetClass="entr" presetSubtype="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900" decel="100000" fill="hold"/>
                                        <p:tgtEl>
                                          <p:spTgt spid="27"/>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childTnLst>
                          </p:cTn>
                        </p:par>
                        <p:par>
                          <p:cTn id="30" fill="hold">
                            <p:stCondLst>
                              <p:cond delay="3500"/>
                            </p:stCondLst>
                            <p:childTnLst>
                              <p:par>
                                <p:cTn id="31" presetID="50" presetClass="entr" presetSubtype="0" decel="10000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1000" fill="hold"/>
                                        <p:tgtEl>
                                          <p:spTgt spid="24"/>
                                        </p:tgtEl>
                                        <p:attrNameLst>
                                          <p:attrName>ppt_w</p:attrName>
                                        </p:attrNameLst>
                                      </p:cBhvr>
                                      <p:tavLst>
                                        <p:tav tm="0">
                                          <p:val>
                                            <p:strVal val="#ppt_w+.3"/>
                                          </p:val>
                                        </p:tav>
                                        <p:tav tm="100000">
                                          <p:val>
                                            <p:strVal val="#ppt_w"/>
                                          </p:val>
                                        </p:tav>
                                      </p:tavLst>
                                    </p:anim>
                                    <p:anim calcmode="lin" valueType="num">
                                      <p:cBhvr>
                                        <p:cTn id="34" dur="1000" fill="hold"/>
                                        <p:tgtEl>
                                          <p:spTgt spid="24"/>
                                        </p:tgtEl>
                                        <p:attrNameLst>
                                          <p:attrName>ppt_h</p:attrName>
                                        </p:attrNameLst>
                                      </p:cBhvr>
                                      <p:tavLst>
                                        <p:tav tm="0">
                                          <p:val>
                                            <p:strVal val="#ppt_h"/>
                                          </p:val>
                                        </p:tav>
                                        <p:tav tm="100000">
                                          <p:val>
                                            <p:strVal val="#ppt_h"/>
                                          </p:val>
                                        </p:tav>
                                      </p:tavLst>
                                    </p:anim>
                                    <p:animEffect transition="in" filter="fade">
                                      <p:cBhvr>
                                        <p:cTn id="3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9"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0" name="Line 34"/>
          <p:cNvSpPr>
            <a:spLocks noChangeShapeType="1"/>
          </p:cNvSpPr>
          <p:nvPr/>
        </p:nvSpPr>
        <p:spPr bwMode="auto">
          <a:xfrm rot="618245" flipV="1">
            <a:off x="4814888" y="3387725"/>
            <a:ext cx="130175" cy="1163638"/>
          </a:xfrm>
          <a:prstGeom prst="line">
            <a:avLst/>
          </a:prstGeom>
          <a:noFill/>
          <a:ln w="9525">
            <a:solidFill>
              <a:schemeClr val="tx1"/>
            </a:solidFill>
            <a:prstDash val="dash"/>
            <a:round/>
            <a:headEnd/>
            <a:tailEnd type="triangle" w="med" len="med"/>
          </a:ln>
        </p:spPr>
        <p:txBody>
          <a:bodyPr/>
          <a:lstStyle/>
          <a:p>
            <a:endParaRPr lang="zh-CN" altLang="en-US"/>
          </a:p>
        </p:txBody>
      </p:sp>
      <p:sp>
        <p:nvSpPr>
          <p:cNvPr id="3081" name="Line 35"/>
          <p:cNvSpPr>
            <a:spLocks noChangeShapeType="1"/>
          </p:cNvSpPr>
          <p:nvPr/>
        </p:nvSpPr>
        <p:spPr bwMode="auto">
          <a:xfrm rot="618245" flipH="1" flipV="1">
            <a:off x="4068763" y="3467100"/>
            <a:ext cx="481012" cy="944563"/>
          </a:xfrm>
          <a:prstGeom prst="line">
            <a:avLst/>
          </a:prstGeom>
          <a:noFill/>
          <a:ln w="9525">
            <a:solidFill>
              <a:schemeClr val="tx1"/>
            </a:solidFill>
            <a:prstDash val="dash"/>
            <a:round/>
            <a:headEnd/>
            <a:tailEnd type="triangle" w="med" len="med"/>
          </a:ln>
        </p:spPr>
        <p:txBody>
          <a:bodyPr/>
          <a:lstStyle/>
          <a:p>
            <a:endParaRPr lang="zh-CN" altLang="en-US"/>
          </a:p>
        </p:txBody>
      </p:sp>
      <p:sp>
        <p:nvSpPr>
          <p:cNvPr id="3082" name="Line 36"/>
          <p:cNvSpPr>
            <a:spLocks noChangeShapeType="1"/>
          </p:cNvSpPr>
          <p:nvPr/>
        </p:nvSpPr>
        <p:spPr bwMode="auto">
          <a:xfrm rot="618245" flipH="1" flipV="1">
            <a:off x="3128963" y="3943350"/>
            <a:ext cx="1144587" cy="519113"/>
          </a:xfrm>
          <a:prstGeom prst="line">
            <a:avLst/>
          </a:prstGeom>
          <a:noFill/>
          <a:ln w="9525">
            <a:solidFill>
              <a:schemeClr val="tx1"/>
            </a:solidFill>
            <a:prstDash val="dash"/>
            <a:round/>
            <a:headEnd/>
            <a:tailEnd type="triangle" w="med" len="med"/>
          </a:ln>
        </p:spPr>
        <p:txBody>
          <a:bodyPr/>
          <a:lstStyle/>
          <a:p>
            <a:endParaRPr lang="zh-CN" altLang="en-US"/>
          </a:p>
        </p:txBody>
      </p:sp>
      <p:sp>
        <p:nvSpPr>
          <p:cNvPr id="3083" name="Line 37"/>
          <p:cNvSpPr>
            <a:spLocks noChangeShapeType="1"/>
          </p:cNvSpPr>
          <p:nvPr/>
        </p:nvSpPr>
        <p:spPr bwMode="auto">
          <a:xfrm rot="618245" flipH="1">
            <a:off x="2232025" y="4592638"/>
            <a:ext cx="1946275" cy="26987"/>
          </a:xfrm>
          <a:prstGeom prst="line">
            <a:avLst/>
          </a:prstGeom>
          <a:noFill/>
          <a:ln w="9525">
            <a:solidFill>
              <a:schemeClr val="tx1"/>
            </a:solidFill>
            <a:prstDash val="dash"/>
            <a:round/>
            <a:headEnd/>
            <a:tailEnd type="triangle" w="med" len="med"/>
          </a:ln>
        </p:spPr>
        <p:txBody>
          <a:bodyPr/>
          <a:lstStyle/>
          <a:p>
            <a:endParaRPr lang="zh-CN" altLang="en-US"/>
          </a:p>
        </p:txBody>
      </p:sp>
      <p:sp>
        <p:nvSpPr>
          <p:cNvPr id="3084" name="Line 38"/>
          <p:cNvSpPr>
            <a:spLocks noChangeShapeType="1"/>
          </p:cNvSpPr>
          <p:nvPr/>
        </p:nvSpPr>
        <p:spPr bwMode="auto">
          <a:xfrm rot="618245" flipV="1">
            <a:off x="5056188" y="3768725"/>
            <a:ext cx="736600" cy="850900"/>
          </a:xfrm>
          <a:prstGeom prst="line">
            <a:avLst/>
          </a:prstGeom>
          <a:noFill/>
          <a:ln w="9525">
            <a:solidFill>
              <a:srgbClr val="CC0000"/>
            </a:solidFill>
            <a:round/>
            <a:headEnd/>
            <a:tailEnd type="triangle" w="med" len="med"/>
          </a:ln>
        </p:spPr>
        <p:txBody>
          <a:bodyPr/>
          <a:lstStyle/>
          <a:p>
            <a:endParaRPr lang="zh-CN" altLang="en-US"/>
          </a:p>
        </p:txBody>
      </p:sp>
      <p:sp>
        <p:nvSpPr>
          <p:cNvPr id="3085" name="Line 39"/>
          <p:cNvSpPr>
            <a:spLocks noChangeShapeType="1"/>
          </p:cNvSpPr>
          <p:nvPr/>
        </p:nvSpPr>
        <p:spPr bwMode="auto">
          <a:xfrm rot="618245" flipV="1">
            <a:off x="5275263" y="4300538"/>
            <a:ext cx="1443037" cy="528637"/>
          </a:xfrm>
          <a:prstGeom prst="line">
            <a:avLst/>
          </a:prstGeom>
          <a:noFill/>
          <a:ln w="9525">
            <a:solidFill>
              <a:schemeClr val="tx1"/>
            </a:solidFill>
            <a:prstDash val="dash"/>
            <a:round/>
            <a:headEnd/>
            <a:tailEnd type="triangle" w="med" len="med"/>
          </a:ln>
        </p:spPr>
        <p:txBody>
          <a:bodyPr/>
          <a:lstStyle/>
          <a:p>
            <a:endParaRPr lang="zh-CN" altLang="en-US"/>
          </a:p>
        </p:txBody>
      </p:sp>
      <p:grpSp>
        <p:nvGrpSpPr>
          <p:cNvPr id="75" name="组合 74"/>
          <p:cNvGrpSpPr/>
          <p:nvPr/>
        </p:nvGrpSpPr>
        <p:grpSpPr>
          <a:xfrm>
            <a:off x="2819400" y="1484313"/>
            <a:ext cx="1981200" cy="1790700"/>
            <a:chOff x="2819400" y="1484313"/>
            <a:chExt cx="1981200" cy="1790700"/>
          </a:xfrm>
        </p:grpSpPr>
        <p:grpSp>
          <p:nvGrpSpPr>
            <p:cNvPr id="3077" name="Group 19"/>
            <p:cNvGrpSpPr>
              <a:grpSpLocks/>
            </p:cNvGrpSpPr>
            <p:nvPr/>
          </p:nvGrpSpPr>
          <p:grpSpPr bwMode="auto">
            <a:xfrm>
              <a:off x="3581400" y="2379663"/>
              <a:ext cx="898525" cy="895350"/>
              <a:chOff x="2335" y="1139"/>
              <a:chExt cx="1089" cy="1089"/>
            </a:xfrm>
          </p:grpSpPr>
          <p:sp>
            <p:nvSpPr>
              <p:cNvPr id="3128" name="Oval 20"/>
              <p:cNvSpPr>
                <a:spLocks noChangeArrowheads="1"/>
              </p:cNvSpPr>
              <p:nvPr/>
            </p:nvSpPr>
            <p:spPr bwMode="auto">
              <a:xfrm>
                <a:off x="2335" y="1139"/>
                <a:ext cx="1089" cy="1089"/>
              </a:xfrm>
              <a:prstGeom prst="ellipse">
                <a:avLst/>
              </a:prstGeom>
              <a:gradFill rotWithShape="1">
                <a:gsLst>
                  <a:gs pos="0">
                    <a:srgbClr val="DDDDDD"/>
                  </a:gs>
                  <a:gs pos="100000">
                    <a:srgbClr val="B2B2B2"/>
                  </a:gs>
                </a:gsLst>
                <a:lin ang="2700000" scaled="1"/>
              </a:gradFill>
              <a:ln w="9525" algn="ctr">
                <a:solidFill>
                  <a:srgbClr val="C0C0C0"/>
                </a:solidFill>
                <a:round/>
                <a:headEnd/>
                <a:tailEnd/>
              </a:ln>
            </p:spPr>
            <p:txBody>
              <a:bodyPr wrap="none" anchor="ctr"/>
              <a:lstStyle/>
              <a:p>
                <a:pPr algn="ctr"/>
                <a:r>
                  <a:rPr lang="en-US" altLang="zh-CN" sz="4000">
                    <a:solidFill>
                      <a:srgbClr val="1C1C1C"/>
                    </a:solidFill>
                    <a:ea typeface="华文细黑" pitchFamily="2" charset="-122"/>
                  </a:rPr>
                  <a:t>3</a:t>
                </a:r>
              </a:p>
            </p:txBody>
          </p:sp>
          <p:grpSp>
            <p:nvGrpSpPr>
              <p:cNvPr id="3129" name="Group 21"/>
              <p:cNvGrpSpPr>
                <a:grpSpLocks/>
              </p:cNvGrpSpPr>
              <p:nvPr/>
            </p:nvGrpSpPr>
            <p:grpSpPr bwMode="auto">
              <a:xfrm>
                <a:off x="2426" y="1169"/>
                <a:ext cx="908" cy="296"/>
                <a:chOff x="1431" y="1843"/>
                <a:chExt cx="907" cy="295"/>
              </a:xfrm>
            </p:grpSpPr>
            <p:sp>
              <p:nvSpPr>
                <p:cNvPr id="3130" name="Freeform 22"/>
                <p:cNvSpPr>
                  <a:spLocks/>
                </p:cNvSpPr>
                <p:nvPr/>
              </p:nvSpPr>
              <p:spPr bwMode="auto">
                <a:xfrm>
                  <a:off x="1431" y="1843"/>
                  <a:ext cx="907" cy="295"/>
                </a:xfrm>
                <a:custGeom>
                  <a:avLst/>
                  <a:gdLst>
                    <a:gd name="T0" fmla="*/ 0 w 4756"/>
                    <a:gd name="T1" fmla="*/ 55 h 1576"/>
                    <a:gd name="T2" fmla="*/ 2 w 4756"/>
                    <a:gd name="T3" fmla="*/ 51 h 1576"/>
                    <a:gd name="T4" fmla="*/ 4 w 4756"/>
                    <a:gd name="T5" fmla="*/ 47 h 1576"/>
                    <a:gd name="T6" fmla="*/ 6 w 4756"/>
                    <a:gd name="T7" fmla="*/ 43 h 1576"/>
                    <a:gd name="T8" fmla="*/ 9 w 4756"/>
                    <a:gd name="T9" fmla="*/ 40 h 1576"/>
                    <a:gd name="T10" fmla="*/ 11 w 4756"/>
                    <a:gd name="T11" fmla="*/ 36 h 1576"/>
                    <a:gd name="T12" fmla="*/ 14 w 4756"/>
                    <a:gd name="T13" fmla="*/ 33 h 1576"/>
                    <a:gd name="T14" fmla="*/ 17 w 4756"/>
                    <a:gd name="T15" fmla="*/ 30 h 1576"/>
                    <a:gd name="T16" fmla="*/ 20 w 4756"/>
                    <a:gd name="T17" fmla="*/ 27 h 1576"/>
                    <a:gd name="T18" fmla="*/ 22 w 4756"/>
                    <a:gd name="T19" fmla="*/ 25 h 1576"/>
                    <a:gd name="T20" fmla="*/ 25 w 4756"/>
                    <a:gd name="T21" fmla="*/ 22 h 1576"/>
                    <a:gd name="T22" fmla="*/ 29 w 4756"/>
                    <a:gd name="T23" fmla="*/ 19 h 1576"/>
                    <a:gd name="T24" fmla="*/ 32 w 4756"/>
                    <a:gd name="T25" fmla="*/ 17 h 1576"/>
                    <a:gd name="T26" fmla="*/ 36 w 4756"/>
                    <a:gd name="T27" fmla="*/ 14 h 1576"/>
                    <a:gd name="T28" fmla="*/ 40 w 4756"/>
                    <a:gd name="T29" fmla="*/ 12 h 1576"/>
                    <a:gd name="T30" fmla="*/ 44 w 4756"/>
                    <a:gd name="T31" fmla="*/ 10 h 1576"/>
                    <a:gd name="T32" fmla="*/ 48 w 4756"/>
                    <a:gd name="T33" fmla="*/ 8 h 1576"/>
                    <a:gd name="T34" fmla="*/ 50 w 4756"/>
                    <a:gd name="T35" fmla="*/ 7 h 1576"/>
                    <a:gd name="T36" fmla="*/ 54 w 4756"/>
                    <a:gd name="T37" fmla="*/ 5 h 1576"/>
                    <a:gd name="T38" fmla="*/ 59 w 4756"/>
                    <a:gd name="T39" fmla="*/ 4 h 1576"/>
                    <a:gd name="T40" fmla="*/ 63 w 4756"/>
                    <a:gd name="T41" fmla="*/ 3 h 1576"/>
                    <a:gd name="T42" fmla="*/ 68 w 4756"/>
                    <a:gd name="T43" fmla="*/ 2 h 1576"/>
                    <a:gd name="T44" fmla="*/ 72 w 4756"/>
                    <a:gd name="T45" fmla="*/ 1 h 1576"/>
                    <a:gd name="T46" fmla="*/ 77 w 4756"/>
                    <a:gd name="T47" fmla="*/ 0 h 1576"/>
                    <a:gd name="T48" fmla="*/ 82 w 4756"/>
                    <a:gd name="T49" fmla="*/ 0 h 1576"/>
                    <a:gd name="T50" fmla="*/ 87 w 4756"/>
                    <a:gd name="T51" fmla="*/ 0 h 1576"/>
                    <a:gd name="T52" fmla="*/ 89 w 4756"/>
                    <a:gd name="T53" fmla="*/ 0 h 1576"/>
                    <a:gd name="T54" fmla="*/ 94 w 4756"/>
                    <a:gd name="T55" fmla="*/ 0 h 1576"/>
                    <a:gd name="T56" fmla="*/ 98 w 4756"/>
                    <a:gd name="T57" fmla="*/ 1 h 1576"/>
                    <a:gd name="T58" fmla="*/ 103 w 4756"/>
                    <a:gd name="T59" fmla="*/ 1 h 1576"/>
                    <a:gd name="T60" fmla="*/ 108 w 4756"/>
                    <a:gd name="T61" fmla="*/ 2 h 1576"/>
                    <a:gd name="T62" fmla="*/ 112 w 4756"/>
                    <a:gd name="T63" fmla="*/ 3 h 1576"/>
                    <a:gd name="T64" fmla="*/ 117 w 4756"/>
                    <a:gd name="T65" fmla="*/ 5 h 1576"/>
                    <a:gd name="T66" fmla="*/ 121 w 4756"/>
                    <a:gd name="T67" fmla="*/ 6 h 1576"/>
                    <a:gd name="T68" fmla="*/ 123 w 4756"/>
                    <a:gd name="T69" fmla="*/ 7 h 1576"/>
                    <a:gd name="T70" fmla="*/ 127 w 4756"/>
                    <a:gd name="T71" fmla="*/ 9 h 1576"/>
                    <a:gd name="T72" fmla="*/ 131 w 4756"/>
                    <a:gd name="T73" fmla="*/ 11 h 1576"/>
                    <a:gd name="T74" fmla="*/ 135 w 4756"/>
                    <a:gd name="T75" fmla="*/ 13 h 1576"/>
                    <a:gd name="T76" fmla="*/ 139 w 4756"/>
                    <a:gd name="T77" fmla="*/ 15 h 1576"/>
                    <a:gd name="T78" fmla="*/ 143 w 4756"/>
                    <a:gd name="T79" fmla="*/ 18 h 1576"/>
                    <a:gd name="T80" fmla="*/ 146 w 4756"/>
                    <a:gd name="T81" fmla="*/ 21 h 1576"/>
                    <a:gd name="T82" fmla="*/ 150 w 4756"/>
                    <a:gd name="T83" fmla="*/ 23 h 1576"/>
                    <a:gd name="T84" fmla="*/ 153 w 4756"/>
                    <a:gd name="T85" fmla="*/ 27 h 1576"/>
                    <a:gd name="T86" fmla="*/ 154 w 4756"/>
                    <a:gd name="T87" fmla="*/ 28 h 1576"/>
                    <a:gd name="T88" fmla="*/ 158 w 4756"/>
                    <a:gd name="T89" fmla="*/ 31 h 1576"/>
                    <a:gd name="T90" fmla="*/ 160 w 4756"/>
                    <a:gd name="T91" fmla="*/ 35 h 1576"/>
                    <a:gd name="T92" fmla="*/ 163 w 4756"/>
                    <a:gd name="T93" fmla="*/ 38 h 1576"/>
                    <a:gd name="T94" fmla="*/ 166 w 4756"/>
                    <a:gd name="T95" fmla="*/ 42 h 1576"/>
                    <a:gd name="T96" fmla="*/ 168 w 4756"/>
                    <a:gd name="T97" fmla="*/ 45 h 1576"/>
                    <a:gd name="T98" fmla="*/ 170 w 4756"/>
                    <a:gd name="T99" fmla="*/ 49 h 1576"/>
                    <a:gd name="T100" fmla="*/ 172 w 4756"/>
                    <a:gd name="T101" fmla="*/ 53 h 1576"/>
                    <a:gd name="T102" fmla="*/ 0 w 4756"/>
                    <a:gd name="T103" fmla="*/ 55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3131" name="Oval 23"/>
                <p:cNvSpPr>
                  <a:spLocks noChangeArrowheads="1"/>
                </p:cNvSpPr>
                <p:nvPr/>
              </p:nvSpPr>
              <p:spPr bwMode="auto">
                <a:xfrm>
                  <a:off x="1771" y="1843"/>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3086" name="Group 57"/>
            <p:cNvGrpSpPr>
              <a:grpSpLocks/>
            </p:cNvGrpSpPr>
            <p:nvPr/>
          </p:nvGrpSpPr>
          <p:grpSpPr bwMode="auto">
            <a:xfrm>
              <a:off x="2819400" y="1484313"/>
              <a:ext cx="1981200" cy="749300"/>
              <a:chOff x="2208" y="816"/>
              <a:chExt cx="1248" cy="472"/>
            </a:xfrm>
          </p:grpSpPr>
          <p:sp>
            <p:nvSpPr>
              <p:cNvPr id="3118" name="Rectangle 58"/>
              <p:cNvSpPr>
                <a:spLocks noChangeArrowheads="1"/>
              </p:cNvSpPr>
              <p:nvPr/>
            </p:nvSpPr>
            <p:spPr bwMode="auto">
              <a:xfrm>
                <a:off x="2208" y="977"/>
                <a:ext cx="1248" cy="311"/>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200" b="0">
                    <a:solidFill>
                      <a:srgbClr val="000000"/>
                    </a:solidFill>
                    <a:latin typeface="微软雅黑" pitchFamily="34" charset="-122"/>
                  </a:rPr>
                  <a:t>单击此处添加文字内容</a:t>
                </a:r>
              </a:p>
              <a:p>
                <a:pPr algn="ctr">
                  <a:spcBef>
                    <a:spcPct val="20000"/>
                  </a:spcBef>
                  <a:buClr>
                    <a:srgbClr val="E1B40C"/>
                  </a:buClr>
                  <a:buFont typeface="微软雅黑" pitchFamily="34" charset="-122"/>
                  <a:buNone/>
                </a:pPr>
                <a:r>
                  <a:rPr lang="zh-CN" altLang="en-US" sz="1200" b="0">
                    <a:solidFill>
                      <a:srgbClr val="000000"/>
                    </a:solidFill>
                    <a:latin typeface="微软雅黑" pitchFamily="34" charset="-122"/>
                  </a:rPr>
                  <a:t>单击此处添加文字内容</a:t>
                </a:r>
              </a:p>
            </p:txBody>
          </p:sp>
          <p:sp>
            <p:nvSpPr>
              <p:cNvPr id="3119" name="Rectangle 59"/>
              <p:cNvSpPr>
                <a:spLocks noChangeArrowheads="1"/>
              </p:cNvSpPr>
              <p:nvPr/>
            </p:nvSpPr>
            <p:spPr bwMode="auto">
              <a:xfrm>
                <a:off x="2354" y="816"/>
                <a:ext cx="956" cy="173"/>
              </a:xfrm>
              <a:prstGeom prst="rect">
                <a:avLst/>
              </a:prstGeom>
              <a:noFill/>
              <a:ln w="9525">
                <a:noFill/>
                <a:miter lim="800000"/>
                <a:headEnd/>
                <a:tailEnd/>
              </a:ln>
            </p:spPr>
            <p:txBody>
              <a:bodyPr>
                <a:spAutoFit/>
              </a:bodyPr>
              <a:lstStyle/>
              <a:p>
                <a:pPr algn="ctr"/>
                <a:r>
                  <a:rPr lang="zh-CN" altLang="en-US" sz="1200">
                    <a:solidFill>
                      <a:srgbClr val="000000"/>
                    </a:solidFill>
                  </a:rPr>
                  <a:t>单击此处添加文字</a:t>
                </a:r>
              </a:p>
            </p:txBody>
          </p:sp>
        </p:grpSp>
      </p:grpSp>
      <p:grpSp>
        <p:nvGrpSpPr>
          <p:cNvPr id="76" name="组合 75"/>
          <p:cNvGrpSpPr/>
          <p:nvPr/>
        </p:nvGrpSpPr>
        <p:grpSpPr>
          <a:xfrm>
            <a:off x="4495800" y="1484313"/>
            <a:ext cx="1981200" cy="1828800"/>
            <a:chOff x="4495800" y="1484313"/>
            <a:chExt cx="1981200" cy="1828800"/>
          </a:xfrm>
        </p:grpSpPr>
        <p:grpSp>
          <p:nvGrpSpPr>
            <p:cNvPr id="3078" name="Group 24"/>
            <p:cNvGrpSpPr>
              <a:grpSpLocks/>
            </p:cNvGrpSpPr>
            <p:nvPr/>
          </p:nvGrpSpPr>
          <p:grpSpPr bwMode="auto">
            <a:xfrm>
              <a:off x="4857750" y="2417763"/>
              <a:ext cx="898525" cy="895350"/>
              <a:chOff x="2335" y="1139"/>
              <a:chExt cx="1089" cy="1089"/>
            </a:xfrm>
          </p:grpSpPr>
          <p:sp>
            <p:nvSpPr>
              <p:cNvPr id="3124" name="Oval 25"/>
              <p:cNvSpPr>
                <a:spLocks noChangeArrowheads="1"/>
              </p:cNvSpPr>
              <p:nvPr/>
            </p:nvSpPr>
            <p:spPr bwMode="auto">
              <a:xfrm>
                <a:off x="2335" y="1139"/>
                <a:ext cx="1089" cy="1089"/>
              </a:xfrm>
              <a:prstGeom prst="ellipse">
                <a:avLst/>
              </a:prstGeom>
              <a:gradFill rotWithShape="1">
                <a:gsLst>
                  <a:gs pos="0">
                    <a:srgbClr val="DDDDDD"/>
                  </a:gs>
                  <a:gs pos="100000">
                    <a:srgbClr val="808080"/>
                  </a:gs>
                </a:gsLst>
                <a:lin ang="2700000" scaled="1"/>
              </a:gradFill>
              <a:ln w="9525" algn="ctr">
                <a:solidFill>
                  <a:srgbClr val="969696"/>
                </a:solidFill>
                <a:round/>
                <a:headEnd/>
                <a:tailEnd/>
              </a:ln>
            </p:spPr>
            <p:txBody>
              <a:bodyPr wrap="none" anchor="ctr"/>
              <a:lstStyle/>
              <a:p>
                <a:pPr algn="ctr"/>
                <a:r>
                  <a:rPr lang="en-US" altLang="zh-CN" sz="4000">
                    <a:solidFill>
                      <a:srgbClr val="1C1C1C"/>
                    </a:solidFill>
                    <a:ea typeface="华文细黑" pitchFamily="2" charset="-122"/>
                  </a:rPr>
                  <a:t>4</a:t>
                </a:r>
              </a:p>
            </p:txBody>
          </p:sp>
          <p:grpSp>
            <p:nvGrpSpPr>
              <p:cNvPr id="3125" name="Group 26"/>
              <p:cNvGrpSpPr>
                <a:grpSpLocks/>
              </p:cNvGrpSpPr>
              <p:nvPr/>
            </p:nvGrpSpPr>
            <p:grpSpPr bwMode="auto">
              <a:xfrm>
                <a:off x="2426" y="1169"/>
                <a:ext cx="908" cy="296"/>
                <a:chOff x="1431" y="1843"/>
                <a:chExt cx="907" cy="295"/>
              </a:xfrm>
            </p:grpSpPr>
            <p:sp>
              <p:nvSpPr>
                <p:cNvPr id="3126" name="Freeform 27"/>
                <p:cNvSpPr>
                  <a:spLocks/>
                </p:cNvSpPr>
                <p:nvPr/>
              </p:nvSpPr>
              <p:spPr bwMode="auto">
                <a:xfrm>
                  <a:off x="1431" y="1843"/>
                  <a:ext cx="907" cy="295"/>
                </a:xfrm>
                <a:custGeom>
                  <a:avLst/>
                  <a:gdLst>
                    <a:gd name="T0" fmla="*/ 0 w 4756"/>
                    <a:gd name="T1" fmla="*/ 55 h 1576"/>
                    <a:gd name="T2" fmla="*/ 2 w 4756"/>
                    <a:gd name="T3" fmla="*/ 51 h 1576"/>
                    <a:gd name="T4" fmla="*/ 4 w 4756"/>
                    <a:gd name="T5" fmla="*/ 47 h 1576"/>
                    <a:gd name="T6" fmla="*/ 6 w 4756"/>
                    <a:gd name="T7" fmla="*/ 43 h 1576"/>
                    <a:gd name="T8" fmla="*/ 9 w 4756"/>
                    <a:gd name="T9" fmla="*/ 40 h 1576"/>
                    <a:gd name="T10" fmla="*/ 11 w 4756"/>
                    <a:gd name="T11" fmla="*/ 36 h 1576"/>
                    <a:gd name="T12" fmla="*/ 14 w 4756"/>
                    <a:gd name="T13" fmla="*/ 33 h 1576"/>
                    <a:gd name="T14" fmla="*/ 17 w 4756"/>
                    <a:gd name="T15" fmla="*/ 30 h 1576"/>
                    <a:gd name="T16" fmla="*/ 20 w 4756"/>
                    <a:gd name="T17" fmla="*/ 27 h 1576"/>
                    <a:gd name="T18" fmla="*/ 22 w 4756"/>
                    <a:gd name="T19" fmla="*/ 25 h 1576"/>
                    <a:gd name="T20" fmla="*/ 25 w 4756"/>
                    <a:gd name="T21" fmla="*/ 22 h 1576"/>
                    <a:gd name="T22" fmla="*/ 29 w 4756"/>
                    <a:gd name="T23" fmla="*/ 19 h 1576"/>
                    <a:gd name="T24" fmla="*/ 32 w 4756"/>
                    <a:gd name="T25" fmla="*/ 17 h 1576"/>
                    <a:gd name="T26" fmla="*/ 36 w 4756"/>
                    <a:gd name="T27" fmla="*/ 14 h 1576"/>
                    <a:gd name="T28" fmla="*/ 40 w 4756"/>
                    <a:gd name="T29" fmla="*/ 12 h 1576"/>
                    <a:gd name="T30" fmla="*/ 44 w 4756"/>
                    <a:gd name="T31" fmla="*/ 10 h 1576"/>
                    <a:gd name="T32" fmla="*/ 48 w 4756"/>
                    <a:gd name="T33" fmla="*/ 8 h 1576"/>
                    <a:gd name="T34" fmla="*/ 50 w 4756"/>
                    <a:gd name="T35" fmla="*/ 7 h 1576"/>
                    <a:gd name="T36" fmla="*/ 54 w 4756"/>
                    <a:gd name="T37" fmla="*/ 5 h 1576"/>
                    <a:gd name="T38" fmla="*/ 59 w 4756"/>
                    <a:gd name="T39" fmla="*/ 4 h 1576"/>
                    <a:gd name="T40" fmla="*/ 63 w 4756"/>
                    <a:gd name="T41" fmla="*/ 3 h 1576"/>
                    <a:gd name="T42" fmla="*/ 68 w 4756"/>
                    <a:gd name="T43" fmla="*/ 2 h 1576"/>
                    <a:gd name="T44" fmla="*/ 72 w 4756"/>
                    <a:gd name="T45" fmla="*/ 1 h 1576"/>
                    <a:gd name="T46" fmla="*/ 77 w 4756"/>
                    <a:gd name="T47" fmla="*/ 0 h 1576"/>
                    <a:gd name="T48" fmla="*/ 82 w 4756"/>
                    <a:gd name="T49" fmla="*/ 0 h 1576"/>
                    <a:gd name="T50" fmla="*/ 87 w 4756"/>
                    <a:gd name="T51" fmla="*/ 0 h 1576"/>
                    <a:gd name="T52" fmla="*/ 89 w 4756"/>
                    <a:gd name="T53" fmla="*/ 0 h 1576"/>
                    <a:gd name="T54" fmla="*/ 94 w 4756"/>
                    <a:gd name="T55" fmla="*/ 0 h 1576"/>
                    <a:gd name="T56" fmla="*/ 98 w 4756"/>
                    <a:gd name="T57" fmla="*/ 1 h 1576"/>
                    <a:gd name="T58" fmla="*/ 103 w 4756"/>
                    <a:gd name="T59" fmla="*/ 1 h 1576"/>
                    <a:gd name="T60" fmla="*/ 108 w 4756"/>
                    <a:gd name="T61" fmla="*/ 2 h 1576"/>
                    <a:gd name="T62" fmla="*/ 112 w 4756"/>
                    <a:gd name="T63" fmla="*/ 3 h 1576"/>
                    <a:gd name="T64" fmla="*/ 117 w 4756"/>
                    <a:gd name="T65" fmla="*/ 5 h 1576"/>
                    <a:gd name="T66" fmla="*/ 121 w 4756"/>
                    <a:gd name="T67" fmla="*/ 6 h 1576"/>
                    <a:gd name="T68" fmla="*/ 123 w 4756"/>
                    <a:gd name="T69" fmla="*/ 7 h 1576"/>
                    <a:gd name="T70" fmla="*/ 127 w 4756"/>
                    <a:gd name="T71" fmla="*/ 9 h 1576"/>
                    <a:gd name="T72" fmla="*/ 131 w 4756"/>
                    <a:gd name="T73" fmla="*/ 11 h 1576"/>
                    <a:gd name="T74" fmla="*/ 135 w 4756"/>
                    <a:gd name="T75" fmla="*/ 13 h 1576"/>
                    <a:gd name="T76" fmla="*/ 139 w 4756"/>
                    <a:gd name="T77" fmla="*/ 15 h 1576"/>
                    <a:gd name="T78" fmla="*/ 143 w 4756"/>
                    <a:gd name="T79" fmla="*/ 18 h 1576"/>
                    <a:gd name="T80" fmla="*/ 146 w 4756"/>
                    <a:gd name="T81" fmla="*/ 21 h 1576"/>
                    <a:gd name="T82" fmla="*/ 150 w 4756"/>
                    <a:gd name="T83" fmla="*/ 23 h 1576"/>
                    <a:gd name="T84" fmla="*/ 153 w 4756"/>
                    <a:gd name="T85" fmla="*/ 27 h 1576"/>
                    <a:gd name="T86" fmla="*/ 154 w 4756"/>
                    <a:gd name="T87" fmla="*/ 28 h 1576"/>
                    <a:gd name="T88" fmla="*/ 158 w 4756"/>
                    <a:gd name="T89" fmla="*/ 31 h 1576"/>
                    <a:gd name="T90" fmla="*/ 160 w 4756"/>
                    <a:gd name="T91" fmla="*/ 35 h 1576"/>
                    <a:gd name="T92" fmla="*/ 163 w 4756"/>
                    <a:gd name="T93" fmla="*/ 38 h 1576"/>
                    <a:gd name="T94" fmla="*/ 166 w 4756"/>
                    <a:gd name="T95" fmla="*/ 42 h 1576"/>
                    <a:gd name="T96" fmla="*/ 168 w 4756"/>
                    <a:gd name="T97" fmla="*/ 45 h 1576"/>
                    <a:gd name="T98" fmla="*/ 170 w 4756"/>
                    <a:gd name="T99" fmla="*/ 49 h 1576"/>
                    <a:gd name="T100" fmla="*/ 172 w 4756"/>
                    <a:gd name="T101" fmla="*/ 53 h 1576"/>
                    <a:gd name="T102" fmla="*/ 0 w 4756"/>
                    <a:gd name="T103" fmla="*/ 55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3127" name="Oval 28"/>
                <p:cNvSpPr>
                  <a:spLocks noChangeArrowheads="1"/>
                </p:cNvSpPr>
                <p:nvPr/>
              </p:nvSpPr>
              <p:spPr bwMode="auto">
                <a:xfrm>
                  <a:off x="1771" y="1843"/>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3087" name="Group 60"/>
            <p:cNvGrpSpPr>
              <a:grpSpLocks/>
            </p:cNvGrpSpPr>
            <p:nvPr/>
          </p:nvGrpSpPr>
          <p:grpSpPr bwMode="auto">
            <a:xfrm>
              <a:off x="4495800" y="1484313"/>
              <a:ext cx="1981200" cy="749300"/>
              <a:chOff x="2208" y="816"/>
              <a:chExt cx="1248" cy="472"/>
            </a:xfrm>
          </p:grpSpPr>
          <p:sp>
            <p:nvSpPr>
              <p:cNvPr id="3116" name="Rectangle 61"/>
              <p:cNvSpPr>
                <a:spLocks noChangeArrowheads="1"/>
              </p:cNvSpPr>
              <p:nvPr/>
            </p:nvSpPr>
            <p:spPr bwMode="auto">
              <a:xfrm>
                <a:off x="2208" y="977"/>
                <a:ext cx="1248" cy="311"/>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200" b="0">
                    <a:solidFill>
                      <a:srgbClr val="000000"/>
                    </a:solidFill>
                    <a:latin typeface="微软雅黑" pitchFamily="34" charset="-122"/>
                  </a:rPr>
                  <a:t>单击此处添加文字内容</a:t>
                </a:r>
              </a:p>
              <a:p>
                <a:pPr algn="ctr">
                  <a:spcBef>
                    <a:spcPct val="20000"/>
                  </a:spcBef>
                  <a:buClr>
                    <a:srgbClr val="E1B40C"/>
                  </a:buClr>
                  <a:buFont typeface="微软雅黑" pitchFamily="34" charset="-122"/>
                  <a:buNone/>
                </a:pPr>
                <a:r>
                  <a:rPr lang="zh-CN" altLang="en-US" sz="1200" b="0">
                    <a:solidFill>
                      <a:srgbClr val="000000"/>
                    </a:solidFill>
                    <a:latin typeface="微软雅黑" pitchFamily="34" charset="-122"/>
                  </a:rPr>
                  <a:t>单击此处添加文字内容</a:t>
                </a:r>
              </a:p>
            </p:txBody>
          </p:sp>
          <p:sp>
            <p:nvSpPr>
              <p:cNvPr id="3117" name="Rectangle 62"/>
              <p:cNvSpPr>
                <a:spLocks noChangeArrowheads="1"/>
              </p:cNvSpPr>
              <p:nvPr/>
            </p:nvSpPr>
            <p:spPr bwMode="auto">
              <a:xfrm>
                <a:off x="2354" y="816"/>
                <a:ext cx="956" cy="173"/>
              </a:xfrm>
              <a:prstGeom prst="rect">
                <a:avLst/>
              </a:prstGeom>
              <a:noFill/>
              <a:ln w="9525">
                <a:noFill/>
                <a:miter lim="800000"/>
                <a:headEnd/>
                <a:tailEnd/>
              </a:ln>
            </p:spPr>
            <p:txBody>
              <a:bodyPr>
                <a:spAutoFit/>
              </a:bodyPr>
              <a:lstStyle/>
              <a:p>
                <a:pPr algn="ctr"/>
                <a:r>
                  <a:rPr lang="zh-CN" altLang="en-US" sz="1200" dirty="0">
                    <a:solidFill>
                      <a:srgbClr val="000000"/>
                    </a:solidFill>
                  </a:rPr>
                  <a:t>单击此处添加文字</a:t>
                </a:r>
              </a:p>
            </p:txBody>
          </p:sp>
        </p:grpSp>
      </p:grpSp>
      <p:grpSp>
        <p:nvGrpSpPr>
          <p:cNvPr id="72" name="组合 71"/>
          <p:cNvGrpSpPr/>
          <p:nvPr/>
        </p:nvGrpSpPr>
        <p:grpSpPr>
          <a:xfrm>
            <a:off x="228600" y="3097213"/>
            <a:ext cx="1981200" cy="1701800"/>
            <a:chOff x="228600" y="3097213"/>
            <a:chExt cx="1981200" cy="1701800"/>
          </a:xfrm>
        </p:grpSpPr>
        <p:grpSp>
          <p:nvGrpSpPr>
            <p:cNvPr id="3074" name="Group 4"/>
            <p:cNvGrpSpPr>
              <a:grpSpLocks/>
            </p:cNvGrpSpPr>
            <p:nvPr/>
          </p:nvGrpSpPr>
          <p:grpSpPr bwMode="auto">
            <a:xfrm>
              <a:off x="1295400" y="3903663"/>
              <a:ext cx="898525" cy="895350"/>
              <a:chOff x="2335" y="1139"/>
              <a:chExt cx="1089" cy="1089"/>
            </a:xfrm>
          </p:grpSpPr>
          <p:sp>
            <p:nvSpPr>
              <p:cNvPr id="3140" name="Oval 5"/>
              <p:cNvSpPr>
                <a:spLocks noChangeArrowheads="1"/>
              </p:cNvSpPr>
              <p:nvPr/>
            </p:nvSpPr>
            <p:spPr bwMode="auto">
              <a:xfrm>
                <a:off x="2335" y="1139"/>
                <a:ext cx="1089" cy="1089"/>
              </a:xfrm>
              <a:prstGeom prst="ellipse">
                <a:avLst/>
              </a:prstGeom>
              <a:gradFill rotWithShape="1">
                <a:gsLst>
                  <a:gs pos="0">
                    <a:srgbClr val="FFFFFF"/>
                  </a:gs>
                  <a:gs pos="100000">
                    <a:srgbClr val="EAEAEA"/>
                  </a:gs>
                </a:gsLst>
                <a:lin ang="2700000" scaled="1"/>
              </a:gradFill>
              <a:ln w="9525" algn="ctr">
                <a:solidFill>
                  <a:srgbClr val="C0C0C0"/>
                </a:solidFill>
                <a:round/>
                <a:headEnd/>
                <a:tailEnd/>
              </a:ln>
            </p:spPr>
            <p:txBody>
              <a:bodyPr wrap="none" anchor="ctr"/>
              <a:lstStyle/>
              <a:p>
                <a:pPr algn="ctr"/>
                <a:r>
                  <a:rPr lang="en-US" altLang="zh-CN" sz="4000" dirty="0">
                    <a:solidFill>
                      <a:srgbClr val="1C1C1C"/>
                    </a:solidFill>
                    <a:ea typeface="华文细黑" pitchFamily="2" charset="-122"/>
                  </a:rPr>
                  <a:t>1</a:t>
                </a:r>
              </a:p>
            </p:txBody>
          </p:sp>
          <p:grpSp>
            <p:nvGrpSpPr>
              <p:cNvPr id="3141" name="Group 6"/>
              <p:cNvGrpSpPr>
                <a:grpSpLocks/>
              </p:cNvGrpSpPr>
              <p:nvPr/>
            </p:nvGrpSpPr>
            <p:grpSpPr bwMode="auto">
              <a:xfrm>
                <a:off x="2426" y="1169"/>
                <a:ext cx="908" cy="296"/>
                <a:chOff x="1431" y="1843"/>
                <a:chExt cx="907" cy="295"/>
              </a:xfrm>
            </p:grpSpPr>
            <p:sp>
              <p:nvSpPr>
                <p:cNvPr id="3142" name="Freeform 7"/>
                <p:cNvSpPr>
                  <a:spLocks/>
                </p:cNvSpPr>
                <p:nvPr/>
              </p:nvSpPr>
              <p:spPr bwMode="auto">
                <a:xfrm>
                  <a:off x="1431" y="1843"/>
                  <a:ext cx="907" cy="295"/>
                </a:xfrm>
                <a:custGeom>
                  <a:avLst/>
                  <a:gdLst>
                    <a:gd name="T0" fmla="*/ 0 w 4756"/>
                    <a:gd name="T1" fmla="*/ 55 h 1576"/>
                    <a:gd name="T2" fmla="*/ 2 w 4756"/>
                    <a:gd name="T3" fmla="*/ 51 h 1576"/>
                    <a:gd name="T4" fmla="*/ 4 w 4756"/>
                    <a:gd name="T5" fmla="*/ 47 h 1576"/>
                    <a:gd name="T6" fmla="*/ 6 w 4756"/>
                    <a:gd name="T7" fmla="*/ 43 h 1576"/>
                    <a:gd name="T8" fmla="*/ 9 w 4756"/>
                    <a:gd name="T9" fmla="*/ 40 h 1576"/>
                    <a:gd name="T10" fmla="*/ 11 w 4756"/>
                    <a:gd name="T11" fmla="*/ 36 h 1576"/>
                    <a:gd name="T12" fmla="*/ 14 w 4756"/>
                    <a:gd name="T13" fmla="*/ 33 h 1576"/>
                    <a:gd name="T14" fmla="*/ 17 w 4756"/>
                    <a:gd name="T15" fmla="*/ 30 h 1576"/>
                    <a:gd name="T16" fmla="*/ 20 w 4756"/>
                    <a:gd name="T17" fmla="*/ 27 h 1576"/>
                    <a:gd name="T18" fmla="*/ 22 w 4756"/>
                    <a:gd name="T19" fmla="*/ 25 h 1576"/>
                    <a:gd name="T20" fmla="*/ 25 w 4756"/>
                    <a:gd name="T21" fmla="*/ 22 h 1576"/>
                    <a:gd name="T22" fmla="*/ 29 w 4756"/>
                    <a:gd name="T23" fmla="*/ 19 h 1576"/>
                    <a:gd name="T24" fmla="*/ 32 w 4756"/>
                    <a:gd name="T25" fmla="*/ 17 h 1576"/>
                    <a:gd name="T26" fmla="*/ 36 w 4756"/>
                    <a:gd name="T27" fmla="*/ 14 h 1576"/>
                    <a:gd name="T28" fmla="*/ 40 w 4756"/>
                    <a:gd name="T29" fmla="*/ 12 h 1576"/>
                    <a:gd name="T30" fmla="*/ 44 w 4756"/>
                    <a:gd name="T31" fmla="*/ 10 h 1576"/>
                    <a:gd name="T32" fmla="*/ 48 w 4756"/>
                    <a:gd name="T33" fmla="*/ 8 h 1576"/>
                    <a:gd name="T34" fmla="*/ 50 w 4756"/>
                    <a:gd name="T35" fmla="*/ 7 h 1576"/>
                    <a:gd name="T36" fmla="*/ 54 w 4756"/>
                    <a:gd name="T37" fmla="*/ 5 h 1576"/>
                    <a:gd name="T38" fmla="*/ 59 w 4756"/>
                    <a:gd name="T39" fmla="*/ 4 h 1576"/>
                    <a:gd name="T40" fmla="*/ 63 w 4756"/>
                    <a:gd name="T41" fmla="*/ 3 h 1576"/>
                    <a:gd name="T42" fmla="*/ 68 w 4756"/>
                    <a:gd name="T43" fmla="*/ 2 h 1576"/>
                    <a:gd name="T44" fmla="*/ 72 w 4756"/>
                    <a:gd name="T45" fmla="*/ 1 h 1576"/>
                    <a:gd name="T46" fmla="*/ 77 w 4756"/>
                    <a:gd name="T47" fmla="*/ 0 h 1576"/>
                    <a:gd name="T48" fmla="*/ 82 w 4756"/>
                    <a:gd name="T49" fmla="*/ 0 h 1576"/>
                    <a:gd name="T50" fmla="*/ 87 w 4756"/>
                    <a:gd name="T51" fmla="*/ 0 h 1576"/>
                    <a:gd name="T52" fmla="*/ 89 w 4756"/>
                    <a:gd name="T53" fmla="*/ 0 h 1576"/>
                    <a:gd name="T54" fmla="*/ 94 w 4756"/>
                    <a:gd name="T55" fmla="*/ 0 h 1576"/>
                    <a:gd name="T56" fmla="*/ 98 w 4756"/>
                    <a:gd name="T57" fmla="*/ 1 h 1576"/>
                    <a:gd name="T58" fmla="*/ 103 w 4756"/>
                    <a:gd name="T59" fmla="*/ 1 h 1576"/>
                    <a:gd name="T60" fmla="*/ 108 w 4756"/>
                    <a:gd name="T61" fmla="*/ 2 h 1576"/>
                    <a:gd name="T62" fmla="*/ 112 w 4756"/>
                    <a:gd name="T63" fmla="*/ 3 h 1576"/>
                    <a:gd name="T64" fmla="*/ 117 w 4756"/>
                    <a:gd name="T65" fmla="*/ 5 h 1576"/>
                    <a:gd name="T66" fmla="*/ 121 w 4756"/>
                    <a:gd name="T67" fmla="*/ 6 h 1576"/>
                    <a:gd name="T68" fmla="*/ 123 w 4756"/>
                    <a:gd name="T69" fmla="*/ 7 h 1576"/>
                    <a:gd name="T70" fmla="*/ 127 w 4756"/>
                    <a:gd name="T71" fmla="*/ 9 h 1576"/>
                    <a:gd name="T72" fmla="*/ 131 w 4756"/>
                    <a:gd name="T73" fmla="*/ 11 h 1576"/>
                    <a:gd name="T74" fmla="*/ 135 w 4756"/>
                    <a:gd name="T75" fmla="*/ 13 h 1576"/>
                    <a:gd name="T76" fmla="*/ 139 w 4756"/>
                    <a:gd name="T77" fmla="*/ 15 h 1576"/>
                    <a:gd name="T78" fmla="*/ 143 w 4756"/>
                    <a:gd name="T79" fmla="*/ 18 h 1576"/>
                    <a:gd name="T80" fmla="*/ 146 w 4756"/>
                    <a:gd name="T81" fmla="*/ 21 h 1576"/>
                    <a:gd name="T82" fmla="*/ 150 w 4756"/>
                    <a:gd name="T83" fmla="*/ 23 h 1576"/>
                    <a:gd name="T84" fmla="*/ 153 w 4756"/>
                    <a:gd name="T85" fmla="*/ 27 h 1576"/>
                    <a:gd name="T86" fmla="*/ 154 w 4756"/>
                    <a:gd name="T87" fmla="*/ 28 h 1576"/>
                    <a:gd name="T88" fmla="*/ 158 w 4756"/>
                    <a:gd name="T89" fmla="*/ 31 h 1576"/>
                    <a:gd name="T90" fmla="*/ 160 w 4756"/>
                    <a:gd name="T91" fmla="*/ 35 h 1576"/>
                    <a:gd name="T92" fmla="*/ 163 w 4756"/>
                    <a:gd name="T93" fmla="*/ 38 h 1576"/>
                    <a:gd name="T94" fmla="*/ 166 w 4756"/>
                    <a:gd name="T95" fmla="*/ 42 h 1576"/>
                    <a:gd name="T96" fmla="*/ 168 w 4756"/>
                    <a:gd name="T97" fmla="*/ 45 h 1576"/>
                    <a:gd name="T98" fmla="*/ 170 w 4756"/>
                    <a:gd name="T99" fmla="*/ 49 h 1576"/>
                    <a:gd name="T100" fmla="*/ 172 w 4756"/>
                    <a:gd name="T101" fmla="*/ 53 h 1576"/>
                    <a:gd name="T102" fmla="*/ 0 w 4756"/>
                    <a:gd name="T103" fmla="*/ 55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3143" name="Oval 8"/>
                <p:cNvSpPr>
                  <a:spLocks noChangeArrowheads="1"/>
                </p:cNvSpPr>
                <p:nvPr/>
              </p:nvSpPr>
              <p:spPr bwMode="auto">
                <a:xfrm>
                  <a:off x="1771" y="1843"/>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3088" name="Group 63"/>
            <p:cNvGrpSpPr>
              <a:grpSpLocks/>
            </p:cNvGrpSpPr>
            <p:nvPr/>
          </p:nvGrpSpPr>
          <p:grpSpPr bwMode="auto">
            <a:xfrm>
              <a:off x="228600" y="3097213"/>
              <a:ext cx="1981200" cy="749300"/>
              <a:chOff x="288" y="2592"/>
              <a:chExt cx="1488" cy="563"/>
            </a:xfrm>
          </p:grpSpPr>
          <p:sp>
            <p:nvSpPr>
              <p:cNvPr id="3114" name="Rectangle 64"/>
              <p:cNvSpPr>
                <a:spLocks noChangeArrowheads="1"/>
              </p:cNvSpPr>
              <p:nvPr/>
            </p:nvSpPr>
            <p:spPr bwMode="auto">
              <a:xfrm>
                <a:off x="288" y="2784"/>
                <a:ext cx="1488" cy="371"/>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200" b="0">
                    <a:solidFill>
                      <a:srgbClr val="000000"/>
                    </a:solidFill>
                    <a:latin typeface="微软雅黑" pitchFamily="34" charset="-122"/>
                  </a:rPr>
                  <a:t>单击此处添加文字内容</a:t>
                </a:r>
              </a:p>
              <a:p>
                <a:pPr algn="r">
                  <a:spcBef>
                    <a:spcPct val="20000"/>
                  </a:spcBef>
                  <a:buClr>
                    <a:srgbClr val="E1B40C"/>
                  </a:buClr>
                  <a:buFont typeface="微软雅黑" pitchFamily="34" charset="-122"/>
                  <a:buNone/>
                </a:pPr>
                <a:r>
                  <a:rPr lang="zh-CN" altLang="en-US" sz="1200" b="0">
                    <a:solidFill>
                      <a:srgbClr val="000000"/>
                    </a:solidFill>
                    <a:latin typeface="微软雅黑" pitchFamily="34" charset="-122"/>
                  </a:rPr>
                  <a:t>单击此处添加文字内容</a:t>
                </a:r>
              </a:p>
            </p:txBody>
          </p:sp>
          <p:sp>
            <p:nvSpPr>
              <p:cNvPr id="3115" name="Rectangle 65"/>
              <p:cNvSpPr>
                <a:spLocks noChangeArrowheads="1"/>
              </p:cNvSpPr>
              <p:nvPr/>
            </p:nvSpPr>
            <p:spPr bwMode="auto">
              <a:xfrm>
                <a:off x="636" y="2592"/>
                <a:ext cx="1140" cy="206"/>
              </a:xfrm>
              <a:prstGeom prst="rect">
                <a:avLst/>
              </a:prstGeom>
              <a:noFill/>
              <a:ln w="9525">
                <a:noFill/>
                <a:miter lim="800000"/>
                <a:headEnd/>
                <a:tailEnd/>
              </a:ln>
            </p:spPr>
            <p:txBody>
              <a:bodyPr>
                <a:spAutoFit/>
              </a:bodyPr>
              <a:lstStyle/>
              <a:p>
                <a:pPr algn="r"/>
                <a:r>
                  <a:rPr lang="zh-CN" altLang="en-US" sz="1200">
                    <a:solidFill>
                      <a:srgbClr val="000000"/>
                    </a:solidFill>
                  </a:rPr>
                  <a:t>单击此处添加文字</a:t>
                </a:r>
              </a:p>
            </p:txBody>
          </p:sp>
        </p:grpSp>
      </p:grpSp>
      <p:grpSp>
        <p:nvGrpSpPr>
          <p:cNvPr id="78" name="组合 77"/>
          <p:cNvGrpSpPr/>
          <p:nvPr/>
        </p:nvGrpSpPr>
        <p:grpSpPr>
          <a:xfrm>
            <a:off x="6877050" y="3097213"/>
            <a:ext cx="2114550" cy="1739900"/>
            <a:chOff x="6877050" y="3097213"/>
            <a:chExt cx="2114550" cy="1739900"/>
          </a:xfrm>
        </p:grpSpPr>
        <p:grpSp>
          <p:nvGrpSpPr>
            <p:cNvPr id="3079" name="Group 29"/>
            <p:cNvGrpSpPr>
              <a:grpSpLocks/>
            </p:cNvGrpSpPr>
            <p:nvPr/>
          </p:nvGrpSpPr>
          <p:grpSpPr bwMode="auto">
            <a:xfrm>
              <a:off x="6877050" y="3941763"/>
              <a:ext cx="898525" cy="895350"/>
              <a:chOff x="2335" y="1139"/>
              <a:chExt cx="1089" cy="1089"/>
            </a:xfrm>
          </p:grpSpPr>
          <p:sp>
            <p:nvSpPr>
              <p:cNvPr id="3120" name="Oval 30"/>
              <p:cNvSpPr>
                <a:spLocks noChangeArrowheads="1"/>
              </p:cNvSpPr>
              <p:nvPr/>
            </p:nvSpPr>
            <p:spPr bwMode="auto">
              <a:xfrm>
                <a:off x="2335" y="1139"/>
                <a:ext cx="1089" cy="1089"/>
              </a:xfrm>
              <a:prstGeom prst="ellipse">
                <a:avLst/>
              </a:prstGeom>
              <a:gradFill rotWithShape="1">
                <a:gsLst>
                  <a:gs pos="0">
                    <a:srgbClr val="B2B2B2"/>
                  </a:gs>
                  <a:gs pos="100000">
                    <a:srgbClr val="4D4D4D"/>
                  </a:gs>
                </a:gsLst>
                <a:lin ang="2700000" scaled="1"/>
              </a:gradFill>
              <a:ln w="9525" algn="ctr">
                <a:solidFill>
                  <a:srgbClr val="969696"/>
                </a:solidFill>
                <a:round/>
                <a:headEnd/>
                <a:tailEnd/>
              </a:ln>
            </p:spPr>
            <p:txBody>
              <a:bodyPr wrap="none" anchor="ctr"/>
              <a:lstStyle/>
              <a:p>
                <a:pPr algn="ctr"/>
                <a:r>
                  <a:rPr lang="en-US" altLang="zh-CN" sz="4000">
                    <a:solidFill>
                      <a:srgbClr val="1C1C1C"/>
                    </a:solidFill>
                    <a:ea typeface="华文细黑" pitchFamily="2" charset="-122"/>
                  </a:rPr>
                  <a:t>6</a:t>
                </a:r>
              </a:p>
            </p:txBody>
          </p:sp>
          <p:grpSp>
            <p:nvGrpSpPr>
              <p:cNvPr id="3121" name="Group 31"/>
              <p:cNvGrpSpPr>
                <a:grpSpLocks/>
              </p:cNvGrpSpPr>
              <p:nvPr/>
            </p:nvGrpSpPr>
            <p:grpSpPr bwMode="auto">
              <a:xfrm>
                <a:off x="2426" y="1169"/>
                <a:ext cx="908" cy="296"/>
                <a:chOff x="1431" y="1843"/>
                <a:chExt cx="907" cy="295"/>
              </a:xfrm>
            </p:grpSpPr>
            <p:sp>
              <p:nvSpPr>
                <p:cNvPr id="3122" name="Freeform 32"/>
                <p:cNvSpPr>
                  <a:spLocks/>
                </p:cNvSpPr>
                <p:nvPr/>
              </p:nvSpPr>
              <p:spPr bwMode="auto">
                <a:xfrm>
                  <a:off x="1431" y="1843"/>
                  <a:ext cx="907" cy="295"/>
                </a:xfrm>
                <a:custGeom>
                  <a:avLst/>
                  <a:gdLst>
                    <a:gd name="T0" fmla="*/ 0 w 4756"/>
                    <a:gd name="T1" fmla="*/ 55 h 1576"/>
                    <a:gd name="T2" fmla="*/ 2 w 4756"/>
                    <a:gd name="T3" fmla="*/ 51 h 1576"/>
                    <a:gd name="T4" fmla="*/ 4 w 4756"/>
                    <a:gd name="T5" fmla="*/ 47 h 1576"/>
                    <a:gd name="T6" fmla="*/ 6 w 4756"/>
                    <a:gd name="T7" fmla="*/ 43 h 1576"/>
                    <a:gd name="T8" fmla="*/ 9 w 4756"/>
                    <a:gd name="T9" fmla="*/ 40 h 1576"/>
                    <a:gd name="T10" fmla="*/ 11 w 4756"/>
                    <a:gd name="T11" fmla="*/ 36 h 1576"/>
                    <a:gd name="T12" fmla="*/ 14 w 4756"/>
                    <a:gd name="T13" fmla="*/ 33 h 1576"/>
                    <a:gd name="T14" fmla="*/ 17 w 4756"/>
                    <a:gd name="T15" fmla="*/ 30 h 1576"/>
                    <a:gd name="T16" fmla="*/ 20 w 4756"/>
                    <a:gd name="T17" fmla="*/ 27 h 1576"/>
                    <a:gd name="T18" fmla="*/ 22 w 4756"/>
                    <a:gd name="T19" fmla="*/ 25 h 1576"/>
                    <a:gd name="T20" fmla="*/ 25 w 4756"/>
                    <a:gd name="T21" fmla="*/ 22 h 1576"/>
                    <a:gd name="T22" fmla="*/ 29 w 4756"/>
                    <a:gd name="T23" fmla="*/ 19 h 1576"/>
                    <a:gd name="T24" fmla="*/ 32 w 4756"/>
                    <a:gd name="T25" fmla="*/ 17 h 1576"/>
                    <a:gd name="T26" fmla="*/ 36 w 4756"/>
                    <a:gd name="T27" fmla="*/ 14 h 1576"/>
                    <a:gd name="T28" fmla="*/ 40 w 4756"/>
                    <a:gd name="T29" fmla="*/ 12 h 1576"/>
                    <a:gd name="T30" fmla="*/ 44 w 4756"/>
                    <a:gd name="T31" fmla="*/ 10 h 1576"/>
                    <a:gd name="T32" fmla="*/ 48 w 4756"/>
                    <a:gd name="T33" fmla="*/ 8 h 1576"/>
                    <a:gd name="T34" fmla="*/ 50 w 4756"/>
                    <a:gd name="T35" fmla="*/ 7 h 1576"/>
                    <a:gd name="T36" fmla="*/ 54 w 4756"/>
                    <a:gd name="T37" fmla="*/ 5 h 1576"/>
                    <a:gd name="T38" fmla="*/ 59 w 4756"/>
                    <a:gd name="T39" fmla="*/ 4 h 1576"/>
                    <a:gd name="T40" fmla="*/ 63 w 4756"/>
                    <a:gd name="T41" fmla="*/ 3 h 1576"/>
                    <a:gd name="T42" fmla="*/ 68 w 4756"/>
                    <a:gd name="T43" fmla="*/ 2 h 1576"/>
                    <a:gd name="T44" fmla="*/ 72 w 4756"/>
                    <a:gd name="T45" fmla="*/ 1 h 1576"/>
                    <a:gd name="T46" fmla="*/ 77 w 4756"/>
                    <a:gd name="T47" fmla="*/ 0 h 1576"/>
                    <a:gd name="T48" fmla="*/ 82 w 4756"/>
                    <a:gd name="T49" fmla="*/ 0 h 1576"/>
                    <a:gd name="T50" fmla="*/ 87 w 4756"/>
                    <a:gd name="T51" fmla="*/ 0 h 1576"/>
                    <a:gd name="T52" fmla="*/ 89 w 4756"/>
                    <a:gd name="T53" fmla="*/ 0 h 1576"/>
                    <a:gd name="T54" fmla="*/ 94 w 4756"/>
                    <a:gd name="T55" fmla="*/ 0 h 1576"/>
                    <a:gd name="T56" fmla="*/ 98 w 4756"/>
                    <a:gd name="T57" fmla="*/ 1 h 1576"/>
                    <a:gd name="T58" fmla="*/ 103 w 4756"/>
                    <a:gd name="T59" fmla="*/ 1 h 1576"/>
                    <a:gd name="T60" fmla="*/ 108 w 4756"/>
                    <a:gd name="T61" fmla="*/ 2 h 1576"/>
                    <a:gd name="T62" fmla="*/ 112 w 4756"/>
                    <a:gd name="T63" fmla="*/ 3 h 1576"/>
                    <a:gd name="T64" fmla="*/ 117 w 4756"/>
                    <a:gd name="T65" fmla="*/ 5 h 1576"/>
                    <a:gd name="T66" fmla="*/ 121 w 4756"/>
                    <a:gd name="T67" fmla="*/ 6 h 1576"/>
                    <a:gd name="T68" fmla="*/ 123 w 4756"/>
                    <a:gd name="T69" fmla="*/ 7 h 1576"/>
                    <a:gd name="T70" fmla="*/ 127 w 4756"/>
                    <a:gd name="T71" fmla="*/ 9 h 1576"/>
                    <a:gd name="T72" fmla="*/ 131 w 4756"/>
                    <a:gd name="T73" fmla="*/ 11 h 1576"/>
                    <a:gd name="T74" fmla="*/ 135 w 4756"/>
                    <a:gd name="T75" fmla="*/ 13 h 1576"/>
                    <a:gd name="T76" fmla="*/ 139 w 4756"/>
                    <a:gd name="T77" fmla="*/ 15 h 1576"/>
                    <a:gd name="T78" fmla="*/ 143 w 4756"/>
                    <a:gd name="T79" fmla="*/ 18 h 1576"/>
                    <a:gd name="T80" fmla="*/ 146 w 4756"/>
                    <a:gd name="T81" fmla="*/ 21 h 1576"/>
                    <a:gd name="T82" fmla="*/ 150 w 4756"/>
                    <a:gd name="T83" fmla="*/ 23 h 1576"/>
                    <a:gd name="T84" fmla="*/ 153 w 4756"/>
                    <a:gd name="T85" fmla="*/ 27 h 1576"/>
                    <a:gd name="T86" fmla="*/ 154 w 4756"/>
                    <a:gd name="T87" fmla="*/ 28 h 1576"/>
                    <a:gd name="T88" fmla="*/ 158 w 4756"/>
                    <a:gd name="T89" fmla="*/ 31 h 1576"/>
                    <a:gd name="T90" fmla="*/ 160 w 4756"/>
                    <a:gd name="T91" fmla="*/ 35 h 1576"/>
                    <a:gd name="T92" fmla="*/ 163 w 4756"/>
                    <a:gd name="T93" fmla="*/ 38 h 1576"/>
                    <a:gd name="T94" fmla="*/ 166 w 4756"/>
                    <a:gd name="T95" fmla="*/ 42 h 1576"/>
                    <a:gd name="T96" fmla="*/ 168 w 4756"/>
                    <a:gd name="T97" fmla="*/ 45 h 1576"/>
                    <a:gd name="T98" fmla="*/ 170 w 4756"/>
                    <a:gd name="T99" fmla="*/ 49 h 1576"/>
                    <a:gd name="T100" fmla="*/ 172 w 4756"/>
                    <a:gd name="T101" fmla="*/ 53 h 1576"/>
                    <a:gd name="T102" fmla="*/ 0 w 4756"/>
                    <a:gd name="T103" fmla="*/ 55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3123" name="Oval 33"/>
                <p:cNvSpPr>
                  <a:spLocks noChangeArrowheads="1"/>
                </p:cNvSpPr>
                <p:nvPr/>
              </p:nvSpPr>
              <p:spPr bwMode="auto">
                <a:xfrm>
                  <a:off x="1771" y="1843"/>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3089" name="Group 66"/>
            <p:cNvGrpSpPr>
              <a:grpSpLocks/>
            </p:cNvGrpSpPr>
            <p:nvPr/>
          </p:nvGrpSpPr>
          <p:grpSpPr bwMode="auto">
            <a:xfrm>
              <a:off x="7010400" y="3097213"/>
              <a:ext cx="1981200" cy="749300"/>
              <a:chOff x="3718" y="1104"/>
              <a:chExt cx="1248" cy="472"/>
            </a:xfrm>
          </p:grpSpPr>
          <p:sp>
            <p:nvSpPr>
              <p:cNvPr id="3112" name="Rectangle 67"/>
              <p:cNvSpPr>
                <a:spLocks noChangeArrowheads="1"/>
              </p:cNvSpPr>
              <p:nvPr/>
            </p:nvSpPr>
            <p:spPr bwMode="auto">
              <a:xfrm>
                <a:off x="3718" y="1265"/>
                <a:ext cx="1248" cy="311"/>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200" b="0">
                    <a:solidFill>
                      <a:srgbClr val="000000"/>
                    </a:solidFill>
                    <a:latin typeface="微软雅黑" pitchFamily="34" charset="-122"/>
                  </a:rPr>
                  <a:t>单击此处添加文字内容</a:t>
                </a:r>
              </a:p>
              <a:p>
                <a:pPr>
                  <a:spcBef>
                    <a:spcPct val="20000"/>
                  </a:spcBef>
                  <a:buClr>
                    <a:srgbClr val="E1B40C"/>
                  </a:buClr>
                  <a:buFont typeface="微软雅黑" pitchFamily="34" charset="-122"/>
                  <a:buNone/>
                </a:pPr>
                <a:r>
                  <a:rPr lang="zh-CN" altLang="en-US" sz="1200" b="0">
                    <a:solidFill>
                      <a:srgbClr val="000000"/>
                    </a:solidFill>
                    <a:latin typeface="微软雅黑" pitchFamily="34" charset="-122"/>
                  </a:rPr>
                  <a:t>单击此处添加文字内容</a:t>
                </a:r>
              </a:p>
            </p:txBody>
          </p:sp>
          <p:sp>
            <p:nvSpPr>
              <p:cNvPr id="3113" name="Rectangle 68"/>
              <p:cNvSpPr>
                <a:spLocks noChangeArrowheads="1"/>
              </p:cNvSpPr>
              <p:nvPr/>
            </p:nvSpPr>
            <p:spPr bwMode="auto">
              <a:xfrm>
                <a:off x="3718" y="1104"/>
                <a:ext cx="956" cy="173"/>
              </a:xfrm>
              <a:prstGeom prst="rect">
                <a:avLst/>
              </a:prstGeom>
              <a:noFill/>
              <a:ln w="9525">
                <a:noFill/>
                <a:miter lim="800000"/>
                <a:headEnd/>
                <a:tailEnd/>
              </a:ln>
            </p:spPr>
            <p:txBody>
              <a:bodyPr>
                <a:spAutoFit/>
              </a:bodyPr>
              <a:lstStyle/>
              <a:p>
                <a:r>
                  <a:rPr lang="zh-CN" altLang="en-US" sz="1200" dirty="0">
                    <a:solidFill>
                      <a:srgbClr val="000000"/>
                    </a:solidFill>
                  </a:rPr>
                  <a:t>单击此处添加文字</a:t>
                </a:r>
              </a:p>
            </p:txBody>
          </p:sp>
        </p:grpSp>
      </p:grpSp>
      <p:grpSp>
        <p:nvGrpSpPr>
          <p:cNvPr id="74" name="组合 73"/>
          <p:cNvGrpSpPr/>
          <p:nvPr/>
        </p:nvGrpSpPr>
        <p:grpSpPr>
          <a:xfrm>
            <a:off x="1066800" y="2098675"/>
            <a:ext cx="2060575" cy="1804988"/>
            <a:chOff x="1066800" y="2098675"/>
            <a:chExt cx="2060575" cy="1804988"/>
          </a:xfrm>
        </p:grpSpPr>
        <p:grpSp>
          <p:nvGrpSpPr>
            <p:cNvPr id="3075" name="Group 9"/>
            <p:cNvGrpSpPr>
              <a:grpSpLocks/>
            </p:cNvGrpSpPr>
            <p:nvPr/>
          </p:nvGrpSpPr>
          <p:grpSpPr bwMode="auto">
            <a:xfrm>
              <a:off x="2228850" y="3008313"/>
              <a:ext cx="898525" cy="895350"/>
              <a:chOff x="2335" y="1139"/>
              <a:chExt cx="1089" cy="1089"/>
            </a:xfrm>
          </p:grpSpPr>
          <p:sp>
            <p:nvSpPr>
              <p:cNvPr id="3136" name="Oval 10"/>
              <p:cNvSpPr>
                <a:spLocks noChangeArrowheads="1"/>
              </p:cNvSpPr>
              <p:nvPr/>
            </p:nvSpPr>
            <p:spPr bwMode="auto">
              <a:xfrm>
                <a:off x="2335" y="1139"/>
                <a:ext cx="1089" cy="1089"/>
              </a:xfrm>
              <a:prstGeom prst="ellipse">
                <a:avLst/>
              </a:prstGeom>
              <a:gradFill rotWithShape="1">
                <a:gsLst>
                  <a:gs pos="0">
                    <a:srgbClr val="F7F7F7"/>
                  </a:gs>
                  <a:gs pos="100000">
                    <a:srgbClr val="DDDDDD"/>
                  </a:gs>
                </a:gsLst>
                <a:lin ang="2700000" scaled="1"/>
              </a:gradFill>
              <a:ln w="9525" algn="ctr">
                <a:solidFill>
                  <a:srgbClr val="C0C0C0"/>
                </a:solidFill>
                <a:round/>
                <a:headEnd/>
                <a:tailEnd/>
              </a:ln>
            </p:spPr>
            <p:txBody>
              <a:bodyPr wrap="none" anchor="ctr"/>
              <a:lstStyle/>
              <a:p>
                <a:pPr algn="ctr"/>
                <a:r>
                  <a:rPr lang="en-US" altLang="zh-CN" sz="4000" dirty="0">
                    <a:solidFill>
                      <a:srgbClr val="1C1C1C"/>
                    </a:solidFill>
                    <a:ea typeface="华文细黑" pitchFamily="2" charset="-122"/>
                  </a:rPr>
                  <a:t>2</a:t>
                </a:r>
              </a:p>
            </p:txBody>
          </p:sp>
          <p:grpSp>
            <p:nvGrpSpPr>
              <p:cNvPr id="3137" name="Group 11"/>
              <p:cNvGrpSpPr>
                <a:grpSpLocks/>
              </p:cNvGrpSpPr>
              <p:nvPr/>
            </p:nvGrpSpPr>
            <p:grpSpPr bwMode="auto">
              <a:xfrm>
                <a:off x="2426" y="1169"/>
                <a:ext cx="908" cy="296"/>
                <a:chOff x="1431" y="1843"/>
                <a:chExt cx="907" cy="295"/>
              </a:xfrm>
            </p:grpSpPr>
            <p:sp>
              <p:nvSpPr>
                <p:cNvPr id="3138" name="Freeform 12"/>
                <p:cNvSpPr>
                  <a:spLocks/>
                </p:cNvSpPr>
                <p:nvPr/>
              </p:nvSpPr>
              <p:spPr bwMode="auto">
                <a:xfrm>
                  <a:off x="1431" y="1843"/>
                  <a:ext cx="907" cy="295"/>
                </a:xfrm>
                <a:custGeom>
                  <a:avLst/>
                  <a:gdLst>
                    <a:gd name="T0" fmla="*/ 0 w 4756"/>
                    <a:gd name="T1" fmla="*/ 55 h 1576"/>
                    <a:gd name="T2" fmla="*/ 2 w 4756"/>
                    <a:gd name="T3" fmla="*/ 51 h 1576"/>
                    <a:gd name="T4" fmla="*/ 4 w 4756"/>
                    <a:gd name="T5" fmla="*/ 47 h 1576"/>
                    <a:gd name="T6" fmla="*/ 6 w 4756"/>
                    <a:gd name="T7" fmla="*/ 43 h 1576"/>
                    <a:gd name="T8" fmla="*/ 9 w 4756"/>
                    <a:gd name="T9" fmla="*/ 40 h 1576"/>
                    <a:gd name="T10" fmla="*/ 11 w 4756"/>
                    <a:gd name="T11" fmla="*/ 36 h 1576"/>
                    <a:gd name="T12" fmla="*/ 14 w 4756"/>
                    <a:gd name="T13" fmla="*/ 33 h 1576"/>
                    <a:gd name="T14" fmla="*/ 17 w 4756"/>
                    <a:gd name="T15" fmla="*/ 30 h 1576"/>
                    <a:gd name="T16" fmla="*/ 20 w 4756"/>
                    <a:gd name="T17" fmla="*/ 27 h 1576"/>
                    <a:gd name="T18" fmla="*/ 22 w 4756"/>
                    <a:gd name="T19" fmla="*/ 25 h 1576"/>
                    <a:gd name="T20" fmla="*/ 25 w 4756"/>
                    <a:gd name="T21" fmla="*/ 22 h 1576"/>
                    <a:gd name="T22" fmla="*/ 29 w 4756"/>
                    <a:gd name="T23" fmla="*/ 19 h 1576"/>
                    <a:gd name="T24" fmla="*/ 32 w 4756"/>
                    <a:gd name="T25" fmla="*/ 17 h 1576"/>
                    <a:gd name="T26" fmla="*/ 36 w 4756"/>
                    <a:gd name="T27" fmla="*/ 14 h 1576"/>
                    <a:gd name="T28" fmla="*/ 40 w 4756"/>
                    <a:gd name="T29" fmla="*/ 12 h 1576"/>
                    <a:gd name="T30" fmla="*/ 44 w 4756"/>
                    <a:gd name="T31" fmla="*/ 10 h 1576"/>
                    <a:gd name="T32" fmla="*/ 48 w 4756"/>
                    <a:gd name="T33" fmla="*/ 8 h 1576"/>
                    <a:gd name="T34" fmla="*/ 50 w 4756"/>
                    <a:gd name="T35" fmla="*/ 7 h 1576"/>
                    <a:gd name="T36" fmla="*/ 54 w 4756"/>
                    <a:gd name="T37" fmla="*/ 5 h 1576"/>
                    <a:gd name="T38" fmla="*/ 59 w 4756"/>
                    <a:gd name="T39" fmla="*/ 4 h 1576"/>
                    <a:gd name="T40" fmla="*/ 63 w 4756"/>
                    <a:gd name="T41" fmla="*/ 3 h 1576"/>
                    <a:gd name="T42" fmla="*/ 68 w 4756"/>
                    <a:gd name="T43" fmla="*/ 2 h 1576"/>
                    <a:gd name="T44" fmla="*/ 72 w 4756"/>
                    <a:gd name="T45" fmla="*/ 1 h 1576"/>
                    <a:gd name="T46" fmla="*/ 77 w 4756"/>
                    <a:gd name="T47" fmla="*/ 0 h 1576"/>
                    <a:gd name="T48" fmla="*/ 82 w 4756"/>
                    <a:gd name="T49" fmla="*/ 0 h 1576"/>
                    <a:gd name="T50" fmla="*/ 87 w 4756"/>
                    <a:gd name="T51" fmla="*/ 0 h 1576"/>
                    <a:gd name="T52" fmla="*/ 89 w 4756"/>
                    <a:gd name="T53" fmla="*/ 0 h 1576"/>
                    <a:gd name="T54" fmla="*/ 94 w 4756"/>
                    <a:gd name="T55" fmla="*/ 0 h 1576"/>
                    <a:gd name="T56" fmla="*/ 98 w 4756"/>
                    <a:gd name="T57" fmla="*/ 1 h 1576"/>
                    <a:gd name="T58" fmla="*/ 103 w 4756"/>
                    <a:gd name="T59" fmla="*/ 1 h 1576"/>
                    <a:gd name="T60" fmla="*/ 108 w 4756"/>
                    <a:gd name="T61" fmla="*/ 2 h 1576"/>
                    <a:gd name="T62" fmla="*/ 112 w 4756"/>
                    <a:gd name="T63" fmla="*/ 3 h 1576"/>
                    <a:gd name="T64" fmla="*/ 117 w 4756"/>
                    <a:gd name="T65" fmla="*/ 5 h 1576"/>
                    <a:gd name="T66" fmla="*/ 121 w 4756"/>
                    <a:gd name="T67" fmla="*/ 6 h 1576"/>
                    <a:gd name="T68" fmla="*/ 123 w 4756"/>
                    <a:gd name="T69" fmla="*/ 7 h 1576"/>
                    <a:gd name="T70" fmla="*/ 127 w 4756"/>
                    <a:gd name="T71" fmla="*/ 9 h 1576"/>
                    <a:gd name="T72" fmla="*/ 131 w 4756"/>
                    <a:gd name="T73" fmla="*/ 11 h 1576"/>
                    <a:gd name="T74" fmla="*/ 135 w 4756"/>
                    <a:gd name="T75" fmla="*/ 13 h 1576"/>
                    <a:gd name="T76" fmla="*/ 139 w 4756"/>
                    <a:gd name="T77" fmla="*/ 15 h 1576"/>
                    <a:gd name="T78" fmla="*/ 143 w 4756"/>
                    <a:gd name="T79" fmla="*/ 18 h 1576"/>
                    <a:gd name="T80" fmla="*/ 146 w 4756"/>
                    <a:gd name="T81" fmla="*/ 21 h 1576"/>
                    <a:gd name="T82" fmla="*/ 150 w 4756"/>
                    <a:gd name="T83" fmla="*/ 23 h 1576"/>
                    <a:gd name="T84" fmla="*/ 153 w 4756"/>
                    <a:gd name="T85" fmla="*/ 27 h 1576"/>
                    <a:gd name="T86" fmla="*/ 154 w 4756"/>
                    <a:gd name="T87" fmla="*/ 28 h 1576"/>
                    <a:gd name="T88" fmla="*/ 158 w 4756"/>
                    <a:gd name="T89" fmla="*/ 31 h 1576"/>
                    <a:gd name="T90" fmla="*/ 160 w 4756"/>
                    <a:gd name="T91" fmla="*/ 35 h 1576"/>
                    <a:gd name="T92" fmla="*/ 163 w 4756"/>
                    <a:gd name="T93" fmla="*/ 38 h 1576"/>
                    <a:gd name="T94" fmla="*/ 166 w 4756"/>
                    <a:gd name="T95" fmla="*/ 42 h 1576"/>
                    <a:gd name="T96" fmla="*/ 168 w 4756"/>
                    <a:gd name="T97" fmla="*/ 45 h 1576"/>
                    <a:gd name="T98" fmla="*/ 170 w 4756"/>
                    <a:gd name="T99" fmla="*/ 49 h 1576"/>
                    <a:gd name="T100" fmla="*/ 172 w 4756"/>
                    <a:gd name="T101" fmla="*/ 53 h 1576"/>
                    <a:gd name="T102" fmla="*/ 0 w 4756"/>
                    <a:gd name="T103" fmla="*/ 55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3139" name="Oval 13"/>
                <p:cNvSpPr>
                  <a:spLocks noChangeArrowheads="1"/>
                </p:cNvSpPr>
                <p:nvPr/>
              </p:nvSpPr>
              <p:spPr bwMode="auto">
                <a:xfrm>
                  <a:off x="1771" y="1843"/>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3090" name="Group 69"/>
            <p:cNvGrpSpPr>
              <a:grpSpLocks/>
            </p:cNvGrpSpPr>
            <p:nvPr/>
          </p:nvGrpSpPr>
          <p:grpSpPr bwMode="auto">
            <a:xfrm>
              <a:off x="1066800" y="2098675"/>
              <a:ext cx="1981200" cy="749300"/>
              <a:chOff x="288" y="2592"/>
              <a:chExt cx="1488" cy="563"/>
            </a:xfrm>
          </p:grpSpPr>
          <p:sp>
            <p:nvSpPr>
              <p:cNvPr id="3110" name="Rectangle 70"/>
              <p:cNvSpPr>
                <a:spLocks noChangeArrowheads="1"/>
              </p:cNvSpPr>
              <p:nvPr/>
            </p:nvSpPr>
            <p:spPr bwMode="auto">
              <a:xfrm>
                <a:off x="288" y="2784"/>
                <a:ext cx="1488" cy="371"/>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200" b="0">
                    <a:solidFill>
                      <a:srgbClr val="000000"/>
                    </a:solidFill>
                    <a:latin typeface="微软雅黑" pitchFamily="34" charset="-122"/>
                  </a:rPr>
                  <a:t>单击此处添加文字内容</a:t>
                </a:r>
              </a:p>
              <a:p>
                <a:pPr algn="r">
                  <a:spcBef>
                    <a:spcPct val="20000"/>
                  </a:spcBef>
                  <a:buClr>
                    <a:srgbClr val="E1B40C"/>
                  </a:buClr>
                  <a:buFont typeface="微软雅黑" pitchFamily="34" charset="-122"/>
                  <a:buNone/>
                </a:pPr>
                <a:r>
                  <a:rPr lang="zh-CN" altLang="en-US" sz="1200" b="0">
                    <a:solidFill>
                      <a:srgbClr val="000000"/>
                    </a:solidFill>
                    <a:latin typeface="微软雅黑" pitchFamily="34" charset="-122"/>
                  </a:rPr>
                  <a:t>单击此处添加文字内容</a:t>
                </a:r>
              </a:p>
            </p:txBody>
          </p:sp>
          <p:sp>
            <p:nvSpPr>
              <p:cNvPr id="3111" name="Rectangle 71"/>
              <p:cNvSpPr>
                <a:spLocks noChangeArrowheads="1"/>
              </p:cNvSpPr>
              <p:nvPr/>
            </p:nvSpPr>
            <p:spPr bwMode="auto">
              <a:xfrm>
                <a:off x="636" y="2592"/>
                <a:ext cx="1140" cy="206"/>
              </a:xfrm>
              <a:prstGeom prst="rect">
                <a:avLst/>
              </a:prstGeom>
              <a:noFill/>
              <a:ln w="9525">
                <a:noFill/>
                <a:miter lim="800000"/>
                <a:headEnd/>
                <a:tailEnd/>
              </a:ln>
            </p:spPr>
            <p:txBody>
              <a:bodyPr>
                <a:spAutoFit/>
              </a:bodyPr>
              <a:lstStyle/>
              <a:p>
                <a:pPr algn="r"/>
                <a:r>
                  <a:rPr lang="zh-CN" altLang="en-US" sz="1200">
                    <a:solidFill>
                      <a:srgbClr val="000000"/>
                    </a:solidFill>
                  </a:rPr>
                  <a:t>单击此处添加文字</a:t>
                </a:r>
              </a:p>
            </p:txBody>
          </p:sp>
        </p:grpSp>
      </p:grpSp>
      <p:grpSp>
        <p:nvGrpSpPr>
          <p:cNvPr id="77" name="组合 76"/>
          <p:cNvGrpSpPr/>
          <p:nvPr/>
        </p:nvGrpSpPr>
        <p:grpSpPr>
          <a:xfrm>
            <a:off x="5940425" y="2093913"/>
            <a:ext cx="2289175" cy="1782762"/>
            <a:chOff x="5940425" y="2093913"/>
            <a:chExt cx="2289175" cy="1782762"/>
          </a:xfrm>
        </p:grpSpPr>
        <p:grpSp>
          <p:nvGrpSpPr>
            <p:cNvPr id="3076" name="Group 14"/>
            <p:cNvGrpSpPr>
              <a:grpSpLocks/>
            </p:cNvGrpSpPr>
            <p:nvPr/>
          </p:nvGrpSpPr>
          <p:grpSpPr bwMode="auto">
            <a:xfrm>
              <a:off x="5940425" y="2981325"/>
              <a:ext cx="898525" cy="895350"/>
              <a:chOff x="2335" y="1139"/>
              <a:chExt cx="1089" cy="1089"/>
            </a:xfrm>
          </p:grpSpPr>
          <p:sp>
            <p:nvSpPr>
              <p:cNvPr id="3132" name="Oval 15"/>
              <p:cNvSpPr>
                <a:spLocks noChangeArrowheads="1"/>
              </p:cNvSpPr>
              <p:nvPr/>
            </p:nvSpPr>
            <p:spPr bwMode="auto">
              <a:xfrm>
                <a:off x="2335" y="1139"/>
                <a:ext cx="1089" cy="1089"/>
              </a:xfrm>
              <a:prstGeom prst="ellipse">
                <a:avLst/>
              </a:prstGeom>
              <a:gradFill rotWithShape="1">
                <a:gsLst>
                  <a:gs pos="0">
                    <a:srgbClr val="FF0000"/>
                  </a:gs>
                  <a:gs pos="100000">
                    <a:srgbClr val="CC0000"/>
                  </a:gs>
                </a:gsLst>
                <a:lin ang="5400000" scaled="1"/>
              </a:gradFill>
              <a:ln w="9525" algn="ctr">
                <a:noFill/>
                <a:round/>
                <a:headEnd/>
                <a:tailEnd/>
              </a:ln>
            </p:spPr>
            <p:txBody>
              <a:bodyPr wrap="none" anchor="ctr"/>
              <a:lstStyle/>
              <a:p>
                <a:pPr algn="ctr"/>
                <a:r>
                  <a:rPr lang="en-US" altLang="zh-CN" sz="4000">
                    <a:solidFill>
                      <a:schemeClr val="bg1"/>
                    </a:solidFill>
                  </a:rPr>
                  <a:t>5</a:t>
                </a:r>
              </a:p>
            </p:txBody>
          </p:sp>
          <p:grpSp>
            <p:nvGrpSpPr>
              <p:cNvPr id="3133" name="Group 16"/>
              <p:cNvGrpSpPr>
                <a:grpSpLocks/>
              </p:cNvGrpSpPr>
              <p:nvPr/>
            </p:nvGrpSpPr>
            <p:grpSpPr bwMode="auto">
              <a:xfrm>
                <a:off x="2426" y="1169"/>
                <a:ext cx="908" cy="296"/>
                <a:chOff x="1431" y="1843"/>
                <a:chExt cx="907" cy="295"/>
              </a:xfrm>
            </p:grpSpPr>
            <p:sp>
              <p:nvSpPr>
                <p:cNvPr id="3134" name="Freeform 17"/>
                <p:cNvSpPr>
                  <a:spLocks/>
                </p:cNvSpPr>
                <p:nvPr/>
              </p:nvSpPr>
              <p:spPr bwMode="auto">
                <a:xfrm>
                  <a:off x="1431" y="1843"/>
                  <a:ext cx="907" cy="295"/>
                </a:xfrm>
                <a:custGeom>
                  <a:avLst/>
                  <a:gdLst>
                    <a:gd name="T0" fmla="*/ 0 w 4756"/>
                    <a:gd name="T1" fmla="*/ 55 h 1576"/>
                    <a:gd name="T2" fmla="*/ 2 w 4756"/>
                    <a:gd name="T3" fmla="*/ 51 h 1576"/>
                    <a:gd name="T4" fmla="*/ 4 w 4756"/>
                    <a:gd name="T5" fmla="*/ 47 h 1576"/>
                    <a:gd name="T6" fmla="*/ 6 w 4756"/>
                    <a:gd name="T7" fmla="*/ 43 h 1576"/>
                    <a:gd name="T8" fmla="*/ 9 w 4756"/>
                    <a:gd name="T9" fmla="*/ 40 h 1576"/>
                    <a:gd name="T10" fmla="*/ 11 w 4756"/>
                    <a:gd name="T11" fmla="*/ 36 h 1576"/>
                    <a:gd name="T12" fmla="*/ 14 w 4756"/>
                    <a:gd name="T13" fmla="*/ 33 h 1576"/>
                    <a:gd name="T14" fmla="*/ 17 w 4756"/>
                    <a:gd name="T15" fmla="*/ 30 h 1576"/>
                    <a:gd name="T16" fmla="*/ 20 w 4756"/>
                    <a:gd name="T17" fmla="*/ 27 h 1576"/>
                    <a:gd name="T18" fmla="*/ 22 w 4756"/>
                    <a:gd name="T19" fmla="*/ 25 h 1576"/>
                    <a:gd name="T20" fmla="*/ 25 w 4756"/>
                    <a:gd name="T21" fmla="*/ 22 h 1576"/>
                    <a:gd name="T22" fmla="*/ 29 w 4756"/>
                    <a:gd name="T23" fmla="*/ 19 h 1576"/>
                    <a:gd name="T24" fmla="*/ 32 w 4756"/>
                    <a:gd name="T25" fmla="*/ 17 h 1576"/>
                    <a:gd name="T26" fmla="*/ 36 w 4756"/>
                    <a:gd name="T27" fmla="*/ 14 h 1576"/>
                    <a:gd name="T28" fmla="*/ 40 w 4756"/>
                    <a:gd name="T29" fmla="*/ 12 h 1576"/>
                    <a:gd name="T30" fmla="*/ 44 w 4756"/>
                    <a:gd name="T31" fmla="*/ 10 h 1576"/>
                    <a:gd name="T32" fmla="*/ 48 w 4756"/>
                    <a:gd name="T33" fmla="*/ 8 h 1576"/>
                    <a:gd name="T34" fmla="*/ 50 w 4756"/>
                    <a:gd name="T35" fmla="*/ 7 h 1576"/>
                    <a:gd name="T36" fmla="*/ 54 w 4756"/>
                    <a:gd name="T37" fmla="*/ 5 h 1576"/>
                    <a:gd name="T38" fmla="*/ 59 w 4756"/>
                    <a:gd name="T39" fmla="*/ 4 h 1576"/>
                    <a:gd name="T40" fmla="*/ 63 w 4756"/>
                    <a:gd name="T41" fmla="*/ 3 h 1576"/>
                    <a:gd name="T42" fmla="*/ 68 w 4756"/>
                    <a:gd name="T43" fmla="*/ 2 h 1576"/>
                    <a:gd name="T44" fmla="*/ 72 w 4756"/>
                    <a:gd name="T45" fmla="*/ 1 h 1576"/>
                    <a:gd name="T46" fmla="*/ 77 w 4756"/>
                    <a:gd name="T47" fmla="*/ 0 h 1576"/>
                    <a:gd name="T48" fmla="*/ 82 w 4756"/>
                    <a:gd name="T49" fmla="*/ 0 h 1576"/>
                    <a:gd name="T50" fmla="*/ 87 w 4756"/>
                    <a:gd name="T51" fmla="*/ 0 h 1576"/>
                    <a:gd name="T52" fmla="*/ 89 w 4756"/>
                    <a:gd name="T53" fmla="*/ 0 h 1576"/>
                    <a:gd name="T54" fmla="*/ 94 w 4756"/>
                    <a:gd name="T55" fmla="*/ 0 h 1576"/>
                    <a:gd name="T56" fmla="*/ 98 w 4756"/>
                    <a:gd name="T57" fmla="*/ 1 h 1576"/>
                    <a:gd name="T58" fmla="*/ 103 w 4756"/>
                    <a:gd name="T59" fmla="*/ 1 h 1576"/>
                    <a:gd name="T60" fmla="*/ 108 w 4756"/>
                    <a:gd name="T61" fmla="*/ 2 h 1576"/>
                    <a:gd name="T62" fmla="*/ 112 w 4756"/>
                    <a:gd name="T63" fmla="*/ 3 h 1576"/>
                    <a:gd name="T64" fmla="*/ 117 w 4756"/>
                    <a:gd name="T65" fmla="*/ 5 h 1576"/>
                    <a:gd name="T66" fmla="*/ 121 w 4756"/>
                    <a:gd name="T67" fmla="*/ 6 h 1576"/>
                    <a:gd name="T68" fmla="*/ 123 w 4756"/>
                    <a:gd name="T69" fmla="*/ 7 h 1576"/>
                    <a:gd name="T70" fmla="*/ 127 w 4756"/>
                    <a:gd name="T71" fmla="*/ 9 h 1576"/>
                    <a:gd name="T72" fmla="*/ 131 w 4756"/>
                    <a:gd name="T73" fmla="*/ 11 h 1576"/>
                    <a:gd name="T74" fmla="*/ 135 w 4756"/>
                    <a:gd name="T75" fmla="*/ 13 h 1576"/>
                    <a:gd name="T76" fmla="*/ 139 w 4756"/>
                    <a:gd name="T77" fmla="*/ 15 h 1576"/>
                    <a:gd name="T78" fmla="*/ 143 w 4756"/>
                    <a:gd name="T79" fmla="*/ 18 h 1576"/>
                    <a:gd name="T80" fmla="*/ 146 w 4756"/>
                    <a:gd name="T81" fmla="*/ 21 h 1576"/>
                    <a:gd name="T82" fmla="*/ 150 w 4756"/>
                    <a:gd name="T83" fmla="*/ 23 h 1576"/>
                    <a:gd name="T84" fmla="*/ 153 w 4756"/>
                    <a:gd name="T85" fmla="*/ 27 h 1576"/>
                    <a:gd name="T86" fmla="*/ 154 w 4756"/>
                    <a:gd name="T87" fmla="*/ 28 h 1576"/>
                    <a:gd name="T88" fmla="*/ 158 w 4756"/>
                    <a:gd name="T89" fmla="*/ 31 h 1576"/>
                    <a:gd name="T90" fmla="*/ 160 w 4756"/>
                    <a:gd name="T91" fmla="*/ 35 h 1576"/>
                    <a:gd name="T92" fmla="*/ 163 w 4756"/>
                    <a:gd name="T93" fmla="*/ 38 h 1576"/>
                    <a:gd name="T94" fmla="*/ 166 w 4756"/>
                    <a:gd name="T95" fmla="*/ 42 h 1576"/>
                    <a:gd name="T96" fmla="*/ 168 w 4756"/>
                    <a:gd name="T97" fmla="*/ 45 h 1576"/>
                    <a:gd name="T98" fmla="*/ 170 w 4756"/>
                    <a:gd name="T99" fmla="*/ 49 h 1576"/>
                    <a:gd name="T100" fmla="*/ 172 w 4756"/>
                    <a:gd name="T101" fmla="*/ 53 h 1576"/>
                    <a:gd name="T102" fmla="*/ 0 w 4756"/>
                    <a:gd name="T103" fmla="*/ 55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3135" name="Oval 18"/>
                <p:cNvSpPr>
                  <a:spLocks noChangeArrowheads="1"/>
                </p:cNvSpPr>
                <p:nvPr/>
              </p:nvSpPr>
              <p:spPr bwMode="auto">
                <a:xfrm>
                  <a:off x="1771" y="1843"/>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3091" name="Group 72"/>
            <p:cNvGrpSpPr>
              <a:grpSpLocks/>
            </p:cNvGrpSpPr>
            <p:nvPr/>
          </p:nvGrpSpPr>
          <p:grpSpPr bwMode="auto">
            <a:xfrm>
              <a:off x="6248400" y="2093913"/>
              <a:ext cx="1981200" cy="749300"/>
              <a:chOff x="3718" y="1104"/>
              <a:chExt cx="1248" cy="472"/>
            </a:xfrm>
          </p:grpSpPr>
          <p:sp>
            <p:nvSpPr>
              <p:cNvPr id="3108" name="Rectangle 73"/>
              <p:cNvSpPr>
                <a:spLocks noChangeArrowheads="1"/>
              </p:cNvSpPr>
              <p:nvPr/>
            </p:nvSpPr>
            <p:spPr bwMode="auto">
              <a:xfrm>
                <a:off x="3718" y="1265"/>
                <a:ext cx="1248" cy="311"/>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200" b="0" dirty="0">
                    <a:solidFill>
                      <a:srgbClr val="CC0000"/>
                    </a:solidFill>
                    <a:latin typeface="微软雅黑" pitchFamily="34" charset="-122"/>
                  </a:rPr>
                  <a:t>单击此处添加文字内容</a:t>
                </a:r>
              </a:p>
              <a:p>
                <a:pPr>
                  <a:spcBef>
                    <a:spcPct val="20000"/>
                  </a:spcBef>
                  <a:buClr>
                    <a:srgbClr val="E1B40C"/>
                  </a:buClr>
                  <a:buFont typeface="微软雅黑" pitchFamily="34" charset="-122"/>
                  <a:buNone/>
                </a:pPr>
                <a:r>
                  <a:rPr lang="zh-CN" altLang="en-US" sz="1200" b="0" dirty="0">
                    <a:solidFill>
                      <a:srgbClr val="CC0000"/>
                    </a:solidFill>
                    <a:latin typeface="微软雅黑" pitchFamily="34" charset="-122"/>
                  </a:rPr>
                  <a:t>单击此处添加文字内容</a:t>
                </a:r>
              </a:p>
            </p:txBody>
          </p:sp>
          <p:sp>
            <p:nvSpPr>
              <p:cNvPr id="3109" name="Rectangle 74"/>
              <p:cNvSpPr>
                <a:spLocks noChangeArrowheads="1"/>
              </p:cNvSpPr>
              <p:nvPr/>
            </p:nvSpPr>
            <p:spPr bwMode="auto">
              <a:xfrm>
                <a:off x="3718" y="1104"/>
                <a:ext cx="956" cy="173"/>
              </a:xfrm>
              <a:prstGeom prst="rect">
                <a:avLst/>
              </a:prstGeom>
              <a:noFill/>
              <a:ln w="9525">
                <a:noFill/>
                <a:miter lim="800000"/>
                <a:headEnd/>
                <a:tailEnd/>
              </a:ln>
            </p:spPr>
            <p:txBody>
              <a:bodyPr>
                <a:spAutoFit/>
              </a:bodyPr>
              <a:lstStyle/>
              <a:p>
                <a:r>
                  <a:rPr lang="zh-CN" altLang="en-US" sz="1200">
                    <a:solidFill>
                      <a:srgbClr val="CC0000"/>
                    </a:solidFill>
                  </a:rPr>
                  <a:t>单击此处添加文字</a:t>
                </a:r>
              </a:p>
            </p:txBody>
          </p:sp>
        </p:grpSp>
      </p:grpSp>
      <p:grpSp>
        <p:nvGrpSpPr>
          <p:cNvPr id="3092" name="Group 451"/>
          <p:cNvGrpSpPr>
            <a:grpSpLocks/>
          </p:cNvGrpSpPr>
          <p:nvPr/>
        </p:nvGrpSpPr>
        <p:grpSpPr bwMode="auto">
          <a:xfrm>
            <a:off x="3711578" y="4365628"/>
            <a:ext cx="1720851" cy="1660526"/>
            <a:chOff x="2338" y="2750"/>
            <a:chExt cx="1084" cy="1046"/>
          </a:xfrm>
        </p:grpSpPr>
        <p:sp>
          <p:nvSpPr>
            <p:cNvPr id="3094" name="Oval 40"/>
            <p:cNvSpPr>
              <a:spLocks noChangeArrowheads="1"/>
            </p:cNvSpPr>
            <p:nvPr/>
          </p:nvSpPr>
          <p:spPr bwMode="auto">
            <a:xfrm>
              <a:off x="2338" y="3339"/>
              <a:ext cx="1084" cy="457"/>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p:spPr>
          <p:txBody>
            <a:bodyPr wrap="none" anchor="ctr"/>
            <a:lstStyle/>
            <a:p>
              <a:pPr algn="ctr">
                <a:spcBef>
                  <a:spcPct val="20000"/>
                </a:spcBef>
                <a:buClr>
                  <a:srgbClr val="E1B40C"/>
                </a:buClr>
                <a:buFont typeface="微软雅黑" pitchFamily="34" charset="-122"/>
                <a:buNone/>
              </a:pPr>
              <a:endParaRPr lang="zh-CN" altLang="zh-CN" sz="1400" b="0">
                <a:solidFill>
                  <a:srgbClr val="000000"/>
                </a:solidFill>
                <a:latin typeface="微软雅黑" pitchFamily="34" charset="-122"/>
              </a:endParaRPr>
            </a:p>
          </p:txBody>
        </p:sp>
        <p:sp>
          <p:nvSpPr>
            <p:cNvPr id="3095" name="Oval 44"/>
            <p:cNvSpPr>
              <a:spLocks noChangeArrowheads="1"/>
            </p:cNvSpPr>
            <p:nvPr/>
          </p:nvSpPr>
          <p:spPr bwMode="gray">
            <a:xfrm>
              <a:off x="2420" y="2750"/>
              <a:ext cx="920" cy="909"/>
            </a:xfrm>
            <a:prstGeom prst="ellipse">
              <a:avLst/>
            </a:prstGeom>
            <a:gradFill rotWithShape="1">
              <a:gsLst>
                <a:gs pos="0">
                  <a:schemeClr val="accent1"/>
                </a:gs>
                <a:gs pos="100000">
                  <a:schemeClr val="hlink"/>
                </a:gs>
              </a:gsLst>
              <a:lin ang="2700000" scaled="1"/>
            </a:gradFill>
            <a:ln w="9525" algn="ctr">
              <a:solidFill>
                <a:schemeClr val="accent2"/>
              </a:solidFill>
              <a:round/>
              <a:headEnd/>
              <a:tailEnd/>
            </a:ln>
          </p:spPr>
          <p:txBody>
            <a:bodyPr wrap="none" anchor="ctr"/>
            <a:lstStyle/>
            <a:p>
              <a:pPr algn="ctr"/>
              <a:r>
                <a:rPr lang="zh-CN" altLang="en-US" dirty="0">
                  <a:solidFill>
                    <a:schemeClr val="bg1"/>
                  </a:solidFill>
                </a:rPr>
                <a:t>单击此处</a:t>
              </a:r>
            </a:p>
            <a:p>
              <a:pPr algn="ctr"/>
              <a:r>
                <a:rPr lang="zh-CN" altLang="en-US" dirty="0">
                  <a:solidFill>
                    <a:schemeClr val="bg1"/>
                  </a:solidFill>
                </a:rPr>
                <a:t>添加文字</a:t>
              </a:r>
            </a:p>
          </p:txBody>
        </p:sp>
        <p:pic>
          <p:nvPicPr>
            <p:cNvPr id="3096" name="Picture 45" descr="Picture2"/>
            <p:cNvPicPr>
              <a:picLocks noChangeAspect="1" noChangeArrowheads="1"/>
            </p:cNvPicPr>
            <p:nvPr/>
          </p:nvPicPr>
          <p:blipFill>
            <a:blip r:embed="rId3"/>
            <a:srcRect/>
            <a:stretch>
              <a:fillRect/>
            </a:stretch>
          </p:blipFill>
          <p:spPr bwMode="gray">
            <a:xfrm>
              <a:off x="2511" y="2764"/>
              <a:ext cx="732" cy="321"/>
            </a:xfrm>
            <a:prstGeom prst="rect">
              <a:avLst/>
            </a:prstGeom>
            <a:noFill/>
            <a:ln w="9525">
              <a:noFill/>
              <a:miter lim="800000"/>
              <a:headEnd/>
              <a:tailEnd/>
            </a:ln>
          </p:spPr>
        </p:pic>
        <p:grpSp>
          <p:nvGrpSpPr>
            <p:cNvPr id="3097" name="Group 46"/>
            <p:cNvGrpSpPr>
              <a:grpSpLocks/>
            </p:cNvGrpSpPr>
            <p:nvPr/>
          </p:nvGrpSpPr>
          <p:grpSpPr bwMode="auto">
            <a:xfrm rot="20302575" flipH="1" flipV="1">
              <a:off x="2486" y="3429"/>
              <a:ext cx="793" cy="190"/>
              <a:chOff x="2532" y="1051"/>
              <a:chExt cx="893" cy="246"/>
            </a:xfrm>
          </p:grpSpPr>
          <p:grpSp>
            <p:nvGrpSpPr>
              <p:cNvPr id="3098" name="Group 47"/>
              <p:cNvGrpSpPr>
                <a:grpSpLocks/>
              </p:cNvGrpSpPr>
              <p:nvPr/>
            </p:nvGrpSpPr>
            <p:grpSpPr bwMode="auto">
              <a:xfrm>
                <a:off x="2532" y="1051"/>
                <a:ext cx="743" cy="185"/>
                <a:chOff x="1565" y="2568"/>
                <a:chExt cx="1118" cy="279"/>
              </a:xfrm>
            </p:grpSpPr>
            <p:sp>
              <p:nvSpPr>
                <p:cNvPr id="3104" name="AutoShape 48"/>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b="0">
                    <a:ea typeface="华文细黑" pitchFamily="2" charset="-122"/>
                  </a:endParaRPr>
                </a:p>
              </p:txBody>
            </p:sp>
            <p:sp>
              <p:nvSpPr>
                <p:cNvPr id="3105" name="AutoShape 49"/>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b="0">
                    <a:ea typeface="华文细黑" pitchFamily="2" charset="-122"/>
                  </a:endParaRPr>
                </a:p>
              </p:txBody>
            </p:sp>
            <p:sp>
              <p:nvSpPr>
                <p:cNvPr id="3106" name="AutoShape 50"/>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b="0">
                    <a:ea typeface="华文细黑" pitchFamily="2" charset="-122"/>
                  </a:endParaRPr>
                </a:p>
              </p:txBody>
            </p:sp>
            <p:sp>
              <p:nvSpPr>
                <p:cNvPr id="3107" name="AutoShape 51"/>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b="0">
                    <a:ea typeface="华文细黑" pitchFamily="2" charset="-122"/>
                  </a:endParaRPr>
                </a:p>
              </p:txBody>
            </p:sp>
          </p:grpSp>
          <p:grpSp>
            <p:nvGrpSpPr>
              <p:cNvPr id="3099" name="Group 52"/>
              <p:cNvGrpSpPr>
                <a:grpSpLocks/>
              </p:cNvGrpSpPr>
              <p:nvPr/>
            </p:nvGrpSpPr>
            <p:grpSpPr bwMode="auto">
              <a:xfrm rot="1353540">
                <a:off x="2682" y="1111"/>
                <a:ext cx="743" cy="186"/>
                <a:chOff x="1565" y="2568"/>
                <a:chExt cx="1118" cy="279"/>
              </a:xfrm>
            </p:grpSpPr>
            <p:sp>
              <p:nvSpPr>
                <p:cNvPr id="3100" name="AutoShape 53"/>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b="0">
                    <a:ea typeface="华文细黑" pitchFamily="2" charset="-122"/>
                  </a:endParaRPr>
                </a:p>
              </p:txBody>
            </p:sp>
            <p:sp>
              <p:nvSpPr>
                <p:cNvPr id="3101" name="AutoShape 54"/>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b="0">
                    <a:ea typeface="华文细黑" pitchFamily="2" charset="-122"/>
                  </a:endParaRPr>
                </a:p>
              </p:txBody>
            </p:sp>
            <p:sp>
              <p:nvSpPr>
                <p:cNvPr id="3102" name="AutoShape 55"/>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b="0">
                    <a:ea typeface="华文细黑" pitchFamily="2" charset="-122"/>
                  </a:endParaRPr>
                </a:p>
              </p:txBody>
            </p:sp>
            <p:sp>
              <p:nvSpPr>
                <p:cNvPr id="3103" name="AutoShape 56"/>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b="0">
                    <a:ea typeface="华文细黑" pitchFamily="2" charset="-122"/>
                  </a:endParaRPr>
                </a:p>
              </p:txBody>
            </p:sp>
          </p:grpSp>
        </p:grpSp>
      </p:grpSp>
      <p:sp>
        <p:nvSpPr>
          <p:cNvPr id="3093"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092"/>
                                        </p:tgtEl>
                                        <p:attrNameLst>
                                          <p:attrName>style.visibility</p:attrName>
                                        </p:attrNameLst>
                                      </p:cBhvr>
                                      <p:to>
                                        <p:strVal val="visible"/>
                                      </p:to>
                                    </p:set>
                                    <p:animEffect transition="in" filter="dissolve">
                                      <p:cBhvr>
                                        <p:cTn id="7" dur="500"/>
                                        <p:tgtEl>
                                          <p:spTgt spid="3092"/>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3083"/>
                                        </p:tgtEl>
                                        <p:attrNameLst>
                                          <p:attrName>style.visibility</p:attrName>
                                        </p:attrNameLst>
                                      </p:cBhvr>
                                      <p:to>
                                        <p:strVal val="visible"/>
                                      </p:to>
                                    </p:set>
                                    <p:anim calcmode="lin" valueType="num">
                                      <p:cBhvr>
                                        <p:cTn id="11" dur="500" fill="hold"/>
                                        <p:tgtEl>
                                          <p:spTgt spid="3083"/>
                                        </p:tgtEl>
                                        <p:attrNameLst>
                                          <p:attrName>ppt_w</p:attrName>
                                        </p:attrNameLst>
                                      </p:cBhvr>
                                      <p:tavLst>
                                        <p:tav tm="0">
                                          <p:val>
                                            <p:fltVal val="0"/>
                                          </p:val>
                                        </p:tav>
                                        <p:tav tm="100000">
                                          <p:val>
                                            <p:strVal val="#ppt_w"/>
                                          </p:val>
                                        </p:tav>
                                      </p:tavLst>
                                    </p:anim>
                                    <p:anim calcmode="lin" valueType="num">
                                      <p:cBhvr>
                                        <p:cTn id="12" dur="500" fill="hold"/>
                                        <p:tgtEl>
                                          <p:spTgt spid="3083"/>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blinds(horizontal)">
                                      <p:cBhvr>
                                        <p:cTn id="16" dur="500"/>
                                        <p:tgtEl>
                                          <p:spTgt spid="72"/>
                                        </p:tgtEl>
                                      </p:cBhvr>
                                    </p:animEffect>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3082"/>
                                        </p:tgtEl>
                                        <p:attrNameLst>
                                          <p:attrName>style.visibility</p:attrName>
                                        </p:attrNameLst>
                                      </p:cBhvr>
                                      <p:to>
                                        <p:strVal val="visible"/>
                                      </p:to>
                                    </p:set>
                                    <p:anim calcmode="lin" valueType="num">
                                      <p:cBhvr>
                                        <p:cTn id="20" dur="500" fill="hold"/>
                                        <p:tgtEl>
                                          <p:spTgt spid="3082"/>
                                        </p:tgtEl>
                                        <p:attrNameLst>
                                          <p:attrName>ppt_w</p:attrName>
                                        </p:attrNameLst>
                                      </p:cBhvr>
                                      <p:tavLst>
                                        <p:tav tm="0">
                                          <p:val>
                                            <p:fltVal val="0"/>
                                          </p:val>
                                        </p:tav>
                                        <p:tav tm="100000">
                                          <p:val>
                                            <p:strVal val="#ppt_w"/>
                                          </p:val>
                                        </p:tav>
                                      </p:tavLst>
                                    </p:anim>
                                    <p:anim calcmode="lin" valueType="num">
                                      <p:cBhvr>
                                        <p:cTn id="21" dur="500" fill="hold"/>
                                        <p:tgtEl>
                                          <p:spTgt spid="3082"/>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3" presetClass="entr" presetSubtype="10" fill="hold" nodeType="after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blinds(horizontal)">
                                      <p:cBhvr>
                                        <p:cTn id="25" dur="500"/>
                                        <p:tgtEl>
                                          <p:spTgt spid="74"/>
                                        </p:tgtEl>
                                      </p:cBhvr>
                                    </p:animEffect>
                                  </p:childTnLst>
                                </p:cTn>
                              </p:par>
                            </p:childTnLst>
                          </p:cTn>
                        </p:par>
                        <p:par>
                          <p:cTn id="26" fill="hold">
                            <p:stCondLst>
                              <p:cond delay="2500"/>
                            </p:stCondLst>
                            <p:childTnLst>
                              <p:par>
                                <p:cTn id="27" presetID="23" presetClass="entr" presetSubtype="16" fill="hold" grpId="0" nodeType="afterEffect">
                                  <p:stCondLst>
                                    <p:cond delay="0"/>
                                  </p:stCondLst>
                                  <p:childTnLst>
                                    <p:set>
                                      <p:cBhvr>
                                        <p:cTn id="28" dur="1" fill="hold">
                                          <p:stCondLst>
                                            <p:cond delay="0"/>
                                          </p:stCondLst>
                                        </p:cTn>
                                        <p:tgtEl>
                                          <p:spTgt spid="3081"/>
                                        </p:tgtEl>
                                        <p:attrNameLst>
                                          <p:attrName>style.visibility</p:attrName>
                                        </p:attrNameLst>
                                      </p:cBhvr>
                                      <p:to>
                                        <p:strVal val="visible"/>
                                      </p:to>
                                    </p:set>
                                    <p:anim calcmode="lin" valueType="num">
                                      <p:cBhvr>
                                        <p:cTn id="29" dur="500" fill="hold"/>
                                        <p:tgtEl>
                                          <p:spTgt spid="3081"/>
                                        </p:tgtEl>
                                        <p:attrNameLst>
                                          <p:attrName>ppt_w</p:attrName>
                                        </p:attrNameLst>
                                      </p:cBhvr>
                                      <p:tavLst>
                                        <p:tav tm="0">
                                          <p:val>
                                            <p:fltVal val="0"/>
                                          </p:val>
                                        </p:tav>
                                        <p:tav tm="100000">
                                          <p:val>
                                            <p:strVal val="#ppt_w"/>
                                          </p:val>
                                        </p:tav>
                                      </p:tavLst>
                                    </p:anim>
                                    <p:anim calcmode="lin" valueType="num">
                                      <p:cBhvr>
                                        <p:cTn id="30" dur="500" fill="hold"/>
                                        <p:tgtEl>
                                          <p:spTgt spid="3081"/>
                                        </p:tgtEl>
                                        <p:attrNameLst>
                                          <p:attrName>ppt_h</p:attrName>
                                        </p:attrNameLst>
                                      </p:cBhvr>
                                      <p:tavLst>
                                        <p:tav tm="0">
                                          <p:val>
                                            <p:fltVal val="0"/>
                                          </p:val>
                                        </p:tav>
                                        <p:tav tm="100000">
                                          <p:val>
                                            <p:strVal val="#ppt_h"/>
                                          </p:val>
                                        </p:tav>
                                      </p:tavLst>
                                    </p:anim>
                                  </p:childTnLst>
                                </p:cTn>
                              </p:par>
                            </p:childTnLst>
                          </p:cTn>
                        </p:par>
                        <p:par>
                          <p:cTn id="31" fill="hold">
                            <p:stCondLst>
                              <p:cond delay="3000"/>
                            </p:stCondLst>
                            <p:childTnLst>
                              <p:par>
                                <p:cTn id="32" presetID="3" presetClass="entr" presetSubtype="10" fill="hold" nodeType="after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blinds(horizontal)">
                                      <p:cBhvr>
                                        <p:cTn id="34" dur="500"/>
                                        <p:tgtEl>
                                          <p:spTgt spid="75"/>
                                        </p:tgtEl>
                                      </p:cBhvr>
                                    </p:animEffect>
                                  </p:childTnLst>
                                </p:cTn>
                              </p:par>
                            </p:childTnLst>
                          </p:cTn>
                        </p:par>
                        <p:par>
                          <p:cTn id="35" fill="hold">
                            <p:stCondLst>
                              <p:cond delay="3500"/>
                            </p:stCondLst>
                            <p:childTnLst>
                              <p:par>
                                <p:cTn id="36" presetID="23" presetClass="entr" presetSubtype="16" fill="hold" grpId="0" nodeType="afterEffect">
                                  <p:stCondLst>
                                    <p:cond delay="0"/>
                                  </p:stCondLst>
                                  <p:childTnLst>
                                    <p:set>
                                      <p:cBhvr>
                                        <p:cTn id="37" dur="1" fill="hold">
                                          <p:stCondLst>
                                            <p:cond delay="0"/>
                                          </p:stCondLst>
                                        </p:cTn>
                                        <p:tgtEl>
                                          <p:spTgt spid="3080"/>
                                        </p:tgtEl>
                                        <p:attrNameLst>
                                          <p:attrName>style.visibility</p:attrName>
                                        </p:attrNameLst>
                                      </p:cBhvr>
                                      <p:to>
                                        <p:strVal val="visible"/>
                                      </p:to>
                                    </p:set>
                                    <p:anim calcmode="lin" valueType="num">
                                      <p:cBhvr>
                                        <p:cTn id="38" dur="500" fill="hold"/>
                                        <p:tgtEl>
                                          <p:spTgt spid="3080"/>
                                        </p:tgtEl>
                                        <p:attrNameLst>
                                          <p:attrName>ppt_w</p:attrName>
                                        </p:attrNameLst>
                                      </p:cBhvr>
                                      <p:tavLst>
                                        <p:tav tm="0">
                                          <p:val>
                                            <p:fltVal val="0"/>
                                          </p:val>
                                        </p:tav>
                                        <p:tav tm="100000">
                                          <p:val>
                                            <p:strVal val="#ppt_w"/>
                                          </p:val>
                                        </p:tav>
                                      </p:tavLst>
                                    </p:anim>
                                    <p:anim calcmode="lin" valueType="num">
                                      <p:cBhvr>
                                        <p:cTn id="39" dur="500" fill="hold"/>
                                        <p:tgtEl>
                                          <p:spTgt spid="3080"/>
                                        </p:tgtEl>
                                        <p:attrNameLst>
                                          <p:attrName>ppt_h</p:attrName>
                                        </p:attrNameLst>
                                      </p:cBhvr>
                                      <p:tavLst>
                                        <p:tav tm="0">
                                          <p:val>
                                            <p:fltVal val="0"/>
                                          </p:val>
                                        </p:tav>
                                        <p:tav tm="100000">
                                          <p:val>
                                            <p:strVal val="#ppt_h"/>
                                          </p:val>
                                        </p:tav>
                                      </p:tavLst>
                                    </p:anim>
                                  </p:childTnLst>
                                </p:cTn>
                              </p:par>
                            </p:childTnLst>
                          </p:cTn>
                        </p:par>
                        <p:par>
                          <p:cTn id="40" fill="hold">
                            <p:stCondLst>
                              <p:cond delay="4000"/>
                            </p:stCondLst>
                            <p:childTnLst>
                              <p:par>
                                <p:cTn id="41" presetID="3" presetClass="entr" presetSubtype="10"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blinds(horizontal)">
                                      <p:cBhvr>
                                        <p:cTn id="43" dur="500"/>
                                        <p:tgtEl>
                                          <p:spTgt spid="76"/>
                                        </p:tgtEl>
                                      </p:cBhvr>
                                    </p:animEffect>
                                  </p:childTnLst>
                                </p:cTn>
                              </p:par>
                            </p:childTnLst>
                          </p:cTn>
                        </p:par>
                        <p:par>
                          <p:cTn id="44" fill="hold">
                            <p:stCondLst>
                              <p:cond delay="4500"/>
                            </p:stCondLst>
                            <p:childTnLst>
                              <p:par>
                                <p:cTn id="45" presetID="23" presetClass="entr" presetSubtype="16" fill="hold" grpId="0" nodeType="afterEffect">
                                  <p:stCondLst>
                                    <p:cond delay="0"/>
                                  </p:stCondLst>
                                  <p:childTnLst>
                                    <p:set>
                                      <p:cBhvr>
                                        <p:cTn id="46" dur="1" fill="hold">
                                          <p:stCondLst>
                                            <p:cond delay="0"/>
                                          </p:stCondLst>
                                        </p:cTn>
                                        <p:tgtEl>
                                          <p:spTgt spid="3084"/>
                                        </p:tgtEl>
                                        <p:attrNameLst>
                                          <p:attrName>style.visibility</p:attrName>
                                        </p:attrNameLst>
                                      </p:cBhvr>
                                      <p:to>
                                        <p:strVal val="visible"/>
                                      </p:to>
                                    </p:set>
                                    <p:anim calcmode="lin" valueType="num">
                                      <p:cBhvr>
                                        <p:cTn id="47" dur="500" fill="hold"/>
                                        <p:tgtEl>
                                          <p:spTgt spid="3084"/>
                                        </p:tgtEl>
                                        <p:attrNameLst>
                                          <p:attrName>ppt_w</p:attrName>
                                        </p:attrNameLst>
                                      </p:cBhvr>
                                      <p:tavLst>
                                        <p:tav tm="0">
                                          <p:val>
                                            <p:fltVal val="0"/>
                                          </p:val>
                                        </p:tav>
                                        <p:tav tm="100000">
                                          <p:val>
                                            <p:strVal val="#ppt_w"/>
                                          </p:val>
                                        </p:tav>
                                      </p:tavLst>
                                    </p:anim>
                                    <p:anim calcmode="lin" valueType="num">
                                      <p:cBhvr>
                                        <p:cTn id="48" dur="500" fill="hold"/>
                                        <p:tgtEl>
                                          <p:spTgt spid="3084"/>
                                        </p:tgtEl>
                                        <p:attrNameLst>
                                          <p:attrName>ppt_h</p:attrName>
                                        </p:attrNameLst>
                                      </p:cBhvr>
                                      <p:tavLst>
                                        <p:tav tm="0">
                                          <p:val>
                                            <p:fltVal val="0"/>
                                          </p:val>
                                        </p:tav>
                                        <p:tav tm="100000">
                                          <p:val>
                                            <p:strVal val="#ppt_h"/>
                                          </p:val>
                                        </p:tav>
                                      </p:tavLst>
                                    </p:anim>
                                  </p:childTnLst>
                                </p:cTn>
                              </p:par>
                            </p:childTnLst>
                          </p:cTn>
                        </p:par>
                        <p:par>
                          <p:cTn id="49" fill="hold">
                            <p:stCondLst>
                              <p:cond delay="5000"/>
                            </p:stCondLst>
                            <p:childTnLst>
                              <p:par>
                                <p:cTn id="50" presetID="3" presetClass="entr" presetSubtype="10" fill="hold" nodeType="after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blinds(horizontal)">
                                      <p:cBhvr>
                                        <p:cTn id="52" dur="500"/>
                                        <p:tgtEl>
                                          <p:spTgt spid="77"/>
                                        </p:tgtEl>
                                      </p:cBhvr>
                                    </p:animEffect>
                                  </p:childTnLst>
                                </p:cTn>
                              </p:par>
                            </p:childTnLst>
                          </p:cTn>
                        </p:par>
                        <p:par>
                          <p:cTn id="53" fill="hold">
                            <p:stCondLst>
                              <p:cond delay="5500"/>
                            </p:stCondLst>
                            <p:childTnLst>
                              <p:par>
                                <p:cTn id="54" presetID="23" presetClass="entr" presetSubtype="16" fill="hold" grpId="0" nodeType="afterEffect">
                                  <p:stCondLst>
                                    <p:cond delay="0"/>
                                  </p:stCondLst>
                                  <p:childTnLst>
                                    <p:set>
                                      <p:cBhvr>
                                        <p:cTn id="55" dur="1" fill="hold">
                                          <p:stCondLst>
                                            <p:cond delay="0"/>
                                          </p:stCondLst>
                                        </p:cTn>
                                        <p:tgtEl>
                                          <p:spTgt spid="3085"/>
                                        </p:tgtEl>
                                        <p:attrNameLst>
                                          <p:attrName>style.visibility</p:attrName>
                                        </p:attrNameLst>
                                      </p:cBhvr>
                                      <p:to>
                                        <p:strVal val="visible"/>
                                      </p:to>
                                    </p:set>
                                    <p:anim calcmode="lin" valueType="num">
                                      <p:cBhvr>
                                        <p:cTn id="56" dur="500" fill="hold"/>
                                        <p:tgtEl>
                                          <p:spTgt spid="3085"/>
                                        </p:tgtEl>
                                        <p:attrNameLst>
                                          <p:attrName>ppt_w</p:attrName>
                                        </p:attrNameLst>
                                      </p:cBhvr>
                                      <p:tavLst>
                                        <p:tav tm="0">
                                          <p:val>
                                            <p:fltVal val="0"/>
                                          </p:val>
                                        </p:tav>
                                        <p:tav tm="100000">
                                          <p:val>
                                            <p:strVal val="#ppt_w"/>
                                          </p:val>
                                        </p:tav>
                                      </p:tavLst>
                                    </p:anim>
                                    <p:anim calcmode="lin" valueType="num">
                                      <p:cBhvr>
                                        <p:cTn id="57" dur="500" fill="hold"/>
                                        <p:tgtEl>
                                          <p:spTgt spid="3085"/>
                                        </p:tgtEl>
                                        <p:attrNameLst>
                                          <p:attrName>ppt_h</p:attrName>
                                        </p:attrNameLst>
                                      </p:cBhvr>
                                      <p:tavLst>
                                        <p:tav tm="0">
                                          <p:val>
                                            <p:fltVal val="0"/>
                                          </p:val>
                                        </p:tav>
                                        <p:tav tm="100000">
                                          <p:val>
                                            <p:strVal val="#ppt_h"/>
                                          </p:val>
                                        </p:tav>
                                      </p:tavLst>
                                    </p:anim>
                                  </p:childTnLst>
                                </p:cTn>
                              </p:par>
                            </p:childTnLst>
                          </p:cTn>
                        </p:par>
                        <p:par>
                          <p:cTn id="58" fill="hold">
                            <p:stCondLst>
                              <p:cond delay="6000"/>
                            </p:stCondLst>
                            <p:childTnLst>
                              <p:par>
                                <p:cTn id="59" presetID="3" presetClass="entr" presetSubtype="10" fill="hold" nodeType="after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blinds(horizontal)">
                                      <p:cBhvr>
                                        <p:cTn id="6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 grpId="0" animBg="1"/>
      <p:bldP spid="3081" grpId="0" animBg="1"/>
      <p:bldP spid="3082" grpId="0" animBg="1"/>
      <p:bldP spid="3083" grpId="0" animBg="1"/>
      <p:bldP spid="3084" grpId="0" animBg="1"/>
      <p:bldP spid="3085"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5" name="AutoShape 15"/>
          <p:cNvSpPr>
            <a:spLocks noChangeArrowheads="1"/>
          </p:cNvSpPr>
          <p:nvPr/>
        </p:nvSpPr>
        <p:spPr bwMode="auto">
          <a:xfrm>
            <a:off x="5508625" y="3348038"/>
            <a:ext cx="914400" cy="754062"/>
          </a:xfrm>
          <a:prstGeom prst="upArrow">
            <a:avLst>
              <a:gd name="adj1" fmla="val 52833"/>
              <a:gd name="adj2" fmla="val 45940"/>
            </a:avLst>
          </a:prstGeom>
          <a:gradFill rotWithShape="1">
            <a:gsLst>
              <a:gs pos="0">
                <a:schemeClr val="accent1"/>
              </a:gs>
              <a:gs pos="100000">
                <a:srgbClr val="FFFFFF">
                  <a:alpha val="0"/>
                </a:srgbClr>
              </a:gs>
            </a:gsLst>
            <a:lin ang="5400000" scaled="1"/>
          </a:gradFill>
          <a:ln w="9525" algn="ctr">
            <a:noFill/>
            <a:miter lim="800000"/>
            <a:headEnd/>
            <a:tailEnd/>
          </a:ln>
        </p:spPr>
        <p:txBody>
          <a:bodyPr wrap="none" anchor="ctr"/>
          <a:lstStyle/>
          <a:p>
            <a:endParaRPr lang="zh-CN" altLang="en-US" b="0">
              <a:latin typeface="微软雅黑" pitchFamily="34" charset="-122"/>
            </a:endParaRPr>
          </a:p>
        </p:txBody>
      </p:sp>
      <p:grpSp>
        <p:nvGrpSpPr>
          <p:cNvPr id="43" name="组合 42"/>
          <p:cNvGrpSpPr/>
          <p:nvPr/>
        </p:nvGrpSpPr>
        <p:grpSpPr>
          <a:xfrm>
            <a:off x="5040313" y="1655763"/>
            <a:ext cx="1857375" cy="1851025"/>
            <a:chOff x="5040313" y="1655763"/>
            <a:chExt cx="1857375" cy="1851025"/>
          </a:xfrm>
        </p:grpSpPr>
        <p:grpSp>
          <p:nvGrpSpPr>
            <p:cNvPr id="17410" name="Group 2"/>
            <p:cNvGrpSpPr>
              <a:grpSpLocks/>
            </p:cNvGrpSpPr>
            <p:nvPr/>
          </p:nvGrpSpPr>
          <p:grpSpPr bwMode="auto">
            <a:xfrm>
              <a:off x="5040313" y="1655763"/>
              <a:ext cx="1857375" cy="1851025"/>
              <a:chOff x="549" y="2205"/>
              <a:chExt cx="1406" cy="1402"/>
            </a:xfrm>
          </p:grpSpPr>
          <p:sp>
            <p:nvSpPr>
              <p:cNvPr id="17447" name="Oval 3"/>
              <p:cNvSpPr>
                <a:spLocks noChangeArrowheads="1"/>
              </p:cNvSpPr>
              <p:nvPr/>
            </p:nvSpPr>
            <p:spPr bwMode="auto">
              <a:xfrm>
                <a:off x="549" y="2205"/>
                <a:ext cx="1406" cy="1402"/>
              </a:xfrm>
              <a:prstGeom prst="ellipse">
                <a:avLst/>
              </a:prstGeom>
              <a:gradFill rotWithShape="1">
                <a:gsLst>
                  <a:gs pos="0">
                    <a:schemeClr val="accent1"/>
                  </a:gs>
                  <a:gs pos="100000">
                    <a:schemeClr val="hlink"/>
                  </a:gs>
                </a:gsLst>
                <a:lin ang="5400000" scaled="1"/>
              </a:gradFill>
              <a:ln w="9525" algn="ctr">
                <a:noFill/>
                <a:round/>
                <a:headEnd/>
                <a:tailEnd/>
              </a:ln>
            </p:spPr>
            <p:txBody>
              <a:bodyPr wrap="none" anchor="ctr"/>
              <a:lstStyle/>
              <a:p>
                <a:endParaRPr lang="zh-CN" altLang="en-US" b="0">
                  <a:latin typeface="微软雅黑" pitchFamily="34" charset="-122"/>
                </a:endParaRPr>
              </a:p>
            </p:txBody>
          </p:sp>
          <p:sp>
            <p:nvSpPr>
              <p:cNvPr id="17448" name="Oval 4"/>
              <p:cNvSpPr>
                <a:spLocks noChangeArrowheads="1"/>
              </p:cNvSpPr>
              <p:nvPr/>
            </p:nvSpPr>
            <p:spPr bwMode="auto">
              <a:xfrm>
                <a:off x="827" y="2381"/>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sp>
          <p:nvSpPr>
            <p:cNvPr id="17414" name="Text Box 14"/>
            <p:cNvSpPr txBox="1">
              <a:spLocks noChangeArrowheads="1"/>
            </p:cNvSpPr>
            <p:nvPr/>
          </p:nvSpPr>
          <p:spPr bwMode="auto">
            <a:xfrm>
              <a:off x="5400675" y="2259013"/>
              <a:ext cx="1098550" cy="641350"/>
            </a:xfrm>
            <a:prstGeom prst="rect">
              <a:avLst/>
            </a:prstGeom>
            <a:noFill/>
            <a:ln w="9525">
              <a:noFill/>
              <a:miter lim="800000"/>
              <a:headEnd/>
              <a:tailEnd/>
            </a:ln>
          </p:spPr>
          <p:txBody>
            <a:bodyPr wrap="none">
              <a:spAutoFit/>
            </a:bodyPr>
            <a:lstStyle/>
            <a:p>
              <a:pPr algn="ctr"/>
              <a:r>
                <a:rPr kumimoji="1" lang="zh-CN" altLang="en-US" dirty="0">
                  <a:solidFill>
                    <a:schemeClr val="bg1"/>
                  </a:solidFill>
                  <a:latin typeface="微软雅黑" pitchFamily="34" charset="-122"/>
                </a:rPr>
                <a:t>单击此处</a:t>
              </a:r>
            </a:p>
            <a:p>
              <a:pPr algn="ctr"/>
              <a:r>
                <a:rPr kumimoji="1" lang="zh-CN" altLang="en-US" dirty="0">
                  <a:solidFill>
                    <a:schemeClr val="bg1"/>
                  </a:solidFill>
                  <a:latin typeface="微软雅黑" pitchFamily="34" charset="-122"/>
                </a:rPr>
                <a:t>添加文字</a:t>
              </a:r>
              <a:endParaRPr kumimoji="1" lang="en-US" altLang="ko-KR" dirty="0">
                <a:solidFill>
                  <a:schemeClr val="bg1"/>
                </a:solidFill>
                <a:latin typeface="微软雅黑" pitchFamily="34" charset="-122"/>
              </a:endParaRPr>
            </a:p>
          </p:txBody>
        </p:sp>
        <p:sp>
          <p:nvSpPr>
            <p:cNvPr id="17416" name="Freeform 16"/>
            <p:cNvSpPr>
              <a:spLocks/>
            </p:cNvSpPr>
            <p:nvPr/>
          </p:nvSpPr>
          <p:spPr bwMode="auto">
            <a:xfrm>
              <a:off x="5184775" y="1690688"/>
              <a:ext cx="1584325" cy="525462"/>
            </a:xfrm>
            <a:custGeom>
              <a:avLst/>
              <a:gdLst>
                <a:gd name="T0" fmla="*/ 0 w 4756"/>
                <a:gd name="T1" fmla="*/ 175196928 h 1576"/>
                <a:gd name="T2" fmla="*/ 5548469 w 4756"/>
                <a:gd name="T3" fmla="*/ 162524121 h 1576"/>
                <a:gd name="T4" fmla="*/ 11984706 w 4756"/>
                <a:gd name="T5" fmla="*/ 150073409 h 1576"/>
                <a:gd name="T6" fmla="*/ 18864991 w 4756"/>
                <a:gd name="T7" fmla="*/ 138067473 h 1576"/>
                <a:gd name="T8" fmla="*/ 26410857 w 4756"/>
                <a:gd name="T9" fmla="*/ 126506313 h 1576"/>
                <a:gd name="T10" fmla="*/ 34400769 w 4756"/>
                <a:gd name="T11" fmla="*/ 115167540 h 1576"/>
                <a:gd name="T12" fmla="*/ 42834398 w 4756"/>
                <a:gd name="T13" fmla="*/ 104495596 h 1576"/>
                <a:gd name="T14" fmla="*/ 51933946 w 4756"/>
                <a:gd name="T15" fmla="*/ 94046041 h 1576"/>
                <a:gd name="T16" fmla="*/ 61255343 w 4756"/>
                <a:gd name="T17" fmla="*/ 84041240 h 1576"/>
                <a:gd name="T18" fmla="*/ 66137901 w 4756"/>
                <a:gd name="T19" fmla="*/ 79149711 h 1576"/>
                <a:gd name="T20" fmla="*/ 76347066 w 4756"/>
                <a:gd name="T21" fmla="*/ 70034148 h 1576"/>
                <a:gd name="T22" fmla="*/ 87000281 w 4756"/>
                <a:gd name="T23" fmla="*/ 61140973 h 1576"/>
                <a:gd name="T24" fmla="*/ 98097235 w 4756"/>
                <a:gd name="T25" fmla="*/ 52914961 h 1576"/>
                <a:gd name="T26" fmla="*/ 109416359 w 4756"/>
                <a:gd name="T27" fmla="*/ 45133058 h 1576"/>
                <a:gd name="T28" fmla="*/ 121178868 w 4756"/>
                <a:gd name="T29" fmla="*/ 38018641 h 1576"/>
                <a:gd name="T30" fmla="*/ 133385761 w 4756"/>
                <a:gd name="T31" fmla="*/ 31348677 h 1576"/>
                <a:gd name="T32" fmla="*/ 146036371 w 4756"/>
                <a:gd name="T33" fmla="*/ 25345876 h 1576"/>
                <a:gd name="T34" fmla="*/ 152472605 w 4756"/>
                <a:gd name="T35" fmla="*/ 22455502 h 1576"/>
                <a:gd name="T36" fmla="*/ 165345074 w 4756"/>
                <a:gd name="T37" fmla="*/ 17341913 h 1576"/>
                <a:gd name="T38" fmla="*/ 178661302 w 4756"/>
                <a:gd name="T39" fmla="*/ 12895159 h 1576"/>
                <a:gd name="T40" fmla="*/ 192199680 w 4756"/>
                <a:gd name="T41" fmla="*/ 8893177 h 1576"/>
                <a:gd name="T42" fmla="*/ 206181776 w 4756"/>
                <a:gd name="T43" fmla="*/ 5780750 h 1576"/>
                <a:gd name="T44" fmla="*/ 220164204 w 4756"/>
                <a:gd name="T45" fmla="*/ 3334817 h 1576"/>
                <a:gd name="T46" fmla="*/ 234590017 w 4756"/>
                <a:gd name="T47" fmla="*/ 1333993 h 1576"/>
                <a:gd name="T48" fmla="*/ 249238022 w 4756"/>
                <a:gd name="T49" fmla="*/ 222388 h 1576"/>
                <a:gd name="T50" fmla="*/ 263886359 w 4756"/>
                <a:gd name="T51" fmla="*/ 0 h 1576"/>
                <a:gd name="T52" fmla="*/ 271210362 w 4756"/>
                <a:gd name="T53" fmla="*/ 0 h 1576"/>
                <a:gd name="T54" fmla="*/ 285858367 w 4756"/>
                <a:gd name="T55" fmla="*/ 889218 h 1576"/>
                <a:gd name="T56" fmla="*/ 300284179 w 4756"/>
                <a:gd name="T57" fmla="*/ 2223211 h 1576"/>
                <a:gd name="T58" fmla="*/ 314488467 w 4756"/>
                <a:gd name="T59" fmla="*/ 4446755 h 1576"/>
                <a:gd name="T60" fmla="*/ 328692421 w 4756"/>
                <a:gd name="T61" fmla="*/ 7336797 h 1576"/>
                <a:gd name="T62" fmla="*/ 342230799 w 4756"/>
                <a:gd name="T63" fmla="*/ 10894334 h 1576"/>
                <a:gd name="T64" fmla="*/ 355769260 w 4756"/>
                <a:gd name="T65" fmla="*/ 15118369 h 1576"/>
                <a:gd name="T66" fmla="*/ 368863588 w 4756"/>
                <a:gd name="T67" fmla="*/ 19787511 h 1576"/>
                <a:gd name="T68" fmla="*/ 375299822 w 4756"/>
                <a:gd name="T69" fmla="*/ 22455502 h 1576"/>
                <a:gd name="T70" fmla="*/ 388172291 w 4756"/>
                <a:gd name="T71" fmla="*/ 28235916 h 1576"/>
                <a:gd name="T72" fmla="*/ 400379183 w 4756"/>
                <a:gd name="T73" fmla="*/ 34683492 h 1576"/>
                <a:gd name="T74" fmla="*/ 412363884 w 4756"/>
                <a:gd name="T75" fmla="*/ 41575845 h 1576"/>
                <a:gd name="T76" fmla="*/ 424126726 w 4756"/>
                <a:gd name="T77" fmla="*/ 48912983 h 1576"/>
                <a:gd name="T78" fmla="*/ 435223659 w 4756"/>
                <a:gd name="T79" fmla="*/ 56916607 h 1576"/>
                <a:gd name="T80" fmla="*/ 446098733 w 4756"/>
                <a:gd name="T81" fmla="*/ 65587727 h 1576"/>
                <a:gd name="T82" fmla="*/ 456529757 w 4756"/>
                <a:gd name="T83" fmla="*/ 74480902 h 1576"/>
                <a:gd name="T84" fmla="*/ 466517063 w 4756"/>
                <a:gd name="T85" fmla="*/ 84041240 h 1576"/>
                <a:gd name="T86" fmla="*/ 471177762 w 4756"/>
                <a:gd name="T87" fmla="*/ 88932457 h 1576"/>
                <a:gd name="T88" fmla="*/ 480499159 w 4756"/>
                <a:gd name="T89" fmla="*/ 99159625 h 1576"/>
                <a:gd name="T90" fmla="*/ 489376838 w 4756"/>
                <a:gd name="T91" fmla="*/ 109831568 h 1576"/>
                <a:gd name="T92" fmla="*/ 497588608 w 4756"/>
                <a:gd name="T93" fmla="*/ 120725899 h 1576"/>
                <a:gd name="T94" fmla="*/ 505134470 w 4756"/>
                <a:gd name="T95" fmla="*/ 132287060 h 1576"/>
                <a:gd name="T96" fmla="*/ 512458472 w 4756"/>
                <a:gd name="T97" fmla="*/ 144070608 h 1576"/>
                <a:gd name="T98" fmla="*/ 519116898 w 4756"/>
                <a:gd name="T99" fmla="*/ 156298598 h 1576"/>
                <a:gd name="T100" fmla="*/ 525109082 w 4756"/>
                <a:gd name="T101" fmla="*/ 168749310 h 1576"/>
                <a:gd name="T102" fmla="*/ 0 w 4756"/>
                <a:gd name="T103" fmla="*/ 175196928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12700">
              <a:noFill/>
              <a:round/>
              <a:headEnd/>
              <a:tailEnd/>
            </a:ln>
          </p:spPr>
          <p:txBody>
            <a:bodyPr/>
            <a:lstStyle/>
            <a:p>
              <a:endParaRPr lang="zh-CN" altLang="en-US"/>
            </a:p>
          </p:txBody>
        </p:sp>
      </p:grpSp>
      <p:grpSp>
        <p:nvGrpSpPr>
          <p:cNvPr id="42" name="组合 41"/>
          <p:cNvGrpSpPr/>
          <p:nvPr/>
        </p:nvGrpSpPr>
        <p:grpSpPr>
          <a:xfrm>
            <a:off x="3132138" y="2374900"/>
            <a:ext cx="1924050" cy="2768600"/>
            <a:chOff x="3132138" y="2374900"/>
            <a:chExt cx="1924050" cy="2768600"/>
          </a:xfrm>
        </p:grpSpPr>
        <p:grpSp>
          <p:nvGrpSpPr>
            <p:cNvPr id="17434" name="Group 18"/>
            <p:cNvGrpSpPr>
              <a:grpSpLocks/>
            </p:cNvGrpSpPr>
            <p:nvPr/>
          </p:nvGrpSpPr>
          <p:grpSpPr bwMode="auto">
            <a:xfrm>
              <a:off x="3132138" y="2374900"/>
              <a:ext cx="1924050" cy="2768600"/>
              <a:chOff x="625" y="2205"/>
              <a:chExt cx="1212" cy="1744"/>
            </a:xfrm>
          </p:grpSpPr>
          <p:sp>
            <p:nvSpPr>
              <p:cNvPr id="17437" name="Oval 19"/>
              <p:cNvSpPr>
                <a:spLocks noChangeArrowheads="1"/>
              </p:cNvSpPr>
              <p:nvPr/>
            </p:nvSpPr>
            <p:spPr bwMode="auto">
              <a:xfrm>
                <a:off x="625" y="3447"/>
                <a:ext cx="1212" cy="502"/>
              </a:xfrm>
              <a:prstGeom prst="ellipse">
                <a:avLst/>
              </a:prstGeom>
              <a:gradFill rotWithShape="1">
                <a:gsLst>
                  <a:gs pos="0">
                    <a:schemeClr val="tx1">
                      <a:alpha val="2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nvGrpSpPr>
              <p:cNvPr id="17438" name="Group 20"/>
              <p:cNvGrpSpPr>
                <a:grpSpLocks/>
              </p:cNvGrpSpPr>
              <p:nvPr/>
            </p:nvGrpSpPr>
            <p:grpSpPr bwMode="auto">
              <a:xfrm>
                <a:off x="635" y="2205"/>
                <a:ext cx="1170" cy="1166"/>
                <a:chOff x="549" y="2205"/>
                <a:chExt cx="1406" cy="1402"/>
              </a:xfrm>
            </p:grpSpPr>
            <p:sp>
              <p:nvSpPr>
                <p:cNvPr id="17439" name="Oval 21"/>
                <p:cNvSpPr>
                  <a:spLocks noChangeArrowheads="1"/>
                </p:cNvSpPr>
                <p:nvPr/>
              </p:nvSpPr>
              <p:spPr bwMode="auto">
                <a:xfrm>
                  <a:off x="549" y="2205"/>
                  <a:ext cx="1406" cy="1402"/>
                </a:xfrm>
                <a:prstGeom prst="ellipse">
                  <a:avLst/>
                </a:prstGeom>
                <a:gradFill rotWithShape="1">
                  <a:gsLst>
                    <a:gs pos="0">
                      <a:schemeClr val="accent1"/>
                    </a:gs>
                    <a:gs pos="100000">
                      <a:schemeClr val="hlink"/>
                    </a:gs>
                  </a:gsLst>
                  <a:lin ang="5400000" scaled="1"/>
                </a:gradFill>
                <a:ln w="9525" algn="ctr">
                  <a:noFill/>
                  <a:round/>
                  <a:headEnd/>
                  <a:tailEnd/>
                </a:ln>
              </p:spPr>
              <p:txBody>
                <a:bodyPr wrap="none" anchor="ctr"/>
                <a:lstStyle/>
                <a:p>
                  <a:endParaRPr lang="zh-CN" altLang="en-US" b="0">
                    <a:latin typeface="微软雅黑" pitchFamily="34" charset="-122"/>
                  </a:endParaRPr>
                </a:p>
              </p:txBody>
            </p:sp>
            <p:sp>
              <p:nvSpPr>
                <p:cNvPr id="17440" name="Oval 22"/>
                <p:cNvSpPr>
                  <a:spLocks noChangeArrowheads="1"/>
                </p:cNvSpPr>
                <p:nvPr/>
              </p:nvSpPr>
              <p:spPr bwMode="auto">
                <a:xfrm>
                  <a:off x="827" y="2381"/>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grpSp>
        <p:sp>
          <p:nvSpPr>
            <p:cNvPr id="17435" name="Text Box 23"/>
            <p:cNvSpPr txBox="1">
              <a:spLocks noChangeArrowheads="1"/>
            </p:cNvSpPr>
            <p:nvPr/>
          </p:nvSpPr>
          <p:spPr bwMode="auto">
            <a:xfrm>
              <a:off x="3509963" y="2974975"/>
              <a:ext cx="1098550" cy="641350"/>
            </a:xfrm>
            <a:prstGeom prst="rect">
              <a:avLst/>
            </a:prstGeom>
            <a:noFill/>
            <a:ln w="9525">
              <a:noFill/>
              <a:miter lim="800000"/>
              <a:headEnd/>
              <a:tailEnd/>
            </a:ln>
          </p:spPr>
          <p:txBody>
            <a:bodyPr wrap="none">
              <a:spAutoFit/>
            </a:bodyPr>
            <a:lstStyle/>
            <a:p>
              <a:pPr algn="ctr"/>
              <a:r>
                <a:rPr kumimoji="1" lang="zh-CN" altLang="en-US" dirty="0">
                  <a:solidFill>
                    <a:schemeClr val="bg1"/>
                  </a:solidFill>
                  <a:latin typeface="微软雅黑" pitchFamily="34" charset="-122"/>
                </a:rPr>
                <a:t>单击此处</a:t>
              </a:r>
            </a:p>
            <a:p>
              <a:pPr algn="ctr"/>
              <a:r>
                <a:rPr kumimoji="1" lang="zh-CN" altLang="en-US" dirty="0">
                  <a:solidFill>
                    <a:schemeClr val="bg1"/>
                  </a:solidFill>
                  <a:latin typeface="微软雅黑" pitchFamily="34" charset="-122"/>
                </a:rPr>
                <a:t>添加文字</a:t>
              </a:r>
              <a:endParaRPr kumimoji="1" lang="en-US" altLang="ko-KR" dirty="0">
                <a:solidFill>
                  <a:schemeClr val="bg1"/>
                </a:solidFill>
                <a:latin typeface="微软雅黑" pitchFamily="34" charset="-122"/>
              </a:endParaRPr>
            </a:p>
          </p:txBody>
        </p:sp>
        <p:sp>
          <p:nvSpPr>
            <p:cNvPr id="17436" name="Freeform 24"/>
            <p:cNvSpPr>
              <a:spLocks/>
            </p:cNvSpPr>
            <p:nvPr/>
          </p:nvSpPr>
          <p:spPr bwMode="auto">
            <a:xfrm>
              <a:off x="3276601" y="2406650"/>
              <a:ext cx="1584325" cy="525463"/>
            </a:xfrm>
            <a:custGeom>
              <a:avLst/>
              <a:gdLst>
                <a:gd name="T0" fmla="*/ 0 w 4756"/>
                <a:gd name="T1" fmla="*/ 70 h 1576"/>
                <a:gd name="T2" fmla="*/ 2 w 4756"/>
                <a:gd name="T3" fmla="*/ 64 h 1576"/>
                <a:gd name="T4" fmla="*/ 5 w 4756"/>
                <a:gd name="T5" fmla="*/ 60 h 1576"/>
                <a:gd name="T6" fmla="*/ 8 w 4756"/>
                <a:gd name="T7" fmla="*/ 55 h 1576"/>
                <a:gd name="T8" fmla="*/ 10 w 4756"/>
                <a:gd name="T9" fmla="*/ 50 h 1576"/>
                <a:gd name="T10" fmla="*/ 14 w 4756"/>
                <a:gd name="T11" fmla="*/ 46 h 1576"/>
                <a:gd name="T12" fmla="*/ 17 w 4756"/>
                <a:gd name="T13" fmla="*/ 41 h 1576"/>
                <a:gd name="T14" fmla="*/ 21 w 4756"/>
                <a:gd name="T15" fmla="*/ 37 h 1576"/>
                <a:gd name="T16" fmla="*/ 24 w 4756"/>
                <a:gd name="T17" fmla="*/ 33 h 1576"/>
                <a:gd name="T18" fmla="*/ 26 w 4756"/>
                <a:gd name="T19" fmla="*/ 32 h 1576"/>
                <a:gd name="T20" fmla="*/ 30 w 4756"/>
                <a:gd name="T21" fmla="*/ 28 h 1576"/>
                <a:gd name="T22" fmla="*/ 35 w 4756"/>
                <a:gd name="T23" fmla="*/ 24 h 1576"/>
                <a:gd name="T24" fmla="*/ 39 w 4756"/>
                <a:gd name="T25" fmla="*/ 21 h 1576"/>
                <a:gd name="T26" fmla="*/ 43 w 4756"/>
                <a:gd name="T27" fmla="*/ 18 h 1576"/>
                <a:gd name="T28" fmla="*/ 48 w 4756"/>
                <a:gd name="T29" fmla="*/ 15 h 1576"/>
                <a:gd name="T30" fmla="*/ 53 w 4756"/>
                <a:gd name="T31" fmla="*/ 12 h 1576"/>
                <a:gd name="T32" fmla="*/ 58 w 4756"/>
                <a:gd name="T33" fmla="*/ 10 h 1576"/>
                <a:gd name="T34" fmla="*/ 60 w 4756"/>
                <a:gd name="T35" fmla="*/ 9 h 1576"/>
                <a:gd name="T36" fmla="*/ 66 w 4756"/>
                <a:gd name="T37" fmla="*/ 7 h 1576"/>
                <a:gd name="T38" fmla="*/ 71 w 4756"/>
                <a:gd name="T39" fmla="*/ 5 h 1576"/>
                <a:gd name="T40" fmla="*/ 76 w 4756"/>
                <a:gd name="T41" fmla="*/ 4 h 1576"/>
                <a:gd name="T42" fmla="*/ 82 w 4756"/>
                <a:gd name="T43" fmla="*/ 2 h 1576"/>
                <a:gd name="T44" fmla="*/ 87 w 4756"/>
                <a:gd name="T45" fmla="*/ 1 h 1576"/>
                <a:gd name="T46" fmla="*/ 93 w 4756"/>
                <a:gd name="T47" fmla="*/ 1 h 1576"/>
                <a:gd name="T48" fmla="*/ 99 w 4756"/>
                <a:gd name="T49" fmla="*/ 0 h 1576"/>
                <a:gd name="T50" fmla="*/ 105 w 4756"/>
                <a:gd name="T51" fmla="*/ 0 h 1576"/>
                <a:gd name="T52" fmla="*/ 108 w 4756"/>
                <a:gd name="T53" fmla="*/ 0 h 1576"/>
                <a:gd name="T54" fmla="*/ 114 w 4756"/>
                <a:gd name="T55" fmla="*/ 0 h 1576"/>
                <a:gd name="T56" fmla="*/ 119 w 4756"/>
                <a:gd name="T57" fmla="*/ 1 h 1576"/>
                <a:gd name="T58" fmla="*/ 125 w 4756"/>
                <a:gd name="T59" fmla="*/ 2 h 1576"/>
                <a:gd name="T60" fmla="*/ 131 w 4756"/>
                <a:gd name="T61" fmla="*/ 3 h 1576"/>
                <a:gd name="T62" fmla="*/ 136 w 4756"/>
                <a:gd name="T63" fmla="*/ 4 h 1576"/>
                <a:gd name="T64" fmla="*/ 141 w 4756"/>
                <a:gd name="T65" fmla="*/ 6 h 1576"/>
                <a:gd name="T66" fmla="*/ 146 w 4756"/>
                <a:gd name="T67" fmla="*/ 8 h 1576"/>
                <a:gd name="T68" fmla="*/ 149 w 4756"/>
                <a:gd name="T69" fmla="*/ 9 h 1576"/>
                <a:gd name="T70" fmla="*/ 154 w 4756"/>
                <a:gd name="T71" fmla="*/ 11 h 1576"/>
                <a:gd name="T72" fmla="*/ 159 w 4756"/>
                <a:gd name="T73" fmla="*/ 14 h 1576"/>
                <a:gd name="T74" fmla="*/ 164 w 4756"/>
                <a:gd name="T75" fmla="*/ 17 h 1576"/>
                <a:gd name="T76" fmla="*/ 168 w 4756"/>
                <a:gd name="T77" fmla="*/ 19 h 1576"/>
                <a:gd name="T78" fmla="*/ 173 w 4756"/>
                <a:gd name="T79" fmla="*/ 23 h 1576"/>
                <a:gd name="T80" fmla="*/ 177 w 4756"/>
                <a:gd name="T81" fmla="*/ 26 h 1576"/>
                <a:gd name="T82" fmla="*/ 181 w 4756"/>
                <a:gd name="T83" fmla="*/ 30 h 1576"/>
                <a:gd name="T84" fmla="*/ 185 w 4756"/>
                <a:gd name="T85" fmla="*/ 33 h 1576"/>
                <a:gd name="T86" fmla="*/ 187 w 4756"/>
                <a:gd name="T87" fmla="*/ 35 h 1576"/>
                <a:gd name="T88" fmla="*/ 191 w 4756"/>
                <a:gd name="T89" fmla="*/ 39 h 1576"/>
                <a:gd name="T90" fmla="*/ 194 w 4756"/>
                <a:gd name="T91" fmla="*/ 44 h 1576"/>
                <a:gd name="T92" fmla="*/ 197 w 4756"/>
                <a:gd name="T93" fmla="*/ 48 h 1576"/>
                <a:gd name="T94" fmla="*/ 200 w 4756"/>
                <a:gd name="T95" fmla="*/ 53 h 1576"/>
                <a:gd name="T96" fmla="*/ 203 w 4756"/>
                <a:gd name="T97" fmla="*/ 57 h 1576"/>
                <a:gd name="T98" fmla="*/ 206 w 4756"/>
                <a:gd name="T99" fmla="*/ 62 h 1576"/>
                <a:gd name="T100" fmla="*/ 208 w 4756"/>
                <a:gd name="T101" fmla="*/ 67 h 1576"/>
                <a:gd name="T102" fmla="*/ 0 w 4756"/>
                <a:gd name="T103" fmla="*/ 70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12700">
              <a:noFill/>
              <a:round/>
              <a:headEnd/>
              <a:tailEnd/>
            </a:ln>
          </p:spPr>
          <p:txBody>
            <a:bodyPr/>
            <a:lstStyle/>
            <a:p>
              <a:endParaRPr lang="zh-CN" altLang="en-US"/>
            </a:p>
          </p:txBody>
        </p:sp>
      </p:grpSp>
      <p:grpSp>
        <p:nvGrpSpPr>
          <p:cNvPr id="17418" name="Group 25"/>
          <p:cNvGrpSpPr>
            <a:grpSpLocks/>
          </p:cNvGrpSpPr>
          <p:nvPr/>
        </p:nvGrpSpPr>
        <p:grpSpPr bwMode="auto">
          <a:xfrm>
            <a:off x="6913563" y="2374900"/>
            <a:ext cx="1924050" cy="2768600"/>
            <a:chOff x="3765" y="1482"/>
            <a:chExt cx="1212" cy="1744"/>
          </a:xfrm>
        </p:grpSpPr>
        <p:grpSp>
          <p:nvGrpSpPr>
            <p:cNvPr id="17427" name="Group 26"/>
            <p:cNvGrpSpPr>
              <a:grpSpLocks/>
            </p:cNvGrpSpPr>
            <p:nvPr/>
          </p:nvGrpSpPr>
          <p:grpSpPr bwMode="auto">
            <a:xfrm>
              <a:off x="3765" y="1482"/>
              <a:ext cx="1212" cy="1744"/>
              <a:chOff x="625" y="2205"/>
              <a:chExt cx="1212" cy="1744"/>
            </a:xfrm>
          </p:grpSpPr>
          <p:sp>
            <p:nvSpPr>
              <p:cNvPr id="17430" name="Oval 27"/>
              <p:cNvSpPr>
                <a:spLocks noChangeArrowheads="1"/>
              </p:cNvSpPr>
              <p:nvPr/>
            </p:nvSpPr>
            <p:spPr bwMode="auto">
              <a:xfrm>
                <a:off x="625" y="3447"/>
                <a:ext cx="1212" cy="502"/>
              </a:xfrm>
              <a:prstGeom prst="ellipse">
                <a:avLst/>
              </a:prstGeom>
              <a:gradFill rotWithShape="1">
                <a:gsLst>
                  <a:gs pos="0">
                    <a:schemeClr val="tx1">
                      <a:alpha val="2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nvGrpSpPr>
              <p:cNvPr id="17431" name="Group 28"/>
              <p:cNvGrpSpPr>
                <a:grpSpLocks/>
              </p:cNvGrpSpPr>
              <p:nvPr/>
            </p:nvGrpSpPr>
            <p:grpSpPr bwMode="auto">
              <a:xfrm>
                <a:off x="635" y="2205"/>
                <a:ext cx="1170" cy="1166"/>
                <a:chOff x="549" y="2205"/>
                <a:chExt cx="1406" cy="1402"/>
              </a:xfrm>
            </p:grpSpPr>
            <p:sp>
              <p:nvSpPr>
                <p:cNvPr id="17432" name="Oval 29"/>
                <p:cNvSpPr>
                  <a:spLocks noChangeArrowheads="1"/>
                </p:cNvSpPr>
                <p:nvPr/>
              </p:nvSpPr>
              <p:spPr bwMode="auto">
                <a:xfrm>
                  <a:off x="549" y="2205"/>
                  <a:ext cx="1406" cy="1402"/>
                </a:xfrm>
                <a:prstGeom prst="ellipse">
                  <a:avLst/>
                </a:prstGeom>
                <a:gradFill rotWithShape="1">
                  <a:gsLst>
                    <a:gs pos="0">
                      <a:schemeClr val="accent1"/>
                    </a:gs>
                    <a:gs pos="100000">
                      <a:schemeClr val="hlink"/>
                    </a:gs>
                  </a:gsLst>
                  <a:lin ang="5400000" scaled="1"/>
                </a:gradFill>
                <a:ln w="9525" algn="ctr">
                  <a:noFill/>
                  <a:round/>
                  <a:headEnd/>
                  <a:tailEnd/>
                </a:ln>
              </p:spPr>
              <p:txBody>
                <a:bodyPr wrap="none" anchor="ctr"/>
                <a:lstStyle/>
                <a:p>
                  <a:endParaRPr lang="zh-CN" altLang="en-US" b="0">
                    <a:latin typeface="微软雅黑" pitchFamily="34" charset="-122"/>
                  </a:endParaRPr>
                </a:p>
              </p:txBody>
            </p:sp>
            <p:sp>
              <p:nvSpPr>
                <p:cNvPr id="17433" name="Oval 30"/>
                <p:cNvSpPr>
                  <a:spLocks noChangeArrowheads="1"/>
                </p:cNvSpPr>
                <p:nvPr/>
              </p:nvSpPr>
              <p:spPr bwMode="auto">
                <a:xfrm>
                  <a:off x="827" y="2381"/>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grpSp>
        <p:sp>
          <p:nvSpPr>
            <p:cNvPr id="17428" name="Text Box 31"/>
            <p:cNvSpPr txBox="1">
              <a:spLocks noChangeArrowheads="1"/>
            </p:cNvSpPr>
            <p:nvPr/>
          </p:nvSpPr>
          <p:spPr bwMode="auto">
            <a:xfrm>
              <a:off x="4014" y="1860"/>
              <a:ext cx="692" cy="404"/>
            </a:xfrm>
            <a:prstGeom prst="rect">
              <a:avLst/>
            </a:prstGeom>
            <a:noFill/>
            <a:ln w="9525">
              <a:noFill/>
              <a:miter lim="800000"/>
              <a:headEnd/>
              <a:tailEnd/>
            </a:ln>
          </p:spPr>
          <p:txBody>
            <a:bodyPr wrap="none">
              <a:spAutoFit/>
            </a:bodyPr>
            <a:lstStyle/>
            <a:p>
              <a:pPr algn="ctr"/>
              <a:r>
                <a:rPr kumimoji="1" lang="zh-CN" altLang="en-US" dirty="0">
                  <a:solidFill>
                    <a:schemeClr val="bg1"/>
                  </a:solidFill>
                  <a:latin typeface="微软雅黑" pitchFamily="34" charset="-122"/>
                </a:rPr>
                <a:t>单击此处</a:t>
              </a:r>
            </a:p>
            <a:p>
              <a:pPr algn="ctr"/>
              <a:r>
                <a:rPr kumimoji="1" lang="zh-CN" altLang="en-US" dirty="0">
                  <a:solidFill>
                    <a:schemeClr val="bg1"/>
                  </a:solidFill>
                  <a:latin typeface="微软雅黑" pitchFamily="34" charset="-122"/>
                </a:rPr>
                <a:t>添加文字</a:t>
              </a:r>
              <a:endParaRPr kumimoji="1" lang="en-US" altLang="ko-KR" dirty="0">
                <a:solidFill>
                  <a:schemeClr val="bg1"/>
                </a:solidFill>
                <a:latin typeface="微软雅黑" pitchFamily="34" charset="-122"/>
              </a:endParaRPr>
            </a:p>
          </p:txBody>
        </p:sp>
        <p:sp>
          <p:nvSpPr>
            <p:cNvPr id="17429" name="Freeform 32"/>
            <p:cNvSpPr>
              <a:spLocks/>
            </p:cNvSpPr>
            <p:nvPr/>
          </p:nvSpPr>
          <p:spPr bwMode="auto">
            <a:xfrm>
              <a:off x="3855" y="1502"/>
              <a:ext cx="998" cy="331"/>
            </a:xfrm>
            <a:custGeom>
              <a:avLst/>
              <a:gdLst>
                <a:gd name="T0" fmla="*/ 0 w 4756"/>
                <a:gd name="T1" fmla="*/ 70 h 1576"/>
                <a:gd name="T2" fmla="*/ 2 w 4756"/>
                <a:gd name="T3" fmla="*/ 64 h 1576"/>
                <a:gd name="T4" fmla="*/ 5 w 4756"/>
                <a:gd name="T5" fmla="*/ 60 h 1576"/>
                <a:gd name="T6" fmla="*/ 8 w 4756"/>
                <a:gd name="T7" fmla="*/ 55 h 1576"/>
                <a:gd name="T8" fmla="*/ 10 w 4756"/>
                <a:gd name="T9" fmla="*/ 50 h 1576"/>
                <a:gd name="T10" fmla="*/ 14 w 4756"/>
                <a:gd name="T11" fmla="*/ 46 h 1576"/>
                <a:gd name="T12" fmla="*/ 17 w 4756"/>
                <a:gd name="T13" fmla="*/ 41 h 1576"/>
                <a:gd name="T14" fmla="*/ 21 w 4756"/>
                <a:gd name="T15" fmla="*/ 37 h 1576"/>
                <a:gd name="T16" fmla="*/ 24 w 4756"/>
                <a:gd name="T17" fmla="*/ 33 h 1576"/>
                <a:gd name="T18" fmla="*/ 26 w 4756"/>
                <a:gd name="T19" fmla="*/ 32 h 1576"/>
                <a:gd name="T20" fmla="*/ 30 w 4756"/>
                <a:gd name="T21" fmla="*/ 28 h 1576"/>
                <a:gd name="T22" fmla="*/ 35 w 4756"/>
                <a:gd name="T23" fmla="*/ 24 h 1576"/>
                <a:gd name="T24" fmla="*/ 39 w 4756"/>
                <a:gd name="T25" fmla="*/ 21 h 1576"/>
                <a:gd name="T26" fmla="*/ 43 w 4756"/>
                <a:gd name="T27" fmla="*/ 18 h 1576"/>
                <a:gd name="T28" fmla="*/ 48 w 4756"/>
                <a:gd name="T29" fmla="*/ 15 h 1576"/>
                <a:gd name="T30" fmla="*/ 53 w 4756"/>
                <a:gd name="T31" fmla="*/ 12 h 1576"/>
                <a:gd name="T32" fmla="*/ 58 w 4756"/>
                <a:gd name="T33" fmla="*/ 10 h 1576"/>
                <a:gd name="T34" fmla="*/ 60 w 4756"/>
                <a:gd name="T35" fmla="*/ 9 h 1576"/>
                <a:gd name="T36" fmla="*/ 66 w 4756"/>
                <a:gd name="T37" fmla="*/ 7 h 1576"/>
                <a:gd name="T38" fmla="*/ 71 w 4756"/>
                <a:gd name="T39" fmla="*/ 5 h 1576"/>
                <a:gd name="T40" fmla="*/ 76 w 4756"/>
                <a:gd name="T41" fmla="*/ 4 h 1576"/>
                <a:gd name="T42" fmla="*/ 82 w 4756"/>
                <a:gd name="T43" fmla="*/ 2 h 1576"/>
                <a:gd name="T44" fmla="*/ 87 w 4756"/>
                <a:gd name="T45" fmla="*/ 1 h 1576"/>
                <a:gd name="T46" fmla="*/ 93 w 4756"/>
                <a:gd name="T47" fmla="*/ 1 h 1576"/>
                <a:gd name="T48" fmla="*/ 99 w 4756"/>
                <a:gd name="T49" fmla="*/ 0 h 1576"/>
                <a:gd name="T50" fmla="*/ 105 w 4756"/>
                <a:gd name="T51" fmla="*/ 0 h 1576"/>
                <a:gd name="T52" fmla="*/ 108 w 4756"/>
                <a:gd name="T53" fmla="*/ 0 h 1576"/>
                <a:gd name="T54" fmla="*/ 114 w 4756"/>
                <a:gd name="T55" fmla="*/ 0 h 1576"/>
                <a:gd name="T56" fmla="*/ 119 w 4756"/>
                <a:gd name="T57" fmla="*/ 1 h 1576"/>
                <a:gd name="T58" fmla="*/ 125 w 4756"/>
                <a:gd name="T59" fmla="*/ 2 h 1576"/>
                <a:gd name="T60" fmla="*/ 131 w 4756"/>
                <a:gd name="T61" fmla="*/ 3 h 1576"/>
                <a:gd name="T62" fmla="*/ 136 w 4756"/>
                <a:gd name="T63" fmla="*/ 4 h 1576"/>
                <a:gd name="T64" fmla="*/ 141 w 4756"/>
                <a:gd name="T65" fmla="*/ 6 h 1576"/>
                <a:gd name="T66" fmla="*/ 146 w 4756"/>
                <a:gd name="T67" fmla="*/ 8 h 1576"/>
                <a:gd name="T68" fmla="*/ 149 w 4756"/>
                <a:gd name="T69" fmla="*/ 9 h 1576"/>
                <a:gd name="T70" fmla="*/ 154 w 4756"/>
                <a:gd name="T71" fmla="*/ 11 h 1576"/>
                <a:gd name="T72" fmla="*/ 159 w 4756"/>
                <a:gd name="T73" fmla="*/ 14 h 1576"/>
                <a:gd name="T74" fmla="*/ 164 w 4756"/>
                <a:gd name="T75" fmla="*/ 17 h 1576"/>
                <a:gd name="T76" fmla="*/ 168 w 4756"/>
                <a:gd name="T77" fmla="*/ 19 h 1576"/>
                <a:gd name="T78" fmla="*/ 173 w 4756"/>
                <a:gd name="T79" fmla="*/ 23 h 1576"/>
                <a:gd name="T80" fmla="*/ 177 w 4756"/>
                <a:gd name="T81" fmla="*/ 26 h 1576"/>
                <a:gd name="T82" fmla="*/ 181 w 4756"/>
                <a:gd name="T83" fmla="*/ 30 h 1576"/>
                <a:gd name="T84" fmla="*/ 185 w 4756"/>
                <a:gd name="T85" fmla="*/ 33 h 1576"/>
                <a:gd name="T86" fmla="*/ 187 w 4756"/>
                <a:gd name="T87" fmla="*/ 35 h 1576"/>
                <a:gd name="T88" fmla="*/ 191 w 4756"/>
                <a:gd name="T89" fmla="*/ 39 h 1576"/>
                <a:gd name="T90" fmla="*/ 194 w 4756"/>
                <a:gd name="T91" fmla="*/ 44 h 1576"/>
                <a:gd name="T92" fmla="*/ 197 w 4756"/>
                <a:gd name="T93" fmla="*/ 48 h 1576"/>
                <a:gd name="T94" fmla="*/ 200 w 4756"/>
                <a:gd name="T95" fmla="*/ 53 h 1576"/>
                <a:gd name="T96" fmla="*/ 203 w 4756"/>
                <a:gd name="T97" fmla="*/ 57 h 1576"/>
                <a:gd name="T98" fmla="*/ 206 w 4756"/>
                <a:gd name="T99" fmla="*/ 62 h 1576"/>
                <a:gd name="T100" fmla="*/ 208 w 4756"/>
                <a:gd name="T101" fmla="*/ 67 h 1576"/>
                <a:gd name="T102" fmla="*/ 0 w 4756"/>
                <a:gd name="T103" fmla="*/ 70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12700">
              <a:noFill/>
              <a:round/>
              <a:headEnd/>
              <a:tailEnd/>
            </a:ln>
          </p:spPr>
          <p:txBody>
            <a:bodyPr/>
            <a:lstStyle/>
            <a:p>
              <a:endParaRPr lang="zh-CN" altLang="en-US"/>
            </a:p>
          </p:txBody>
        </p:sp>
      </p:grpSp>
      <p:grpSp>
        <p:nvGrpSpPr>
          <p:cNvPr id="41" name="组合 40"/>
          <p:cNvGrpSpPr/>
          <p:nvPr/>
        </p:nvGrpSpPr>
        <p:grpSpPr>
          <a:xfrm>
            <a:off x="4392613" y="4076700"/>
            <a:ext cx="3132137" cy="3249613"/>
            <a:chOff x="4392613" y="4076700"/>
            <a:chExt cx="3132137" cy="3249613"/>
          </a:xfrm>
        </p:grpSpPr>
        <p:grpSp>
          <p:nvGrpSpPr>
            <p:cNvPr id="17412" name="Group 6"/>
            <p:cNvGrpSpPr>
              <a:grpSpLocks/>
            </p:cNvGrpSpPr>
            <p:nvPr/>
          </p:nvGrpSpPr>
          <p:grpSpPr bwMode="auto">
            <a:xfrm>
              <a:off x="4408488" y="4076700"/>
              <a:ext cx="3116262" cy="3249613"/>
              <a:chOff x="3107" y="2795"/>
              <a:chExt cx="1089" cy="1136"/>
            </a:xfrm>
          </p:grpSpPr>
          <p:grpSp>
            <p:nvGrpSpPr>
              <p:cNvPr id="17441" name="Group 7"/>
              <p:cNvGrpSpPr>
                <a:grpSpLocks/>
              </p:cNvGrpSpPr>
              <p:nvPr/>
            </p:nvGrpSpPr>
            <p:grpSpPr bwMode="auto">
              <a:xfrm flipV="1">
                <a:off x="3107" y="3251"/>
                <a:ext cx="1089" cy="680"/>
                <a:chOff x="1610" y="2838"/>
                <a:chExt cx="1089" cy="681"/>
              </a:xfrm>
            </p:grpSpPr>
            <p:sp>
              <p:nvSpPr>
                <p:cNvPr id="17445" name="Freeform 8"/>
                <p:cNvSpPr>
                  <a:spLocks/>
                </p:cNvSpPr>
                <p:nvPr/>
              </p:nvSpPr>
              <p:spPr bwMode="auto">
                <a:xfrm>
                  <a:off x="1610" y="2838"/>
                  <a:ext cx="1089" cy="681"/>
                </a:xfrm>
                <a:custGeom>
                  <a:avLst/>
                  <a:gdLst>
                    <a:gd name="T0" fmla="*/ 637 w 1862"/>
                    <a:gd name="T1" fmla="*/ 318 h 1164"/>
                    <a:gd name="T2" fmla="*/ 635 w 1862"/>
                    <a:gd name="T3" fmla="*/ 326 h 1164"/>
                    <a:gd name="T4" fmla="*/ 630 w 1862"/>
                    <a:gd name="T5" fmla="*/ 335 h 1164"/>
                    <a:gd name="T6" fmla="*/ 622 w 1862"/>
                    <a:gd name="T7" fmla="*/ 342 h 1164"/>
                    <a:gd name="T8" fmla="*/ 612 w 1862"/>
                    <a:gd name="T9" fmla="*/ 349 h 1164"/>
                    <a:gd name="T10" fmla="*/ 582 w 1862"/>
                    <a:gd name="T11" fmla="*/ 363 h 1164"/>
                    <a:gd name="T12" fmla="*/ 543 w 1862"/>
                    <a:gd name="T13" fmla="*/ 374 h 1164"/>
                    <a:gd name="T14" fmla="*/ 497 w 1862"/>
                    <a:gd name="T15" fmla="*/ 385 h 1164"/>
                    <a:gd name="T16" fmla="*/ 443 w 1862"/>
                    <a:gd name="T17" fmla="*/ 391 h 1164"/>
                    <a:gd name="T18" fmla="*/ 382 w 1862"/>
                    <a:gd name="T19" fmla="*/ 396 h 1164"/>
                    <a:gd name="T20" fmla="*/ 318 w 1862"/>
                    <a:gd name="T21" fmla="*/ 398 h 1164"/>
                    <a:gd name="T22" fmla="*/ 286 w 1862"/>
                    <a:gd name="T23" fmla="*/ 398 h 1164"/>
                    <a:gd name="T24" fmla="*/ 223 w 1862"/>
                    <a:gd name="T25" fmla="*/ 394 h 1164"/>
                    <a:gd name="T26" fmla="*/ 167 w 1862"/>
                    <a:gd name="T27" fmla="*/ 388 h 1164"/>
                    <a:gd name="T28" fmla="*/ 116 w 1862"/>
                    <a:gd name="T29" fmla="*/ 380 h 1164"/>
                    <a:gd name="T30" fmla="*/ 73 w 1862"/>
                    <a:gd name="T31" fmla="*/ 369 h 1164"/>
                    <a:gd name="T32" fmla="*/ 39 w 1862"/>
                    <a:gd name="T33" fmla="*/ 357 h 1164"/>
                    <a:gd name="T34" fmla="*/ 19 w 1862"/>
                    <a:gd name="T35" fmla="*/ 346 h 1164"/>
                    <a:gd name="T36" fmla="*/ 11 w 1862"/>
                    <a:gd name="T37" fmla="*/ 338 h 1164"/>
                    <a:gd name="T38" fmla="*/ 4 w 1862"/>
                    <a:gd name="T39" fmla="*/ 331 h 1164"/>
                    <a:gd name="T40" fmla="*/ 1 w 1862"/>
                    <a:gd name="T41" fmla="*/ 322 h 1164"/>
                    <a:gd name="T42" fmla="*/ 0 w 1862"/>
                    <a:gd name="T43" fmla="*/ 318 h 1164"/>
                    <a:gd name="T44" fmla="*/ 1 w 1862"/>
                    <a:gd name="T45" fmla="*/ 286 h 1164"/>
                    <a:gd name="T46" fmla="*/ 6 w 1862"/>
                    <a:gd name="T47" fmla="*/ 254 h 1164"/>
                    <a:gd name="T48" fmla="*/ 15 w 1862"/>
                    <a:gd name="T49" fmla="*/ 224 h 1164"/>
                    <a:gd name="T50" fmla="*/ 25 w 1862"/>
                    <a:gd name="T51" fmla="*/ 194 h 1164"/>
                    <a:gd name="T52" fmla="*/ 39 w 1862"/>
                    <a:gd name="T53" fmla="*/ 166 h 1164"/>
                    <a:gd name="T54" fmla="*/ 54 w 1862"/>
                    <a:gd name="T55" fmla="*/ 140 h 1164"/>
                    <a:gd name="T56" fmla="*/ 73 w 1862"/>
                    <a:gd name="T57" fmla="*/ 116 h 1164"/>
                    <a:gd name="T58" fmla="*/ 93 w 1862"/>
                    <a:gd name="T59" fmla="*/ 93 h 1164"/>
                    <a:gd name="T60" fmla="*/ 116 w 1862"/>
                    <a:gd name="T61" fmla="*/ 73 h 1164"/>
                    <a:gd name="T62" fmla="*/ 140 w 1862"/>
                    <a:gd name="T63" fmla="*/ 54 h 1164"/>
                    <a:gd name="T64" fmla="*/ 167 w 1862"/>
                    <a:gd name="T65" fmla="*/ 39 h 1164"/>
                    <a:gd name="T66" fmla="*/ 194 w 1862"/>
                    <a:gd name="T67" fmla="*/ 25 h 1164"/>
                    <a:gd name="T68" fmla="*/ 223 w 1862"/>
                    <a:gd name="T69" fmla="*/ 15 h 1164"/>
                    <a:gd name="T70" fmla="*/ 254 w 1862"/>
                    <a:gd name="T71" fmla="*/ 6 h 1164"/>
                    <a:gd name="T72" fmla="*/ 286 w 1862"/>
                    <a:gd name="T73" fmla="*/ 1 h 1164"/>
                    <a:gd name="T74" fmla="*/ 318 w 1862"/>
                    <a:gd name="T75" fmla="*/ 0 h 1164"/>
                    <a:gd name="T76" fmla="*/ 335 w 1862"/>
                    <a:gd name="T77" fmla="*/ 0 h 1164"/>
                    <a:gd name="T78" fmla="*/ 367 w 1862"/>
                    <a:gd name="T79" fmla="*/ 4 h 1164"/>
                    <a:gd name="T80" fmla="*/ 398 w 1862"/>
                    <a:gd name="T81" fmla="*/ 9 h 1164"/>
                    <a:gd name="T82" fmla="*/ 428 w 1862"/>
                    <a:gd name="T83" fmla="*/ 19 h 1164"/>
                    <a:gd name="T84" fmla="*/ 456 w 1862"/>
                    <a:gd name="T85" fmla="*/ 32 h 1164"/>
                    <a:gd name="T86" fmla="*/ 484 w 1862"/>
                    <a:gd name="T87" fmla="*/ 46 h 1164"/>
                    <a:gd name="T88" fmla="*/ 509 w 1862"/>
                    <a:gd name="T89" fmla="*/ 63 h 1164"/>
                    <a:gd name="T90" fmla="*/ 532 w 1862"/>
                    <a:gd name="T91" fmla="*/ 83 h 1164"/>
                    <a:gd name="T92" fmla="*/ 554 w 1862"/>
                    <a:gd name="T93" fmla="*/ 104 h 1164"/>
                    <a:gd name="T94" fmla="*/ 573 w 1862"/>
                    <a:gd name="T95" fmla="*/ 128 h 1164"/>
                    <a:gd name="T96" fmla="*/ 590 w 1862"/>
                    <a:gd name="T97" fmla="*/ 153 h 1164"/>
                    <a:gd name="T98" fmla="*/ 605 w 1862"/>
                    <a:gd name="T99" fmla="*/ 180 h 1164"/>
                    <a:gd name="T100" fmla="*/ 618 w 1862"/>
                    <a:gd name="T101" fmla="*/ 209 h 1164"/>
                    <a:gd name="T102" fmla="*/ 626 w 1862"/>
                    <a:gd name="T103" fmla="*/ 239 h 1164"/>
                    <a:gd name="T104" fmla="*/ 633 w 1862"/>
                    <a:gd name="T105" fmla="*/ 270 h 1164"/>
                    <a:gd name="T106" fmla="*/ 636 w 1862"/>
                    <a:gd name="T107" fmla="*/ 302 h 1164"/>
                    <a:gd name="T108" fmla="*/ 637 w 1862"/>
                    <a:gd name="T109" fmla="*/ 318 h 1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62"/>
                    <a:gd name="T166" fmla="*/ 0 h 1164"/>
                    <a:gd name="T167" fmla="*/ 1862 w 1862"/>
                    <a:gd name="T168" fmla="*/ 1164 h 1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solidFill>
                  <a:schemeClr val="bg2">
                    <a:alpha val="30196"/>
                  </a:schemeClr>
                </a:solidFill>
                <a:ln w="9525">
                  <a:noFill/>
                  <a:round/>
                  <a:headEnd/>
                  <a:tailEnd/>
                </a:ln>
              </p:spPr>
              <p:txBody>
                <a:bodyPr rot="10800000" wrap="none" anchor="ctr"/>
                <a:lstStyle/>
                <a:p>
                  <a:endParaRPr lang="zh-CN" altLang="en-US"/>
                </a:p>
              </p:txBody>
            </p:sp>
            <p:sp>
              <p:nvSpPr>
                <p:cNvPr id="17446" name="Oval 9"/>
                <p:cNvSpPr>
                  <a:spLocks noChangeArrowheads="1"/>
                </p:cNvSpPr>
                <p:nvPr/>
              </p:nvSpPr>
              <p:spPr bwMode="auto">
                <a:xfrm>
                  <a:off x="1835" y="2976"/>
                  <a:ext cx="183" cy="182"/>
                </a:xfrm>
                <a:prstGeom prst="ellipse">
                  <a:avLst/>
                </a:prstGeom>
                <a:gradFill rotWithShape="1">
                  <a:gsLst>
                    <a:gs pos="0">
                      <a:schemeClr val="bg1">
                        <a:alpha val="29999"/>
                      </a:schemeClr>
                    </a:gs>
                    <a:gs pos="100000">
                      <a:srgbClr val="67ABF5">
                        <a:alpha val="0"/>
                      </a:srgbClr>
                    </a:gs>
                  </a:gsLst>
                  <a:path path="shape">
                    <a:fillToRect l="50000" t="50000" r="50000" b="50000"/>
                  </a:path>
                </a:gradFill>
                <a:ln w="9525">
                  <a:noFill/>
                  <a:round/>
                  <a:headEnd/>
                  <a:tailEnd/>
                </a:ln>
              </p:spPr>
              <p:txBody>
                <a:bodyPr rot="10800000" wrap="none" anchor="ctr"/>
                <a:lstStyle/>
                <a:p>
                  <a:endParaRPr lang="zh-CN" altLang="en-US" b="0">
                    <a:latin typeface="微软雅黑" pitchFamily="34" charset="-122"/>
                  </a:endParaRPr>
                </a:p>
              </p:txBody>
            </p:sp>
          </p:grpSp>
          <p:grpSp>
            <p:nvGrpSpPr>
              <p:cNvPr id="17442" name="Group 10"/>
              <p:cNvGrpSpPr>
                <a:grpSpLocks/>
              </p:cNvGrpSpPr>
              <p:nvPr/>
            </p:nvGrpSpPr>
            <p:grpSpPr bwMode="auto">
              <a:xfrm>
                <a:off x="3107" y="2795"/>
                <a:ext cx="1089" cy="681"/>
                <a:chOff x="1610" y="2838"/>
                <a:chExt cx="1089" cy="681"/>
              </a:xfrm>
            </p:grpSpPr>
            <p:sp>
              <p:nvSpPr>
                <p:cNvPr id="17443" name="Freeform 11"/>
                <p:cNvSpPr>
                  <a:spLocks/>
                </p:cNvSpPr>
                <p:nvPr/>
              </p:nvSpPr>
              <p:spPr bwMode="auto">
                <a:xfrm>
                  <a:off x="1610" y="2838"/>
                  <a:ext cx="1089" cy="681"/>
                </a:xfrm>
                <a:custGeom>
                  <a:avLst/>
                  <a:gdLst>
                    <a:gd name="T0" fmla="*/ 637 w 1862"/>
                    <a:gd name="T1" fmla="*/ 318 h 1164"/>
                    <a:gd name="T2" fmla="*/ 635 w 1862"/>
                    <a:gd name="T3" fmla="*/ 326 h 1164"/>
                    <a:gd name="T4" fmla="*/ 630 w 1862"/>
                    <a:gd name="T5" fmla="*/ 335 h 1164"/>
                    <a:gd name="T6" fmla="*/ 622 w 1862"/>
                    <a:gd name="T7" fmla="*/ 342 h 1164"/>
                    <a:gd name="T8" fmla="*/ 612 w 1862"/>
                    <a:gd name="T9" fmla="*/ 349 h 1164"/>
                    <a:gd name="T10" fmla="*/ 582 w 1862"/>
                    <a:gd name="T11" fmla="*/ 363 h 1164"/>
                    <a:gd name="T12" fmla="*/ 543 w 1862"/>
                    <a:gd name="T13" fmla="*/ 374 h 1164"/>
                    <a:gd name="T14" fmla="*/ 497 w 1862"/>
                    <a:gd name="T15" fmla="*/ 385 h 1164"/>
                    <a:gd name="T16" fmla="*/ 443 w 1862"/>
                    <a:gd name="T17" fmla="*/ 391 h 1164"/>
                    <a:gd name="T18" fmla="*/ 382 w 1862"/>
                    <a:gd name="T19" fmla="*/ 396 h 1164"/>
                    <a:gd name="T20" fmla="*/ 318 w 1862"/>
                    <a:gd name="T21" fmla="*/ 398 h 1164"/>
                    <a:gd name="T22" fmla="*/ 286 w 1862"/>
                    <a:gd name="T23" fmla="*/ 398 h 1164"/>
                    <a:gd name="T24" fmla="*/ 223 w 1862"/>
                    <a:gd name="T25" fmla="*/ 394 h 1164"/>
                    <a:gd name="T26" fmla="*/ 167 w 1862"/>
                    <a:gd name="T27" fmla="*/ 388 h 1164"/>
                    <a:gd name="T28" fmla="*/ 116 w 1862"/>
                    <a:gd name="T29" fmla="*/ 380 h 1164"/>
                    <a:gd name="T30" fmla="*/ 73 w 1862"/>
                    <a:gd name="T31" fmla="*/ 369 h 1164"/>
                    <a:gd name="T32" fmla="*/ 39 w 1862"/>
                    <a:gd name="T33" fmla="*/ 357 h 1164"/>
                    <a:gd name="T34" fmla="*/ 19 w 1862"/>
                    <a:gd name="T35" fmla="*/ 346 h 1164"/>
                    <a:gd name="T36" fmla="*/ 11 w 1862"/>
                    <a:gd name="T37" fmla="*/ 338 h 1164"/>
                    <a:gd name="T38" fmla="*/ 4 w 1862"/>
                    <a:gd name="T39" fmla="*/ 331 h 1164"/>
                    <a:gd name="T40" fmla="*/ 1 w 1862"/>
                    <a:gd name="T41" fmla="*/ 322 h 1164"/>
                    <a:gd name="T42" fmla="*/ 0 w 1862"/>
                    <a:gd name="T43" fmla="*/ 318 h 1164"/>
                    <a:gd name="T44" fmla="*/ 1 w 1862"/>
                    <a:gd name="T45" fmla="*/ 286 h 1164"/>
                    <a:gd name="T46" fmla="*/ 6 w 1862"/>
                    <a:gd name="T47" fmla="*/ 254 h 1164"/>
                    <a:gd name="T48" fmla="*/ 15 w 1862"/>
                    <a:gd name="T49" fmla="*/ 224 h 1164"/>
                    <a:gd name="T50" fmla="*/ 25 w 1862"/>
                    <a:gd name="T51" fmla="*/ 194 h 1164"/>
                    <a:gd name="T52" fmla="*/ 39 w 1862"/>
                    <a:gd name="T53" fmla="*/ 166 h 1164"/>
                    <a:gd name="T54" fmla="*/ 54 w 1862"/>
                    <a:gd name="T55" fmla="*/ 140 h 1164"/>
                    <a:gd name="T56" fmla="*/ 73 w 1862"/>
                    <a:gd name="T57" fmla="*/ 116 h 1164"/>
                    <a:gd name="T58" fmla="*/ 93 w 1862"/>
                    <a:gd name="T59" fmla="*/ 93 h 1164"/>
                    <a:gd name="T60" fmla="*/ 116 w 1862"/>
                    <a:gd name="T61" fmla="*/ 73 h 1164"/>
                    <a:gd name="T62" fmla="*/ 140 w 1862"/>
                    <a:gd name="T63" fmla="*/ 54 h 1164"/>
                    <a:gd name="T64" fmla="*/ 167 w 1862"/>
                    <a:gd name="T65" fmla="*/ 39 h 1164"/>
                    <a:gd name="T66" fmla="*/ 194 w 1862"/>
                    <a:gd name="T67" fmla="*/ 25 h 1164"/>
                    <a:gd name="T68" fmla="*/ 223 w 1862"/>
                    <a:gd name="T69" fmla="*/ 15 h 1164"/>
                    <a:gd name="T70" fmla="*/ 254 w 1862"/>
                    <a:gd name="T71" fmla="*/ 6 h 1164"/>
                    <a:gd name="T72" fmla="*/ 286 w 1862"/>
                    <a:gd name="T73" fmla="*/ 1 h 1164"/>
                    <a:gd name="T74" fmla="*/ 318 w 1862"/>
                    <a:gd name="T75" fmla="*/ 0 h 1164"/>
                    <a:gd name="T76" fmla="*/ 335 w 1862"/>
                    <a:gd name="T77" fmla="*/ 0 h 1164"/>
                    <a:gd name="T78" fmla="*/ 367 w 1862"/>
                    <a:gd name="T79" fmla="*/ 4 h 1164"/>
                    <a:gd name="T80" fmla="*/ 398 w 1862"/>
                    <a:gd name="T81" fmla="*/ 9 h 1164"/>
                    <a:gd name="T82" fmla="*/ 428 w 1862"/>
                    <a:gd name="T83" fmla="*/ 19 h 1164"/>
                    <a:gd name="T84" fmla="*/ 456 w 1862"/>
                    <a:gd name="T85" fmla="*/ 32 h 1164"/>
                    <a:gd name="T86" fmla="*/ 484 w 1862"/>
                    <a:gd name="T87" fmla="*/ 46 h 1164"/>
                    <a:gd name="T88" fmla="*/ 509 w 1862"/>
                    <a:gd name="T89" fmla="*/ 63 h 1164"/>
                    <a:gd name="T90" fmla="*/ 532 w 1862"/>
                    <a:gd name="T91" fmla="*/ 83 h 1164"/>
                    <a:gd name="T92" fmla="*/ 554 w 1862"/>
                    <a:gd name="T93" fmla="*/ 104 h 1164"/>
                    <a:gd name="T94" fmla="*/ 573 w 1862"/>
                    <a:gd name="T95" fmla="*/ 128 h 1164"/>
                    <a:gd name="T96" fmla="*/ 590 w 1862"/>
                    <a:gd name="T97" fmla="*/ 153 h 1164"/>
                    <a:gd name="T98" fmla="*/ 605 w 1862"/>
                    <a:gd name="T99" fmla="*/ 180 h 1164"/>
                    <a:gd name="T100" fmla="*/ 618 w 1862"/>
                    <a:gd name="T101" fmla="*/ 209 h 1164"/>
                    <a:gd name="T102" fmla="*/ 626 w 1862"/>
                    <a:gd name="T103" fmla="*/ 239 h 1164"/>
                    <a:gd name="T104" fmla="*/ 633 w 1862"/>
                    <a:gd name="T105" fmla="*/ 270 h 1164"/>
                    <a:gd name="T106" fmla="*/ 636 w 1862"/>
                    <a:gd name="T107" fmla="*/ 302 h 1164"/>
                    <a:gd name="T108" fmla="*/ 637 w 1862"/>
                    <a:gd name="T109" fmla="*/ 318 h 1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62"/>
                    <a:gd name="T166" fmla="*/ 0 h 1164"/>
                    <a:gd name="T167" fmla="*/ 1862 w 1862"/>
                    <a:gd name="T168" fmla="*/ 1164 h 1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gradFill rotWithShape="1">
                  <a:gsLst>
                    <a:gs pos="0">
                      <a:srgbClr val="EAEAEA"/>
                    </a:gs>
                    <a:gs pos="100000">
                      <a:srgbClr val="B2B2B2"/>
                    </a:gs>
                  </a:gsLst>
                  <a:lin ang="5400000" scaled="1"/>
                </a:gradFill>
                <a:ln w="9525">
                  <a:noFill/>
                  <a:round/>
                  <a:headEnd/>
                  <a:tailEnd/>
                </a:ln>
              </p:spPr>
              <p:txBody>
                <a:bodyPr wrap="none" anchor="ctr"/>
                <a:lstStyle/>
                <a:p>
                  <a:endParaRPr lang="zh-CN" altLang="en-US"/>
                </a:p>
              </p:txBody>
            </p:sp>
            <p:sp>
              <p:nvSpPr>
                <p:cNvPr id="17444" name="Oval 12"/>
                <p:cNvSpPr>
                  <a:spLocks noChangeArrowheads="1"/>
                </p:cNvSpPr>
                <p:nvPr/>
              </p:nvSpPr>
              <p:spPr bwMode="auto">
                <a:xfrm>
                  <a:off x="1835" y="2976"/>
                  <a:ext cx="183" cy="182"/>
                </a:xfrm>
                <a:prstGeom prst="ellipse">
                  <a:avLst/>
                </a:prstGeom>
                <a:gradFill rotWithShape="1">
                  <a:gsLst>
                    <a:gs pos="0">
                      <a:schemeClr val="bg1">
                        <a:alpha val="50000"/>
                      </a:schemeClr>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grpSp>
        <p:grpSp>
          <p:nvGrpSpPr>
            <p:cNvPr id="40" name="组合 39"/>
            <p:cNvGrpSpPr/>
            <p:nvPr/>
          </p:nvGrpSpPr>
          <p:grpSpPr>
            <a:xfrm>
              <a:off x="4392613" y="4149725"/>
              <a:ext cx="3132137" cy="1511300"/>
              <a:chOff x="4392613" y="4149725"/>
              <a:chExt cx="3132137" cy="1511300"/>
            </a:xfrm>
          </p:grpSpPr>
          <p:sp>
            <p:nvSpPr>
              <p:cNvPr id="17413" name="Text Box 13"/>
              <p:cNvSpPr txBox="1">
                <a:spLocks noChangeArrowheads="1"/>
              </p:cNvSpPr>
              <p:nvPr/>
            </p:nvSpPr>
            <p:spPr bwMode="auto">
              <a:xfrm>
                <a:off x="4392613" y="5203825"/>
                <a:ext cx="3132137" cy="457200"/>
              </a:xfrm>
              <a:prstGeom prst="rect">
                <a:avLst/>
              </a:prstGeom>
              <a:noFill/>
              <a:ln w="9525">
                <a:noFill/>
                <a:miter lim="800000"/>
                <a:headEnd/>
                <a:tailEnd/>
              </a:ln>
            </p:spPr>
            <p:txBody>
              <a:bodyPr>
                <a:spAutoFit/>
              </a:bodyPr>
              <a:lstStyle/>
              <a:p>
                <a:pPr algn="ctr" latinLnBrk="1"/>
                <a:r>
                  <a:rPr kumimoji="1" lang="zh-CN" altLang="en-US" sz="2400" dirty="0">
                    <a:latin typeface="微软雅黑" pitchFamily="34" charset="-122"/>
                  </a:rPr>
                  <a:t>标题文字内容</a:t>
                </a:r>
              </a:p>
            </p:txBody>
          </p:sp>
          <p:sp>
            <p:nvSpPr>
              <p:cNvPr id="17419" name="Freeform 33"/>
              <p:cNvSpPr>
                <a:spLocks/>
              </p:cNvSpPr>
              <p:nvPr/>
            </p:nvSpPr>
            <p:spPr bwMode="auto">
              <a:xfrm>
                <a:off x="4498975" y="4149725"/>
                <a:ext cx="2917825" cy="1054100"/>
              </a:xfrm>
              <a:custGeom>
                <a:avLst/>
                <a:gdLst>
                  <a:gd name="T0" fmla="*/ 0 w 4756"/>
                  <a:gd name="T1" fmla="*/ 705029818 h 1576"/>
                  <a:gd name="T2" fmla="*/ 18819232 w 4756"/>
                  <a:gd name="T3" fmla="*/ 654031559 h 1576"/>
                  <a:gd name="T4" fmla="*/ 40649550 w 4756"/>
                  <a:gd name="T5" fmla="*/ 603927714 h 1576"/>
                  <a:gd name="T6" fmla="*/ 63986006 w 4756"/>
                  <a:gd name="T7" fmla="*/ 555613697 h 1576"/>
                  <a:gd name="T8" fmla="*/ 89580174 w 4756"/>
                  <a:gd name="T9" fmla="*/ 509088841 h 1576"/>
                  <a:gd name="T10" fmla="*/ 116679861 w 4756"/>
                  <a:gd name="T11" fmla="*/ 463458900 h 1576"/>
                  <a:gd name="T12" fmla="*/ 145285700 w 4756"/>
                  <a:gd name="T13" fmla="*/ 420512364 h 1576"/>
                  <a:gd name="T14" fmla="*/ 176149271 w 4756"/>
                  <a:gd name="T15" fmla="*/ 378461412 h 1576"/>
                  <a:gd name="T16" fmla="*/ 207765573 w 4756"/>
                  <a:gd name="T17" fmla="*/ 338199536 h 1576"/>
                  <a:gd name="T18" fmla="*/ 224326493 w 4756"/>
                  <a:gd name="T19" fmla="*/ 318516098 h 1576"/>
                  <a:gd name="T20" fmla="*/ 258954485 w 4756"/>
                  <a:gd name="T21" fmla="*/ 281832626 h 1576"/>
                  <a:gd name="T22" fmla="*/ 295087402 w 4756"/>
                  <a:gd name="T23" fmla="*/ 246044739 h 1576"/>
                  <a:gd name="T24" fmla="*/ 332726546 w 4756"/>
                  <a:gd name="T25" fmla="*/ 212940257 h 1576"/>
                  <a:gd name="T26" fmla="*/ 371117770 w 4756"/>
                  <a:gd name="T27" fmla="*/ 181625604 h 1576"/>
                  <a:gd name="T28" fmla="*/ 411014532 w 4756"/>
                  <a:gd name="T29" fmla="*/ 152994985 h 1576"/>
                  <a:gd name="T30" fmla="*/ 452417446 w 4756"/>
                  <a:gd name="T31" fmla="*/ 126153567 h 1576"/>
                  <a:gd name="T32" fmla="*/ 495325284 w 4756"/>
                  <a:gd name="T33" fmla="*/ 101996893 h 1576"/>
                  <a:gd name="T34" fmla="*/ 517155588 w 4756"/>
                  <a:gd name="T35" fmla="*/ 90365679 h 1576"/>
                  <a:gd name="T36" fmla="*/ 560816808 w 4756"/>
                  <a:gd name="T37" fmla="*/ 69787305 h 1576"/>
                  <a:gd name="T38" fmla="*/ 605982954 w 4756"/>
                  <a:gd name="T39" fmla="*/ 51893027 h 1576"/>
                  <a:gd name="T40" fmla="*/ 651902636 w 4756"/>
                  <a:gd name="T41" fmla="*/ 35788567 h 1576"/>
                  <a:gd name="T42" fmla="*/ 699327088 w 4756"/>
                  <a:gd name="T43" fmla="*/ 23262439 h 1576"/>
                  <a:gd name="T44" fmla="*/ 746752155 w 4756"/>
                  <a:gd name="T45" fmla="*/ 13420380 h 1576"/>
                  <a:gd name="T46" fmla="*/ 795682146 w 4756"/>
                  <a:gd name="T47" fmla="*/ 5368151 h 1576"/>
                  <a:gd name="T48" fmla="*/ 845365519 w 4756"/>
                  <a:gd name="T49" fmla="*/ 894915 h 1576"/>
                  <a:gd name="T50" fmla="*/ 895048893 w 4756"/>
                  <a:gd name="T51" fmla="*/ 0 h 1576"/>
                  <a:gd name="T52" fmla="*/ 919890273 w 4756"/>
                  <a:gd name="T53" fmla="*/ 0 h 1576"/>
                  <a:gd name="T54" fmla="*/ 969573033 w 4756"/>
                  <a:gd name="T55" fmla="*/ 3578991 h 1576"/>
                  <a:gd name="T56" fmla="*/ 1018503638 w 4756"/>
                  <a:gd name="T57" fmla="*/ 8947142 h 1576"/>
                  <a:gd name="T58" fmla="*/ 1066680860 w 4756"/>
                  <a:gd name="T59" fmla="*/ 17894284 h 1576"/>
                  <a:gd name="T60" fmla="*/ 1114858695 w 4756"/>
                  <a:gd name="T61" fmla="*/ 29525503 h 1576"/>
                  <a:gd name="T62" fmla="*/ 1160777610 w 4756"/>
                  <a:gd name="T63" fmla="*/ 43840802 h 1576"/>
                  <a:gd name="T64" fmla="*/ 1206697138 w 4756"/>
                  <a:gd name="T65" fmla="*/ 60840166 h 1576"/>
                  <a:gd name="T66" fmla="*/ 1251110514 w 4756"/>
                  <a:gd name="T67" fmla="*/ 79628690 h 1576"/>
                  <a:gd name="T68" fmla="*/ 1272941432 w 4756"/>
                  <a:gd name="T69" fmla="*/ 90365679 h 1576"/>
                  <a:gd name="T70" fmla="*/ 1316601732 w 4756"/>
                  <a:gd name="T71" fmla="*/ 113628107 h 1576"/>
                  <a:gd name="T72" fmla="*/ 1358004646 w 4756"/>
                  <a:gd name="T73" fmla="*/ 139574610 h 1576"/>
                  <a:gd name="T74" fmla="*/ 1398654177 w 4756"/>
                  <a:gd name="T75" fmla="*/ 167310273 h 1576"/>
                  <a:gd name="T76" fmla="*/ 1438551552 w 4756"/>
                  <a:gd name="T77" fmla="*/ 196835808 h 1576"/>
                  <a:gd name="T78" fmla="*/ 1476190007 w 4756"/>
                  <a:gd name="T79" fmla="*/ 229045375 h 1576"/>
                  <a:gd name="T80" fmla="*/ 1513076306 w 4756"/>
                  <a:gd name="T81" fmla="*/ 263939017 h 1576"/>
                  <a:gd name="T82" fmla="*/ 1548455840 w 4756"/>
                  <a:gd name="T83" fmla="*/ 299726905 h 1576"/>
                  <a:gd name="T84" fmla="*/ 1582331062 w 4756"/>
                  <a:gd name="T85" fmla="*/ 338199536 h 1576"/>
                  <a:gd name="T86" fmla="*/ 1598139827 w 4756"/>
                  <a:gd name="T87" fmla="*/ 357883059 h 1576"/>
                  <a:gd name="T88" fmla="*/ 1629756129 w 4756"/>
                  <a:gd name="T89" fmla="*/ 399039765 h 1576"/>
                  <a:gd name="T90" fmla="*/ 1659866892 w 4756"/>
                  <a:gd name="T91" fmla="*/ 441985632 h 1576"/>
                  <a:gd name="T92" fmla="*/ 1687719962 w 4756"/>
                  <a:gd name="T93" fmla="*/ 485826413 h 1576"/>
                  <a:gd name="T94" fmla="*/ 1713314111 w 4756"/>
                  <a:gd name="T95" fmla="*/ 532351269 h 1576"/>
                  <a:gd name="T96" fmla="*/ 1738154878 w 4756"/>
                  <a:gd name="T97" fmla="*/ 579770371 h 1576"/>
                  <a:gd name="T98" fmla="*/ 1760739178 w 4756"/>
                  <a:gd name="T99" fmla="*/ 628979302 h 1576"/>
                  <a:gd name="T100" fmla="*/ 1781063330 w 4756"/>
                  <a:gd name="T101" fmla="*/ 679083148 h 1576"/>
                  <a:gd name="T102" fmla="*/ 0 w 4756"/>
                  <a:gd name="T103" fmla="*/ 705029818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12700">
                <a:noFill/>
                <a:round/>
                <a:headEnd/>
                <a:tailEnd/>
              </a:ln>
            </p:spPr>
            <p:txBody>
              <a:bodyPr/>
              <a:lstStyle/>
              <a:p>
                <a:endParaRPr lang="zh-CN" altLang="en-US"/>
              </a:p>
            </p:txBody>
          </p:sp>
        </p:grpSp>
      </p:grpSp>
      <p:sp>
        <p:nvSpPr>
          <p:cNvPr id="17420" name="AutoShape 34"/>
          <p:cNvSpPr>
            <a:spLocks noChangeArrowheads="1"/>
          </p:cNvSpPr>
          <p:nvPr/>
        </p:nvSpPr>
        <p:spPr bwMode="auto">
          <a:xfrm rot="-2367420">
            <a:off x="4321175" y="3744913"/>
            <a:ext cx="914400" cy="754062"/>
          </a:xfrm>
          <a:prstGeom prst="upArrow">
            <a:avLst>
              <a:gd name="adj1" fmla="val 52833"/>
              <a:gd name="adj2" fmla="val 45940"/>
            </a:avLst>
          </a:prstGeom>
          <a:gradFill rotWithShape="1">
            <a:gsLst>
              <a:gs pos="0">
                <a:schemeClr val="accent1"/>
              </a:gs>
              <a:gs pos="100000">
                <a:srgbClr val="FFFFFF">
                  <a:alpha val="0"/>
                </a:srgbClr>
              </a:gs>
            </a:gsLst>
            <a:lin ang="5400000" scaled="1"/>
          </a:gradFill>
          <a:ln w="9525" algn="ctr">
            <a:noFill/>
            <a:miter lim="800000"/>
            <a:headEnd/>
            <a:tailEnd/>
          </a:ln>
        </p:spPr>
        <p:txBody>
          <a:bodyPr wrap="none" anchor="ctr"/>
          <a:lstStyle/>
          <a:p>
            <a:endParaRPr lang="zh-CN" altLang="en-US" b="0">
              <a:latin typeface="微软雅黑" pitchFamily="34" charset="-122"/>
            </a:endParaRPr>
          </a:p>
        </p:txBody>
      </p:sp>
      <p:sp>
        <p:nvSpPr>
          <p:cNvPr id="17421" name="AutoShape 35"/>
          <p:cNvSpPr>
            <a:spLocks noChangeArrowheads="1"/>
          </p:cNvSpPr>
          <p:nvPr/>
        </p:nvSpPr>
        <p:spPr bwMode="auto">
          <a:xfrm rot="2480061">
            <a:off x="6661150" y="3743325"/>
            <a:ext cx="914400" cy="754063"/>
          </a:xfrm>
          <a:prstGeom prst="upArrow">
            <a:avLst>
              <a:gd name="adj1" fmla="val 52833"/>
              <a:gd name="adj2" fmla="val 45940"/>
            </a:avLst>
          </a:prstGeom>
          <a:gradFill rotWithShape="1">
            <a:gsLst>
              <a:gs pos="0">
                <a:schemeClr val="accent1"/>
              </a:gs>
              <a:gs pos="100000">
                <a:srgbClr val="FFFFFF">
                  <a:alpha val="0"/>
                </a:srgbClr>
              </a:gs>
            </a:gsLst>
            <a:lin ang="5400000" scaled="1"/>
          </a:gradFill>
          <a:ln w="9525" algn="ctr">
            <a:noFill/>
            <a:miter lim="800000"/>
            <a:headEnd/>
            <a:tailEnd/>
          </a:ln>
        </p:spPr>
        <p:txBody>
          <a:bodyPr wrap="none" anchor="ctr"/>
          <a:lstStyle/>
          <a:p>
            <a:endParaRPr lang="zh-CN" altLang="en-US" b="0">
              <a:latin typeface="微软雅黑" pitchFamily="34" charset="-122"/>
            </a:endParaRPr>
          </a:p>
        </p:txBody>
      </p:sp>
      <p:sp>
        <p:nvSpPr>
          <p:cNvPr id="17422" name="Rectangle 36"/>
          <p:cNvSpPr>
            <a:spLocks noChangeArrowheads="1"/>
          </p:cNvSpPr>
          <p:nvPr/>
        </p:nvSpPr>
        <p:spPr bwMode="auto">
          <a:xfrm>
            <a:off x="395288" y="4962525"/>
            <a:ext cx="3384550" cy="749300"/>
          </a:xfrm>
          <a:prstGeom prst="rect">
            <a:avLst/>
          </a:prstGeom>
          <a:noFill/>
          <a:ln w="9525">
            <a:noFill/>
            <a:miter lim="800000"/>
            <a:headEnd/>
            <a:tailEnd/>
          </a:ln>
        </p:spPr>
        <p:txBody>
          <a:bodyPr>
            <a:spAutoFit/>
          </a:bodyPr>
          <a:lstStyle/>
          <a:p>
            <a:pPr latinLnBrk="1">
              <a:lnSpc>
                <a:spcPct val="120000"/>
              </a:lnSpc>
            </a:pPr>
            <a:r>
              <a:rPr kumimoji="1" lang="zh-CN" altLang="en-US" sz="1200" dirty="0">
                <a:latin typeface="微软雅黑" pitchFamily="34" charset="-122"/>
              </a:rPr>
              <a:t>单击此处添加文字内容  单击此处添加文字内容</a:t>
            </a:r>
          </a:p>
          <a:p>
            <a:pPr latinLnBrk="1">
              <a:lnSpc>
                <a:spcPct val="120000"/>
              </a:lnSpc>
            </a:pPr>
            <a:r>
              <a:rPr kumimoji="1" lang="zh-CN" altLang="en-US" sz="1200" dirty="0">
                <a:latin typeface="微软雅黑" pitchFamily="34" charset="-122"/>
              </a:rPr>
              <a:t>单击此处添加文字内容  单击此处添加文字内容</a:t>
            </a:r>
          </a:p>
          <a:p>
            <a:pPr latinLnBrk="1">
              <a:lnSpc>
                <a:spcPct val="120000"/>
              </a:lnSpc>
            </a:pPr>
            <a:r>
              <a:rPr kumimoji="1" lang="zh-CN" altLang="en-US" sz="1200" dirty="0">
                <a:latin typeface="微软雅黑" pitchFamily="34" charset="-122"/>
              </a:rPr>
              <a:t>单击此处添加文字内容  单击此处添加文字内容</a:t>
            </a:r>
          </a:p>
        </p:txBody>
      </p:sp>
      <p:sp>
        <p:nvSpPr>
          <p:cNvPr id="17423" name="Rectangle 37"/>
          <p:cNvSpPr>
            <a:spLocks noChangeArrowheads="1"/>
          </p:cNvSpPr>
          <p:nvPr/>
        </p:nvSpPr>
        <p:spPr bwMode="auto">
          <a:xfrm>
            <a:off x="395288" y="4508500"/>
            <a:ext cx="2012950" cy="422275"/>
          </a:xfrm>
          <a:prstGeom prst="rect">
            <a:avLst/>
          </a:prstGeom>
          <a:noFill/>
          <a:ln w="9525" algn="ctr">
            <a:noFill/>
            <a:miter lim="800000"/>
            <a:headEnd/>
            <a:tailEnd/>
          </a:ln>
        </p:spPr>
        <p:txBody>
          <a:bodyPr wrap="none">
            <a:spAutoFit/>
          </a:bodyPr>
          <a:lstStyle/>
          <a:p>
            <a:pPr latinLnBrk="1">
              <a:lnSpc>
                <a:spcPct val="120000"/>
              </a:lnSpc>
            </a:pPr>
            <a:r>
              <a:rPr kumimoji="1" lang="zh-CN" altLang="en-US" dirty="0">
                <a:solidFill>
                  <a:schemeClr val="accent1"/>
                </a:solidFill>
                <a:latin typeface="微软雅黑" pitchFamily="34" charset="-122"/>
              </a:rPr>
              <a:t>单击此处添加文字</a:t>
            </a:r>
          </a:p>
        </p:txBody>
      </p:sp>
      <p:sp>
        <p:nvSpPr>
          <p:cNvPr id="17424" name="WordArt 38"/>
          <p:cNvSpPr>
            <a:spLocks noChangeArrowheads="1" noChangeShapeType="1" noTextEdit="1"/>
          </p:cNvSpPr>
          <p:nvPr/>
        </p:nvSpPr>
        <p:spPr bwMode="auto">
          <a:xfrm>
            <a:off x="468313" y="1857364"/>
            <a:ext cx="3686175" cy="377825"/>
          </a:xfrm>
          <a:prstGeom prst="rect">
            <a:avLst/>
          </a:prstGeom>
        </p:spPr>
        <p:txBody>
          <a:bodyPr wrap="none" fromWordArt="1">
            <a:prstTxWarp prst="textPlain">
              <a:avLst>
                <a:gd name="adj" fmla="val 50000"/>
              </a:avLst>
            </a:prstTxWarp>
          </a:bodyPr>
          <a:lstStyle/>
          <a:p>
            <a:pPr algn="ctr"/>
            <a:r>
              <a:rPr lang="zh-CN" altLang="en-US" sz="3600" kern="10" dirty="0">
                <a:ln w="9525">
                  <a:noFill/>
                  <a:round/>
                  <a:headEnd/>
                  <a:tailEnd/>
                </a:ln>
                <a:solidFill>
                  <a:schemeClr val="accent1"/>
                </a:solidFill>
                <a:latin typeface="微软雅黑"/>
                <a:ea typeface="微软雅黑"/>
              </a:rPr>
              <a:t>双击此处添加标题文字</a:t>
            </a:r>
          </a:p>
        </p:txBody>
      </p:sp>
      <p:sp>
        <p:nvSpPr>
          <p:cNvPr id="17425" name="Line 39"/>
          <p:cNvSpPr>
            <a:spLocks noChangeShapeType="1"/>
          </p:cNvSpPr>
          <p:nvPr/>
        </p:nvSpPr>
        <p:spPr bwMode="auto">
          <a:xfrm>
            <a:off x="466725" y="4941888"/>
            <a:ext cx="3214688" cy="0"/>
          </a:xfrm>
          <a:prstGeom prst="line">
            <a:avLst/>
          </a:prstGeom>
          <a:noFill/>
          <a:ln w="15875">
            <a:solidFill>
              <a:schemeClr val="accent1"/>
            </a:solidFill>
            <a:prstDash val="dash"/>
            <a:round/>
            <a:headEnd type="oval" w="med" len="med"/>
            <a:tailEnd type="triangle" w="med" len="med"/>
          </a:ln>
        </p:spPr>
        <p:txBody>
          <a:bodyPr wrap="none" anchor="ctr"/>
          <a:lstStyle/>
          <a:p>
            <a:endParaRPr lang="zh-CN" altLang="en-US"/>
          </a:p>
        </p:txBody>
      </p:sp>
      <p:sp>
        <p:nvSpPr>
          <p:cNvPr id="17426"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2" nodeType="afterEffect">
                                  <p:stCondLst>
                                    <p:cond delay="0"/>
                                  </p:stCondLst>
                                  <p:iterate type="lt">
                                    <p:tmPct val="10000"/>
                                  </p:iterate>
                                  <p:childTnLst>
                                    <p:set>
                                      <p:cBhvr>
                                        <p:cTn id="6" dur="1" fill="hold">
                                          <p:stCondLst>
                                            <p:cond delay="0"/>
                                          </p:stCondLst>
                                        </p:cTn>
                                        <p:tgtEl>
                                          <p:spTgt spid="17424"/>
                                        </p:tgtEl>
                                        <p:attrNameLst>
                                          <p:attrName>style.visibility</p:attrName>
                                        </p:attrNameLst>
                                      </p:cBhvr>
                                      <p:to>
                                        <p:strVal val="visible"/>
                                      </p:to>
                                    </p:set>
                                    <p:animEffect transition="in" filter="fade">
                                      <p:cBhvr>
                                        <p:cTn id="7" dur="500"/>
                                        <p:tgtEl>
                                          <p:spTgt spid="17424"/>
                                        </p:tgtEl>
                                      </p:cBhvr>
                                    </p:animEffect>
                                    <p:anim calcmode="lin" valueType="num">
                                      <p:cBhvr>
                                        <p:cTn id="8" dur="500" fill="hold"/>
                                        <p:tgtEl>
                                          <p:spTgt spid="17424"/>
                                        </p:tgtEl>
                                        <p:attrNameLst>
                                          <p:attrName>ppt_x</p:attrName>
                                        </p:attrNameLst>
                                      </p:cBhvr>
                                      <p:tavLst>
                                        <p:tav tm="0">
                                          <p:val>
                                            <p:strVal val="#ppt_x-.1"/>
                                          </p:val>
                                        </p:tav>
                                        <p:tav tm="100000">
                                          <p:val>
                                            <p:strVal val="#ppt_x"/>
                                          </p:val>
                                        </p:tav>
                                      </p:tavLst>
                                    </p:anim>
                                    <p:anim calcmode="lin" valueType="num">
                                      <p:cBhvr>
                                        <p:cTn id="9" dur="500" fill="hold"/>
                                        <p:tgtEl>
                                          <p:spTgt spid="17424"/>
                                        </p:tgtEl>
                                        <p:attrNameLst>
                                          <p:attrName>ppt_y</p:attrName>
                                        </p:attrNameLst>
                                      </p:cBhvr>
                                      <p:tavLst>
                                        <p:tav tm="0">
                                          <p:val>
                                            <p:strVal val="#ppt_y"/>
                                          </p:val>
                                        </p:tav>
                                        <p:tav tm="100000">
                                          <p:val>
                                            <p:strVal val="#ppt_y"/>
                                          </p:val>
                                        </p:tav>
                                      </p:tavLst>
                                    </p:anim>
                                  </p:childTnLst>
                                </p:cTn>
                              </p:par>
                            </p:childTnLst>
                          </p:cTn>
                        </p:par>
                        <p:par>
                          <p:cTn id="10" fill="hold">
                            <p:stCondLst>
                              <p:cond delay="1450"/>
                            </p:stCondLst>
                            <p:childTnLst>
                              <p:par>
                                <p:cTn id="11" presetID="17" presetClass="entr" presetSubtype="10" fill="hold" grpId="0" nodeType="afterEffect">
                                  <p:stCondLst>
                                    <p:cond delay="0"/>
                                  </p:stCondLst>
                                  <p:childTnLst>
                                    <p:set>
                                      <p:cBhvr>
                                        <p:cTn id="12" dur="1" fill="hold">
                                          <p:stCondLst>
                                            <p:cond delay="0"/>
                                          </p:stCondLst>
                                        </p:cTn>
                                        <p:tgtEl>
                                          <p:spTgt spid="17423"/>
                                        </p:tgtEl>
                                        <p:attrNameLst>
                                          <p:attrName>style.visibility</p:attrName>
                                        </p:attrNameLst>
                                      </p:cBhvr>
                                      <p:to>
                                        <p:strVal val="visible"/>
                                      </p:to>
                                    </p:set>
                                    <p:anim calcmode="lin" valueType="num">
                                      <p:cBhvr>
                                        <p:cTn id="13" dur="500" fill="hold"/>
                                        <p:tgtEl>
                                          <p:spTgt spid="17423"/>
                                        </p:tgtEl>
                                        <p:attrNameLst>
                                          <p:attrName>ppt_w</p:attrName>
                                        </p:attrNameLst>
                                      </p:cBhvr>
                                      <p:tavLst>
                                        <p:tav tm="0">
                                          <p:val>
                                            <p:fltVal val="0"/>
                                          </p:val>
                                        </p:tav>
                                        <p:tav tm="100000">
                                          <p:val>
                                            <p:strVal val="#ppt_w"/>
                                          </p:val>
                                        </p:tav>
                                      </p:tavLst>
                                    </p:anim>
                                    <p:anim calcmode="lin" valueType="num">
                                      <p:cBhvr>
                                        <p:cTn id="14" dur="500" fill="hold"/>
                                        <p:tgtEl>
                                          <p:spTgt spid="17423"/>
                                        </p:tgtEl>
                                        <p:attrNameLst>
                                          <p:attrName>ppt_h</p:attrName>
                                        </p:attrNameLst>
                                      </p:cBhvr>
                                      <p:tavLst>
                                        <p:tav tm="0">
                                          <p:val>
                                            <p:strVal val="#ppt_h"/>
                                          </p:val>
                                        </p:tav>
                                        <p:tav tm="100000">
                                          <p:val>
                                            <p:strVal val="#ppt_h"/>
                                          </p:val>
                                        </p:tav>
                                      </p:tavLst>
                                    </p:anim>
                                  </p:childTnLst>
                                </p:cTn>
                              </p:par>
                            </p:childTnLst>
                          </p:cTn>
                        </p:par>
                        <p:par>
                          <p:cTn id="15" fill="hold">
                            <p:stCondLst>
                              <p:cond delay="1950"/>
                            </p:stCondLst>
                            <p:childTnLst>
                              <p:par>
                                <p:cTn id="16" presetID="17" presetClass="entr" presetSubtype="10" fill="hold" grpId="0" nodeType="afterEffect">
                                  <p:stCondLst>
                                    <p:cond delay="0"/>
                                  </p:stCondLst>
                                  <p:childTnLst>
                                    <p:set>
                                      <p:cBhvr>
                                        <p:cTn id="17" dur="1" fill="hold">
                                          <p:stCondLst>
                                            <p:cond delay="0"/>
                                          </p:stCondLst>
                                        </p:cTn>
                                        <p:tgtEl>
                                          <p:spTgt spid="17425"/>
                                        </p:tgtEl>
                                        <p:attrNameLst>
                                          <p:attrName>style.visibility</p:attrName>
                                        </p:attrNameLst>
                                      </p:cBhvr>
                                      <p:to>
                                        <p:strVal val="visible"/>
                                      </p:to>
                                    </p:set>
                                    <p:anim calcmode="lin" valueType="num">
                                      <p:cBhvr>
                                        <p:cTn id="18" dur="500" fill="hold"/>
                                        <p:tgtEl>
                                          <p:spTgt spid="17425"/>
                                        </p:tgtEl>
                                        <p:attrNameLst>
                                          <p:attrName>ppt_w</p:attrName>
                                        </p:attrNameLst>
                                      </p:cBhvr>
                                      <p:tavLst>
                                        <p:tav tm="0">
                                          <p:val>
                                            <p:fltVal val="0"/>
                                          </p:val>
                                        </p:tav>
                                        <p:tav tm="100000">
                                          <p:val>
                                            <p:strVal val="#ppt_w"/>
                                          </p:val>
                                        </p:tav>
                                      </p:tavLst>
                                    </p:anim>
                                    <p:anim calcmode="lin" valueType="num">
                                      <p:cBhvr>
                                        <p:cTn id="19" dur="500" fill="hold"/>
                                        <p:tgtEl>
                                          <p:spTgt spid="17425"/>
                                        </p:tgtEl>
                                        <p:attrNameLst>
                                          <p:attrName>ppt_h</p:attrName>
                                        </p:attrNameLst>
                                      </p:cBhvr>
                                      <p:tavLst>
                                        <p:tav tm="0">
                                          <p:val>
                                            <p:strVal val="#ppt_h"/>
                                          </p:val>
                                        </p:tav>
                                        <p:tav tm="100000">
                                          <p:val>
                                            <p:strVal val="#ppt_h"/>
                                          </p:val>
                                        </p:tav>
                                      </p:tavLst>
                                    </p:anim>
                                  </p:childTnLst>
                                </p:cTn>
                              </p:par>
                            </p:childTnLst>
                          </p:cTn>
                        </p:par>
                        <p:par>
                          <p:cTn id="20" fill="hold">
                            <p:stCondLst>
                              <p:cond delay="2450"/>
                            </p:stCondLst>
                            <p:childTnLst>
                              <p:par>
                                <p:cTn id="21" presetID="17" presetClass="entr" presetSubtype="10" fill="hold" grpId="0" nodeType="afterEffect">
                                  <p:stCondLst>
                                    <p:cond delay="0"/>
                                  </p:stCondLst>
                                  <p:childTnLst>
                                    <p:set>
                                      <p:cBhvr>
                                        <p:cTn id="22" dur="1" fill="hold">
                                          <p:stCondLst>
                                            <p:cond delay="0"/>
                                          </p:stCondLst>
                                        </p:cTn>
                                        <p:tgtEl>
                                          <p:spTgt spid="17422"/>
                                        </p:tgtEl>
                                        <p:attrNameLst>
                                          <p:attrName>style.visibility</p:attrName>
                                        </p:attrNameLst>
                                      </p:cBhvr>
                                      <p:to>
                                        <p:strVal val="visible"/>
                                      </p:to>
                                    </p:set>
                                    <p:anim calcmode="lin" valueType="num">
                                      <p:cBhvr>
                                        <p:cTn id="23" dur="500" fill="hold"/>
                                        <p:tgtEl>
                                          <p:spTgt spid="17422"/>
                                        </p:tgtEl>
                                        <p:attrNameLst>
                                          <p:attrName>ppt_w</p:attrName>
                                        </p:attrNameLst>
                                      </p:cBhvr>
                                      <p:tavLst>
                                        <p:tav tm="0">
                                          <p:val>
                                            <p:fltVal val="0"/>
                                          </p:val>
                                        </p:tav>
                                        <p:tav tm="100000">
                                          <p:val>
                                            <p:strVal val="#ppt_w"/>
                                          </p:val>
                                        </p:tav>
                                      </p:tavLst>
                                    </p:anim>
                                    <p:anim calcmode="lin" valueType="num">
                                      <p:cBhvr>
                                        <p:cTn id="24" dur="500" fill="hold"/>
                                        <p:tgtEl>
                                          <p:spTgt spid="17422"/>
                                        </p:tgtEl>
                                        <p:attrNameLst>
                                          <p:attrName>ppt_h</p:attrName>
                                        </p:attrNameLst>
                                      </p:cBhvr>
                                      <p:tavLst>
                                        <p:tav tm="0">
                                          <p:val>
                                            <p:strVal val="#ppt_h"/>
                                          </p:val>
                                        </p:tav>
                                        <p:tav tm="100000">
                                          <p:val>
                                            <p:strVal val="#ppt_h"/>
                                          </p:val>
                                        </p:tav>
                                      </p:tavLst>
                                    </p:anim>
                                  </p:childTnLst>
                                </p:cTn>
                              </p:par>
                            </p:childTnLst>
                          </p:cTn>
                        </p:par>
                        <p:par>
                          <p:cTn id="25" fill="hold">
                            <p:stCondLst>
                              <p:cond delay="2950"/>
                            </p:stCondLst>
                            <p:childTnLst>
                              <p:par>
                                <p:cTn id="26" presetID="49" presetClass="entr" presetSubtype="0" decel="100000"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fill="hold"/>
                                        <p:tgtEl>
                                          <p:spTgt spid="41"/>
                                        </p:tgtEl>
                                        <p:attrNameLst>
                                          <p:attrName>ppt_w</p:attrName>
                                        </p:attrNameLst>
                                      </p:cBhvr>
                                      <p:tavLst>
                                        <p:tav tm="0">
                                          <p:val>
                                            <p:fltVal val="0"/>
                                          </p:val>
                                        </p:tav>
                                        <p:tav tm="100000">
                                          <p:val>
                                            <p:strVal val="#ppt_w"/>
                                          </p:val>
                                        </p:tav>
                                      </p:tavLst>
                                    </p:anim>
                                    <p:anim calcmode="lin" valueType="num">
                                      <p:cBhvr>
                                        <p:cTn id="29" dur="500" fill="hold"/>
                                        <p:tgtEl>
                                          <p:spTgt spid="41"/>
                                        </p:tgtEl>
                                        <p:attrNameLst>
                                          <p:attrName>ppt_h</p:attrName>
                                        </p:attrNameLst>
                                      </p:cBhvr>
                                      <p:tavLst>
                                        <p:tav tm="0">
                                          <p:val>
                                            <p:fltVal val="0"/>
                                          </p:val>
                                        </p:tav>
                                        <p:tav tm="100000">
                                          <p:val>
                                            <p:strVal val="#ppt_h"/>
                                          </p:val>
                                        </p:tav>
                                      </p:tavLst>
                                    </p:anim>
                                    <p:anim calcmode="lin" valueType="num">
                                      <p:cBhvr>
                                        <p:cTn id="30" dur="500" fill="hold"/>
                                        <p:tgtEl>
                                          <p:spTgt spid="41"/>
                                        </p:tgtEl>
                                        <p:attrNameLst>
                                          <p:attrName>style.rotation</p:attrName>
                                        </p:attrNameLst>
                                      </p:cBhvr>
                                      <p:tavLst>
                                        <p:tav tm="0">
                                          <p:val>
                                            <p:fltVal val="360"/>
                                          </p:val>
                                        </p:tav>
                                        <p:tav tm="100000">
                                          <p:val>
                                            <p:fltVal val="0"/>
                                          </p:val>
                                        </p:tav>
                                      </p:tavLst>
                                    </p:anim>
                                    <p:animEffect transition="in" filter="fade">
                                      <p:cBhvr>
                                        <p:cTn id="31" dur="500"/>
                                        <p:tgtEl>
                                          <p:spTgt spid="41"/>
                                        </p:tgtEl>
                                      </p:cBhvr>
                                    </p:animEffect>
                                  </p:childTnLst>
                                </p:cTn>
                              </p:par>
                            </p:childTnLst>
                          </p:cTn>
                        </p:par>
                        <p:par>
                          <p:cTn id="32" fill="hold">
                            <p:stCondLst>
                              <p:cond delay="3450"/>
                            </p:stCondLst>
                            <p:childTnLst>
                              <p:par>
                                <p:cTn id="33" presetID="16" presetClass="entr" presetSubtype="26" fill="hold" grpId="0" nodeType="afterEffect">
                                  <p:stCondLst>
                                    <p:cond delay="0"/>
                                  </p:stCondLst>
                                  <p:childTnLst>
                                    <p:set>
                                      <p:cBhvr>
                                        <p:cTn id="34" dur="1" fill="hold">
                                          <p:stCondLst>
                                            <p:cond delay="0"/>
                                          </p:stCondLst>
                                        </p:cTn>
                                        <p:tgtEl>
                                          <p:spTgt spid="17420"/>
                                        </p:tgtEl>
                                        <p:attrNameLst>
                                          <p:attrName>style.visibility</p:attrName>
                                        </p:attrNameLst>
                                      </p:cBhvr>
                                      <p:to>
                                        <p:strVal val="visible"/>
                                      </p:to>
                                    </p:set>
                                    <p:animEffect transition="in" filter="barn(inHorizontal)">
                                      <p:cBhvr>
                                        <p:cTn id="35" dur="500"/>
                                        <p:tgtEl>
                                          <p:spTgt spid="17420"/>
                                        </p:tgtEl>
                                      </p:cBhvr>
                                    </p:animEffect>
                                  </p:childTnLst>
                                </p:cTn>
                              </p:par>
                            </p:childTnLst>
                          </p:cTn>
                        </p:par>
                        <p:par>
                          <p:cTn id="36" fill="hold">
                            <p:stCondLst>
                              <p:cond delay="3950"/>
                            </p:stCondLst>
                            <p:childTnLst>
                              <p:par>
                                <p:cTn id="37" presetID="9" presetClass="entr" presetSubtype="0" fill="hold"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dissolve">
                                      <p:cBhvr>
                                        <p:cTn id="39" dur="500"/>
                                        <p:tgtEl>
                                          <p:spTgt spid="42"/>
                                        </p:tgtEl>
                                      </p:cBhvr>
                                    </p:animEffect>
                                  </p:childTnLst>
                                </p:cTn>
                              </p:par>
                            </p:childTnLst>
                          </p:cTn>
                        </p:par>
                        <p:par>
                          <p:cTn id="40" fill="hold">
                            <p:stCondLst>
                              <p:cond delay="4450"/>
                            </p:stCondLst>
                            <p:childTnLst>
                              <p:par>
                                <p:cTn id="41" presetID="16" presetClass="entr" presetSubtype="26" fill="hold" grpId="0" nodeType="afterEffect">
                                  <p:stCondLst>
                                    <p:cond delay="0"/>
                                  </p:stCondLst>
                                  <p:childTnLst>
                                    <p:set>
                                      <p:cBhvr>
                                        <p:cTn id="42" dur="1" fill="hold">
                                          <p:stCondLst>
                                            <p:cond delay="0"/>
                                          </p:stCondLst>
                                        </p:cTn>
                                        <p:tgtEl>
                                          <p:spTgt spid="17415"/>
                                        </p:tgtEl>
                                        <p:attrNameLst>
                                          <p:attrName>style.visibility</p:attrName>
                                        </p:attrNameLst>
                                      </p:cBhvr>
                                      <p:to>
                                        <p:strVal val="visible"/>
                                      </p:to>
                                    </p:set>
                                    <p:animEffect transition="in" filter="barn(inHorizontal)">
                                      <p:cBhvr>
                                        <p:cTn id="43" dur="500"/>
                                        <p:tgtEl>
                                          <p:spTgt spid="17415"/>
                                        </p:tgtEl>
                                      </p:cBhvr>
                                    </p:animEffect>
                                  </p:childTnLst>
                                </p:cTn>
                              </p:par>
                            </p:childTnLst>
                          </p:cTn>
                        </p:par>
                        <p:par>
                          <p:cTn id="44" fill="hold">
                            <p:stCondLst>
                              <p:cond delay="4950"/>
                            </p:stCondLst>
                            <p:childTnLst>
                              <p:par>
                                <p:cTn id="45" presetID="9" presetClass="entr" presetSubtype="0" fill="hold"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dissolve">
                                      <p:cBhvr>
                                        <p:cTn id="47" dur="500"/>
                                        <p:tgtEl>
                                          <p:spTgt spid="43"/>
                                        </p:tgtEl>
                                      </p:cBhvr>
                                    </p:animEffect>
                                  </p:childTnLst>
                                </p:cTn>
                              </p:par>
                            </p:childTnLst>
                          </p:cTn>
                        </p:par>
                        <p:par>
                          <p:cTn id="48" fill="hold">
                            <p:stCondLst>
                              <p:cond delay="5450"/>
                            </p:stCondLst>
                            <p:childTnLst>
                              <p:par>
                                <p:cTn id="49" presetID="16" presetClass="entr" presetSubtype="26" fill="hold" grpId="0" nodeType="afterEffect">
                                  <p:stCondLst>
                                    <p:cond delay="0"/>
                                  </p:stCondLst>
                                  <p:childTnLst>
                                    <p:set>
                                      <p:cBhvr>
                                        <p:cTn id="50" dur="1" fill="hold">
                                          <p:stCondLst>
                                            <p:cond delay="0"/>
                                          </p:stCondLst>
                                        </p:cTn>
                                        <p:tgtEl>
                                          <p:spTgt spid="17421"/>
                                        </p:tgtEl>
                                        <p:attrNameLst>
                                          <p:attrName>style.visibility</p:attrName>
                                        </p:attrNameLst>
                                      </p:cBhvr>
                                      <p:to>
                                        <p:strVal val="visible"/>
                                      </p:to>
                                    </p:set>
                                    <p:animEffect transition="in" filter="barn(inHorizontal)">
                                      <p:cBhvr>
                                        <p:cTn id="51" dur="500"/>
                                        <p:tgtEl>
                                          <p:spTgt spid="17421"/>
                                        </p:tgtEl>
                                      </p:cBhvr>
                                    </p:animEffect>
                                  </p:childTnLst>
                                </p:cTn>
                              </p:par>
                            </p:childTnLst>
                          </p:cTn>
                        </p:par>
                        <p:par>
                          <p:cTn id="52" fill="hold">
                            <p:stCondLst>
                              <p:cond delay="5950"/>
                            </p:stCondLst>
                            <p:childTnLst>
                              <p:par>
                                <p:cTn id="53" presetID="9" presetClass="entr" presetSubtype="0" fill="hold" nodeType="afterEffect">
                                  <p:stCondLst>
                                    <p:cond delay="0"/>
                                  </p:stCondLst>
                                  <p:childTnLst>
                                    <p:set>
                                      <p:cBhvr>
                                        <p:cTn id="54" dur="1" fill="hold">
                                          <p:stCondLst>
                                            <p:cond delay="0"/>
                                          </p:stCondLst>
                                        </p:cTn>
                                        <p:tgtEl>
                                          <p:spTgt spid="17418"/>
                                        </p:tgtEl>
                                        <p:attrNameLst>
                                          <p:attrName>style.visibility</p:attrName>
                                        </p:attrNameLst>
                                      </p:cBhvr>
                                      <p:to>
                                        <p:strVal val="visible"/>
                                      </p:to>
                                    </p:set>
                                    <p:animEffect transition="in" filter="dissolve">
                                      <p:cBhvr>
                                        <p:cTn id="55" dur="5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p:bldP spid="17420" grpId="0" animBg="1"/>
      <p:bldP spid="17421" grpId="0" animBg="1"/>
      <p:bldP spid="17422" grpId="0"/>
      <p:bldP spid="17423" grpId="0"/>
      <p:bldP spid="17424" grpId="2"/>
      <p:bldP spid="1742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 name="组合 35"/>
          <p:cNvGrpSpPr/>
          <p:nvPr/>
        </p:nvGrpSpPr>
        <p:grpSpPr>
          <a:xfrm>
            <a:off x="1303360" y="1600200"/>
            <a:ext cx="6483350" cy="3449638"/>
            <a:chOff x="1303360" y="1600200"/>
            <a:chExt cx="6483350" cy="3449638"/>
          </a:xfrm>
        </p:grpSpPr>
        <p:grpSp>
          <p:nvGrpSpPr>
            <p:cNvPr id="18434" name="Group 2"/>
            <p:cNvGrpSpPr>
              <a:grpSpLocks/>
            </p:cNvGrpSpPr>
            <p:nvPr/>
          </p:nvGrpSpPr>
          <p:grpSpPr bwMode="auto">
            <a:xfrm>
              <a:off x="3603647" y="2349500"/>
              <a:ext cx="1733550" cy="1835150"/>
              <a:chOff x="1694" y="1460"/>
              <a:chExt cx="1186" cy="1256"/>
            </a:xfrm>
          </p:grpSpPr>
          <p:sp>
            <p:nvSpPr>
              <p:cNvPr id="18465" name="Freeform 3"/>
              <p:cNvSpPr>
                <a:spLocks/>
              </p:cNvSpPr>
              <p:nvPr/>
            </p:nvSpPr>
            <p:spPr bwMode="auto">
              <a:xfrm>
                <a:off x="1694" y="1460"/>
                <a:ext cx="1186" cy="837"/>
              </a:xfrm>
              <a:custGeom>
                <a:avLst/>
                <a:gdLst>
                  <a:gd name="T0" fmla="*/ 0 w 1186"/>
                  <a:gd name="T1" fmla="*/ 246 h 837"/>
                  <a:gd name="T2" fmla="*/ 0 w 1186"/>
                  <a:gd name="T3" fmla="*/ 246 h 837"/>
                  <a:gd name="T4" fmla="*/ 58 w 1186"/>
                  <a:gd name="T5" fmla="*/ 218 h 837"/>
                  <a:gd name="T6" fmla="*/ 120 w 1186"/>
                  <a:gd name="T7" fmla="*/ 192 h 837"/>
                  <a:gd name="T8" fmla="*/ 182 w 1186"/>
                  <a:gd name="T9" fmla="*/ 167 h 837"/>
                  <a:gd name="T10" fmla="*/ 248 w 1186"/>
                  <a:gd name="T11" fmla="*/ 144 h 837"/>
                  <a:gd name="T12" fmla="*/ 316 w 1186"/>
                  <a:gd name="T13" fmla="*/ 121 h 837"/>
                  <a:gd name="T14" fmla="*/ 386 w 1186"/>
                  <a:gd name="T15" fmla="*/ 101 h 837"/>
                  <a:gd name="T16" fmla="*/ 459 w 1186"/>
                  <a:gd name="T17" fmla="*/ 82 h 837"/>
                  <a:gd name="T18" fmla="*/ 533 w 1186"/>
                  <a:gd name="T19" fmla="*/ 65 h 837"/>
                  <a:gd name="T20" fmla="*/ 610 w 1186"/>
                  <a:gd name="T21" fmla="*/ 51 h 837"/>
                  <a:gd name="T22" fmla="*/ 687 w 1186"/>
                  <a:gd name="T23" fmla="*/ 38 h 837"/>
                  <a:gd name="T24" fmla="*/ 767 w 1186"/>
                  <a:gd name="T25" fmla="*/ 27 h 837"/>
                  <a:gd name="T26" fmla="*/ 848 w 1186"/>
                  <a:gd name="T27" fmla="*/ 17 h 837"/>
                  <a:gd name="T28" fmla="*/ 930 w 1186"/>
                  <a:gd name="T29" fmla="*/ 10 h 837"/>
                  <a:gd name="T30" fmla="*/ 1015 w 1186"/>
                  <a:gd name="T31" fmla="*/ 4 h 837"/>
                  <a:gd name="T32" fmla="*/ 1099 w 1186"/>
                  <a:gd name="T33" fmla="*/ 1 h 837"/>
                  <a:gd name="T34" fmla="*/ 1186 w 1186"/>
                  <a:gd name="T35" fmla="*/ 0 h 837"/>
                  <a:gd name="T36" fmla="*/ 1186 w 1186"/>
                  <a:gd name="T37" fmla="*/ 837 h 837"/>
                  <a:gd name="T38" fmla="*/ 0 w 1186"/>
                  <a:gd name="T39" fmla="*/ 246 h 8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6"/>
                  <a:gd name="T61" fmla="*/ 0 h 837"/>
                  <a:gd name="T62" fmla="*/ 1186 w 1186"/>
                  <a:gd name="T63" fmla="*/ 837 h 8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6" h="837">
                    <a:moveTo>
                      <a:pt x="0" y="246"/>
                    </a:moveTo>
                    <a:lnTo>
                      <a:pt x="0" y="246"/>
                    </a:lnTo>
                    <a:lnTo>
                      <a:pt x="58" y="218"/>
                    </a:lnTo>
                    <a:lnTo>
                      <a:pt x="120" y="192"/>
                    </a:lnTo>
                    <a:lnTo>
                      <a:pt x="182" y="167"/>
                    </a:lnTo>
                    <a:lnTo>
                      <a:pt x="248" y="144"/>
                    </a:lnTo>
                    <a:lnTo>
                      <a:pt x="316" y="121"/>
                    </a:lnTo>
                    <a:lnTo>
                      <a:pt x="386" y="101"/>
                    </a:lnTo>
                    <a:lnTo>
                      <a:pt x="459" y="82"/>
                    </a:lnTo>
                    <a:lnTo>
                      <a:pt x="533" y="65"/>
                    </a:lnTo>
                    <a:lnTo>
                      <a:pt x="610" y="51"/>
                    </a:lnTo>
                    <a:lnTo>
                      <a:pt x="687" y="38"/>
                    </a:lnTo>
                    <a:lnTo>
                      <a:pt x="767" y="27"/>
                    </a:lnTo>
                    <a:lnTo>
                      <a:pt x="848" y="17"/>
                    </a:lnTo>
                    <a:lnTo>
                      <a:pt x="930" y="10"/>
                    </a:lnTo>
                    <a:lnTo>
                      <a:pt x="1015" y="4"/>
                    </a:lnTo>
                    <a:lnTo>
                      <a:pt x="1099" y="1"/>
                    </a:lnTo>
                    <a:lnTo>
                      <a:pt x="1186" y="0"/>
                    </a:lnTo>
                    <a:lnTo>
                      <a:pt x="1186" y="837"/>
                    </a:lnTo>
                    <a:lnTo>
                      <a:pt x="0" y="246"/>
                    </a:lnTo>
                    <a:close/>
                  </a:path>
                </a:pathLst>
              </a:custGeom>
              <a:solidFill>
                <a:srgbClr val="F8F8F8"/>
              </a:solidFill>
              <a:ln w="9525">
                <a:noFill/>
                <a:round/>
                <a:headEnd/>
                <a:tailEnd/>
              </a:ln>
            </p:spPr>
            <p:txBody>
              <a:bodyPr wrap="none" anchor="ctr"/>
              <a:lstStyle/>
              <a:p>
                <a:endParaRPr lang="zh-CN" altLang="en-US"/>
              </a:p>
            </p:txBody>
          </p:sp>
          <p:sp>
            <p:nvSpPr>
              <p:cNvPr id="18466" name="Freeform 4"/>
              <p:cNvSpPr>
                <a:spLocks/>
              </p:cNvSpPr>
              <p:nvPr/>
            </p:nvSpPr>
            <p:spPr bwMode="auto">
              <a:xfrm>
                <a:off x="1694" y="1706"/>
                <a:ext cx="1186" cy="1010"/>
              </a:xfrm>
              <a:custGeom>
                <a:avLst/>
                <a:gdLst>
                  <a:gd name="T0" fmla="*/ 1186 w 1186"/>
                  <a:gd name="T1" fmla="*/ 591 h 1010"/>
                  <a:gd name="T2" fmla="*/ 0 w 1186"/>
                  <a:gd name="T3" fmla="*/ 0 h 1010"/>
                  <a:gd name="T4" fmla="*/ 0 w 1186"/>
                  <a:gd name="T5" fmla="*/ 419 h 1010"/>
                  <a:gd name="T6" fmla="*/ 1186 w 1186"/>
                  <a:gd name="T7" fmla="*/ 1010 h 1010"/>
                  <a:gd name="T8" fmla="*/ 1186 w 1186"/>
                  <a:gd name="T9" fmla="*/ 591 h 1010"/>
                  <a:gd name="T10" fmla="*/ 0 60000 65536"/>
                  <a:gd name="T11" fmla="*/ 0 60000 65536"/>
                  <a:gd name="T12" fmla="*/ 0 60000 65536"/>
                  <a:gd name="T13" fmla="*/ 0 60000 65536"/>
                  <a:gd name="T14" fmla="*/ 0 60000 65536"/>
                  <a:gd name="T15" fmla="*/ 0 w 1186"/>
                  <a:gd name="T16" fmla="*/ 0 h 1010"/>
                  <a:gd name="T17" fmla="*/ 1186 w 1186"/>
                  <a:gd name="T18" fmla="*/ 1010 h 1010"/>
                </a:gdLst>
                <a:ahLst/>
                <a:cxnLst>
                  <a:cxn ang="T10">
                    <a:pos x="T0" y="T1"/>
                  </a:cxn>
                  <a:cxn ang="T11">
                    <a:pos x="T2" y="T3"/>
                  </a:cxn>
                  <a:cxn ang="T12">
                    <a:pos x="T4" y="T5"/>
                  </a:cxn>
                  <a:cxn ang="T13">
                    <a:pos x="T6" y="T7"/>
                  </a:cxn>
                  <a:cxn ang="T14">
                    <a:pos x="T8" y="T9"/>
                  </a:cxn>
                </a:cxnLst>
                <a:rect l="T15" t="T16" r="T17" b="T18"/>
                <a:pathLst>
                  <a:path w="1186" h="1010">
                    <a:moveTo>
                      <a:pt x="1186" y="591"/>
                    </a:moveTo>
                    <a:lnTo>
                      <a:pt x="0" y="0"/>
                    </a:lnTo>
                    <a:lnTo>
                      <a:pt x="0" y="419"/>
                    </a:lnTo>
                    <a:lnTo>
                      <a:pt x="1186" y="1010"/>
                    </a:lnTo>
                    <a:lnTo>
                      <a:pt x="1186" y="591"/>
                    </a:lnTo>
                    <a:close/>
                  </a:path>
                </a:pathLst>
              </a:custGeom>
              <a:solidFill>
                <a:srgbClr val="DDDDDD"/>
              </a:solidFill>
              <a:ln w="9525">
                <a:noFill/>
                <a:round/>
                <a:headEnd/>
                <a:tailEnd/>
              </a:ln>
            </p:spPr>
            <p:txBody>
              <a:bodyPr/>
              <a:lstStyle/>
              <a:p>
                <a:endParaRPr lang="zh-CN" altLang="en-US"/>
              </a:p>
            </p:txBody>
          </p:sp>
        </p:grpSp>
        <p:grpSp>
          <p:nvGrpSpPr>
            <p:cNvPr id="18435" name="Group 5"/>
            <p:cNvGrpSpPr>
              <a:grpSpLocks/>
            </p:cNvGrpSpPr>
            <p:nvPr/>
          </p:nvGrpSpPr>
          <p:grpSpPr bwMode="auto">
            <a:xfrm>
              <a:off x="5337197" y="2503488"/>
              <a:ext cx="1733550" cy="1681162"/>
              <a:chOff x="2880" y="1565"/>
              <a:chExt cx="1185" cy="1151"/>
            </a:xfrm>
          </p:grpSpPr>
          <p:sp>
            <p:nvSpPr>
              <p:cNvPr id="18463" name="Freeform 6"/>
              <p:cNvSpPr>
                <a:spLocks/>
              </p:cNvSpPr>
              <p:nvPr/>
            </p:nvSpPr>
            <p:spPr bwMode="auto">
              <a:xfrm>
                <a:off x="2880" y="1565"/>
                <a:ext cx="1185" cy="838"/>
              </a:xfrm>
              <a:custGeom>
                <a:avLst/>
                <a:gdLst>
                  <a:gd name="T0" fmla="*/ 1185 w 1185"/>
                  <a:gd name="T1" fmla="*/ 245 h 838"/>
                  <a:gd name="T2" fmla="*/ 1185 w 1185"/>
                  <a:gd name="T3" fmla="*/ 245 h 838"/>
                  <a:gd name="T4" fmla="*/ 1127 w 1185"/>
                  <a:gd name="T5" fmla="*/ 218 h 838"/>
                  <a:gd name="T6" fmla="*/ 1065 w 1185"/>
                  <a:gd name="T7" fmla="*/ 191 h 838"/>
                  <a:gd name="T8" fmla="*/ 1003 w 1185"/>
                  <a:gd name="T9" fmla="*/ 167 h 838"/>
                  <a:gd name="T10" fmla="*/ 937 w 1185"/>
                  <a:gd name="T11" fmla="*/ 143 h 838"/>
                  <a:gd name="T12" fmla="*/ 869 w 1185"/>
                  <a:gd name="T13" fmla="*/ 121 h 838"/>
                  <a:gd name="T14" fmla="*/ 799 w 1185"/>
                  <a:gd name="T15" fmla="*/ 101 h 838"/>
                  <a:gd name="T16" fmla="*/ 726 w 1185"/>
                  <a:gd name="T17" fmla="*/ 83 h 838"/>
                  <a:gd name="T18" fmla="*/ 652 w 1185"/>
                  <a:gd name="T19" fmla="*/ 66 h 838"/>
                  <a:gd name="T20" fmla="*/ 575 w 1185"/>
                  <a:gd name="T21" fmla="*/ 50 h 838"/>
                  <a:gd name="T22" fmla="*/ 498 w 1185"/>
                  <a:gd name="T23" fmla="*/ 37 h 838"/>
                  <a:gd name="T24" fmla="*/ 418 w 1185"/>
                  <a:gd name="T25" fmla="*/ 26 h 838"/>
                  <a:gd name="T26" fmla="*/ 337 w 1185"/>
                  <a:gd name="T27" fmla="*/ 17 h 838"/>
                  <a:gd name="T28" fmla="*/ 255 w 1185"/>
                  <a:gd name="T29" fmla="*/ 10 h 838"/>
                  <a:gd name="T30" fmla="*/ 170 w 1185"/>
                  <a:gd name="T31" fmla="*/ 5 h 838"/>
                  <a:gd name="T32" fmla="*/ 86 w 1185"/>
                  <a:gd name="T33" fmla="*/ 2 h 838"/>
                  <a:gd name="T34" fmla="*/ 0 w 1185"/>
                  <a:gd name="T35" fmla="*/ 0 h 838"/>
                  <a:gd name="T36" fmla="*/ 0 w 1185"/>
                  <a:gd name="T37" fmla="*/ 838 h 838"/>
                  <a:gd name="T38" fmla="*/ 1185 w 1185"/>
                  <a:gd name="T39" fmla="*/ 245 h 8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5"/>
                  <a:gd name="T61" fmla="*/ 0 h 838"/>
                  <a:gd name="T62" fmla="*/ 1185 w 1185"/>
                  <a:gd name="T63" fmla="*/ 838 h 8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5" h="838">
                    <a:moveTo>
                      <a:pt x="1185" y="245"/>
                    </a:moveTo>
                    <a:lnTo>
                      <a:pt x="1185" y="245"/>
                    </a:lnTo>
                    <a:lnTo>
                      <a:pt x="1127" y="218"/>
                    </a:lnTo>
                    <a:lnTo>
                      <a:pt x="1065" y="191"/>
                    </a:lnTo>
                    <a:lnTo>
                      <a:pt x="1003" y="167"/>
                    </a:lnTo>
                    <a:lnTo>
                      <a:pt x="937" y="143"/>
                    </a:lnTo>
                    <a:lnTo>
                      <a:pt x="869" y="121"/>
                    </a:lnTo>
                    <a:lnTo>
                      <a:pt x="799" y="101"/>
                    </a:lnTo>
                    <a:lnTo>
                      <a:pt x="726" y="83"/>
                    </a:lnTo>
                    <a:lnTo>
                      <a:pt x="652" y="66"/>
                    </a:lnTo>
                    <a:lnTo>
                      <a:pt x="575" y="50"/>
                    </a:lnTo>
                    <a:lnTo>
                      <a:pt x="498" y="37"/>
                    </a:lnTo>
                    <a:lnTo>
                      <a:pt x="418" y="26"/>
                    </a:lnTo>
                    <a:lnTo>
                      <a:pt x="337" y="17"/>
                    </a:lnTo>
                    <a:lnTo>
                      <a:pt x="255" y="10"/>
                    </a:lnTo>
                    <a:lnTo>
                      <a:pt x="170" y="5"/>
                    </a:lnTo>
                    <a:lnTo>
                      <a:pt x="86" y="2"/>
                    </a:lnTo>
                    <a:lnTo>
                      <a:pt x="0" y="0"/>
                    </a:lnTo>
                    <a:lnTo>
                      <a:pt x="0" y="838"/>
                    </a:lnTo>
                    <a:lnTo>
                      <a:pt x="1185" y="245"/>
                    </a:lnTo>
                    <a:close/>
                  </a:path>
                </a:pathLst>
              </a:custGeom>
              <a:solidFill>
                <a:schemeClr val="accent2"/>
              </a:solidFill>
              <a:ln w="9525">
                <a:noFill/>
                <a:round/>
                <a:headEnd/>
                <a:tailEnd/>
              </a:ln>
            </p:spPr>
            <p:txBody>
              <a:bodyPr/>
              <a:lstStyle/>
              <a:p>
                <a:endParaRPr lang="zh-CN" altLang="en-US"/>
              </a:p>
            </p:txBody>
          </p:sp>
          <p:sp>
            <p:nvSpPr>
              <p:cNvPr id="18464" name="Freeform 7"/>
              <p:cNvSpPr>
                <a:spLocks/>
              </p:cNvSpPr>
              <p:nvPr/>
            </p:nvSpPr>
            <p:spPr bwMode="auto">
              <a:xfrm>
                <a:off x="2880" y="1810"/>
                <a:ext cx="1185" cy="906"/>
              </a:xfrm>
              <a:custGeom>
                <a:avLst/>
                <a:gdLst>
                  <a:gd name="T0" fmla="*/ 0 w 1185"/>
                  <a:gd name="T1" fmla="*/ 593 h 906"/>
                  <a:gd name="T2" fmla="*/ 1185 w 1185"/>
                  <a:gd name="T3" fmla="*/ 0 h 906"/>
                  <a:gd name="T4" fmla="*/ 1185 w 1185"/>
                  <a:gd name="T5" fmla="*/ 315 h 906"/>
                  <a:gd name="T6" fmla="*/ 0 w 1185"/>
                  <a:gd name="T7" fmla="*/ 906 h 906"/>
                  <a:gd name="T8" fmla="*/ 0 w 1185"/>
                  <a:gd name="T9" fmla="*/ 593 h 906"/>
                  <a:gd name="T10" fmla="*/ 0 60000 65536"/>
                  <a:gd name="T11" fmla="*/ 0 60000 65536"/>
                  <a:gd name="T12" fmla="*/ 0 60000 65536"/>
                  <a:gd name="T13" fmla="*/ 0 60000 65536"/>
                  <a:gd name="T14" fmla="*/ 0 60000 65536"/>
                  <a:gd name="T15" fmla="*/ 0 w 1185"/>
                  <a:gd name="T16" fmla="*/ 0 h 906"/>
                  <a:gd name="T17" fmla="*/ 1185 w 1185"/>
                  <a:gd name="T18" fmla="*/ 906 h 906"/>
                </a:gdLst>
                <a:ahLst/>
                <a:cxnLst>
                  <a:cxn ang="T10">
                    <a:pos x="T0" y="T1"/>
                  </a:cxn>
                  <a:cxn ang="T11">
                    <a:pos x="T2" y="T3"/>
                  </a:cxn>
                  <a:cxn ang="T12">
                    <a:pos x="T4" y="T5"/>
                  </a:cxn>
                  <a:cxn ang="T13">
                    <a:pos x="T6" y="T7"/>
                  </a:cxn>
                  <a:cxn ang="T14">
                    <a:pos x="T8" y="T9"/>
                  </a:cxn>
                </a:cxnLst>
                <a:rect l="T15" t="T16" r="T17" b="T18"/>
                <a:pathLst>
                  <a:path w="1185" h="906">
                    <a:moveTo>
                      <a:pt x="0" y="593"/>
                    </a:moveTo>
                    <a:lnTo>
                      <a:pt x="1185" y="0"/>
                    </a:lnTo>
                    <a:lnTo>
                      <a:pt x="1185" y="315"/>
                    </a:lnTo>
                    <a:lnTo>
                      <a:pt x="0" y="906"/>
                    </a:lnTo>
                    <a:lnTo>
                      <a:pt x="0" y="593"/>
                    </a:lnTo>
                    <a:close/>
                  </a:path>
                </a:pathLst>
              </a:custGeom>
              <a:solidFill>
                <a:schemeClr val="hlink"/>
              </a:solidFill>
              <a:ln w="9525">
                <a:noFill/>
                <a:round/>
                <a:headEnd/>
                <a:tailEnd/>
              </a:ln>
            </p:spPr>
            <p:txBody>
              <a:bodyPr/>
              <a:lstStyle/>
              <a:p>
                <a:endParaRPr lang="zh-CN" altLang="en-US"/>
              </a:p>
            </p:txBody>
          </p:sp>
        </p:grpSp>
        <p:grpSp>
          <p:nvGrpSpPr>
            <p:cNvPr id="18436" name="Group 8"/>
            <p:cNvGrpSpPr>
              <a:grpSpLocks/>
            </p:cNvGrpSpPr>
            <p:nvPr/>
          </p:nvGrpSpPr>
          <p:grpSpPr bwMode="auto">
            <a:xfrm>
              <a:off x="2884510" y="2554288"/>
              <a:ext cx="2451100" cy="1628775"/>
              <a:chOff x="1204" y="1601"/>
              <a:chExt cx="1676" cy="1115"/>
            </a:xfrm>
          </p:grpSpPr>
          <p:sp>
            <p:nvSpPr>
              <p:cNvPr id="18461" name="Freeform 9"/>
              <p:cNvSpPr>
                <a:spLocks/>
              </p:cNvSpPr>
              <p:nvPr/>
            </p:nvSpPr>
            <p:spPr bwMode="auto">
              <a:xfrm>
                <a:off x="1204" y="1601"/>
                <a:ext cx="1676" cy="592"/>
              </a:xfrm>
              <a:custGeom>
                <a:avLst/>
                <a:gdLst>
                  <a:gd name="T0" fmla="*/ 1676 w 1676"/>
                  <a:gd name="T1" fmla="*/ 592 h 592"/>
                  <a:gd name="T2" fmla="*/ 490 w 1676"/>
                  <a:gd name="T3" fmla="*/ 0 h 592"/>
                  <a:gd name="T4" fmla="*/ 490 w 1676"/>
                  <a:gd name="T5" fmla="*/ 0 h 592"/>
                  <a:gd name="T6" fmla="*/ 436 w 1676"/>
                  <a:gd name="T7" fmla="*/ 28 h 592"/>
                  <a:gd name="T8" fmla="*/ 383 w 1676"/>
                  <a:gd name="T9" fmla="*/ 60 h 592"/>
                  <a:gd name="T10" fmla="*/ 333 w 1676"/>
                  <a:gd name="T11" fmla="*/ 91 h 592"/>
                  <a:gd name="T12" fmla="*/ 286 w 1676"/>
                  <a:gd name="T13" fmla="*/ 124 h 592"/>
                  <a:gd name="T14" fmla="*/ 242 w 1676"/>
                  <a:gd name="T15" fmla="*/ 158 h 592"/>
                  <a:gd name="T16" fmla="*/ 202 w 1676"/>
                  <a:gd name="T17" fmla="*/ 194 h 592"/>
                  <a:gd name="T18" fmla="*/ 165 w 1676"/>
                  <a:gd name="T19" fmla="*/ 229 h 592"/>
                  <a:gd name="T20" fmla="*/ 131 w 1676"/>
                  <a:gd name="T21" fmla="*/ 266 h 592"/>
                  <a:gd name="T22" fmla="*/ 101 w 1676"/>
                  <a:gd name="T23" fmla="*/ 305 h 592"/>
                  <a:gd name="T24" fmla="*/ 88 w 1676"/>
                  <a:gd name="T25" fmla="*/ 323 h 592"/>
                  <a:gd name="T26" fmla="*/ 75 w 1676"/>
                  <a:gd name="T27" fmla="*/ 343 h 592"/>
                  <a:gd name="T28" fmla="*/ 64 w 1676"/>
                  <a:gd name="T29" fmla="*/ 363 h 592"/>
                  <a:gd name="T30" fmla="*/ 53 w 1676"/>
                  <a:gd name="T31" fmla="*/ 383 h 592"/>
                  <a:gd name="T32" fmla="*/ 43 w 1676"/>
                  <a:gd name="T33" fmla="*/ 403 h 592"/>
                  <a:gd name="T34" fmla="*/ 34 w 1676"/>
                  <a:gd name="T35" fmla="*/ 423 h 592"/>
                  <a:gd name="T36" fmla="*/ 25 w 1676"/>
                  <a:gd name="T37" fmla="*/ 444 h 592"/>
                  <a:gd name="T38" fmla="*/ 20 w 1676"/>
                  <a:gd name="T39" fmla="*/ 464 h 592"/>
                  <a:gd name="T40" fmla="*/ 13 w 1676"/>
                  <a:gd name="T41" fmla="*/ 486 h 592"/>
                  <a:gd name="T42" fmla="*/ 8 w 1676"/>
                  <a:gd name="T43" fmla="*/ 507 h 592"/>
                  <a:gd name="T44" fmla="*/ 4 w 1676"/>
                  <a:gd name="T45" fmla="*/ 528 h 592"/>
                  <a:gd name="T46" fmla="*/ 3 w 1676"/>
                  <a:gd name="T47" fmla="*/ 550 h 592"/>
                  <a:gd name="T48" fmla="*/ 0 w 1676"/>
                  <a:gd name="T49" fmla="*/ 571 h 592"/>
                  <a:gd name="T50" fmla="*/ 0 w 1676"/>
                  <a:gd name="T51" fmla="*/ 592 h 592"/>
                  <a:gd name="T52" fmla="*/ 1676 w 1676"/>
                  <a:gd name="T53" fmla="*/ 592 h 5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6"/>
                  <a:gd name="T82" fmla="*/ 0 h 592"/>
                  <a:gd name="T83" fmla="*/ 1676 w 1676"/>
                  <a:gd name="T84" fmla="*/ 592 h 59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6" h="592">
                    <a:moveTo>
                      <a:pt x="1676" y="592"/>
                    </a:moveTo>
                    <a:lnTo>
                      <a:pt x="490" y="0"/>
                    </a:lnTo>
                    <a:lnTo>
                      <a:pt x="436" y="28"/>
                    </a:lnTo>
                    <a:lnTo>
                      <a:pt x="383" y="60"/>
                    </a:lnTo>
                    <a:lnTo>
                      <a:pt x="333" y="91"/>
                    </a:lnTo>
                    <a:lnTo>
                      <a:pt x="286" y="124"/>
                    </a:lnTo>
                    <a:lnTo>
                      <a:pt x="242" y="158"/>
                    </a:lnTo>
                    <a:lnTo>
                      <a:pt x="202" y="194"/>
                    </a:lnTo>
                    <a:lnTo>
                      <a:pt x="165" y="229"/>
                    </a:lnTo>
                    <a:lnTo>
                      <a:pt x="131" y="266"/>
                    </a:lnTo>
                    <a:lnTo>
                      <a:pt x="101" y="305"/>
                    </a:lnTo>
                    <a:lnTo>
                      <a:pt x="88" y="323"/>
                    </a:lnTo>
                    <a:lnTo>
                      <a:pt x="75" y="343"/>
                    </a:lnTo>
                    <a:lnTo>
                      <a:pt x="64" y="363"/>
                    </a:lnTo>
                    <a:lnTo>
                      <a:pt x="53" y="383"/>
                    </a:lnTo>
                    <a:lnTo>
                      <a:pt x="43" y="403"/>
                    </a:lnTo>
                    <a:lnTo>
                      <a:pt x="34" y="423"/>
                    </a:lnTo>
                    <a:lnTo>
                      <a:pt x="25" y="444"/>
                    </a:lnTo>
                    <a:lnTo>
                      <a:pt x="20" y="464"/>
                    </a:lnTo>
                    <a:lnTo>
                      <a:pt x="13" y="486"/>
                    </a:lnTo>
                    <a:lnTo>
                      <a:pt x="8" y="507"/>
                    </a:lnTo>
                    <a:lnTo>
                      <a:pt x="4" y="528"/>
                    </a:lnTo>
                    <a:lnTo>
                      <a:pt x="3" y="550"/>
                    </a:lnTo>
                    <a:lnTo>
                      <a:pt x="0" y="571"/>
                    </a:lnTo>
                    <a:lnTo>
                      <a:pt x="0" y="592"/>
                    </a:lnTo>
                    <a:lnTo>
                      <a:pt x="1676" y="592"/>
                    </a:lnTo>
                    <a:close/>
                  </a:path>
                </a:pathLst>
              </a:custGeom>
              <a:solidFill>
                <a:srgbClr val="EAEAEA"/>
              </a:solidFill>
              <a:ln w="9525">
                <a:noFill/>
                <a:round/>
                <a:headEnd/>
                <a:tailEnd/>
              </a:ln>
            </p:spPr>
            <p:txBody>
              <a:bodyPr wrap="none" anchor="ctr"/>
              <a:lstStyle/>
              <a:p>
                <a:endParaRPr lang="zh-CN" altLang="en-US"/>
              </a:p>
            </p:txBody>
          </p:sp>
          <p:sp>
            <p:nvSpPr>
              <p:cNvPr id="18462" name="Rectangle 10"/>
              <p:cNvSpPr>
                <a:spLocks noChangeArrowheads="1"/>
              </p:cNvSpPr>
              <p:nvPr/>
            </p:nvSpPr>
            <p:spPr bwMode="auto">
              <a:xfrm>
                <a:off x="1204" y="2193"/>
                <a:ext cx="1676" cy="523"/>
              </a:xfrm>
              <a:prstGeom prst="rect">
                <a:avLst/>
              </a:prstGeom>
              <a:solidFill>
                <a:srgbClr val="C0C0C0"/>
              </a:solidFill>
              <a:ln w="9525" algn="ctr">
                <a:noFill/>
                <a:miter lim="800000"/>
                <a:headEnd/>
                <a:tailEnd/>
              </a:ln>
            </p:spPr>
            <p:txBody>
              <a:bodyPr/>
              <a:lstStyle/>
              <a:p>
                <a:endParaRPr lang="zh-CN" altLang="en-US" b="0">
                  <a:latin typeface="微软雅黑" pitchFamily="34" charset="-122"/>
                </a:endParaRPr>
              </a:p>
            </p:txBody>
          </p:sp>
        </p:grpSp>
        <p:grpSp>
          <p:nvGrpSpPr>
            <p:cNvPr id="18437" name="Group 11"/>
            <p:cNvGrpSpPr>
              <a:grpSpLocks/>
            </p:cNvGrpSpPr>
            <p:nvPr/>
          </p:nvGrpSpPr>
          <p:grpSpPr bwMode="auto">
            <a:xfrm>
              <a:off x="5337197" y="3016250"/>
              <a:ext cx="2449513" cy="1168400"/>
              <a:chOff x="2880" y="1916"/>
              <a:chExt cx="1675" cy="800"/>
            </a:xfrm>
          </p:grpSpPr>
          <p:sp>
            <p:nvSpPr>
              <p:cNvPr id="18459" name="Freeform 12"/>
              <p:cNvSpPr>
                <a:spLocks/>
              </p:cNvSpPr>
              <p:nvPr/>
            </p:nvSpPr>
            <p:spPr bwMode="auto">
              <a:xfrm>
                <a:off x="2880" y="1916"/>
                <a:ext cx="1675" cy="591"/>
              </a:xfrm>
              <a:custGeom>
                <a:avLst/>
                <a:gdLst>
                  <a:gd name="T0" fmla="*/ 0 w 1675"/>
                  <a:gd name="T1" fmla="*/ 591 h 591"/>
                  <a:gd name="T2" fmla="*/ 1185 w 1675"/>
                  <a:gd name="T3" fmla="*/ 0 h 591"/>
                  <a:gd name="T4" fmla="*/ 1185 w 1675"/>
                  <a:gd name="T5" fmla="*/ 0 h 591"/>
                  <a:gd name="T6" fmla="*/ 1239 w 1675"/>
                  <a:gd name="T7" fmla="*/ 28 h 591"/>
                  <a:gd name="T8" fmla="*/ 1292 w 1675"/>
                  <a:gd name="T9" fmla="*/ 58 h 591"/>
                  <a:gd name="T10" fmla="*/ 1342 w 1675"/>
                  <a:gd name="T11" fmla="*/ 89 h 591"/>
                  <a:gd name="T12" fmla="*/ 1389 w 1675"/>
                  <a:gd name="T13" fmla="*/ 124 h 591"/>
                  <a:gd name="T14" fmla="*/ 1433 w 1675"/>
                  <a:gd name="T15" fmla="*/ 156 h 591"/>
                  <a:gd name="T16" fmla="*/ 1473 w 1675"/>
                  <a:gd name="T17" fmla="*/ 192 h 591"/>
                  <a:gd name="T18" fmla="*/ 1510 w 1675"/>
                  <a:gd name="T19" fmla="*/ 228 h 591"/>
                  <a:gd name="T20" fmla="*/ 1544 w 1675"/>
                  <a:gd name="T21" fmla="*/ 265 h 591"/>
                  <a:gd name="T22" fmla="*/ 1574 w 1675"/>
                  <a:gd name="T23" fmla="*/ 303 h 591"/>
                  <a:gd name="T24" fmla="*/ 1587 w 1675"/>
                  <a:gd name="T25" fmla="*/ 323 h 591"/>
                  <a:gd name="T26" fmla="*/ 1600 w 1675"/>
                  <a:gd name="T27" fmla="*/ 342 h 591"/>
                  <a:gd name="T28" fmla="*/ 1611 w 1675"/>
                  <a:gd name="T29" fmla="*/ 361 h 591"/>
                  <a:gd name="T30" fmla="*/ 1622 w 1675"/>
                  <a:gd name="T31" fmla="*/ 381 h 591"/>
                  <a:gd name="T32" fmla="*/ 1632 w 1675"/>
                  <a:gd name="T33" fmla="*/ 401 h 591"/>
                  <a:gd name="T34" fmla="*/ 1641 w 1675"/>
                  <a:gd name="T35" fmla="*/ 423 h 591"/>
                  <a:gd name="T36" fmla="*/ 1650 w 1675"/>
                  <a:gd name="T37" fmla="*/ 443 h 591"/>
                  <a:gd name="T38" fmla="*/ 1655 w 1675"/>
                  <a:gd name="T39" fmla="*/ 464 h 591"/>
                  <a:gd name="T40" fmla="*/ 1662 w 1675"/>
                  <a:gd name="T41" fmla="*/ 484 h 591"/>
                  <a:gd name="T42" fmla="*/ 1667 w 1675"/>
                  <a:gd name="T43" fmla="*/ 505 h 591"/>
                  <a:gd name="T44" fmla="*/ 1671 w 1675"/>
                  <a:gd name="T45" fmla="*/ 527 h 591"/>
                  <a:gd name="T46" fmla="*/ 1672 w 1675"/>
                  <a:gd name="T47" fmla="*/ 548 h 591"/>
                  <a:gd name="T48" fmla="*/ 1675 w 1675"/>
                  <a:gd name="T49" fmla="*/ 569 h 591"/>
                  <a:gd name="T50" fmla="*/ 1675 w 1675"/>
                  <a:gd name="T51" fmla="*/ 591 h 591"/>
                  <a:gd name="T52" fmla="*/ 0 w 1675"/>
                  <a:gd name="T53" fmla="*/ 591 h 5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5"/>
                  <a:gd name="T82" fmla="*/ 0 h 591"/>
                  <a:gd name="T83" fmla="*/ 1675 w 1675"/>
                  <a:gd name="T84" fmla="*/ 591 h 5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5" h="591">
                    <a:moveTo>
                      <a:pt x="0" y="591"/>
                    </a:moveTo>
                    <a:lnTo>
                      <a:pt x="1185" y="0"/>
                    </a:lnTo>
                    <a:lnTo>
                      <a:pt x="1239" y="28"/>
                    </a:lnTo>
                    <a:lnTo>
                      <a:pt x="1292" y="58"/>
                    </a:lnTo>
                    <a:lnTo>
                      <a:pt x="1342" y="89"/>
                    </a:lnTo>
                    <a:lnTo>
                      <a:pt x="1389" y="124"/>
                    </a:lnTo>
                    <a:lnTo>
                      <a:pt x="1433" y="156"/>
                    </a:lnTo>
                    <a:lnTo>
                      <a:pt x="1473" y="192"/>
                    </a:lnTo>
                    <a:lnTo>
                      <a:pt x="1510" y="228"/>
                    </a:lnTo>
                    <a:lnTo>
                      <a:pt x="1544" y="265"/>
                    </a:lnTo>
                    <a:lnTo>
                      <a:pt x="1574" y="303"/>
                    </a:lnTo>
                    <a:lnTo>
                      <a:pt x="1587" y="323"/>
                    </a:lnTo>
                    <a:lnTo>
                      <a:pt x="1600" y="342"/>
                    </a:lnTo>
                    <a:lnTo>
                      <a:pt x="1611" y="361"/>
                    </a:lnTo>
                    <a:lnTo>
                      <a:pt x="1622" y="381"/>
                    </a:lnTo>
                    <a:lnTo>
                      <a:pt x="1632" y="401"/>
                    </a:lnTo>
                    <a:lnTo>
                      <a:pt x="1641" y="423"/>
                    </a:lnTo>
                    <a:lnTo>
                      <a:pt x="1650" y="443"/>
                    </a:lnTo>
                    <a:lnTo>
                      <a:pt x="1655" y="464"/>
                    </a:lnTo>
                    <a:lnTo>
                      <a:pt x="1662" y="484"/>
                    </a:lnTo>
                    <a:lnTo>
                      <a:pt x="1667" y="505"/>
                    </a:lnTo>
                    <a:lnTo>
                      <a:pt x="1671" y="527"/>
                    </a:lnTo>
                    <a:lnTo>
                      <a:pt x="1672" y="548"/>
                    </a:lnTo>
                    <a:lnTo>
                      <a:pt x="1675" y="569"/>
                    </a:lnTo>
                    <a:lnTo>
                      <a:pt x="1675" y="591"/>
                    </a:lnTo>
                    <a:lnTo>
                      <a:pt x="0" y="591"/>
                    </a:lnTo>
                    <a:close/>
                  </a:path>
                </a:pathLst>
              </a:custGeom>
              <a:solidFill>
                <a:srgbClr val="F8F8F8"/>
              </a:solidFill>
              <a:ln w="9525">
                <a:noFill/>
                <a:round/>
                <a:headEnd/>
                <a:tailEnd/>
              </a:ln>
            </p:spPr>
            <p:txBody>
              <a:bodyPr wrap="none" anchor="ctr"/>
              <a:lstStyle/>
              <a:p>
                <a:endParaRPr lang="zh-CN" altLang="en-US"/>
              </a:p>
            </p:txBody>
          </p:sp>
          <p:sp>
            <p:nvSpPr>
              <p:cNvPr id="18460" name="Rectangle 13"/>
              <p:cNvSpPr>
                <a:spLocks noChangeArrowheads="1"/>
              </p:cNvSpPr>
              <p:nvPr/>
            </p:nvSpPr>
            <p:spPr bwMode="auto">
              <a:xfrm>
                <a:off x="2880" y="2507"/>
                <a:ext cx="1675" cy="209"/>
              </a:xfrm>
              <a:prstGeom prst="rect">
                <a:avLst/>
              </a:prstGeom>
              <a:solidFill>
                <a:srgbClr val="C0C0C0"/>
              </a:solidFill>
              <a:ln w="9525" algn="ctr">
                <a:noFill/>
                <a:miter lim="800000"/>
                <a:headEnd/>
                <a:tailEnd/>
              </a:ln>
            </p:spPr>
            <p:txBody>
              <a:bodyPr/>
              <a:lstStyle/>
              <a:p>
                <a:endParaRPr lang="zh-CN" altLang="en-US" b="0">
                  <a:latin typeface="微软雅黑" pitchFamily="34" charset="-122"/>
                </a:endParaRPr>
              </a:p>
            </p:txBody>
          </p:sp>
        </p:grpSp>
        <p:grpSp>
          <p:nvGrpSpPr>
            <p:cNvPr id="18438" name="Group 14"/>
            <p:cNvGrpSpPr>
              <a:grpSpLocks/>
            </p:cNvGrpSpPr>
            <p:nvPr/>
          </p:nvGrpSpPr>
          <p:grpSpPr bwMode="auto">
            <a:xfrm>
              <a:off x="2347935" y="3267075"/>
              <a:ext cx="2449512" cy="1782763"/>
              <a:chOff x="1204" y="2088"/>
              <a:chExt cx="1676" cy="1221"/>
            </a:xfrm>
          </p:grpSpPr>
          <p:sp>
            <p:nvSpPr>
              <p:cNvPr id="18456" name="Freeform 15"/>
              <p:cNvSpPr>
                <a:spLocks/>
              </p:cNvSpPr>
              <p:nvPr/>
            </p:nvSpPr>
            <p:spPr bwMode="auto">
              <a:xfrm>
                <a:off x="1204" y="2088"/>
                <a:ext cx="1676" cy="593"/>
              </a:xfrm>
              <a:custGeom>
                <a:avLst/>
                <a:gdLst>
                  <a:gd name="T0" fmla="*/ 1676 w 1676"/>
                  <a:gd name="T1" fmla="*/ 0 h 593"/>
                  <a:gd name="T2" fmla="*/ 490 w 1676"/>
                  <a:gd name="T3" fmla="*/ 593 h 593"/>
                  <a:gd name="T4" fmla="*/ 490 w 1676"/>
                  <a:gd name="T5" fmla="*/ 593 h 593"/>
                  <a:gd name="T6" fmla="*/ 436 w 1676"/>
                  <a:gd name="T7" fmla="*/ 564 h 593"/>
                  <a:gd name="T8" fmla="*/ 383 w 1676"/>
                  <a:gd name="T9" fmla="*/ 533 h 593"/>
                  <a:gd name="T10" fmla="*/ 333 w 1676"/>
                  <a:gd name="T11" fmla="*/ 501 h 593"/>
                  <a:gd name="T12" fmla="*/ 286 w 1676"/>
                  <a:gd name="T13" fmla="*/ 469 h 593"/>
                  <a:gd name="T14" fmla="*/ 242 w 1676"/>
                  <a:gd name="T15" fmla="*/ 434 h 593"/>
                  <a:gd name="T16" fmla="*/ 202 w 1676"/>
                  <a:gd name="T17" fmla="*/ 400 h 593"/>
                  <a:gd name="T18" fmla="*/ 165 w 1676"/>
                  <a:gd name="T19" fmla="*/ 363 h 593"/>
                  <a:gd name="T20" fmla="*/ 131 w 1676"/>
                  <a:gd name="T21" fmla="*/ 326 h 593"/>
                  <a:gd name="T22" fmla="*/ 101 w 1676"/>
                  <a:gd name="T23" fmla="*/ 288 h 593"/>
                  <a:gd name="T24" fmla="*/ 88 w 1676"/>
                  <a:gd name="T25" fmla="*/ 269 h 593"/>
                  <a:gd name="T26" fmla="*/ 75 w 1676"/>
                  <a:gd name="T27" fmla="*/ 249 h 593"/>
                  <a:gd name="T28" fmla="*/ 64 w 1676"/>
                  <a:gd name="T29" fmla="*/ 229 h 593"/>
                  <a:gd name="T30" fmla="*/ 53 w 1676"/>
                  <a:gd name="T31" fmla="*/ 209 h 593"/>
                  <a:gd name="T32" fmla="*/ 43 w 1676"/>
                  <a:gd name="T33" fmla="*/ 189 h 593"/>
                  <a:gd name="T34" fmla="*/ 34 w 1676"/>
                  <a:gd name="T35" fmla="*/ 170 h 593"/>
                  <a:gd name="T36" fmla="*/ 25 w 1676"/>
                  <a:gd name="T37" fmla="*/ 148 h 593"/>
                  <a:gd name="T38" fmla="*/ 20 w 1676"/>
                  <a:gd name="T39" fmla="*/ 128 h 593"/>
                  <a:gd name="T40" fmla="*/ 13 w 1676"/>
                  <a:gd name="T41" fmla="*/ 107 h 593"/>
                  <a:gd name="T42" fmla="*/ 8 w 1676"/>
                  <a:gd name="T43" fmla="*/ 85 h 593"/>
                  <a:gd name="T44" fmla="*/ 4 w 1676"/>
                  <a:gd name="T45" fmla="*/ 66 h 593"/>
                  <a:gd name="T46" fmla="*/ 3 w 1676"/>
                  <a:gd name="T47" fmla="*/ 44 h 593"/>
                  <a:gd name="T48" fmla="*/ 0 w 1676"/>
                  <a:gd name="T49" fmla="*/ 21 h 593"/>
                  <a:gd name="T50" fmla="*/ 0 w 1676"/>
                  <a:gd name="T51" fmla="*/ 0 h 593"/>
                  <a:gd name="T52" fmla="*/ 1676 w 1676"/>
                  <a:gd name="T53" fmla="*/ 0 h 5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6"/>
                  <a:gd name="T82" fmla="*/ 0 h 593"/>
                  <a:gd name="T83" fmla="*/ 1676 w 1676"/>
                  <a:gd name="T84" fmla="*/ 593 h 5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6" h="593">
                    <a:moveTo>
                      <a:pt x="1676" y="0"/>
                    </a:moveTo>
                    <a:lnTo>
                      <a:pt x="490" y="593"/>
                    </a:lnTo>
                    <a:lnTo>
                      <a:pt x="436" y="564"/>
                    </a:lnTo>
                    <a:lnTo>
                      <a:pt x="383" y="533"/>
                    </a:lnTo>
                    <a:lnTo>
                      <a:pt x="333" y="501"/>
                    </a:lnTo>
                    <a:lnTo>
                      <a:pt x="286" y="469"/>
                    </a:lnTo>
                    <a:lnTo>
                      <a:pt x="242" y="434"/>
                    </a:lnTo>
                    <a:lnTo>
                      <a:pt x="202" y="400"/>
                    </a:lnTo>
                    <a:lnTo>
                      <a:pt x="165" y="363"/>
                    </a:lnTo>
                    <a:lnTo>
                      <a:pt x="131" y="326"/>
                    </a:lnTo>
                    <a:lnTo>
                      <a:pt x="101" y="288"/>
                    </a:lnTo>
                    <a:lnTo>
                      <a:pt x="88" y="269"/>
                    </a:lnTo>
                    <a:lnTo>
                      <a:pt x="75" y="249"/>
                    </a:lnTo>
                    <a:lnTo>
                      <a:pt x="64" y="229"/>
                    </a:lnTo>
                    <a:lnTo>
                      <a:pt x="53" y="209"/>
                    </a:lnTo>
                    <a:lnTo>
                      <a:pt x="43" y="189"/>
                    </a:lnTo>
                    <a:lnTo>
                      <a:pt x="34" y="170"/>
                    </a:lnTo>
                    <a:lnTo>
                      <a:pt x="25" y="148"/>
                    </a:lnTo>
                    <a:lnTo>
                      <a:pt x="20" y="128"/>
                    </a:lnTo>
                    <a:lnTo>
                      <a:pt x="13" y="107"/>
                    </a:lnTo>
                    <a:lnTo>
                      <a:pt x="8" y="85"/>
                    </a:lnTo>
                    <a:lnTo>
                      <a:pt x="4" y="66"/>
                    </a:lnTo>
                    <a:lnTo>
                      <a:pt x="3" y="44"/>
                    </a:lnTo>
                    <a:lnTo>
                      <a:pt x="0" y="21"/>
                    </a:lnTo>
                    <a:lnTo>
                      <a:pt x="0" y="0"/>
                    </a:lnTo>
                    <a:lnTo>
                      <a:pt x="1676" y="0"/>
                    </a:lnTo>
                    <a:close/>
                  </a:path>
                </a:pathLst>
              </a:custGeom>
              <a:solidFill>
                <a:srgbClr val="F8F8F8"/>
              </a:solidFill>
              <a:ln w="9525">
                <a:noFill/>
                <a:round/>
                <a:headEnd/>
                <a:tailEnd/>
              </a:ln>
            </p:spPr>
            <p:txBody>
              <a:bodyPr wrap="none" anchor="ctr"/>
              <a:lstStyle/>
              <a:p>
                <a:endParaRPr lang="zh-CN" altLang="en-US"/>
              </a:p>
            </p:txBody>
          </p:sp>
          <p:sp>
            <p:nvSpPr>
              <p:cNvPr id="18457" name="Freeform 16"/>
              <p:cNvSpPr>
                <a:spLocks/>
              </p:cNvSpPr>
              <p:nvPr/>
            </p:nvSpPr>
            <p:spPr bwMode="auto">
              <a:xfrm>
                <a:off x="1204" y="2088"/>
                <a:ext cx="490" cy="1221"/>
              </a:xfrm>
              <a:custGeom>
                <a:avLst/>
                <a:gdLst>
                  <a:gd name="T0" fmla="*/ 490 w 490"/>
                  <a:gd name="T1" fmla="*/ 593 h 1221"/>
                  <a:gd name="T2" fmla="*/ 490 w 490"/>
                  <a:gd name="T3" fmla="*/ 593 h 1221"/>
                  <a:gd name="T4" fmla="*/ 436 w 490"/>
                  <a:gd name="T5" fmla="*/ 564 h 1221"/>
                  <a:gd name="T6" fmla="*/ 383 w 490"/>
                  <a:gd name="T7" fmla="*/ 533 h 1221"/>
                  <a:gd name="T8" fmla="*/ 333 w 490"/>
                  <a:gd name="T9" fmla="*/ 501 h 1221"/>
                  <a:gd name="T10" fmla="*/ 286 w 490"/>
                  <a:gd name="T11" fmla="*/ 469 h 1221"/>
                  <a:gd name="T12" fmla="*/ 242 w 490"/>
                  <a:gd name="T13" fmla="*/ 434 h 1221"/>
                  <a:gd name="T14" fmla="*/ 202 w 490"/>
                  <a:gd name="T15" fmla="*/ 400 h 1221"/>
                  <a:gd name="T16" fmla="*/ 165 w 490"/>
                  <a:gd name="T17" fmla="*/ 363 h 1221"/>
                  <a:gd name="T18" fmla="*/ 131 w 490"/>
                  <a:gd name="T19" fmla="*/ 326 h 1221"/>
                  <a:gd name="T20" fmla="*/ 101 w 490"/>
                  <a:gd name="T21" fmla="*/ 288 h 1221"/>
                  <a:gd name="T22" fmla="*/ 88 w 490"/>
                  <a:gd name="T23" fmla="*/ 269 h 1221"/>
                  <a:gd name="T24" fmla="*/ 75 w 490"/>
                  <a:gd name="T25" fmla="*/ 249 h 1221"/>
                  <a:gd name="T26" fmla="*/ 64 w 490"/>
                  <a:gd name="T27" fmla="*/ 229 h 1221"/>
                  <a:gd name="T28" fmla="*/ 53 w 490"/>
                  <a:gd name="T29" fmla="*/ 209 h 1221"/>
                  <a:gd name="T30" fmla="*/ 43 w 490"/>
                  <a:gd name="T31" fmla="*/ 189 h 1221"/>
                  <a:gd name="T32" fmla="*/ 34 w 490"/>
                  <a:gd name="T33" fmla="*/ 170 h 1221"/>
                  <a:gd name="T34" fmla="*/ 25 w 490"/>
                  <a:gd name="T35" fmla="*/ 148 h 1221"/>
                  <a:gd name="T36" fmla="*/ 20 w 490"/>
                  <a:gd name="T37" fmla="*/ 128 h 1221"/>
                  <a:gd name="T38" fmla="*/ 13 w 490"/>
                  <a:gd name="T39" fmla="*/ 107 h 1221"/>
                  <a:gd name="T40" fmla="*/ 8 w 490"/>
                  <a:gd name="T41" fmla="*/ 85 h 1221"/>
                  <a:gd name="T42" fmla="*/ 4 w 490"/>
                  <a:gd name="T43" fmla="*/ 66 h 1221"/>
                  <a:gd name="T44" fmla="*/ 3 w 490"/>
                  <a:gd name="T45" fmla="*/ 44 h 1221"/>
                  <a:gd name="T46" fmla="*/ 0 w 490"/>
                  <a:gd name="T47" fmla="*/ 21 h 1221"/>
                  <a:gd name="T48" fmla="*/ 0 w 490"/>
                  <a:gd name="T49" fmla="*/ 0 h 1221"/>
                  <a:gd name="T50" fmla="*/ 0 w 490"/>
                  <a:gd name="T51" fmla="*/ 628 h 1221"/>
                  <a:gd name="T52" fmla="*/ 0 w 490"/>
                  <a:gd name="T53" fmla="*/ 628 h 1221"/>
                  <a:gd name="T54" fmla="*/ 0 w 490"/>
                  <a:gd name="T55" fmla="*/ 650 h 1221"/>
                  <a:gd name="T56" fmla="*/ 3 w 490"/>
                  <a:gd name="T57" fmla="*/ 672 h 1221"/>
                  <a:gd name="T58" fmla="*/ 4 w 490"/>
                  <a:gd name="T59" fmla="*/ 694 h 1221"/>
                  <a:gd name="T60" fmla="*/ 8 w 490"/>
                  <a:gd name="T61" fmla="*/ 714 h 1221"/>
                  <a:gd name="T62" fmla="*/ 13 w 490"/>
                  <a:gd name="T63" fmla="*/ 735 h 1221"/>
                  <a:gd name="T64" fmla="*/ 20 w 490"/>
                  <a:gd name="T65" fmla="*/ 756 h 1221"/>
                  <a:gd name="T66" fmla="*/ 25 w 490"/>
                  <a:gd name="T67" fmla="*/ 776 h 1221"/>
                  <a:gd name="T68" fmla="*/ 34 w 490"/>
                  <a:gd name="T69" fmla="*/ 798 h 1221"/>
                  <a:gd name="T70" fmla="*/ 43 w 490"/>
                  <a:gd name="T71" fmla="*/ 818 h 1221"/>
                  <a:gd name="T72" fmla="*/ 53 w 490"/>
                  <a:gd name="T73" fmla="*/ 838 h 1221"/>
                  <a:gd name="T74" fmla="*/ 64 w 490"/>
                  <a:gd name="T75" fmla="*/ 858 h 1221"/>
                  <a:gd name="T76" fmla="*/ 75 w 490"/>
                  <a:gd name="T77" fmla="*/ 877 h 1221"/>
                  <a:gd name="T78" fmla="*/ 88 w 490"/>
                  <a:gd name="T79" fmla="*/ 897 h 1221"/>
                  <a:gd name="T80" fmla="*/ 101 w 490"/>
                  <a:gd name="T81" fmla="*/ 916 h 1221"/>
                  <a:gd name="T82" fmla="*/ 131 w 490"/>
                  <a:gd name="T83" fmla="*/ 954 h 1221"/>
                  <a:gd name="T84" fmla="*/ 165 w 490"/>
                  <a:gd name="T85" fmla="*/ 991 h 1221"/>
                  <a:gd name="T86" fmla="*/ 202 w 490"/>
                  <a:gd name="T87" fmla="*/ 1028 h 1221"/>
                  <a:gd name="T88" fmla="*/ 242 w 490"/>
                  <a:gd name="T89" fmla="*/ 1063 h 1221"/>
                  <a:gd name="T90" fmla="*/ 286 w 490"/>
                  <a:gd name="T91" fmla="*/ 1097 h 1221"/>
                  <a:gd name="T92" fmla="*/ 333 w 490"/>
                  <a:gd name="T93" fmla="*/ 1130 h 1221"/>
                  <a:gd name="T94" fmla="*/ 383 w 490"/>
                  <a:gd name="T95" fmla="*/ 1161 h 1221"/>
                  <a:gd name="T96" fmla="*/ 436 w 490"/>
                  <a:gd name="T97" fmla="*/ 1192 h 1221"/>
                  <a:gd name="T98" fmla="*/ 490 w 490"/>
                  <a:gd name="T99" fmla="*/ 1221 h 1221"/>
                  <a:gd name="T100" fmla="*/ 490 w 490"/>
                  <a:gd name="T101" fmla="*/ 593 h 12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0"/>
                  <a:gd name="T154" fmla="*/ 0 h 1221"/>
                  <a:gd name="T155" fmla="*/ 490 w 490"/>
                  <a:gd name="T156" fmla="*/ 1221 h 12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0" h="1221">
                    <a:moveTo>
                      <a:pt x="490" y="593"/>
                    </a:moveTo>
                    <a:lnTo>
                      <a:pt x="490" y="593"/>
                    </a:lnTo>
                    <a:lnTo>
                      <a:pt x="436" y="564"/>
                    </a:lnTo>
                    <a:lnTo>
                      <a:pt x="383" y="533"/>
                    </a:lnTo>
                    <a:lnTo>
                      <a:pt x="333" y="501"/>
                    </a:lnTo>
                    <a:lnTo>
                      <a:pt x="286" y="469"/>
                    </a:lnTo>
                    <a:lnTo>
                      <a:pt x="242" y="434"/>
                    </a:lnTo>
                    <a:lnTo>
                      <a:pt x="202" y="400"/>
                    </a:lnTo>
                    <a:lnTo>
                      <a:pt x="165" y="363"/>
                    </a:lnTo>
                    <a:lnTo>
                      <a:pt x="131" y="326"/>
                    </a:lnTo>
                    <a:lnTo>
                      <a:pt x="101" y="288"/>
                    </a:lnTo>
                    <a:lnTo>
                      <a:pt x="88" y="269"/>
                    </a:lnTo>
                    <a:lnTo>
                      <a:pt x="75" y="249"/>
                    </a:lnTo>
                    <a:lnTo>
                      <a:pt x="64" y="229"/>
                    </a:lnTo>
                    <a:lnTo>
                      <a:pt x="53" y="209"/>
                    </a:lnTo>
                    <a:lnTo>
                      <a:pt x="43" y="189"/>
                    </a:lnTo>
                    <a:lnTo>
                      <a:pt x="34" y="170"/>
                    </a:lnTo>
                    <a:lnTo>
                      <a:pt x="25" y="148"/>
                    </a:lnTo>
                    <a:lnTo>
                      <a:pt x="20" y="128"/>
                    </a:lnTo>
                    <a:lnTo>
                      <a:pt x="13" y="107"/>
                    </a:lnTo>
                    <a:lnTo>
                      <a:pt x="8" y="85"/>
                    </a:lnTo>
                    <a:lnTo>
                      <a:pt x="4" y="66"/>
                    </a:lnTo>
                    <a:lnTo>
                      <a:pt x="3" y="44"/>
                    </a:lnTo>
                    <a:lnTo>
                      <a:pt x="0" y="21"/>
                    </a:lnTo>
                    <a:lnTo>
                      <a:pt x="0" y="0"/>
                    </a:lnTo>
                    <a:lnTo>
                      <a:pt x="0" y="628"/>
                    </a:lnTo>
                    <a:lnTo>
                      <a:pt x="0" y="650"/>
                    </a:lnTo>
                    <a:lnTo>
                      <a:pt x="3" y="672"/>
                    </a:lnTo>
                    <a:lnTo>
                      <a:pt x="4" y="694"/>
                    </a:lnTo>
                    <a:lnTo>
                      <a:pt x="8" y="714"/>
                    </a:lnTo>
                    <a:lnTo>
                      <a:pt x="13" y="735"/>
                    </a:lnTo>
                    <a:lnTo>
                      <a:pt x="20" y="756"/>
                    </a:lnTo>
                    <a:lnTo>
                      <a:pt x="25" y="776"/>
                    </a:lnTo>
                    <a:lnTo>
                      <a:pt x="34" y="798"/>
                    </a:lnTo>
                    <a:lnTo>
                      <a:pt x="43" y="818"/>
                    </a:lnTo>
                    <a:lnTo>
                      <a:pt x="53" y="838"/>
                    </a:lnTo>
                    <a:lnTo>
                      <a:pt x="64" y="858"/>
                    </a:lnTo>
                    <a:lnTo>
                      <a:pt x="75" y="877"/>
                    </a:lnTo>
                    <a:lnTo>
                      <a:pt x="88" y="897"/>
                    </a:lnTo>
                    <a:lnTo>
                      <a:pt x="101" y="916"/>
                    </a:lnTo>
                    <a:lnTo>
                      <a:pt x="131" y="954"/>
                    </a:lnTo>
                    <a:lnTo>
                      <a:pt x="165" y="991"/>
                    </a:lnTo>
                    <a:lnTo>
                      <a:pt x="202" y="1028"/>
                    </a:lnTo>
                    <a:lnTo>
                      <a:pt x="242" y="1063"/>
                    </a:lnTo>
                    <a:lnTo>
                      <a:pt x="286" y="1097"/>
                    </a:lnTo>
                    <a:lnTo>
                      <a:pt x="333" y="1130"/>
                    </a:lnTo>
                    <a:lnTo>
                      <a:pt x="383" y="1161"/>
                    </a:lnTo>
                    <a:lnTo>
                      <a:pt x="436" y="1192"/>
                    </a:lnTo>
                    <a:lnTo>
                      <a:pt x="490" y="1221"/>
                    </a:lnTo>
                    <a:lnTo>
                      <a:pt x="490" y="593"/>
                    </a:lnTo>
                    <a:close/>
                  </a:path>
                </a:pathLst>
              </a:custGeom>
              <a:solidFill>
                <a:srgbClr val="DDDDDD"/>
              </a:solidFill>
              <a:ln w="9525">
                <a:noFill/>
                <a:round/>
                <a:headEnd/>
                <a:tailEnd/>
              </a:ln>
            </p:spPr>
            <p:txBody>
              <a:bodyPr/>
              <a:lstStyle/>
              <a:p>
                <a:endParaRPr lang="zh-CN" altLang="en-US"/>
              </a:p>
            </p:txBody>
          </p:sp>
          <p:sp>
            <p:nvSpPr>
              <p:cNvPr id="18458" name="Freeform 17"/>
              <p:cNvSpPr>
                <a:spLocks/>
              </p:cNvSpPr>
              <p:nvPr/>
            </p:nvSpPr>
            <p:spPr bwMode="auto">
              <a:xfrm>
                <a:off x="1694" y="2088"/>
                <a:ext cx="1186" cy="1221"/>
              </a:xfrm>
              <a:custGeom>
                <a:avLst/>
                <a:gdLst>
                  <a:gd name="T0" fmla="*/ 1186 w 1186"/>
                  <a:gd name="T1" fmla="*/ 628 h 1221"/>
                  <a:gd name="T2" fmla="*/ 0 w 1186"/>
                  <a:gd name="T3" fmla="*/ 1221 h 1221"/>
                  <a:gd name="T4" fmla="*/ 0 w 1186"/>
                  <a:gd name="T5" fmla="*/ 593 h 1221"/>
                  <a:gd name="T6" fmla="*/ 1186 w 1186"/>
                  <a:gd name="T7" fmla="*/ 0 h 1221"/>
                  <a:gd name="T8" fmla="*/ 1186 w 1186"/>
                  <a:gd name="T9" fmla="*/ 628 h 1221"/>
                  <a:gd name="T10" fmla="*/ 0 60000 65536"/>
                  <a:gd name="T11" fmla="*/ 0 60000 65536"/>
                  <a:gd name="T12" fmla="*/ 0 60000 65536"/>
                  <a:gd name="T13" fmla="*/ 0 60000 65536"/>
                  <a:gd name="T14" fmla="*/ 0 60000 65536"/>
                  <a:gd name="T15" fmla="*/ 0 w 1186"/>
                  <a:gd name="T16" fmla="*/ 0 h 1221"/>
                  <a:gd name="T17" fmla="*/ 1186 w 1186"/>
                  <a:gd name="T18" fmla="*/ 1221 h 1221"/>
                </a:gdLst>
                <a:ahLst/>
                <a:cxnLst>
                  <a:cxn ang="T10">
                    <a:pos x="T0" y="T1"/>
                  </a:cxn>
                  <a:cxn ang="T11">
                    <a:pos x="T2" y="T3"/>
                  </a:cxn>
                  <a:cxn ang="T12">
                    <a:pos x="T4" y="T5"/>
                  </a:cxn>
                  <a:cxn ang="T13">
                    <a:pos x="T6" y="T7"/>
                  </a:cxn>
                  <a:cxn ang="T14">
                    <a:pos x="T8" y="T9"/>
                  </a:cxn>
                </a:cxnLst>
                <a:rect l="T15" t="T16" r="T17" b="T18"/>
                <a:pathLst>
                  <a:path w="1186" h="1221">
                    <a:moveTo>
                      <a:pt x="1186" y="628"/>
                    </a:moveTo>
                    <a:lnTo>
                      <a:pt x="0" y="1221"/>
                    </a:lnTo>
                    <a:lnTo>
                      <a:pt x="0" y="593"/>
                    </a:lnTo>
                    <a:lnTo>
                      <a:pt x="1186" y="0"/>
                    </a:lnTo>
                    <a:lnTo>
                      <a:pt x="1186" y="628"/>
                    </a:lnTo>
                    <a:close/>
                  </a:path>
                </a:pathLst>
              </a:custGeom>
              <a:solidFill>
                <a:srgbClr val="B2B2B2"/>
              </a:solidFill>
              <a:ln w="9525">
                <a:noFill/>
                <a:round/>
                <a:headEnd/>
                <a:tailEnd/>
              </a:ln>
            </p:spPr>
            <p:txBody>
              <a:bodyPr/>
              <a:lstStyle/>
              <a:p>
                <a:endParaRPr lang="zh-CN" altLang="en-US"/>
              </a:p>
            </p:txBody>
          </p:sp>
        </p:grpSp>
        <p:grpSp>
          <p:nvGrpSpPr>
            <p:cNvPr id="18439" name="Group 18"/>
            <p:cNvGrpSpPr>
              <a:grpSpLocks/>
            </p:cNvGrpSpPr>
            <p:nvPr/>
          </p:nvGrpSpPr>
          <p:grpSpPr bwMode="auto">
            <a:xfrm>
              <a:off x="5337197" y="4032250"/>
              <a:ext cx="2449513" cy="1017588"/>
              <a:chOff x="2880" y="2612"/>
              <a:chExt cx="1675" cy="697"/>
            </a:xfrm>
          </p:grpSpPr>
          <p:sp>
            <p:nvSpPr>
              <p:cNvPr id="18453" name="Freeform 19"/>
              <p:cNvSpPr>
                <a:spLocks/>
              </p:cNvSpPr>
              <p:nvPr/>
            </p:nvSpPr>
            <p:spPr bwMode="auto">
              <a:xfrm>
                <a:off x="2880" y="2612"/>
                <a:ext cx="1675" cy="593"/>
              </a:xfrm>
              <a:custGeom>
                <a:avLst/>
                <a:gdLst>
                  <a:gd name="T0" fmla="*/ 0 w 1675"/>
                  <a:gd name="T1" fmla="*/ 0 h 593"/>
                  <a:gd name="T2" fmla="*/ 1185 w 1675"/>
                  <a:gd name="T3" fmla="*/ 593 h 593"/>
                  <a:gd name="T4" fmla="*/ 1185 w 1675"/>
                  <a:gd name="T5" fmla="*/ 593 h 593"/>
                  <a:gd name="T6" fmla="*/ 1239 w 1675"/>
                  <a:gd name="T7" fmla="*/ 563 h 593"/>
                  <a:gd name="T8" fmla="*/ 1292 w 1675"/>
                  <a:gd name="T9" fmla="*/ 533 h 593"/>
                  <a:gd name="T10" fmla="*/ 1342 w 1675"/>
                  <a:gd name="T11" fmla="*/ 502 h 593"/>
                  <a:gd name="T12" fmla="*/ 1389 w 1675"/>
                  <a:gd name="T13" fmla="*/ 469 h 593"/>
                  <a:gd name="T14" fmla="*/ 1433 w 1675"/>
                  <a:gd name="T15" fmla="*/ 435 h 593"/>
                  <a:gd name="T16" fmla="*/ 1473 w 1675"/>
                  <a:gd name="T17" fmla="*/ 399 h 593"/>
                  <a:gd name="T18" fmla="*/ 1510 w 1675"/>
                  <a:gd name="T19" fmla="*/ 363 h 593"/>
                  <a:gd name="T20" fmla="*/ 1544 w 1675"/>
                  <a:gd name="T21" fmla="*/ 326 h 593"/>
                  <a:gd name="T22" fmla="*/ 1574 w 1675"/>
                  <a:gd name="T23" fmla="*/ 288 h 593"/>
                  <a:gd name="T24" fmla="*/ 1587 w 1675"/>
                  <a:gd name="T25" fmla="*/ 268 h 593"/>
                  <a:gd name="T26" fmla="*/ 1600 w 1675"/>
                  <a:gd name="T27" fmla="*/ 249 h 593"/>
                  <a:gd name="T28" fmla="*/ 1611 w 1675"/>
                  <a:gd name="T29" fmla="*/ 230 h 593"/>
                  <a:gd name="T30" fmla="*/ 1622 w 1675"/>
                  <a:gd name="T31" fmla="*/ 210 h 593"/>
                  <a:gd name="T32" fmla="*/ 1632 w 1675"/>
                  <a:gd name="T33" fmla="*/ 190 h 593"/>
                  <a:gd name="T34" fmla="*/ 1641 w 1675"/>
                  <a:gd name="T35" fmla="*/ 168 h 593"/>
                  <a:gd name="T36" fmla="*/ 1650 w 1675"/>
                  <a:gd name="T37" fmla="*/ 148 h 593"/>
                  <a:gd name="T38" fmla="*/ 1655 w 1675"/>
                  <a:gd name="T39" fmla="*/ 127 h 593"/>
                  <a:gd name="T40" fmla="*/ 1662 w 1675"/>
                  <a:gd name="T41" fmla="*/ 107 h 593"/>
                  <a:gd name="T42" fmla="*/ 1667 w 1675"/>
                  <a:gd name="T43" fmla="*/ 86 h 593"/>
                  <a:gd name="T44" fmla="*/ 1671 w 1675"/>
                  <a:gd name="T45" fmla="*/ 64 h 593"/>
                  <a:gd name="T46" fmla="*/ 1672 w 1675"/>
                  <a:gd name="T47" fmla="*/ 43 h 593"/>
                  <a:gd name="T48" fmla="*/ 1675 w 1675"/>
                  <a:gd name="T49" fmla="*/ 22 h 593"/>
                  <a:gd name="T50" fmla="*/ 1675 w 1675"/>
                  <a:gd name="T51" fmla="*/ 0 h 593"/>
                  <a:gd name="T52" fmla="*/ 0 w 1675"/>
                  <a:gd name="T53" fmla="*/ 0 h 5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5"/>
                  <a:gd name="T82" fmla="*/ 0 h 593"/>
                  <a:gd name="T83" fmla="*/ 1675 w 1675"/>
                  <a:gd name="T84" fmla="*/ 593 h 5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5" h="593">
                    <a:moveTo>
                      <a:pt x="0" y="0"/>
                    </a:moveTo>
                    <a:lnTo>
                      <a:pt x="1185" y="593"/>
                    </a:lnTo>
                    <a:lnTo>
                      <a:pt x="1239" y="563"/>
                    </a:lnTo>
                    <a:lnTo>
                      <a:pt x="1292" y="533"/>
                    </a:lnTo>
                    <a:lnTo>
                      <a:pt x="1342" y="502"/>
                    </a:lnTo>
                    <a:lnTo>
                      <a:pt x="1389" y="469"/>
                    </a:lnTo>
                    <a:lnTo>
                      <a:pt x="1433" y="435"/>
                    </a:lnTo>
                    <a:lnTo>
                      <a:pt x="1473" y="399"/>
                    </a:lnTo>
                    <a:lnTo>
                      <a:pt x="1510" y="363"/>
                    </a:lnTo>
                    <a:lnTo>
                      <a:pt x="1544" y="326"/>
                    </a:lnTo>
                    <a:lnTo>
                      <a:pt x="1574" y="288"/>
                    </a:lnTo>
                    <a:lnTo>
                      <a:pt x="1587" y="268"/>
                    </a:lnTo>
                    <a:lnTo>
                      <a:pt x="1600" y="249"/>
                    </a:lnTo>
                    <a:lnTo>
                      <a:pt x="1611" y="230"/>
                    </a:lnTo>
                    <a:lnTo>
                      <a:pt x="1622" y="210"/>
                    </a:lnTo>
                    <a:lnTo>
                      <a:pt x="1632" y="190"/>
                    </a:lnTo>
                    <a:lnTo>
                      <a:pt x="1641" y="168"/>
                    </a:lnTo>
                    <a:lnTo>
                      <a:pt x="1650" y="148"/>
                    </a:lnTo>
                    <a:lnTo>
                      <a:pt x="1655" y="127"/>
                    </a:lnTo>
                    <a:lnTo>
                      <a:pt x="1662" y="107"/>
                    </a:lnTo>
                    <a:lnTo>
                      <a:pt x="1667" y="86"/>
                    </a:lnTo>
                    <a:lnTo>
                      <a:pt x="1671" y="64"/>
                    </a:lnTo>
                    <a:lnTo>
                      <a:pt x="1672" y="43"/>
                    </a:lnTo>
                    <a:lnTo>
                      <a:pt x="1675" y="22"/>
                    </a:lnTo>
                    <a:lnTo>
                      <a:pt x="1675" y="0"/>
                    </a:lnTo>
                    <a:lnTo>
                      <a:pt x="0" y="0"/>
                    </a:lnTo>
                    <a:close/>
                  </a:path>
                </a:pathLst>
              </a:custGeom>
              <a:solidFill>
                <a:srgbClr val="EAEAEA"/>
              </a:solidFill>
              <a:ln w="9525">
                <a:noFill/>
                <a:round/>
                <a:headEnd/>
                <a:tailEnd/>
              </a:ln>
            </p:spPr>
            <p:txBody>
              <a:bodyPr wrap="none" anchor="ctr"/>
              <a:lstStyle/>
              <a:p>
                <a:endParaRPr lang="zh-CN" altLang="en-US"/>
              </a:p>
            </p:txBody>
          </p:sp>
          <p:sp>
            <p:nvSpPr>
              <p:cNvPr id="18454" name="Freeform 20"/>
              <p:cNvSpPr>
                <a:spLocks/>
              </p:cNvSpPr>
              <p:nvPr/>
            </p:nvSpPr>
            <p:spPr bwMode="auto">
              <a:xfrm>
                <a:off x="4065" y="2612"/>
                <a:ext cx="490" cy="697"/>
              </a:xfrm>
              <a:custGeom>
                <a:avLst/>
                <a:gdLst>
                  <a:gd name="T0" fmla="*/ 0 w 490"/>
                  <a:gd name="T1" fmla="*/ 593 h 697"/>
                  <a:gd name="T2" fmla="*/ 0 w 490"/>
                  <a:gd name="T3" fmla="*/ 593 h 697"/>
                  <a:gd name="T4" fmla="*/ 54 w 490"/>
                  <a:gd name="T5" fmla="*/ 563 h 697"/>
                  <a:gd name="T6" fmla="*/ 107 w 490"/>
                  <a:gd name="T7" fmla="*/ 533 h 697"/>
                  <a:gd name="T8" fmla="*/ 157 w 490"/>
                  <a:gd name="T9" fmla="*/ 502 h 697"/>
                  <a:gd name="T10" fmla="*/ 204 w 490"/>
                  <a:gd name="T11" fmla="*/ 469 h 697"/>
                  <a:gd name="T12" fmla="*/ 248 w 490"/>
                  <a:gd name="T13" fmla="*/ 435 h 697"/>
                  <a:gd name="T14" fmla="*/ 288 w 490"/>
                  <a:gd name="T15" fmla="*/ 399 h 697"/>
                  <a:gd name="T16" fmla="*/ 325 w 490"/>
                  <a:gd name="T17" fmla="*/ 363 h 697"/>
                  <a:gd name="T18" fmla="*/ 359 w 490"/>
                  <a:gd name="T19" fmla="*/ 326 h 697"/>
                  <a:gd name="T20" fmla="*/ 389 w 490"/>
                  <a:gd name="T21" fmla="*/ 288 h 697"/>
                  <a:gd name="T22" fmla="*/ 402 w 490"/>
                  <a:gd name="T23" fmla="*/ 268 h 697"/>
                  <a:gd name="T24" fmla="*/ 415 w 490"/>
                  <a:gd name="T25" fmla="*/ 249 h 697"/>
                  <a:gd name="T26" fmla="*/ 426 w 490"/>
                  <a:gd name="T27" fmla="*/ 230 h 697"/>
                  <a:gd name="T28" fmla="*/ 437 w 490"/>
                  <a:gd name="T29" fmla="*/ 210 h 697"/>
                  <a:gd name="T30" fmla="*/ 447 w 490"/>
                  <a:gd name="T31" fmla="*/ 190 h 697"/>
                  <a:gd name="T32" fmla="*/ 456 w 490"/>
                  <a:gd name="T33" fmla="*/ 168 h 697"/>
                  <a:gd name="T34" fmla="*/ 465 w 490"/>
                  <a:gd name="T35" fmla="*/ 148 h 697"/>
                  <a:gd name="T36" fmla="*/ 470 w 490"/>
                  <a:gd name="T37" fmla="*/ 127 h 697"/>
                  <a:gd name="T38" fmla="*/ 477 w 490"/>
                  <a:gd name="T39" fmla="*/ 107 h 697"/>
                  <a:gd name="T40" fmla="*/ 482 w 490"/>
                  <a:gd name="T41" fmla="*/ 86 h 697"/>
                  <a:gd name="T42" fmla="*/ 486 w 490"/>
                  <a:gd name="T43" fmla="*/ 64 h 697"/>
                  <a:gd name="T44" fmla="*/ 487 w 490"/>
                  <a:gd name="T45" fmla="*/ 43 h 697"/>
                  <a:gd name="T46" fmla="*/ 490 w 490"/>
                  <a:gd name="T47" fmla="*/ 22 h 697"/>
                  <a:gd name="T48" fmla="*/ 490 w 490"/>
                  <a:gd name="T49" fmla="*/ 0 h 697"/>
                  <a:gd name="T50" fmla="*/ 490 w 490"/>
                  <a:gd name="T51" fmla="*/ 104 h 697"/>
                  <a:gd name="T52" fmla="*/ 490 w 490"/>
                  <a:gd name="T53" fmla="*/ 104 h 697"/>
                  <a:gd name="T54" fmla="*/ 490 w 490"/>
                  <a:gd name="T55" fmla="*/ 126 h 697"/>
                  <a:gd name="T56" fmla="*/ 487 w 490"/>
                  <a:gd name="T57" fmla="*/ 148 h 697"/>
                  <a:gd name="T58" fmla="*/ 486 w 490"/>
                  <a:gd name="T59" fmla="*/ 170 h 697"/>
                  <a:gd name="T60" fmla="*/ 482 w 490"/>
                  <a:gd name="T61" fmla="*/ 190 h 697"/>
                  <a:gd name="T62" fmla="*/ 477 w 490"/>
                  <a:gd name="T63" fmla="*/ 211 h 697"/>
                  <a:gd name="T64" fmla="*/ 470 w 490"/>
                  <a:gd name="T65" fmla="*/ 232 h 697"/>
                  <a:gd name="T66" fmla="*/ 465 w 490"/>
                  <a:gd name="T67" fmla="*/ 252 h 697"/>
                  <a:gd name="T68" fmla="*/ 456 w 490"/>
                  <a:gd name="T69" fmla="*/ 274 h 697"/>
                  <a:gd name="T70" fmla="*/ 447 w 490"/>
                  <a:gd name="T71" fmla="*/ 294 h 697"/>
                  <a:gd name="T72" fmla="*/ 437 w 490"/>
                  <a:gd name="T73" fmla="*/ 314 h 697"/>
                  <a:gd name="T74" fmla="*/ 426 w 490"/>
                  <a:gd name="T75" fmla="*/ 334 h 697"/>
                  <a:gd name="T76" fmla="*/ 415 w 490"/>
                  <a:gd name="T77" fmla="*/ 353 h 697"/>
                  <a:gd name="T78" fmla="*/ 402 w 490"/>
                  <a:gd name="T79" fmla="*/ 373 h 697"/>
                  <a:gd name="T80" fmla="*/ 389 w 490"/>
                  <a:gd name="T81" fmla="*/ 392 h 697"/>
                  <a:gd name="T82" fmla="*/ 359 w 490"/>
                  <a:gd name="T83" fmla="*/ 430 h 697"/>
                  <a:gd name="T84" fmla="*/ 325 w 490"/>
                  <a:gd name="T85" fmla="*/ 467 h 697"/>
                  <a:gd name="T86" fmla="*/ 288 w 490"/>
                  <a:gd name="T87" fmla="*/ 504 h 697"/>
                  <a:gd name="T88" fmla="*/ 248 w 490"/>
                  <a:gd name="T89" fmla="*/ 539 h 697"/>
                  <a:gd name="T90" fmla="*/ 204 w 490"/>
                  <a:gd name="T91" fmla="*/ 573 h 697"/>
                  <a:gd name="T92" fmla="*/ 157 w 490"/>
                  <a:gd name="T93" fmla="*/ 606 h 697"/>
                  <a:gd name="T94" fmla="*/ 107 w 490"/>
                  <a:gd name="T95" fmla="*/ 637 h 697"/>
                  <a:gd name="T96" fmla="*/ 54 w 490"/>
                  <a:gd name="T97" fmla="*/ 668 h 697"/>
                  <a:gd name="T98" fmla="*/ 0 w 490"/>
                  <a:gd name="T99" fmla="*/ 697 h 697"/>
                  <a:gd name="T100" fmla="*/ 0 w 490"/>
                  <a:gd name="T101" fmla="*/ 593 h 6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0"/>
                  <a:gd name="T154" fmla="*/ 0 h 697"/>
                  <a:gd name="T155" fmla="*/ 490 w 490"/>
                  <a:gd name="T156" fmla="*/ 697 h 69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0" h="697">
                    <a:moveTo>
                      <a:pt x="0" y="593"/>
                    </a:moveTo>
                    <a:lnTo>
                      <a:pt x="0" y="593"/>
                    </a:lnTo>
                    <a:lnTo>
                      <a:pt x="54" y="563"/>
                    </a:lnTo>
                    <a:lnTo>
                      <a:pt x="107" y="533"/>
                    </a:lnTo>
                    <a:lnTo>
                      <a:pt x="157" y="502"/>
                    </a:lnTo>
                    <a:lnTo>
                      <a:pt x="204" y="469"/>
                    </a:lnTo>
                    <a:lnTo>
                      <a:pt x="248" y="435"/>
                    </a:lnTo>
                    <a:lnTo>
                      <a:pt x="288" y="399"/>
                    </a:lnTo>
                    <a:lnTo>
                      <a:pt x="325" y="363"/>
                    </a:lnTo>
                    <a:lnTo>
                      <a:pt x="359" y="326"/>
                    </a:lnTo>
                    <a:lnTo>
                      <a:pt x="389" y="288"/>
                    </a:lnTo>
                    <a:lnTo>
                      <a:pt x="402" y="268"/>
                    </a:lnTo>
                    <a:lnTo>
                      <a:pt x="415" y="249"/>
                    </a:lnTo>
                    <a:lnTo>
                      <a:pt x="426" y="230"/>
                    </a:lnTo>
                    <a:lnTo>
                      <a:pt x="437" y="210"/>
                    </a:lnTo>
                    <a:lnTo>
                      <a:pt x="447" y="190"/>
                    </a:lnTo>
                    <a:lnTo>
                      <a:pt x="456" y="168"/>
                    </a:lnTo>
                    <a:lnTo>
                      <a:pt x="465" y="148"/>
                    </a:lnTo>
                    <a:lnTo>
                      <a:pt x="470" y="127"/>
                    </a:lnTo>
                    <a:lnTo>
                      <a:pt x="477" y="107"/>
                    </a:lnTo>
                    <a:lnTo>
                      <a:pt x="482" y="86"/>
                    </a:lnTo>
                    <a:lnTo>
                      <a:pt x="486" y="64"/>
                    </a:lnTo>
                    <a:lnTo>
                      <a:pt x="487" y="43"/>
                    </a:lnTo>
                    <a:lnTo>
                      <a:pt x="490" y="22"/>
                    </a:lnTo>
                    <a:lnTo>
                      <a:pt x="490" y="0"/>
                    </a:lnTo>
                    <a:lnTo>
                      <a:pt x="490" y="104"/>
                    </a:lnTo>
                    <a:lnTo>
                      <a:pt x="490" y="126"/>
                    </a:lnTo>
                    <a:lnTo>
                      <a:pt x="487" y="148"/>
                    </a:lnTo>
                    <a:lnTo>
                      <a:pt x="486" y="170"/>
                    </a:lnTo>
                    <a:lnTo>
                      <a:pt x="482" y="190"/>
                    </a:lnTo>
                    <a:lnTo>
                      <a:pt x="477" y="211"/>
                    </a:lnTo>
                    <a:lnTo>
                      <a:pt x="470" y="232"/>
                    </a:lnTo>
                    <a:lnTo>
                      <a:pt x="465" y="252"/>
                    </a:lnTo>
                    <a:lnTo>
                      <a:pt x="456" y="274"/>
                    </a:lnTo>
                    <a:lnTo>
                      <a:pt x="447" y="294"/>
                    </a:lnTo>
                    <a:lnTo>
                      <a:pt x="437" y="314"/>
                    </a:lnTo>
                    <a:lnTo>
                      <a:pt x="426" y="334"/>
                    </a:lnTo>
                    <a:lnTo>
                      <a:pt x="415" y="353"/>
                    </a:lnTo>
                    <a:lnTo>
                      <a:pt x="402" y="373"/>
                    </a:lnTo>
                    <a:lnTo>
                      <a:pt x="389" y="392"/>
                    </a:lnTo>
                    <a:lnTo>
                      <a:pt x="359" y="430"/>
                    </a:lnTo>
                    <a:lnTo>
                      <a:pt x="325" y="467"/>
                    </a:lnTo>
                    <a:lnTo>
                      <a:pt x="288" y="504"/>
                    </a:lnTo>
                    <a:lnTo>
                      <a:pt x="248" y="539"/>
                    </a:lnTo>
                    <a:lnTo>
                      <a:pt x="204" y="573"/>
                    </a:lnTo>
                    <a:lnTo>
                      <a:pt x="157" y="606"/>
                    </a:lnTo>
                    <a:lnTo>
                      <a:pt x="107" y="637"/>
                    </a:lnTo>
                    <a:lnTo>
                      <a:pt x="54" y="668"/>
                    </a:lnTo>
                    <a:lnTo>
                      <a:pt x="0" y="697"/>
                    </a:lnTo>
                    <a:lnTo>
                      <a:pt x="0" y="593"/>
                    </a:lnTo>
                    <a:close/>
                  </a:path>
                </a:pathLst>
              </a:custGeom>
              <a:gradFill rotWithShape="1">
                <a:gsLst>
                  <a:gs pos="0">
                    <a:srgbClr val="777777"/>
                  </a:gs>
                  <a:gs pos="100000">
                    <a:srgbClr val="808080"/>
                  </a:gs>
                </a:gsLst>
                <a:lin ang="0" scaled="1"/>
              </a:gradFill>
              <a:ln w="9525">
                <a:noFill/>
                <a:round/>
                <a:headEnd/>
                <a:tailEnd/>
              </a:ln>
            </p:spPr>
            <p:txBody>
              <a:bodyPr/>
              <a:lstStyle/>
              <a:p>
                <a:endParaRPr lang="zh-CN" altLang="en-US"/>
              </a:p>
            </p:txBody>
          </p:sp>
          <p:sp>
            <p:nvSpPr>
              <p:cNvPr id="18455" name="Freeform 21"/>
              <p:cNvSpPr>
                <a:spLocks/>
              </p:cNvSpPr>
              <p:nvPr/>
            </p:nvSpPr>
            <p:spPr bwMode="auto">
              <a:xfrm>
                <a:off x="2880" y="2612"/>
                <a:ext cx="1185" cy="697"/>
              </a:xfrm>
              <a:custGeom>
                <a:avLst/>
                <a:gdLst>
                  <a:gd name="T0" fmla="*/ 0 w 1185"/>
                  <a:gd name="T1" fmla="*/ 104 h 697"/>
                  <a:gd name="T2" fmla="*/ 1185 w 1185"/>
                  <a:gd name="T3" fmla="*/ 697 h 697"/>
                  <a:gd name="T4" fmla="*/ 1185 w 1185"/>
                  <a:gd name="T5" fmla="*/ 593 h 697"/>
                  <a:gd name="T6" fmla="*/ 0 w 1185"/>
                  <a:gd name="T7" fmla="*/ 0 h 697"/>
                  <a:gd name="T8" fmla="*/ 0 w 1185"/>
                  <a:gd name="T9" fmla="*/ 104 h 697"/>
                  <a:gd name="T10" fmla="*/ 0 60000 65536"/>
                  <a:gd name="T11" fmla="*/ 0 60000 65536"/>
                  <a:gd name="T12" fmla="*/ 0 60000 65536"/>
                  <a:gd name="T13" fmla="*/ 0 60000 65536"/>
                  <a:gd name="T14" fmla="*/ 0 60000 65536"/>
                  <a:gd name="T15" fmla="*/ 0 w 1185"/>
                  <a:gd name="T16" fmla="*/ 0 h 697"/>
                  <a:gd name="T17" fmla="*/ 1185 w 1185"/>
                  <a:gd name="T18" fmla="*/ 697 h 697"/>
                </a:gdLst>
                <a:ahLst/>
                <a:cxnLst>
                  <a:cxn ang="T10">
                    <a:pos x="T0" y="T1"/>
                  </a:cxn>
                  <a:cxn ang="T11">
                    <a:pos x="T2" y="T3"/>
                  </a:cxn>
                  <a:cxn ang="T12">
                    <a:pos x="T4" y="T5"/>
                  </a:cxn>
                  <a:cxn ang="T13">
                    <a:pos x="T6" y="T7"/>
                  </a:cxn>
                  <a:cxn ang="T14">
                    <a:pos x="T8" y="T9"/>
                  </a:cxn>
                </a:cxnLst>
                <a:rect l="T15" t="T16" r="T17" b="T18"/>
                <a:pathLst>
                  <a:path w="1185" h="697">
                    <a:moveTo>
                      <a:pt x="0" y="104"/>
                    </a:moveTo>
                    <a:lnTo>
                      <a:pt x="1185" y="697"/>
                    </a:lnTo>
                    <a:lnTo>
                      <a:pt x="1185" y="593"/>
                    </a:lnTo>
                    <a:lnTo>
                      <a:pt x="0" y="0"/>
                    </a:lnTo>
                    <a:lnTo>
                      <a:pt x="0" y="104"/>
                    </a:lnTo>
                    <a:close/>
                  </a:path>
                </a:pathLst>
              </a:custGeom>
              <a:solidFill>
                <a:srgbClr val="B2B2B2"/>
              </a:solidFill>
              <a:ln w="9525">
                <a:noFill/>
                <a:round/>
                <a:headEnd/>
                <a:tailEnd/>
              </a:ln>
            </p:spPr>
            <p:txBody>
              <a:bodyPr/>
              <a:lstStyle/>
              <a:p>
                <a:endParaRPr lang="zh-CN" altLang="en-US"/>
              </a:p>
            </p:txBody>
          </p:sp>
        </p:grpSp>
        <p:sp>
          <p:nvSpPr>
            <p:cNvPr id="18440" name="Arc 22"/>
            <p:cNvSpPr>
              <a:spLocks/>
            </p:cNvSpPr>
            <p:nvPr/>
          </p:nvSpPr>
          <p:spPr bwMode="auto">
            <a:xfrm>
              <a:off x="4870472" y="1773238"/>
              <a:ext cx="1098550" cy="592137"/>
            </a:xfrm>
            <a:custGeom>
              <a:avLst/>
              <a:gdLst>
                <a:gd name="T0" fmla="*/ 0 w 40011"/>
                <a:gd name="T1" fmla="*/ 213558354 h 21600"/>
                <a:gd name="T2" fmla="*/ 828133787 w 40011"/>
                <a:gd name="T3" fmla="*/ 418484669 h 21600"/>
                <a:gd name="T4" fmla="*/ 381850680 w 40011"/>
                <a:gd name="T5" fmla="*/ 444999019 h 21600"/>
                <a:gd name="T6" fmla="*/ 0 60000 65536"/>
                <a:gd name="T7" fmla="*/ 0 60000 65536"/>
                <a:gd name="T8" fmla="*/ 0 60000 65536"/>
                <a:gd name="T9" fmla="*/ 0 w 40011"/>
                <a:gd name="T10" fmla="*/ 0 h 21600"/>
                <a:gd name="T11" fmla="*/ 40011 w 40011"/>
                <a:gd name="T12" fmla="*/ 21600 h 21600"/>
              </a:gdLst>
              <a:ahLst/>
              <a:cxnLst>
                <a:cxn ang="T6">
                  <a:pos x="T0" y="T1"/>
                </a:cxn>
                <a:cxn ang="T7">
                  <a:pos x="T2" y="T3"/>
                </a:cxn>
                <a:cxn ang="T8">
                  <a:pos x="T4" y="T5"/>
                </a:cxn>
              </a:cxnLst>
              <a:rect l="T9" t="T10" r="T11" b="T12"/>
              <a:pathLst>
                <a:path w="40011" h="21600" fill="none" extrusionOk="0">
                  <a:moveTo>
                    <a:pt x="0" y="10366"/>
                  </a:moveTo>
                  <a:cubicBezTo>
                    <a:pt x="3920" y="3928"/>
                    <a:pt x="10912" y="-1"/>
                    <a:pt x="18449" y="0"/>
                  </a:cubicBezTo>
                  <a:cubicBezTo>
                    <a:pt x="29878" y="0"/>
                    <a:pt x="39329" y="8903"/>
                    <a:pt x="40010" y="20313"/>
                  </a:cubicBezTo>
                </a:path>
                <a:path w="40011" h="21600" stroke="0" extrusionOk="0">
                  <a:moveTo>
                    <a:pt x="0" y="10366"/>
                  </a:moveTo>
                  <a:cubicBezTo>
                    <a:pt x="3920" y="3928"/>
                    <a:pt x="10912" y="-1"/>
                    <a:pt x="18449" y="0"/>
                  </a:cubicBezTo>
                  <a:cubicBezTo>
                    <a:pt x="29878" y="0"/>
                    <a:pt x="39329" y="8903"/>
                    <a:pt x="40010" y="20313"/>
                  </a:cubicBezTo>
                  <a:lnTo>
                    <a:pt x="18449" y="21600"/>
                  </a:lnTo>
                  <a:lnTo>
                    <a:pt x="0" y="10366"/>
                  </a:lnTo>
                  <a:close/>
                </a:path>
              </a:pathLst>
            </a:custGeom>
            <a:noFill/>
            <a:ln w="31750" cap="rnd">
              <a:solidFill>
                <a:schemeClr val="accent2"/>
              </a:solidFill>
              <a:prstDash val="sysDot"/>
              <a:round/>
              <a:headEnd/>
              <a:tailEnd type="triangle" w="med" len="med"/>
            </a:ln>
          </p:spPr>
          <p:txBody>
            <a:bodyPr wrap="none" anchor="ctr"/>
            <a:lstStyle/>
            <a:p>
              <a:endParaRPr lang="zh-CN" altLang="en-US"/>
            </a:p>
          </p:txBody>
        </p:sp>
        <p:sp>
          <p:nvSpPr>
            <p:cNvPr id="18441" name="Arc 23"/>
            <p:cNvSpPr>
              <a:spLocks/>
            </p:cNvSpPr>
            <p:nvPr/>
          </p:nvSpPr>
          <p:spPr bwMode="auto">
            <a:xfrm>
              <a:off x="6764360" y="2244725"/>
              <a:ext cx="949325" cy="839788"/>
            </a:xfrm>
            <a:custGeom>
              <a:avLst/>
              <a:gdLst>
                <a:gd name="T0" fmla="*/ 0 w 36840"/>
                <a:gd name="T1" fmla="*/ 107952553 h 32562"/>
                <a:gd name="T2" fmla="*/ 579238288 w 36840"/>
                <a:gd name="T3" fmla="*/ 558581597 h 32562"/>
                <a:gd name="T4" fmla="*/ 260777405 w 36840"/>
                <a:gd name="T5" fmla="*/ 370535050 h 32562"/>
                <a:gd name="T6" fmla="*/ 0 60000 65536"/>
                <a:gd name="T7" fmla="*/ 0 60000 65536"/>
                <a:gd name="T8" fmla="*/ 0 60000 65536"/>
                <a:gd name="T9" fmla="*/ 0 w 36840"/>
                <a:gd name="T10" fmla="*/ 0 h 32562"/>
                <a:gd name="T11" fmla="*/ 36840 w 36840"/>
                <a:gd name="T12" fmla="*/ 32562 h 32562"/>
              </a:gdLst>
              <a:ahLst/>
              <a:cxnLst>
                <a:cxn ang="T6">
                  <a:pos x="T0" y="T1"/>
                </a:cxn>
                <a:cxn ang="T7">
                  <a:pos x="T2" y="T3"/>
                </a:cxn>
                <a:cxn ang="T8">
                  <a:pos x="T4" y="T5"/>
                </a:cxn>
              </a:cxnLst>
              <a:rect l="T9" t="T10" r="T11" b="T12"/>
              <a:pathLst>
                <a:path w="36840" h="32562" fill="none" extrusionOk="0">
                  <a:moveTo>
                    <a:pt x="0" y="6293"/>
                  </a:moveTo>
                  <a:cubicBezTo>
                    <a:pt x="4048" y="2262"/>
                    <a:pt x="9527" y="-1"/>
                    <a:pt x="15240" y="0"/>
                  </a:cubicBezTo>
                  <a:cubicBezTo>
                    <a:pt x="27169" y="0"/>
                    <a:pt x="36840" y="9670"/>
                    <a:pt x="36840" y="21600"/>
                  </a:cubicBezTo>
                  <a:cubicBezTo>
                    <a:pt x="36840" y="25455"/>
                    <a:pt x="35808" y="29240"/>
                    <a:pt x="33851" y="32562"/>
                  </a:cubicBezTo>
                </a:path>
                <a:path w="36840" h="32562" stroke="0" extrusionOk="0">
                  <a:moveTo>
                    <a:pt x="0" y="6293"/>
                  </a:moveTo>
                  <a:cubicBezTo>
                    <a:pt x="4048" y="2262"/>
                    <a:pt x="9527" y="-1"/>
                    <a:pt x="15240" y="0"/>
                  </a:cubicBezTo>
                  <a:cubicBezTo>
                    <a:pt x="27169" y="0"/>
                    <a:pt x="36840" y="9670"/>
                    <a:pt x="36840" y="21600"/>
                  </a:cubicBezTo>
                  <a:cubicBezTo>
                    <a:pt x="36840" y="25455"/>
                    <a:pt x="35808" y="29240"/>
                    <a:pt x="33851" y="32562"/>
                  </a:cubicBezTo>
                  <a:lnTo>
                    <a:pt x="15240" y="21600"/>
                  </a:lnTo>
                  <a:lnTo>
                    <a:pt x="0" y="6293"/>
                  </a:lnTo>
                  <a:close/>
                </a:path>
              </a:pathLst>
            </a:custGeom>
            <a:noFill/>
            <a:ln w="31750" cap="rnd">
              <a:solidFill>
                <a:schemeClr val="accent2"/>
              </a:solidFill>
              <a:prstDash val="sysDot"/>
              <a:round/>
              <a:headEnd/>
              <a:tailEnd type="triangle" w="med" len="med"/>
            </a:ln>
          </p:spPr>
          <p:txBody>
            <a:bodyPr wrap="none" anchor="ctr"/>
            <a:lstStyle/>
            <a:p>
              <a:endParaRPr lang="zh-CN" altLang="en-US"/>
            </a:p>
          </p:txBody>
        </p:sp>
        <p:sp>
          <p:nvSpPr>
            <p:cNvPr id="18442" name="Text Box 24"/>
            <p:cNvSpPr txBox="1">
              <a:spLocks noChangeArrowheads="1"/>
            </p:cNvSpPr>
            <p:nvPr/>
          </p:nvSpPr>
          <p:spPr bwMode="auto">
            <a:xfrm>
              <a:off x="6383360" y="4149725"/>
              <a:ext cx="1295400" cy="274638"/>
            </a:xfrm>
            <a:prstGeom prst="rect">
              <a:avLst/>
            </a:prstGeom>
            <a:noFill/>
            <a:ln w="31750" cap="rnd" algn="ctr">
              <a:noFill/>
              <a:prstDash val="sysDot"/>
              <a:miter lim="800000"/>
              <a:headEnd/>
              <a:tailEnd/>
            </a:ln>
          </p:spPr>
          <p:txBody>
            <a:bodyPr>
              <a:spAutoFit/>
            </a:bodyPr>
            <a:lstStyle/>
            <a:p>
              <a:pPr algn="ctr" latinLnBrk="1"/>
              <a:r>
                <a:rPr kumimoji="1" lang="ko-KR" altLang="en-US" sz="1200">
                  <a:latin typeface="微软雅黑" pitchFamily="34" charset="-122"/>
                </a:rPr>
                <a:t>添加文字</a:t>
              </a:r>
            </a:p>
          </p:txBody>
        </p:sp>
        <p:sp>
          <p:nvSpPr>
            <p:cNvPr id="18443" name="Text Box 25"/>
            <p:cNvSpPr txBox="1">
              <a:spLocks noChangeArrowheads="1"/>
            </p:cNvSpPr>
            <p:nvPr/>
          </p:nvSpPr>
          <p:spPr bwMode="auto">
            <a:xfrm>
              <a:off x="6238897" y="3429000"/>
              <a:ext cx="1439863" cy="274638"/>
            </a:xfrm>
            <a:prstGeom prst="rect">
              <a:avLst/>
            </a:prstGeom>
            <a:noFill/>
            <a:ln w="31750" cap="rnd" algn="ctr">
              <a:noFill/>
              <a:prstDash val="sysDot"/>
              <a:miter lim="800000"/>
              <a:headEnd/>
              <a:tailEnd/>
            </a:ln>
          </p:spPr>
          <p:txBody>
            <a:bodyPr>
              <a:spAutoFit/>
            </a:bodyPr>
            <a:lstStyle/>
            <a:p>
              <a:pPr algn="ctr" latinLnBrk="1"/>
              <a:r>
                <a:rPr kumimoji="1" lang="ko-KR" altLang="en-US" sz="1200">
                  <a:latin typeface="微软雅黑" pitchFamily="34" charset="-122"/>
                </a:rPr>
                <a:t>添加文字</a:t>
              </a:r>
            </a:p>
          </p:txBody>
        </p:sp>
        <p:sp>
          <p:nvSpPr>
            <p:cNvPr id="18444" name="Text Box 26"/>
            <p:cNvSpPr txBox="1">
              <a:spLocks noChangeArrowheads="1"/>
            </p:cNvSpPr>
            <p:nvPr/>
          </p:nvSpPr>
          <p:spPr bwMode="auto">
            <a:xfrm>
              <a:off x="2384447" y="3441700"/>
              <a:ext cx="1690688" cy="274638"/>
            </a:xfrm>
            <a:prstGeom prst="rect">
              <a:avLst/>
            </a:prstGeom>
            <a:noFill/>
            <a:ln w="31750" cap="rnd" algn="ctr">
              <a:noFill/>
              <a:prstDash val="sysDot"/>
              <a:miter lim="800000"/>
              <a:headEnd/>
              <a:tailEnd/>
            </a:ln>
          </p:spPr>
          <p:txBody>
            <a:bodyPr>
              <a:spAutoFit/>
            </a:bodyPr>
            <a:lstStyle/>
            <a:p>
              <a:pPr algn="ctr" latinLnBrk="1"/>
              <a:r>
                <a:rPr kumimoji="1" lang="ko-KR" altLang="en-US" sz="1200">
                  <a:latin typeface="微软雅黑" pitchFamily="34" charset="-122"/>
                </a:rPr>
                <a:t>添加文字</a:t>
              </a:r>
            </a:p>
          </p:txBody>
        </p:sp>
        <p:sp>
          <p:nvSpPr>
            <p:cNvPr id="18445" name="Text Box 27"/>
            <p:cNvSpPr txBox="1">
              <a:spLocks noChangeArrowheads="1"/>
            </p:cNvSpPr>
            <p:nvPr/>
          </p:nvSpPr>
          <p:spPr bwMode="auto">
            <a:xfrm>
              <a:off x="3970360" y="2573338"/>
              <a:ext cx="1439862" cy="274637"/>
            </a:xfrm>
            <a:prstGeom prst="rect">
              <a:avLst/>
            </a:prstGeom>
            <a:noFill/>
            <a:ln w="31750" cap="rnd" algn="ctr">
              <a:noFill/>
              <a:prstDash val="sysDot"/>
              <a:miter lim="800000"/>
              <a:headEnd/>
              <a:tailEnd/>
            </a:ln>
          </p:spPr>
          <p:txBody>
            <a:bodyPr>
              <a:spAutoFit/>
            </a:bodyPr>
            <a:lstStyle/>
            <a:p>
              <a:pPr algn="ctr" latinLnBrk="1"/>
              <a:r>
                <a:rPr kumimoji="1" lang="ko-KR" altLang="en-US" sz="1200">
                  <a:latin typeface="微软雅黑" pitchFamily="34" charset="-122"/>
                </a:rPr>
                <a:t>添加文字</a:t>
              </a:r>
            </a:p>
          </p:txBody>
        </p:sp>
        <p:sp>
          <p:nvSpPr>
            <p:cNvPr id="18446" name="Text Box 28"/>
            <p:cNvSpPr txBox="1">
              <a:spLocks noChangeArrowheads="1"/>
            </p:cNvSpPr>
            <p:nvPr/>
          </p:nvSpPr>
          <p:spPr bwMode="auto">
            <a:xfrm>
              <a:off x="3068660" y="2852738"/>
              <a:ext cx="1116012" cy="274637"/>
            </a:xfrm>
            <a:prstGeom prst="rect">
              <a:avLst/>
            </a:prstGeom>
            <a:noFill/>
            <a:ln w="31750" cap="rnd" algn="ctr">
              <a:noFill/>
              <a:prstDash val="sysDot"/>
              <a:miter lim="800000"/>
              <a:headEnd/>
              <a:tailEnd/>
            </a:ln>
          </p:spPr>
          <p:txBody>
            <a:bodyPr>
              <a:spAutoFit/>
            </a:bodyPr>
            <a:lstStyle/>
            <a:p>
              <a:pPr algn="ctr" latinLnBrk="1"/>
              <a:r>
                <a:rPr kumimoji="1" lang="ko-KR" altLang="en-US" sz="1200">
                  <a:latin typeface="微软雅黑" pitchFamily="34" charset="-122"/>
                </a:rPr>
                <a:t>添加文字</a:t>
              </a:r>
            </a:p>
          </p:txBody>
        </p:sp>
        <p:sp>
          <p:nvSpPr>
            <p:cNvPr id="18447" name="Text Box 29"/>
            <p:cNvSpPr txBox="1">
              <a:spLocks noChangeArrowheads="1"/>
            </p:cNvSpPr>
            <p:nvPr/>
          </p:nvSpPr>
          <p:spPr bwMode="auto">
            <a:xfrm>
              <a:off x="5375297" y="2754313"/>
              <a:ext cx="1295400" cy="274637"/>
            </a:xfrm>
            <a:prstGeom prst="rect">
              <a:avLst/>
            </a:prstGeom>
            <a:noFill/>
            <a:ln w="31750" cap="rnd" algn="ctr">
              <a:noFill/>
              <a:prstDash val="sysDot"/>
              <a:miter lim="800000"/>
              <a:headEnd/>
              <a:tailEnd/>
            </a:ln>
          </p:spPr>
          <p:txBody>
            <a:bodyPr>
              <a:spAutoFit/>
            </a:bodyPr>
            <a:lstStyle/>
            <a:p>
              <a:pPr algn="ctr" latinLnBrk="1"/>
              <a:r>
                <a:rPr kumimoji="1" lang="ko-KR" altLang="en-US" sz="1200">
                  <a:solidFill>
                    <a:schemeClr val="bg1"/>
                  </a:solidFill>
                  <a:latin typeface="微软雅黑" pitchFamily="34" charset="-122"/>
                </a:rPr>
                <a:t>添加文字</a:t>
              </a:r>
            </a:p>
          </p:txBody>
        </p:sp>
        <p:sp>
          <p:nvSpPr>
            <p:cNvPr id="18448" name="Text Box 30"/>
            <p:cNvSpPr txBox="1">
              <a:spLocks noChangeArrowheads="1"/>
            </p:cNvSpPr>
            <p:nvPr/>
          </p:nvSpPr>
          <p:spPr bwMode="auto">
            <a:xfrm>
              <a:off x="1303360" y="1600200"/>
              <a:ext cx="3387725" cy="604838"/>
            </a:xfrm>
            <a:prstGeom prst="rect">
              <a:avLst/>
            </a:prstGeom>
            <a:noFill/>
            <a:ln w="9525">
              <a:noFill/>
              <a:miter lim="800000"/>
              <a:headEnd/>
              <a:tailEnd/>
            </a:ln>
          </p:spPr>
          <p:txBody>
            <a:bodyPr>
              <a:spAutoFit/>
            </a:bodyPr>
            <a:lstStyle/>
            <a:p>
              <a:pPr algn="r" latinLnBrk="1">
                <a:lnSpc>
                  <a:spcPct val="120000"/>
                </a:lnSpc>
              </a:pPr>
              <a:r>
                <a:rPr kumimoji="1" lang="zh-CN" altLang="en-US" sz="1600">
                  <a:solidFill>
                    <a:schemeClr val="accent2"/>
                  </a:solidFill>
                  <a:latin typeface="微软雅黑" pitchFamily="34" charset="-122"/>
                </a:rPr>
                <a:t>单击此处添加文字</a:t>
              </a:r>
            </a:p>
            <a:p>
              <a:pPr algn="r" latinLnBrk="1">
                <a:lnSpc>
                  <a:spcPct val="120000"/>
                </a:lnSpc>
              </a:pPr>
              <a:r>
                <a:rPr kumimoji="1" lang="zh-CN" altLang="en-US" sz="1200">
                  <a:solidFill>
                    <a:schemeClr val="accent2"/>
                  </a:solidFill>
                  <a:latin typeface="微软雅黑" pitchFamily="34" charset="-122"/>
                </a:rPr>
                <a:t>单击此处添加文字内容  单击此处添加文字内容</a:t>
              </a:r>
              <a:endParaRPr kumimoji="1" lang="en-US" altLang="ko-KR" sz="1200">
                <a:solidFill>
                  <a:schemeClr val="accent2"/>
                </a:solidFill>
                <a:latin typeface="微软雅黑" pitchFamily="34" charset="-122"/>
              </a:endParaRPr>
            </a:p>
          </p:txBody>
        </p:sp>
        <p:sp>
          <p:nvSpPr>
            <p:cNvPr id="18449" name="Text Box 31"/>
            <p:cNvSpPr txBox="1">
              <a:spLocks noChangeArrowheads="1"/>
            </p:cNvSpPr>
            <p:nvPr/>
          </p:nvSpPr>
          <p:spPr bwMode="auto">
            <a:xfrm>
              <a:off x="5984897" y="1616075"/>
              <a:ext cx="1008063" cy="517525"/>
            </a:xfrm>
            <a:prstGeom prst="rect">
              <a:avLst/>
            </a:prstGeom>
            <a:noFill/>
            <a:ln w="9525">
              <a:noFill/>
              <a:miter lim="800000"/>
              <a:headEnd/>
              <a:tailEnd/>
            </a:ln>
          </p:spPr>
          <p:txBody>
            <a:bodyPr>
              <a:spAutoFit/>
            </a:bodyPr>
            <a:lstStyle/>
            <a:p>
              <a:pPr algn="ctr" latinLnBrk="1"/>
              <a:r>
                <a:rPr kumimoji="1" lang="ko-KR" altLang="en-US" sz="1400">
                  <a:solidFill>
                    <a:schemeClr val="accent2"/>
                  </a:solidFill>
                  <a:latin typeface="微软雅黑" pitchFamily="34" charset="-122"/>
                </a:rPr>
                <a:t>单击此处</a:t>
              </a:r>
            </a:p>
            <a:p>
              <a:pPr algn="ctr" latinLnBrk="1"/>
              <a:r>
                <a:rPr kumimoji="1" lang="ko-KR" altLang="en-US" sz="1400">
                  <a:solidFill>
                    <a:schemeClr val="accent2"/>
                  </a:solidFill>
                  <a:latin typeface="微软雅黑" pitchFamily="34" charset="-122"/>
                </a:rPr>
                <a:t>添加文字</a:t>
              </a:r>
            </a:p>
          </p:txBody>
        </p:sp>
      </p:grpSp>
      <p:sp>
        <p:nvSpPr>
          <p:cNvPr id="18450" name="WordArt 32"/>
          <p:cNvSpPr>
            <a:spLocks noChangeArrowheads="1" noChangeShapeType="1" noTextEdit="1"/>
          </p:cNvSpPr>
          <p:nvPr/>
        </p:nvSpPr>
        <p:spPr bwMode="auto">
          <a:xfrm>
            <a:off x="3205185" y="5229225"/>
            <a:ext cx="3686175" cy="365125"/>
          </a:xfrm>
          <a:prstGeom prst="rect">
            <a:avLst/>
          </a:prstGeom>
        </p:spPr>
        <p:txBody>
          <a:bodyPr wrap="none" fromWordArt="1">
            <a:prstTxWarp prst="textPlain">
              <a:avLst>
                <a:gd name="adj" fmla="val 50000"/>
              </a:avLst>
            </a:prstTxWarp>
          </a:bodyPr>
          <a:lstStyle/>
          <a:p>
            <a:pPr algn="ctr"/>
            <a:r>
              <a:rPr lang="zh-CN" altLang="en-US" sz="3600" kern="10" dirty="0">
                <a:ln w="9525">
                  <a:noFill/>
                  <a:round/>
                  <a:headEnd/>
                  <a:tailEnd/>
                </a:ln>
                <a:solidFill>
                  <a:schemeClr val="accent2"/>
                </a:solidFill>
                <a:latin typeface="微软雅黑"/>
                <a:ea typeface="微软雅黑"/>
              </a:rPr>
              <a:t>双击此处添加标题文字</a:t>
            </a:r>
          </a:p>
        </p:txBody>
      </p:sp>
      <p:sp>
        <p:nvSpPr>
          <p:cNvPr id="18451" name="Rectangle 33"/>
          <p:cNvSpPr>
            <a:spLocks noChangeArrowheads="1"/>
          </p:cNvSpPr>
          <p:nvPr/>
        </p:nvSpPr>
        <p:spPr bwMode="auto">
          <a:xfrm>
            <a:off x="3355997" y="5734050"/>
            <a:ext cx="3384550" cy="311150"/>
          </a:xfrm>
          <a:prstGeom prst="rect">
            <a:avLst/>
          </a:prstGeom>
          <a:noFill/>
          <a:ln w="9525">
            <a:noFill/>
            <a:miter lim="800000"/>
            <a:headEnd/>
            <a:tailEnd/>
          </a:ln>
        </p:spPr>
        <p:txBody>
          <a:bodyPr>
            <a:spAutoFit/>
          </a:bodyPr>
          <a:lstStyle/>
          <a:p>
            <a:pPr latinLnBrk="1">
              <a:lnSpc>
                <a:spcPct val="120000"/>
              </a:lnSpc>
            </a:pPr>
            <a:r>
              <a:rPr kumimoji="1" lang="zh-CN" altLang="en-US" sz="1200">
                <a:solidFill>
                  <a:schemeClr val="accent2"/>
                </a:solidFill>
                <a:latin typeface="微软雅黑" pitchFamily="34" charset="-122"/>
              </a:rPr>
              <a:t>单击此处添加文字内容  单击此处添加文字内容</a:t>
            </a:r>
          </a:p>
        </p:txBody>
      </p:sp>
      <p:sp>
        <p:nvSpPr>
          <p:cNvPr id="18452"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pic>
        <p:nvPicPr>
          <p:cNvPr id="35" name="图片 34" descr="4.png"/>
          <p:cNvPicPr>
            <a:picLocks noChangeAspect="1"/>
          </p:cNvPicPr>
          <p:nvPr/>
        </p:nvPicPr>
        <p:blipFill>
          <a:blip r:embed="rId3" cstate="print"/>
          <a:stretch>
            <a:fillRect/>
          </a:stretch>
        </p:blipFill>
        <p:spPr>
          <a:xfrm>
            <a:off x="500034" y="3643314"/>
            <a:ext cx="2010568" cy="2357430"/>
          </a:xfrm>
          <a:prstGeom prst="rect">
            <a:avLst/>
          </a:prstGeom>
        </p:spPr>
      </p:pic>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Horizontal)">
                                      <p:cBhvr>
                                        <p:cTn id="7" dur="500"/>
                                        <p:tgtEl>
                                          <p:spTgt spid="3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8450"/>
                                        </p:tgtEl>
                                        <p:attrNameLst>
                                          <p:attrName>style.visibility</p:attrName>
                                        </p:attrNameLst>
                                      </p:cBhvr>
                                      <p:to>
                                        <p:strVal val="visible"/>
                                      </p:to>
                                    </p:set>
                                    <p:animEffect transition="in" filter="checkerboard(across)">
                                      <p:cBhvr>
                                        <p:cTn id="11" dur="500"/>
                                        <p:tgtEl>
                                          <p:spTgt spid="18450"/>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8451"/>
                                        </p:tgtEl>
                                        <p:attrNameLst>
                                          <p:attrName>style.visibility</p:attrName>
                                        </p:attrNameLst>
                                      </p:cBhvr>
                                      <p:to>
                                        <p:strVal val="visible"/>
                                      </p:to>
                                    </p:set>
                                    <p:animEffect transition="in" filter="checkerboard(across)">
                                      <p:cBhvr>
                                        <p:cTn id="15" dur="500"/>
                                        <p:tgtEl>
                                          <p:spTgt spid="18451"/>
                                        </p:tgtEl>
                                      </p:cBhvr>
                                    </p:animEffect>
                                  </p:childTnLst>
                                </p:cTn>
                              </p:par>
                            </p:childTnLst>
                          </p:cTn>
                        </p:par>
                        <p:par>
                          <p:cTn id="16" fill="hold">
                            <p:stCondLst>
                              <p:cond delay="1500"/>
                            </p:stCondLst>
                            <p:childTnLst>
                              <p:par>
                                <p:cTn id="17" presetID="18" presetClass="entr" presetSubtype="12"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strips(downLeft)">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0" grpId="0"/>
      <p:bldP spid="1845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8" name="组合 77"/>
          <p:cNvGrpSpPr/>
          <p:nvPr/>
        </p:nvGrpSpPr>
        <p:grpSpPr>
          <a:xfrm>
            <a:off x="3635375" y="1666875"/>
            <a:ext cx="4824413" cy="4283075"/>
            <a:chOff x="3635375" y="1666875"/>
            <a:chExt cx="4824413" cy="4283075"/>
          </a:xfrm>
        </p:grpSpPr>
        <p:grpSp>
          <p:nvGrpSpPr>
            <p:cNvPr id="19458" name="Group 2"/>
            <p:cNvGrpSpPr>
              <a:grpSpLocks/>
            </p:cNvGrpSpPr>
            <p:nvPr/>
          </p:nvGrpSpPr>
          <p:grpSpPr bwMode="auto">
            <a:xfrm>
              <a:off x="4283075" y="1990725"/>
              <a:ext cx="4176713" cy="3829050"/>
              <a:chOff x="1149" y="1417"/>
              <a:chExt cx="2540" cy="2328"/>
            </a:xfrm>
          </p:grpSpPr>
          <p:sp>
            <p:nvSpPr>
              <p:cNvPr id="19526" name="Freeform 3"/>
              <p:cNvSpPr>
                <a:spLocks/>
              </p:cNvSpPr>
              <p:nvPr/>
            </p:nvSpPr>
            <p:spPr bwMode="auto">
              <a:xfrm>
                <a:off x="2419" y="1840"/>
                <a:ext cx="1270" cy="1905"/>
              </a:xfrm>
              <a:custGeom>
                <a:avLst/>
                <a:gdLst>
                  <a:gd name="T0" fmla="*/ 0 w 1270"/>
                  <a:gd name="T1" fmla="*/ 1905 h 1905"/>
                  <a:gd name="T2" fmla="*/ 0 w 1270"/>
                  <a:gd name="T3" fmla="*/ 1481 h 1905"/>
                  <a:gd name="T4" fmla="*/ 423 w 1270"/>
                  <a:gd name="T5" fmla="*/ 1270 h 1905"/>
                  <a:gd name="T6" fmla="*/ 423 w 1270"/>
                  <a:gd name="T7" fmla="*/ 847 h 1905"/>
                  <a:gd name="T8" fmla="*/ 846 w 1270"/>
                  <a:gd name="T9" fmla="*/ 635 h 1905"/>
                  <a:gd name="T10" fmla="*/ 846 w 1270"/>
                  <a:gd name="T11" fmla="*/ 212 h 1905"/>
                  <a:gd name="T12" fmla="*/ 1270 w 1270"/>
                  <a:gd name="T13" fmla="*/ 0 h 1905"/>
                  <a:gd name="T14" fmla="*/ 1270 w 1270"/>
                  <a:gd name="T15" fmla="*/ 1270 h 1905"/>
                  <a:gd name="T16" fmla="*/ 0 w 1270"/>
                  <a:gd name="T17" fmla="*/ 1905 h 19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0"/>
                  <a:gd name="T28" fmla="*/ 0 h 1905"/>
                  <a:gd name="T29" fmla="*/ 1270 w 1270"/>
                  <a:gd name="T30" fmla="*/ 1905 h 19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0" h="1905">
                    <a:moveTo>
                      <a:pt x="0" y="1905"/>
                    </a:moveTo>
                    <a:lnTo>
                      <a:pt x="0" y="1481"/>
                    </a:lnTo>
                    <a:lnTo>
                      <a:pt x="423" y="1270"/>
                    </a:lnTo>
                    <a:lnTo>
                      <a:pt x="423" y="847"/>
                    </a:lnTo>
                    <a:lnTo>
                      <a:pt x="846" y="635"/>
                    </a:lnTo>
                    <a:lnTo>
                      <a:pt x="846" y="212"/>
                    </a:lnTo>
                    <a:lnTo>
                      <a:pt x="1270" y="0"/>
                    </a:lnTo>
                    <a:lnTo>
                      <a:pt x="1270" y="1270"/>
                    </a:lnTo>
                    <a:lnTo>
                      <a:pt x="0" y="1905"/>
                    </a:lnTo>
                    <a:close/>
                  </a:path>
                </a:pathLst>
              </a:custGeom>
              <a:solidFill>
                <a:schemeClr val="tx1"/>
              </a:solidFill>
              <a:ln w="9525">
                <a:noFill/>
                <a:round/>
                <a:headEnd/>
                <a:tailEnd/>
              </a:ln>
            </p:spPr>
            <p:txBody>
              <a:bodyPr/>
              <a:lstStyle/>
              <a:p>
                <a:endParaRPr lang="zh-CN" altLang="en-US"/>
              </a:p>
            </p:txBody>
          </p:sp>
          <p:sp>
            <p:nvSpPr>
              <p:cNvPr id="19527" name="Freeform 4"/>
              <p:cNvSpPr>
                <a:spLocks/>
              </p:cNvSpPr>
              <p:nvPr/>
            </p:nvSpPr>
            <p:spPr bwMode="auto">
              <a:xfrm>
                <a:off x="1149" y="2898"/>
                <a:ext cx="1270" cy="847"/>
              </a:xfrm>
              <a:custGeom>
                <a:avLst/>
                <a:gdLst>
                  <a:gd name="T0" fmla="*/ 1270 w 1270"/>
                  <a:gd name="T1" fmla="*/ 423 h 847"/>
                  <a:gd name="T2" fmla="*/ 0 w 1270"/>
                  <a:gd name="T3" fmla="*/ 0 h 847"/>
                  <a:gd name="T4" fmla="*/ 0 w 1270"/>
                  <a:gd name="T5" fmla="*/ 423 h 847"/>
                  <a:gd name="T6" fmla="*/ 1270 w 1270"/>
                  <a:gd name="T7" fmla="*/ 847 h 847"/>
                  <a:gd name="T8" fmla="*/ 1270 w 1270"/>
                  <a:gd name="T9" fmla="*/ 423 h 847"/>
                  <a:gd name="T10" fmla="*/ 0 60000 65536"/>
                  <a:gd name="T11" fmla="*/ 0 60000 65536"/>
                  <a:gd name="T12" fmla="*/ 0 60000 65536"/>
                  <a:gd name="T13" fmla="*/ 0 60000 65536"/>
                  <a:gd name="T14" fmla="*/ 0 60000 65536"/>
                  <a:gd name="T15" fmla="*/ 0 w 1270"/>
                  <a:gd name="T16" fmla="*/ 0 h 847"/>
                  <a:gd name="T17" fmla="*/ 1270 w 1270"/>
                  <a:gd name="T18" fmla="*/ 847 h 847"/>
                </a:gdLst>
                <a:ahLst/>
                <a:cxnLst>
                  <a:cxn ang="T10">
                    <a:pos x="T0" y="T1"/>
                  </a:cxn>
                  <a:cxn ang="T11">
                    <a:pos x="T2" y="T3"/>
                  </a:cxn>
                  <a:cxn ang="T12">
                    <a:pos x="T4" y="T5"/>
                  </a:cxn>
                  <a:cxn ang="T13">
                    <a:pos x="T6" y="T7"/>
                  </a:cxn>
                  <a:cxn ang="T14">
                    <a:pos x="T8" y="T9"/>
                  </a:cxn>
                </a:cxnLst>
                <a:rect l="T15" t="T16" r="T17" b="T18"/>
                <a:pathLst>
                  <a:path w="1270" h="847">
                    <a:moveTo>
                      <a:pt x="1270" y="423"/>
                    </a:moveTo>
                    <a:lnTo>
                      <a:pt x="0" y="0"/>
                    </a:lnTo>
                    <a:lnTo>
                      <a:pt x="0" y="423"/>
                    </a:lnTo>
                    <a:lnTo>
                      <a:pt x="1270" y="847"/>
                    </a:lnTo>
                    <a:lnTo>
                      <a:pt x="1270" y="423"/>
                    </a:lnTo>
                    <a:close/>
                  </a:path>
                </a:pathLst>
              </a:custGeom>
              <a:solidFill>
                <a:srgbClr val="808080"/>
              </a:solidFill>
              <a:ln w="9525">
                <a:noFill/>
                <a:round/>
                <a:headEnd/>
                <a:tailEnd/>
              </a:ln>
            </p:spPr>
            <p:txBody>
              <a:bodyPr wrap="none" anchor="ctr"/>
              <a:lstStyle/>
              <a:p>
                <a:endParaRPr lang="zh-CN" altLang="en-US"/>
              </a:p>
            </p:txBody>
          </p:sp>
          <p:sp>
            <p:nvSpPr>
              <p:cNvPr id="19528" name="Freeform 5"/>
              <p:cNvSpPr>
                <a:spLocks/>
              </p:cNvSpPr>
              <p:nvPr/>
            </p:nvSpPr>
            <p:spPr bwMode="auto">
              <a:xfrm>
                <a:off x="1573" y="2263"/>
                <a:ext cx="1269" cy="847"/>
              </a:xfrm>
              <a:custGeom>
                <a:avLst/>
                <a:gdLst>
                  <a:gd name="T0" fmla="*/ 1269 w 1269"/>
                  <a:gd name="T1" fmla="*/ 424 h 847"/>
                  <a:gd name="T2" fmla="*/ 0 w 1269"/>
                  <a:gd name="T3" fmla="*/ 0 h 847"/>
                  <a:gd name="T4" fmla="*/ 0 w 1269"/>
                  <a:gd name="T5" fmla="*/ 424 h 847"/>
                  <a:gd name="T6" fmla="*/ 1269 w 1269"/>
                  <a:gd name="T7" fmla="*/ 847 h 847"/>
                  <a:gd name="T8" fmla="*/ 1269 w 1269"/>
                  <a:gd name="T9" fmla="*/ 424 h 847"/>
                  <a:gd name="T10" fmla="*/ 0 60000 65536"/>
                  <a:gd name="T11" fmla="*/ 0 60000 65536"/>
                  <a:gd name="T12" fmla="*/ 0 60000 65536"/>
                  <a:gd name="T13" fmla="*/ 0 60000 65536"/>
                  <a:gd name="T14" fmla="*/ 0 60000 65536"/>
                  <a:gd name="T15" fmla="*/ 0 w 1269"/>
                  <a:gd name="T16" fmla="*/ 0 h 847"/>
                  <a:gd name="T17" fmla="*/ 1269 w 1269"/>
                  <a:gd name="T18" fmla="*/ 847 h 847"/>
                </a:gdLst>
                <a:ahLst/>
                <a:cxnLst>
                  <a:cxn ang="T10">
                    <a:pos x="T0" y="T1"/>
                  </a:cxn>
                  <a:cxn ang="T11">
                    <a:pos x="T2" y="T3"/>
                  </a:cxn>
                  <a:cxn ang="T12">
                    <a:pos x="T4" y="T5"/>
                  </a:cxn>
                  <a:cxn ang="T13">
                    <a:pos x="T6" y="T7"/>
                  </a:cxn>
                  <a:cxn ang="T14">
                    <a:pos x="T8" y="T9"/>
                  </a:cxn>
                </a:cxnLst>
                <a:rect l="T15" t="T16" r="T17" b="T18"/>
                <a:pathLst>
                  <a:path w="1269" h="847">
                    <a:moveTo>
                      <a:pt x="1269" y="424"/>
                    </a:moveTo>
                    <a:lnTo>
                      <a:pt x="0" y="0"/>
                    </a:lnTo>
                    <a:lnTo>
                      <a:pt x="0" y="424"/>
                    </a:lnTo>
                    <a:lnTo>
                      <a:pt x="1269" y="847"/>
                    </a:lnTo>
                    <a:lnTo>
                      <a:pt x="1269" y="424"/>
                    </a:lnTo>
                    <a:close/>
                  </a:path>
                </a:pathLst>
              </a:custGeom>
              <a:solidFill>
                <a:srgbClr val="808080"/>
              </a:solidFill>
              <a:ln w="9525">
                <a:noFill/>
                <a:round/>
                <a:headEnd/>
                <a:tailEnd/>
              </a:ln>
            </p:spPr>
            <p:txBody>
              <a:bodyPr wrap="none" anchor="ctr"/>
              <a:lstStyle/>
              <a:p>
                <a:endParaRPr lang="zh-CN" altLang="en-US"/>
              </a:p>
            </p:txBody>
          </p:sp>
          <p:sp>
            <p:nvSpPr>
              <p:cNvPr id="19529" name="Freeform 6"/>
              <p:cNvSpPr>
                <a:spLocks/>
              </p:cNvSpPr>
              <p:nvPr/>
            </p:nvSpPr>
            <p:spPr bwMode="auto">
              <a:xfrm>
                <a:off x="1996" y="1629"/>
                <a:ext cx="1269" cy="846"/>
              </a:xfrm>
              <a:custGeom>
                <a:avLst/>
                <a:gdLst>
                  <a:gd name="T0" fmla="*/ 1269 w 1269"/>
                  <a:gd name="T1" fmla="*/ 423 h 846"/>
                  <a:gd name="T2" fmla="*/ 0 w 1269"/>
                  <a:gd name="T3" fmla="*/ 0 h 846"/>
                  <a:gd name="T4" fmla="*/ 0 w 1269"/>
                  <a:gd name="T5" fmla="*/ 423 h 846"/>
                  <a:gd name="T6" fmla="*/ 1269 w 1269"/>
                  <a:gd name="T7" fmla="*/ 846 h 846"/>
                  <a:gd name="T8" fmla="*/ 1269 w 1269"/>
                  <a:gd name="T9" fmla="*/ 423 h 846"/>
                  <a:gd name="T10" fmla="*/ 0 60000 65536"/>
                  <a:gd name="T11" fmla="*/ 0 60000 65536"/>
                  <a:gd name="T12" fmla="*/ 0 60000 65536"/>
                  <a:gd name="T13" fmla="*/ 0 60000 65536"/>
                  <a:gd name="T14" fmla="*/ 0 60000 65536"/>
                  <a:gd name="T15" fmla="*/ 0 w 1269"/>
                  <a:gd name="T16" fmla="*/ 0 h 846"/>
                  <a:gd name="T17" fmla="*/ 1269 w 1269"/>
                  <a:gd name="T18" fmla="*/ 846 h 846"/>
                </a:gdLst>
                <a:ahLst/>
                <a:cxnLst>
                  <a:cxn ang="T10">
                    <a:pos x="T0" y="T1"/>
                  </a:cxn>
                  <a:cxn ang="T11">
                    <a:pos x="T2" y="T3"/>
                  </a:cxn>
                  <a:cxn ang="T12">
                    <a:pos x="T4" y="T5"/>
                  </a:cxn>
                  <a:cxn ang="T13">
                    <a:pos x="T6" y="T7"/>
                  </a:cxn>
                  <a:cxn ang="T14">
                    <a:pos x="T8" y="T9"/>
                  </a:cxn>
                </a:cxnLst>
                <a:rect l="T15" t="T16" r="T17" b="T18"/>
                <a:pathLst>
                  <a:path w="1269" h="846">
                    <a:moveTo>
                      <a:pt x="1269" y="423"/>
                    </a:moveTo>
                    <a:lnTo>
                      <a:pt x="0" y="0"/>
                    </a:lnTo>
                    <a:lnTo>
                      <a:pt x="0" y="423"/>
                    </a:lnTo>
                    <a:lnTo>
                      <a:pt x="1269" y="846"/>
                    </a:lnTo>
                    <a:lnTo>
                      <a:pt x="1269" y="423"/>
                    </a:lnTo>
                    <a:close/>
                  </a:path>
                </a:pathLst>
              </a:custGeom>
              <a:solidFill>
                <a:srgbClr val="808080"/>
              </a:solidFill>
              <a:ln w="9525">
                <a:noFill/>
                <a:round/>
                <a:headEnd/>
                <a:tailEnd/>
              </a:ln>
            </p:spPr>
            <p:txBody>
              <a:bodyPr wrap="none" anchor="ctr"/>
              <a:lstStyle/>
              <a:p>
                <a:endParaRPr lang="zh-CN" altLang="en-US"/>
              </a:p>
            </p:txBody>
          </p:sp>
          <p:sp>
            <p:nvSpPr>
              <p:cNvPr id="19530" name="Freeform 7"/>
              <p:cNvSpPr>
                <a:spLocks/>
              </p:cNvSpPr>
              <p:nvPr/>
            </p:nvSpPr>
            <p:spPr bwMode="auto">
              <a:xfrm>
                <a:off x="1996" y="1417"/>
                <a:ext cx="1693" cy="635"/>
              </a:xfrm>
              <a:custGeom>
                <a:avLst/>
                <a:gdLst>
                  <a:gd name="T0" fmla="*/ 1693 w 1693"/>
                  <a:gd name="T1" fmla="*/ 423 h 635"/>
                  <a:gd name="T2" fmla="*/ 423 w 1693"/>
                  <a:gd name="T3" fmla="*/ 0 h 635"/>
                  <a:gd name="T4" fmla="*/ 0 w 1693"/>
                  <a:gd name="T5" fmla="*/ 212 h 635"/>
                  <a:gd name="T6" fmla="*/ 1269 w 1693"/>
                  <a:gd name="T7" fmla="*/ 635 h 635"/>
                  <a:gd name="T8" fmla="*/ 1693 w 1693"/>
                  <a:gd name="T9" fmla="*/ 423 h 635"/>
                  <a:gd name="T10" fmla="*/ 0 60000 65536"/>
                  <a:gd name="T11" fmla="*/ 0 60000 65536"/>
                  <a:gd name="T12" fmla="*/ 0 60000 65536"/>
                  <a:gd name="T13" fmla="*/ 0 60000 65536"/>
                  <a:gd name="T14" fmla="*/ 0 60000 65536"/>
                  <a:gd name="T15" fmla="*/ 0 w 1693"/>
                  <a:gd name="T16" fmla="*/ 0 h 635"/>
                  <a:gd name="T17" fmla="*/ 1693 w 1693"/>
                  <a:gd name="T18" fmla="*/ 635 h 635"/>
                </a:gdLst>
                <a:ahLst/>
                <a:cxnLst>
                  <a:cxn ang="T10">
                    <a:pos x="T0" y="T1"/>
                  </a:cxn>
                  <a:cxn ang="T11">
                    <a:pos x="T2" y="T3"/>
                  </a:cxn>
                  <a:cxn ang="T12">
                    <a:pos x="T4" y="T5"/>
                  </a:cxn>
                  <a:cxn ang="T13">
                    <a:pos x="T6" y="T7"/>
                  </a:cxn>
                  <a:cxn ang="T14">
                    <a:pos x="T8" y="T9"/>
                  </a:cxn>
                </a:cxnLst>
                <a:rect l="T15" t="T16" r="T17" b="T18"/>
                <a:pathLst>
                  <a:path w="1693" h="635">
                    <a:moveTo>
                      <a:pt x="1693" y="423"/>
                    </a:moveTo>
                    <a:lnTo>
                      <a:pt x="423" y="0"/>
                    </a:lnTo>
                    <a:lnTo>
                      <a:pt x="0" y="212"/>
                    </a:lnTo>
                    <a:lnTo>
                      <a:pt x="1269" y="635"/>
                    </a:lnTo>
                    <a:lnTo>
                      <a:pt x="1693" y="423"/>
                    </a:lnTo>
                    <a:close/>
                  </a:path>
                </a:pathLst>
              </a:custGeom>
              <a:gradFill rotWithShape="1">
                <a:gsLst>
                  <a:gs pos="0">
                    <a:srgbClr val="F8F8F8"/>
                  </a:gs>
                  <a:gs pos="100000">
                    <a:srgbClr val="C0C0C0"/>
                  </a:gs>
                </a:gsLst>
                <a:lin ang="0" scaled="1"/>
              </a:gradFill>
              <a:ln w="9525">
                <a:noFill/>
                <a:round/>
                <a:headEnd/>
                <a:tailEnd/>
              </a:ln>
            </p:spPr>
            <p:txBody>
              <a:bodyPr/>
              <a:lstStyle/>
              <a:p>
                <a:endParaRPr lang="zh-CN" altLang="en-US"/>
              </a:p>
            </p:txBody>
          </p:sp>
          <p:sp>
            <p:nvSpPr>
              <p:cNvPr id="19531" name="Freeform 8"/>
              <p:cNvSpPr>
                <a:spLocks/>
              </p:cNvSpPr>
              <p:nvPr/>
            </p:nvSpPr>
            <p:spPr bwMode="auto">
              <a:xfrm>
                <a:off x="1573" y="2052"/>
                <a:ext cx="1692" cy="635"/>
              </a:xfrm>
              <a:custGeom>
                <a:avLst/>
                <a:gdLst>
                  <a:gd name="T0" fmla="*/ 1692 w 1692"/>
                  <a:gd name="T1" fmla="*/ 423 h 635"/>
                  <a:gd name="T2" fmla="*/ 423 w 1692"/>
                  <a:gd name="T3" fmla="*/ 0 h 635"/>
                  <a:gd name="T4" fmla="*/ 0 w 1692"/>
                  <a:gd name="T5" fmla="*/ 211 h 635"/>
                  <a:gd name="T6" fmla="*/ 1269 w 1692"/>
                  <a:gd name="T7" fmla="*/ 635 h 635"/>
                  <a:gd name="T8" fmla="*/ 1692 w 1692"/>
                  <a:gd name="T9" fmla="*/ 423 h 635"/>
                  <a:gd name="T10" fmla="*/ 0 60000 65536"/>
                  <a:gd name="T11" fmla="*/ 0 60000 65536"/>
                  <a:gd name="T12" fmla="*/ 0 60000 65536"/>
                  <a:gd name="T13" fmla="*/ 0 60000 65536"/>
                  <a:gd name="T14" fmla="*/ 0 60000 65536"/>
                  <a:gd name="T15" fmla="*/ 0 w 1692"/>
                  <a:gd name="T16" fmla="*/ 0 h 635"/>
                  <a:gd name="T17" fmla="*/ 1692 w 1692"/>
                  <a:gd name="T18" fmla="*/ 635 h 635"/>
                </a:gdLst>
                <a:ahLst/>
                <a:cxnLst>
                  <a:cxn ang="T10">
                    <a:pos x="T0" y="T1"/>
                  </a:cxn>
                  <a:cxn ang="T11">
                    <a:pos x="T2" y="T3"/>
                  </a:cxn>
                  <a:cxn ang="T12">
                    <a:pos x="T4" y="T5"/>
                  </a:cxn>
                  <a:cxn ang="T13">
                    <a:pos x="T6" y="T7"/>
                  </a:cxn>
                  <a:cxn ang="T14">
                    <a:pos x="T8" y="T9"/>
                  </a:cxn>
                </a:cxnLst>
                <a:rect l="T15" t="T16" r="T17" b="T18"/>
                <a:pathLst>
                  <a:path w="1692" h="635">
                    <a:moveTo>
                      <a:pt x="1692" y="423"/>
                    </a:moveTo>
                    <a:lnTo>
                      <a:pt x="423" y="0"/>
                    </a:lnTo>
                    <a:lnTo>
                      <a:pt x="0" y="211"/>
                    </a:lnTo>
                    <a:lnTo>
                      <a:pt x="1269" y="635"/>
                    </a:lnTo>
                    <a:lnTo>
                      <a:pt x="1692" y="423"/>
                    </a:lnTo>
                    <a:close/>
                  </a:path>
                </a:pathLst>
              </a:custGeom>
              <a:gradFill rotWithShape="1">
                <a:gsLst>
                  <a:gs pos="0">
                    <a:srgbClr val="F8F8F8"/>
                  </a:gs>
                  <a:gs pos="100000">
                    <a:srgbClr val="C0C0C0"/>
                  </a:gs>
                </a:gsLst>
                <a:lin ang="0" scaled="1"/>
              </a:gradFill>
              <a:ln w="9525">
                <a:noFill/>
                <a:round/>
                <a:headEnd/>
                <a:tailEnd/>
              </a:ln>
            </p:spPr>
            <p:txBody>
              <a:bodyPr/>
              <a:lstStyle/>
              <a:p>
                <a:endParaRPr lang="zh-CN" altLang="en-US"/>
              </a:p>
            </p:txBody>
          </p:sp>
          <p:sp>
            <p:nvSpPr>
              <p:cNvPr id="19532" name="Freeform 9"/>
              <p:cNvSpPr>
                <a:spLocks/>
              </p:cNvSpPr>
              <p:nvPr/>
            </p:nvSpPr>
            <p:spPr bwMode="auto">
              <a:xfrm>
                <a:off x="1149" y="2687"/>
                <a:ext cx="1693" cy="634"/>
              </a:xfrm>
              <a:custGeom>
                <a:avLst/>
                <a:gdLst>
                  <a:gd name="T0" fmla="*/ 1693 w 1693"/>
                  <a:gd name="T1" fmla="*/ 423 h 634"/>
                  <a:gd name="T2" fmla="*/ 424 w 1693"/>
                  <a:gd name="T3" fmla="*/ 0 h 634"/>
                  <a:gd name="T4" fmla="*/ 0 w 1693"/>
                  <a:gd name="T5" fmla="*/ 211 h 634"/>
                  <a:gd name="T6" fmla="*/ 1270 w 1693"/>
                  <a:gd name="T7" fmla="*/ 634 h 634"/>
                  <a:gd name="T8" fmla="*/ 1693 w 1693"/>
                  <a:gd name="T9" fmla="*/ 423 h 634"/>
                  <a:gd name="T10" fmla="*/ 0 60000 65536"/>
                  <a:gd name="T11" fmla="*/ 0 60000 65536"/>
                  <a:gd name="T12" fmla="*/ 0 60000 65536"/>
                  <a:gd name="T13" fmla="*/ 0 60000 65536"/>
                  <a:gd name="T14" fmla="*/ 0 60000 65536"/>
                  <a:gd name="T15" fmla="*/ 0 w 1693"/>
                  <a:gd name="T16" fmla="*/ 0 h 634"/>
                  <a:gd name="T17" fmla="*/ 1693 w 1693"/>
                  <a:gd name="T18" fmla="*/ 634 h 634"/>
                </a:gdLst>
                <a:ahLst/>
                <a:cxnLst>
                  <a:cxn ang="T10">
                    <a:pos x="T0" y="T1"/>
                  </a:cxn>
                  <a:cxn ang="T11">
                    <a:pos x="T2" y="T3"/>
                  </a:cxn>
                  <a:cxn ang="T12">
                    <a:pos x="T4" y="T5"/>
                  </a:cxn>
                  <a:cxn ang="T13">
                    <a:pos x="T6" y="T7"/>
                  </a:cxn>
                  <a:cxn ang="T14">
                    <a:pos x="T8" y="T9"/>
                  </a:cxn>
                </a:cxnLst>
                <a:rect l="T15" t="T16" r="T17" b="T18"/>
                <a:pathLst>
                  <a:path w="1693" h="634">
                    <a:moveTo>
                      <a:pt x="1693" y="423"/>
                    </a:moveTo>
                    <a:lnTo>
                      <a:pt x="424" y="0"/>
                    </a:lnTo>
                    <a:lnTo>
                      <a:pt x="0" y="211"/>
                    </a:lnTo>
                    <a:lnTo>
                      <a:pt x="1270" y="634"/>
                    </a:lnTo>
                    <a:lnTo>
                      <a:pt x="1693" y="423"/>
                    </a:lnTo>
                    <a:close/>
                  </a:path>
                </a:pathLst>
              </a:custGeom>
              <a:gradFill rotWithShape="1">
                <a:gsLst>
                  <a:gs pos="0">
                    <a:srgbClr val="F8F8F8"/>
                  </a:gs>
                  <a:gs pos="100000">
                    <a:srgbClr val="C0C0C0"/>
                  </a:gs>
                </a:gsLst>
                <a:lin ang="0" scaled="1"/>
              </a:gradFill>
              <a:ln w="9525">
                <a:noFill/>
                <a:round/>
                <a:headEnd/>
                <a:tailEnd/>
              </a:ln>
            </p:spPr>
            <p:txBody>
              <a:bodyPr/>
              <a:lstStyle/>
              <a:p>
                <a:endParaRPr lang="zh-CN" altLang="en-US"/>
              </a:p>
            </p:txBody>
          </p:sp>
        </p:grpSp>
        <p:sp>
          <p:nvSpPr>
            <p:cNvPr id="622602" name="Freeform 10"/>
            <p:cNvSpPr>
              <a:spLocks/>
            </p:cNvSpPr>
            <p:nvPr/>
          </p:nvSpPr>
          <p:spPr bwMode="auto">
            <a:xfrm>
              <a:off x="6372225" y="2678113"/>
              <a:ext cx="2087563" cy="3133725"/>
            </a:xfrm>
            <a:custGeom>
              <a:avLst/>
              <a:gdLst/>
              <a:ahLst/>
              <a:cxnLst>
                <a:cxn ang="0">
                  <a:pos x="0" y="1905"/>
                </a:cxn>
                <a:cxn ang="0">
                  <a:pos x="0" y="1481"/>
                </a:cxn>
                <a:cxn ang="0">
                  <a:pos x="423" y="1270"/>
                </a:cxn>
                <a:cxn ang="0">
                  <a:pos x="423" y="847"/>
                </a:cxn>
                <a:cxn ang="0">
                  <a:pos x="846" y="635"/>
                </a:cxn>
                <a:cxn ang="0">
                  <a:pos x="846" y="212"/>
                </a:cxn>
                <a:cxn ang="0">
                  <a:pos x="1270" y="0"/>
                </a:cxn>
                <a:cxn ang="0">
                  <a:pos x="1270" y="1270"/>
                </a:cxn>
                <a:cxn ang="0">
                  <a:pos x="0" y="1905"/>
                </a:cxn>
              </a:cxnLst>
              <a:rect l="0" t="0" r="r" b="b"/>
              <a:pathLst>
                <a:path w="1270" h="1905">
                  <a:moveTo>
                    <a:pt x="0" y="1905"/>
                  </a:moveTo>
                  <a:lnTo>
                    <a:pt x="0" y="1481"/>
                  </a:lnTo>
                  <a:lnTo>
                    <a:pt x="423" y="1270"/>
                  </a:lnTo>
                  <a:lnTo>
                    <a:pt x="423" y="847"/>
                  </a:lnTo>
                  <a:lnTo>
                    <a:pt x="846" y="635"/>
                  </a:lnTo>
                  <a:lnTo>
                    <a:pt x="846" y="212"/>
                  </a:lnTo>
                  <a:lnTo>
                    <a:pt x="1270" y="0"/>
                  </a:lnTo>
                  <a:lnTo>
                    <a:pt x="1270" y="1270"/>
                  </a:lnTo>
                  <a:lnTo>
                    <a:pt x="0" y="1905"/>
                  </a:lnTo>
                  <a:close/>
                </a:path>
              </a:pathLst>
            </a:custGeom>
            <a:gradFill rotWithShape="1">
              <a:gsLst>
                <a:gs pos="0">
                  <a:schemeClr val="tx1">
                    <a:alpha val="0"/>
                  </a:schemeClr>
                </a:gs>
                <a:gs pos="100000">
                  <a:schemeClr val="tx1">
                    <a:gamma/>
                    <a:tint val="51373"/>
                    <a:invGamma/>
                  </a:schemeClr>
                </a:gs>
              </a:gsLst>
              <a:lin ang="2700000" scaled="1"/>
            </a:gradFill>
            <a:ln w="9525">
              <a:noFill/>
              <a:prstDash val="solid"/>
              <a:round/>
              <a:headEnd/>
              <a:tailEnd/>
            </a:ln>
          </p:spPr>
          <p:txBody>
            <a:bodyPr/>
            <a:lstStyle/>
            <a:p>
              <a:pPr>
                <a:defRPr/>
              </a:pPr>
              <a:endParaRPr lang="zh-CN" altLang="en-US" b="0"/>
            </a:p>
          </p:txBody>
        </p:sp>
        <p:grpSp>
          <p:nvGrpSpPr>
            <p:cNvPr id="19460" name="Group 11"/>
            <p:cNvGrpSpPr>
              <a:grpSpLocks/>
            </p:cNvGrpSpPr>
            <p:nvPr/>
          </p:nvGrpSpPr>
          <p:grpSpPr bwMode="auto">
            <a:xfrm>
              <a:off x="4500563" y="4835525"/>
              <a:ext cx="974725" cy="1114425"/>
              <a:chOff x="2924" y="2115"/>
              <a:chExt cx="614" cy="702"/>
            </a:xfrm>
          </p:grpSpPr>
          <p:sp>
            <p:nvSpPr>
              <p:cNvPr id="622604" name="Oval 12"/>
              <p:cNvSpPr>
                <a:spLocks noChangeArrowheads="1"/>
              </p:cNvSpPr>
              <p:nvPr/>
            </p:nvSpPr>
            <p:spPr bwMode="auto">
              <a:xfrm>
                <a:off x="2924" y="2613"/>
                <a:ext cx="590" cy="204"/>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9519" name="Group 13"/>
              <p:cNvGrpSpPr>
                <a:grpSpLocks/>
              </p:cNvGrpSpPr>
              <p:nvPr/>
            </p:nvGrpSpPr>
            <p:grpSpPr bwMode="auto">
              <a:xfrm>
                <a:off x="2925" y="2115"/>
                <a:ext cx="613" cy="613"/>
                <a:chOff x="1157" y="1798"/>
                <a:chExt cx="613" cy="613"/>
              </a:xfrm>
            </p:grpSpPr>
            <p:grpSp>
              <p:nvGrpSpPr>
                <p:cNvPr id="19520" name="Group 14"/>
                <p:cNvGrpSpPr>
                  <a:grpSpLocks/>
                </p:cNvGrpSpPr>
                <p:nvPr/>
              </p:nvGrpSpPr>
              <p:grpSpPr bwMode="auto">
                <a:xfrm>
                  <a:off x="1157" y="1798"/>
                  <a:ext cx="613" cy="613"/>
                  <a:chOff x="2335" y="1139"/>
                  <a:chExt cx="1089" cy="1089"/>
                </a:xfrm>
              </p:grpSpPr>
              <p:sp>
                <p:nvSpPr>
                  <p:cNvPr id="19522" name="Oval 15"/>
                  <p:cNvSpPr>
                    <a:spLocks noChangeArrowheads="1"/>
                  </p:cNvSpPr>
                  <p:nvPr/>
                </p:nvSpPr>
                <p:spPr bwMode="auto">
                  <a:xfrm>
                    <a:off x="2335" y="1139"/>
                    <a:ext cx="1089" cy="1089"/>
                  </a:xfrm>
                  <a:prstGeom prst="ellipse">
                    <a:avLst/>
                  </a:prstGeom>
                  <a:gradFill rotWithShape="1">
                    <a:gsLst>
                      <a:gs pos="0">
                        <a:srgbClr val="FF0000"/>
                      </a:gs>
                      <a:gs pos="100000">
                        <a:srgbClr val="CC0000"/>
                      </a:gs>
                    </a:gsLst>
                    <a:lin ang="5400000" scaled="1"/>
                  </a:gradFill>
                  <a:ln w="9525" algn="ctr">
                    <a:noFill/>
                    <a:round/>
                    <a:headEnd/>
                    <a:tailEnd/>
                  </a:ln>
                </p:spPr>
                <p:txBody>
                  <a:bodyPr wrap="none" anchor="ctr"/>
                  <a:lstStyle/>
                  <a:p>
                    <a:endParaRPr lang="zh-CN" altLang="en-US" b="0"/>
                  </a:p>
                </p:txBody>
              </p:sp>
              <p:grpSp>
                <p:nvGrpSpPr>
                  <p:cNvPr id="19523" name="Group 16"/>
                  <p:cNvGrpSpPr>
                    <a:grpSpLocks/>
                  </p:cNvGrpSpPr>
                  <p:nvPr/>
                </p:nvGrpSpPr>
                <p:grpSpPr bwMode="auto">
                  <a:xfrm>
                    <a:off x="2426" y="1169"/>
                    <a:ext cx="908" cy="296"/>
                    <a:chOff x="1431" y="1843"/>
                    <a:chExt cx="907" cy="295"/>
                  </a:xfrm>
                </p:grpSpPr>
                <p:sp>
                  <p:nvSpPr>
                    <p:cNvPr id="622609" name="Freeform 17"/>
                    <p:cNvSpPr>
                      <a:spLocks/>
                    </p:cNvSpPr>
                    <p:nvPr/>
                  </p:nvSpPr>
                  <p:spPr bwMode="auto">
                    <a:xfrm>
                      <a:off x="1431" y="1843"/>
                      <a:ext cx="907"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9525" name="Oval 18"/>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sp>
              <p:nvSpPr>
                <p:cNvPr id="19521" name="Text Box 19"/>
                <p:cNvSpPr txBox="1">
                  <a:spLocks noChangeArrowheads="1"/>
                </p:cNvSpPr>
                <p:nvPr/>
              </p:nvSpPr>
              <p:spPr bwMode="auto">
                <a:xfrm>
                  <a:off x="1211" y="1967"/>
                  <a:ext cx="500" cy="288"/>
                </a:xfrm>
                <a:prstGeom prst="rect">
                  <a:avLst/>
                </a:prstGeom>
                <a:noFill/>
                <a:ln w="9525" algn="ctr">
                  <a:noFill/>
                  <a:miter lim="800000"/>
                  <a:headEnd/>
                  <a:tailEnd/>
                </a:ln>
              </p:spPr>
              <p:txBody>
                <a:bodyPr wrap="none">
                  <a:spAutoFit/>
                </a:bodyPr>
                <a:lstStyle/>
                <a:p>
                  <a:pPr algn="ctr" latinLnBrk="1"/>
                  <a:r>
                    <a:rPr kumimoji="1" lang="ko-KR" altLang="en-US" sz="1200">
                      <a:solidFill>
                        <a:schemeClr val="bg1"/>
                      </a:solidFill>
                      <a:latin typeface="Arial Black" pitchFamily="34" charset="0"/>
                    </a:rPr>
                    <a:t>单击此处</a:t>
                  </a:r>
                </a:p>
                <a:p>
                  <a:pPr algn="ctr" latinLnBrk="1"/>
                  <a:r>
                    <a:rPr kumimoji="1" lang="ko-KR" altLang="en-US" sz="1200">
                      <a:solidFill>
                        <a:schemeClr val="bg1"/>
                      </a:solidFill>
                      <a:latin typeface="Arial Black" pitchFamily="34" charset="0"/>
                    </a:rPr>
                    <a:t>添加文字</a:t>
                  </a:r>
                </a:p>
              </p:txBody>
            </p:sp>
          </p:grpSp>
        </p:grpSp>
        <p:grpSp>
          <p:nvGrpSpPr>
            <p:cNvPr id="19461" name="Group 20"/>
            <p:cNvGrpSpPr>
              <a:grpSpLocks/>
            </p:cNvGrpSpPr>
            <p:nvPr/>
          </p:nvGrpSpPr>
          <p:grpSpPr bwMode="auto">
            <a:xfrm>
              <a:off x="5216525" y="3756025"/>
              <a:ext cx="974725" cy="1114425"/>
              <a:chOff x="2924" y="2115"/>
              <a:chExt cx="614" cy="702"/>
            </a:xfrm>
          </p:grpSpPr>
          <p:sp>
            <p:nvSpPr>
              <p:cNvPr id="622613" name="Oval 21"/>
              <p:cNvSpPr>
                <a:spLocks noChangeArrowheads="1"/>
              </p:cNvSpPr>
              <p:nvPr/>
            </p:nvSpPr>
            <p:spPr bwMode="auto">
              <a:xfrm>
                <a:off x="2924" y="2613"/>
                <a:ext cx="590" cy="204"/>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9511" name="Group 22"/>
              <p:cNvGrpSpPr>
                <a:grpSpLocks/>
              </p:cNvGrpSpPr>
              <p:nvPr/>
            </p:nvGrpSpPr>
            <p:grpSpPr bwMode="auto">
              <a:xfrm>
                <a:off x="2925" y="2115"/>
                <a:ext cx="613" cy="613"/>
                <a:chOff x="1157" y="1798"/>
                <a:chExt cx="613" cy="613"/>
              </a:xfrm>
            </p:grpSpPr>
            <p:grpSp>
              <p:nvGrpSpPr>
                <p:cNvPr id="19512" name="Group 23"/>
                <p:cNvGrpSpPr>
                  <a:grpSpLocks/>
                </p:cNvGrpSpPr>
                <p:nvPr/>
              </p:nvGrpSpPr>
              <p:grpSpPr bwMode="auto">
                <a:xfrm>
                  <a:off x="1157" y="1798"/>
                  <a:ext cx="613" cy="613"/>
                  <a:chOff x="2335" y="1139"/>
                  <a:chExt cx="1089" cy="1089"/>
                </a:xfrm>
              </p:grpSpPr>
              <p:sp>
                <p:nvSpPr>
                  <p:cNvPr id="19514" name="Oval 24"/>
                  <p:cNvSpPr>
                    <a:spLocks noChangeArrowheads="1"/>
                  </p:cNvSpPr>
                  <p:nvPr/>
                </p:nvSpPr>
                <p:spPr bwMode="auto">
                  <a:xfrm>
                    <a:off x="2335" y="1139"/>
                    <a:ext cx="1089" cy="1089"/>
                  </a:xfrm>
                  <a:prstGeom prst="ellipse">
                    <a:avLst/>
                  </a:prstGeom>
                  <a:solidFill>
                    <a:srgbClr val="9E9E9E"/>
                  </a:solidFill>
                  <a:ln w="9525" algn="ctr">
                    <a:noFill/>
                    <a:round/>
                    <a:headEnd/>
                    <a:tailEnd/>
                  </a:ln>
                </p:spPr>
                <p:txBody>
                  <a:bodyPr wrap="none" anchor="ctr"/>
                  <a:lstStyle/>
                  <a:p>
                    <a:endParaRPr lang="zh-CN" altLang="en-US" b="0"/>
                  </a:p>
                </p:txBody>
              </p:sp>
              <p:grpSp>
                <p:nvGrpSpPr>
                  <p:cNvPr id="19515" name="Group 25"/>
                  <p:cNvGrpSpPr>
                    <a:grpSpLocks/>
                  </p:cNvGrpSpPr>
                  <p:nvPr/>
                </p:nvGrpSpPr>
                <p:grpSpPr bwMode="auto">
                  <a:xfrm>
                    <a:off x="2426" y="1169"/>
                    <a:ext cx="908" cy="296"/>
                    <a:chOff x="1431" y="1843"/>
                    <a:chExt cx="907" cy="295"/>
                  </a:xfrm>
                </p:grpSpPr>
                <p:sp>
                  <p:nvSpPr>
                    <p:cNvPr id="622618" name="Freeform 26"/>
                    <p:cNvSpPr>
                      <a:spLocks/>
                    </p:cNvSpPr>
                    <p:nvPr/>
                  </p:nvSpPr>
                  <p:spPr bwMode="auto">
                    <a:xfrm>
                      <a:off x="1431" y="1843"/>
                      <a:ext cx="907"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9517" name="Oval 2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sp>
              <p:nvSpPr>
                <p:cNvPr id="19513" name="Text Box 28"/>
                <p:cNvSpPr txBox="1">
                  <a:spLocks noChangeArrowheads="1"/>
                </p:cNvSpPr>
                <p:nvPr/>
              </p:nvSpPr>
              <p:spPr bwMode="auto">
                <a:xfrm>
                  <a:off x="1211" y="1967"/>
                  <a:ext cx="500" cy="288"/>
                </a:xfrm>
                <a:prstGeom prst="rect">
                  <a:avLst/>
                </a:prstGeom>
                <a:noFill/>
                <a:ln w="9525" algn="ctr">
                  <a:noFill/>
                  <a:miter lim="800000"/>
                  <a:headEnd/>
                  <a:tailEnd/>
                </a:ln>
              </p:spPr>
              <p:txBody>
                <a:bodyPr wrap="none">
                  <a:spAutoFit/>
                </a:bodyPr>
                <a:lstStyle/>
                <a:p>
                  <a:pPr algn="ctr" latinLnBrk="1"/>
                  <a:r>
                    <a:rPr kumimoji="1" lang="ko-KR" altLang="en-US" sz="1200">
                      <a:solidFill>
                        <a:schemeClr val="bg1"/>
                      </a:solidFill>
                      <a:latin typeface="Arial Black" pitchFamily="34" charset="0"/>
                    </a:rPr>
                    <a:t>单击此处</a:t>
                  </a:r>
                </a:p>
                <a:p>
                  <a:pPr algn="ctr" latinLnBrk="1"/>
                  <a:r>
                    <a:rPr kumimoji="1" lang="ko-KR" altLang="en-US" sz="1200">
                      <a:solidFill>
                        <a:schemeClr val="bg1"/>
                      </a:solidFill>
                      <a:latin typeface="Arial Black" pitchFamily="34" charset="0"/>
                    </a:rPr>
                    <a:t>添加文字</a:t>
                  </a:r>
                </a:p>
              </p:txBody>
            </p:sp>
          </p:grpSp>
        </p:grpSp>
        <p:grpSp>
          <p:nvGrpSpPr>
            <p:cNvPr id="19462" name="Group 29"/>
            <p:cNvGrpSpPr>
              <a:grpSpLocks/>
            </p:cNvGrpSpPr>
            <p:nvPr/>
          </p:nvGrpSpPr>
          <p:grpSpPr bwMode="auto">
            <a:xfrm>
              <a:off x="6588125" y="1666875"/>
              <a:ext cx="974725" cy="1114425"/>
              <a:chOff x="2924" y="2115"/>
              <a:chExt cx="614" cy="702"/>
            </a:xfrm>
          </p:grpSpPr>
          <p:sp>
            <p:nvSpPr>
              <p:cNvPr id="622622" name="Oval 30"/>
              <p:cNvSpPr>
                <a:spLocks noChangeArrowheads="1"/>
              </p:cNvSpPr>
              <p:nvPr/>
            </p:nvSpPr>
            <p:spPr bwMode="auto">
              <a:xfrm>
                <a:off x="2924" y="2613"/>
                <a:ext cx="590" cy="204"/>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9503" name="Group 31"/>
              <p:cNvGrpSpPr>
                <a:grpSpLocks/>
              </p:cNvGrpSpPr>
              <p:nvPr/>
            </p:nvGrpSpPr>
            <p:grpSpPr bwMode="auto">
              <a:xfrm>
                <a:off x="2925" y="2115"/>
                <a:ext cx="613" cy="613"/>
                <a:chOff x="1157" y="1798"/>
                <a:chExt cx="613" cy="613"/>
              </a:xfrm>
            </p:grpSpPr>
            <p:grpSp>
              <p:nvGrpSpPr>
                <p:cNvPr id="19504" name="Group 32"/>
                <p:cNvGrpSpPr>
                  <a:grpSpLocks/>
                </p:cNvGrpSpPr>
                <p:nvPr/>
              </p:nvGrpSpPr>
              <p:grpSpPr bwMode="auto">
                <a:xfrm>
                  <a:off x="1157" y="1798"/>
                  <a:ext cx="613" cy="613"/>
                  <a:chOff x="2335" y="1139"/>
                  <a:chExt cx="1089" cy="1089"/>
                </a:xfrm>
              </p:grpSpPr>
              <p:sp>
                <p:nvSpPr>
                  <p:cNvPr id="19506" name="Oval 33"/>
                  <p:cNvSpPr>
                    <a:spLocks noChangeArrowheads="1"/>
                  </p:cNvSpPr>
                  <p:nvPr/>
                </p:nvSpPr>
                <p:spPr bwMode="auto">
                  <a:xfrm>
                    <a:off x="2335" y="1139"/>
                    <a:ext cx="1089" cy="1089"/>
                  </a:xfrm>
                  <a:prstGeom prst="ellipse">
                    <a:avLst/>
                  </a:prstGeom>
                  <a:gradFill rotWithShape="1">
                    <a:gsLst>
                      <a:gs pos="0">
                        <a:schemeClr val="accent2"/>
                      </a:gs>
                      <a:gs pos="100000">
                        <a:schemeClr val="hlink"/>
                      </a:gs>
                    </a:gsLst>
                    <a:lin ang="5400000" scaled="1"/>
                  </a:gradFill>
                  <a:ln w="9525" algn="ctr">
                    <a:noFill/>
                    <a:round/>
                    <a:headEnd/>
                    <a:tailEnd/>
                  </a:ln>
                </p:spPr>
                <p:txBody>
                  <a:bodyPr wrap="none" anchor="ctr"/>
                  <a:lstStyle/>
                  <a:p>
                    <a:endParaRPr lang="zh-CN" altLang="en-US" b="0"/>
                  </a:p>
                </p:txBody>
              </p:sp>
              <p:grpSp>
                <p:nvGrpSpPr>
                  <p:cNvPr id="19507" name="Group 34"/>
                  <p:cNvGrpSpPr>
                    <a:grpSpLocks/>
                  </p:cNvGrpSpPr>
                  <p:nvPr/>
                </p:nvGrpSpPr>
                <p:grpSpPr bwMode="auto">
                  <a:xfrm>
                    <a:off x="2426" y="1169"/>
                    <a:ext cx="908" cy="296"/>
                    <a:chOff x="1431" y="1843"/>
                    <a:chExt cx="907" cy="295"/>
                  </a:xfrm>
                </p:grpSpPr>
                <p:sp>
                  <p:nvSpPr>
                    <p:cNvPr id="622627" name="Freeform 35"/>
                    <p:cNvSpPr>
                      <a:spLocks/>
                    </p:cNvSpPr>
                    <p:nvPr/>
                  </p:nvSpPr>
                  <p:spPr bwMode="auto">
                    <a:xfrm>
                      <a:off x="1431" y="1843"/>
                      <a:ext cx="907"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9509" name="Oval 36"/>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sp>
              <p:nvSpPr>
                <p:cNvPr id="19505" name="Text Box 37"/>
                <p:cNvSpPr txBox="1">
                  <a:spLocks noChangeArrowheads="1"/>
                </p:cNvSpPr>
                <p:nvPr/>
              </p:nvSpPr>
              <p:spPr bwMode="auto">
                <a:xfrm>
                  <a:off x="1211" y="1967"/>
                  <a:ext cx="500" cy="288"/>
                </a:xfrm>
                <a:prstGeom prst="rect">
                  <a:avLst/>
                </a:prstGeom>
                <a:noFill/>
                <a:ln w="9525" algn="ctr">
                  <a:noFill/>
                  <a:miter lim="800000"/>
                  <a:headEnd/>
                  <a:tailEnd/>
                </a:ln>
              </p:spPr>
              <p:txBody>
                <a:bodyPr wrap="none">
                  <a:spAutoFit/>
                </a:bodyPr>
                <a:lstStyle/>
                <a:p>
                  <a:pPr algn="ctr" latinLnBrk="1"/>
                  <a:r>
                    <a:rPr kumimoji="1" lang="ko-KR" altLang="en-US" sz="1200">
                      <a:solidFill>
                        <a:schemeClr val="bg1"/>
                      </a:solidFill>
                      <a:latin typeface="Arial Black" pitchFamily="34" charset="0"/>
                    </a:rPr>
                    <a:t>单击此处</a:t>
                  </a:r>
                </a:p>
                <a:p>
                  <a:pPr algn="ctr" latinLnBrk="1"/>
                  <a:r>
                    <a:rPr kumimoji="1" lang="ko-KR" altLang="en-US" sz="1200">
                      <a:solidFill>
                        <a:schemeClr val="bg1"/>
                      </a:solidFill>
                      <a:latin typeface="Arial Black" pitchFamily="34" charset="0"/>
                    </a:rPr>
                    <a:t>添加文字</a:t>
                  </a:r>
                </a:p>
              </p:txBody>
            </p:sp>
          </p:grpSp>
        </p:grpSp>
        <p:grpSp>
          <p:nvGrpSpPr>
            <p:cNvPr id="19463" name="Group 38"/>
            <p:cNvGrpSpPr>
              <a:grpSpLocks/>
            </p:cNvGrpSpPr>
            <p:nvPr/>
          </p:nvGrpSpPr>
          <p:grpSpPr bwMode="auto">
            <a:xfrm>
              <a:off x="5903913" y="2711450"/>
              <a:ext cx="974725" cy="1114425"/>
              <a:chOff x="2924" y="2115"/>
              <a:chExt cx="614" cy="702"/>
            </a:xfrm>
          </p:grpSpPr>
          <p:sp>
            <p:nvSpPr>
              <p:cNvPr id="622631" name="Oval 39"/>
              <p:cNvSpPr>
                <a:spLocks noChangeArrowheads="1"/>
              </p:cNvSpPr>
              <p:nvPr/>
            </p:nvSpPr>
            <p:spPr bwMode="auto">
              <a:xfrm>
                <a:off x="2924" y="2613"/>
                <a:ext cx="590" cy="204"/>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9495" name="Group 40"/>
              <p:cNvGrpSpPr>
                <a:grpSpLocks/>
              </p:cNvGrpSpPr>
              <p:nvPr/>
            </p:nvGrpSpPr>
            <p:grpSpPr bwMode="auto">
              <a:xfrm>
                <a:off x="2925" y="2115"/>
                <a:ext cx="613" cy="613"/>
                <a:chOff x="1157" y="1798"/>
                <a:chExt cx="613" cy="613"/>
              </a:xfrm>
            </p:grpSpPr>
            <p:grpSp>
              <p:nvGrpSpPr>
                <p:cNvPr id="19496" name="Group 41"/>
                <p:cNvGrpSpPr>
                  <a:grpSpLocks/>
                </p:cNvGrpSpPr>
                <p:nvPr/>
              </p:nvGrpSpPr>
              <p:grpSpPr bwMode="auto">
                <a:xfrm>
                  <a:off x="1157" y="1798"/>
                  <a:ext cx="613" cy="613"/>
                  <a:chOff x="2335" y="1139"/>
                  <a:chExt cx="1089" cy="1089"/>
                </a:xfrm>
              </p:grpSpPr>
              <p:sp>
                <p:nvSpPr>
                  <p:cNvPr id="19498" name="Oval 42"/>
                  <p:cNvSpPr>
                    <a:spLocks noChangeArrowheads="1"/>
                  </p:cNvSpPr>
                  <p:nvPr/>
                </p:nvSpPr>
                <p:spPr bwMode="auto">
                  <a:xfrm>
                    <a:off x="2335" y="1139"/>
                    <a:ext cx="1089" cy="1089"/>
                  </a:xfrm>
                  <a:prstGeom prst="ellipse">
                    <a:avLst/>
                  </a:prstGeom>
                  <a:solidFill>
                    <a:srgbClr val="9E9E9E"/>
                  </a:solidFill>
                  <a:ln w="9525" algn="ctr">
                    <a:noFill/>
                    <a:round/>
                    <a:headEnd/>
                    <a:tailEnd/>
                  </a:ln>
                </p:spPr>
                <p:txBody>
                  <a:bodyPr wrap="none" anchor="ctr"/>
                  <a:lstStyle/>
                  <a:p>
                    <a:endParaRPr lang="zh-CN" altLang="en-US" b="0"/>
                  </a:p>
                </p:txBody>
              </p:sp>
              <p:grpSp>
                <p:nvGrpSpPr>
                  <p:cNvPr id="19499" name="Group 43"/>
                  <p:cNvGrpSpPr>
                    <a:grpSpLocks/>
                  </p:cNvGrpSpPr>
                  <p:nvPr/>
                </p:nvGrpSpPr>
                <p:grpSpPr bwMode="auto">
                  <a:xfrm>
                    <a:off x="2426" y="1169"/>
                    <a:ext cx="908" cy="296"/>
                    <a:chOff x="1431" y="1843"/>
                    <a:chExt cx="907" cy="295"/>
                  </a:xfrm>
                </p:grpSpPr>
                <p:sp>
                  <p:nvSpPr>
                    <p:cNvPr id="622636" name="Freeform 44"/>
                    <p:cNvSpPr>
                      <a:spLocks/>
                    </p:cNvSpPr>
                    <p:nvPr/>
                  </p:nvSpPr>
                  <p:spPr bwMode="auto">
                    <a:xfrm>
                      <a:off x="1431" y="1843"/>
                      <a:ext cx="907" cy="297"/>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9501" name="Oval 45"/>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sp>
              <p:nvSpPr>
                <p:cNvPr id="19497" name="Text Box 46"/>
                <p:cNvSpPr txBox="1">
                  <a:spLocks noChangeArrowheads="1"/>
                </p:cNvSpPr>
                <p:nvPr/>
              </p:nvSpPr>
              <p:spPr bwMode="auto">
                <a:xfrm>
                  <a:off x="1211" y="1967"/>
                  <a:ext cx="500" cy="288"/>
                </a:xfrm>
                <a:prstGeom prst="rect">
                  <a:avLst/>
                </a:prstGeom>
                <a:noFill/>
                <a:ln w="9525" algn="ctr">
                  <a:noFill/>
                  <a:miter lim="800000"/>
                  <a:headEnd/>
                  <a:tailEnd/>
                </a:ln>
              </p:spPr>
              <p:txBody>
                <a:bodyPr wrap="none">
                  <a:spAutoFit/>
                </a:bodyPr>
                <a:lstStyle/>
                <a:p>
                  <a:pPr algn="ctr" latinLnBrk="1"/>
                  <a:r>
                    <a:rPr kumimoji="1" lang="ko-KR" altLang="en-US" sz="1200">
                      <a:solidFill>
                        <a:schemeClr val="bg1"/>
                      </a:solidFill>
                      <a:latin typeface="Arial Black" pitchFamily="34" charset="0"/>
                    </a:rPr>
                    <a:t>单击此处</a:t>
                  </a:r>
                </a:p>
                <a:p>
                  <a:pPr algn="ctr" latinLnBrk="1"/>
                  <a:r>
                    <a:rPr kumimoji="1" lang="ko-KR" altLang="en-US" sz="1200">
                      <a:solidFill>
                        <a:schemeClr val="bg1"/>
                      </a:solidFill>
                      <a:latin typeface="Arial Black" pitchFamily="34" charset="0"/>
                    </a:rPr>
                    <a:t>添加文字</a:t>
                  </a:r>
                </a:p>
              </p:txBody>
            </p:sp>
          </p:grpSp>
        </p:grpSp>
        <p:sp>
          <p:nvSpPr>
            <p:cNvPr id="19464" name="AutoShape 47"/>
            <p:cNvSpPr>
              <a:spLocks noChangeArrowheads="1"/>
            </p:cNvSpPr>
            <p:nvPr/>
          </p:nvSpPr>
          <p:spPr bwMode="auto">
            <a:xfrm rot="-6300000">
              <a:off x="4356100" y="3646488"/>
              <a:ext cx="749300" cy="749300"/>
            </a:xfrm>
            <a:custGeom>
              <a:avLst/>
              <a:gdLst>
                <a:gd name="T0" fmla="*/ 738596676 w 21600"/>
                <a:gd name="T1" fmla="*/ 103778533 h 21600"/>
                <a:gd name="T2" fmla="*/ 388188462 w 21600"/>
                <a:gd name="T3" fmla="*/ 118556111 h 21600"/>
                <a:gd name="T4" fmla="*/ 594701156 w 21600"/>
                <a:gd name="T5" fmla="*/ 277312430 h 21600"/>
                <a:gd name="T6" fmla="*/ 1014406136 w 21600"/>
                <a:gd name="T7" fmla="*/ 450847403 h 21600"/>
                <a:gd name="T8" fmla="*/ 788983475 w 21600"/>
                <a:gd name="T9" fmla="*/ 676271035 h 21600"/>
                <a:gd name="T10" fmla="*/ 563558733 w 21600"/>
                <a:gd name="T11" fmla="*/ 45084740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464" y="5399"/>
                    <a:pt x="10129" y="5431"/>
                    <a:pt x="9799" y="5493"/>
                  </a:cubicBezTo>
                  <a:lnTo>
                    <a:pt x="8799" y="186"/>
                  </a:lnTo>
                  <a:cubicBezTo>
                    <a:pt x="9459" y="62"/>
                    <a:pt x="10128"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rgbClr val="FFFFFF">
                    <a:alpha val="0"/>
                  </a:srgbClr>
                </a:gs>
                <a:gs pos="100000">
                  <a:srgbClr val="FF0000">
                    <a:alpha val="50000"/>
                  </a:srgbClr>
                </a:gs>
              </a:gsLst>
              <a:lin ang="0" scaled="1"/>
            </a:gradFill>
            <a:ln w="9525" algn="ctr">
              <a:noFill/>
              <a:miter lim="800000"/>
              <a:headEnd/>
              <a:tailEnd/>
            </a:ln>
          </p:spPr>
          <p:txBody>
            <a:bodyPr wrap="none" anchor="ctr"/>
            <a:lstStyle/>
            <a:p>
              <a:endParaRPr lang="zh-CN" altLang="en-US"/>
            </a:p>
          </p:txBody>
        </p:sp>
        <p:sp>
          <p:nvSpPr>
            <p:cNvPr id="19465" name="AutoShape 48"/>
            <p:cNvSpPr>
              <a:spLocks noChangeArrowheads="1"/>
            </p:cNvSpPr>
            <p:nvPr/>
          </p:nvSpPr>
          <p:spPr bwMode="auto">
            <a:xfrm rot="-6300000">
              <a:off x="5040313" y="2638425"/>
              <a:ext cx="749300" cy="749300"/>
            </a:xfrm>
            <a:custGeom>
              <a:avLst/>
              <a:gdLst>
                <a:gd name="T0" fmla="*/ 738596676 w 21600"/>
                <a:gd name="T1" fmla="*/ 103778533 h 21600"/>
                <a:gd name="T2" fmla="*/ 388188462 w 21600"/>
                <a:gd name="T3" fmla="*/ 118556111 h 21600"/>
                <a:gd name="T4" fmla="*/ 594701156 w 21600"/>
                <a:gd name="T5" fmla="*/ 277312430 h 21600"/>
                <a:gd name="T6" fmla="*/ 1014406136 w 21600"/>
                <a:gd name="T7" fmla="*/ 450847403 h 21600"/>
                <a:gd name="T8" fmla="*/ 788983475 w 21600"/>
                <a:gd name="T9" fmla="*/ 676271035 h 21600"/>
                <a:gd name="T10" fmla="*/ 563558733 w 21600"/>
                <a:gd name="T11" fmla="*/ 45084740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464" y="5399"/>
                    <a:pt x="10129" y="5431"/>
                    <a:pt x="9799" y="5493"/>
                  </a:cubicBezTo>
                  <a:lnTo>
                    <a:pt x="8799" y="186"/>
                  </a:lnTo>
                  <a:cubicBezTo>
                    <a:pt x="9459" y="62"/>
                    <a:pt x="10128"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rgbClr val="FFFFFF">
                    <a:alpha val="0"/>
                  </a:srgbClr>
                </a:gs>
                <a:gs pos="100000">
                  <a:srgbClr val="FF0000">
                    <a:alpha val="50000"/>
                  </a:srgbClr>
                </a:gs>
              </a:gsLst>
              <a:lin ang="0" scaled="1"/>
            </a:gradFill>
            <a:ln w="9525" algn="ctr">
              <a:noFill/>
              <a:miter lim="800000"/>
              <a:headEnd/>
              <a:tailEnd/>
            </a:ln>
          </p:spPr>
          <p:txBody>
            <a:bodyPr wrap="none" anchor="ctr"/>
            <a:lstStyle/>
            <a:p>
              <a:endParaRPr lang="zh-CN" altLang="en-US"/>
            </a:p>
          </p:txBody>
        </p:sp>
        <p:sp>
          <p:nvSpPr>
            <p:cNvPr id="19466" name="AutoShape 49"/>
            <p:cNvSpPr>
              <a:spLocks noChangeArrowheads="1"/>
            </p:cNvSpPr>
            <p:nvPr/>
          </p:nvSpPr>
          <p:spPr bwMode="auto">
            <a:xfrm rot="-6300000">
              <a:off x="3635375" y="4654550"/>
              <a:ext cx="749300" cy="749300"/>
            </a:xfrm>
            <a:custGeom>
              <a:avLst/>
              <a:gdLst>
                <a:gd name="T0" fmla="*/ 738596676 w 21600"/>
                <a:gd name="T1" fmla="*/ 103778533 h 21600"/>
                <a:gd name="T2" fmla="*/ 388188462 w 21600"/>
                <a:gd name="T3" fmla="*/ 118556111 h 21600"/>
                <a:gd name="T4" fmla="*/ 594701156 w 21600"/>
                <a:gd name="T5" fmla="*/ 277312430 h 21600"/>
                <a:gd name="T6" fmla="*/ 1014406136 w 21600"/>
                <a:gd name="T7" fmla="*/ 450847403 h 21600"/>
                <a:gd name="T8" fmla="*/ 788983475 w 21600"/>
                <a:gd name="T9" fmla="*/ 676271035 h 21600"/>
                <a:gd name="T10" fmla="*/ 563558733 w 21600"/>
                <a:gd name="T11" fmla="*/ 450847403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464" y="5399"/>
                    <a:pt x="10129" y="5431"/>
                    <a:pt x="9799" y="5493"/>
                  </a:cubicBezTo>
                  <a:lnTo>
                    <a:pt x="8799" y="186"/>
                  </a:lnTo>
                  <a:cubicBezTo>
                    <a:pt x="9459" y="62"/>
                    <a:pt x="10128"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rgbClr val="FFFFFF">
                    <a:alpha val="0"/>
                  </a:srgbClr>
                </a:gs>
                <a:gs pos="100000">
                  <a:srgbClr val="FF0000">
                    <a:alpha val="50000"/>
                  </a:srgbClr>
                </a:gs>
              </a:gsLst>
              <a:lin ang="0" scaled="1"/>
            </a:gradFill>
            <a:ln w="9525" algn="ctr">
              <a:noFill/>
              <a:miter lim="800000"/>
              <a:headEnd/>
              <a:tailEnd/>
            </a:ln>
          </p:spPr>
          <p:txBody>
            <a:bodyPr wrap="none" anchor="ctr"/>
            <a:lstStyle/>
            <a:p>
              <a:endParaRPr lang="zh-CN" altLang="en-US"/>
            </a:p>
          </p:txBody>
        </p:sp>
      </p:grpSp>
      <p:grpSp>
        <p:nvGrpSpPr>
          <p:cNvPr id="77" name="组合 76"/>
          <p:cNvGrpSpPr/>
          <p:nvPr/>
        </p:nvGrpSpPr>
        <p:grpSpPr>
          <a:xfrm>
            <a:off x="576263" y="2420938"/>
            <a:ext cx="2627312" cy="3168650"/>
            <a:chOff x="576263" y="2420938"/>
            <a:chExt cx="2627312" cy="3168650"/>
          </a:xfrm>
        </p:grpSpPr>
        <p:sp>
          <p:nvSpPr>
            <p:cNvPr id="19467" name="AutoShape 50"/>
            <p:cNvSpPr>
              <a:spLocks noChangeArrowheads="1"/>
            </p:cNvSpPr>
            <p:nvPr/>
          </p:nvSpPr>
          <p:spPr bwMode="auto">
            <a:xfrm>
              <a:off x="576263" y="2420938"/>
              <a:ext cx="2627312" cy="3168650"/>
            </a:xfrm>
            <a:prstGeom prst="roundRect">
              <a:avLst>
                <a:gd name="adj" fmla="val 5528"/>
              </a:avLst>
            </a:prstGeom>
            <a:solidFill>
              <a:schemeClr val="tx1">
                <a:alpha val="14902"/>
              </a:schemeClr>
            </a:solidFill>
            <a:ln w="19050" cap="rnd" algn="ctr">
              <a:solidFill>
                <a:srgbClr val="9E9E9E"/>
              </a:solidFill>
              <a:prstDash val="sysDot"/>
              <a:round/>
              <a:headEnd/>
              <a:tailEnd/>
            </a:ln>
          </p:spPr>
          <p:txBody>
            <a:bodyPr wrap="none" anchor="ctr"/>
            <a:lstStyle/>
            <a:p>
              <a:endParaRPr lang="zh-CN" altLang="en-US" b="0"/>
            </a:p>
          </p:txBody>
        </p:sp>
        <p:grpSp>
          <p:nvGrpSpPr>
            <p:cNvPr id="19468" name="Group 51"/>
            <p:cNvGrpSpPr>
              <a:grpSpLocks/>
            </p:cNvGrpSpPr>
            <p:nvPr/>
          </p:nvGrpSpPr>
          <p:grpSpPr bwMode="auto">
            <a:xfrm>
              <a:off x="765175" y="2852738"/>
              <a:ext cx="407988" cy="466725"/>
              <a:chOff x="2744" y="-584"/>
              <a:chExt cx="614" cy="702"/>
            </a:xfrm>
          </p:grpSpPr>
          <p:sp>
            <p:nvSpPr>
              <p:cNvPr id="622644" name="Oval 52"/>
              <p:cNvSpPr>
                <a:spLocks noChangeArrowheads="1"/>
              </p:cNvSpPr>
              <p:nvPr/>
            </p:nvSpPr>
            <p:spPr bwMode="auto">
              <a:xfrm>
                <a:off x="2744" y="-85"/>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9489" name="Group 53"/>
              <p:cNvGrpSpPr>
                <a:grpSpLocks/>
              </p:cNvGrpSpPr>
              <p:nvPr/>
            </p:nvGrpSpPr>
            <p:grpSpPr bwMode="auto">
              <a:xfrm>
                <a:off x="2745" y="-584"/>
                <a:ext cx="613" cy="613"/>
                <a:chOff x="2335" y="1139"/>
                <a:chExt cx="1089" cy="1089"/>
              </a:xfrm>
            </p:grpSpPr>
            <p:sp>
              <p:nvSpPr>
                <p:cNvPr id="19490" name="Oval 54"/>
                <p:cNvSpPr>
                  <a:spLocks noChangeArrowheads="1"/>
                </p:cNvSpPr>
                <p:nvPr/>
              </p:nvSpPr>
              <p:spPr bwMode="auto">
                <a:xfrm>
                  <a:off x="2335" y="1139"/>
                  <a:ext cx="1089" cy="1089"/>
                </a:xfrm>
                <a:prstGeom prst="ellipse">
                  <a:avLst/>
                </a:prstGeom>
                <a:gradFill rotWithShape="1">
                  <a:gsLst>
                    <a:gs pos="0">
                      <a:schemeClr val="accent2"/>
                    </a:gs>
                    <a:gs pos="100000">
                      <a:schemeClr val="hlink"/>
                    </a:gs>
                  </a:gsLst>
                  <a:lin ang="5400000" scaled="1"/>
                </a:gradFill>
                <a:ln w="9525" algn="ctr">
                  <a:noFill/>
                  <a:round/>
                  <a:headEnd/>
                  <a:tailEnd/>
                </a:ln>
              </p:spPr>
              <p:txBody>
                <a:bodyPr wrap="none" anchor="ctr"/>
                <a:lstStyle/>
                <a:p>
                  <a:endParaRPr lang="zh-CN" altLang="en-US" b="0"/>
                </a:p>
              </p:txBody>
            </p:sp>
            <p:grpSp>
              <p:nvGrpSpPr>
                <p:cNvPr id="19491" name="Group 55"/>
                <p:cNvGrpSpPr>
                  <a:grpSpLocks/>
                </p:cNvGrpSpPr>
                <p:nvPr/>
              </p:nvGrpSpPr>
              <p:grpSpPr bwMode="auto">
                <a:xfrm>
                  <a:off x="2426" y="1169"/>
                  <a:ext cx="908" cy="296"/>
                  <a:chOff x="1431" y="1843"/>
                  <a:chExt cx="907" cy="295"/>
                </a:xfrm>
              </p:grpSpPr>
              <p:sp>
                <p:nvSpPr>
                  <p:cNvPr id="622648" name="Freeform 56"/>
                  <p:cNvSpPr>
                    <a:spLocks/>
                  </p:cNvSpPr>
                  <p:nvPr/>
                </p:nvSpPr>
                <p:spPr bwMode="auto">
                  <a:xfrm>
                    <a:off x="1419" y="1843"/>
                    <a:ext cx="920"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9493" name="Oval 5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grpSp>
          <p:nvGrpSpPr>
            <p:cNvPr id="19469" name="Group 58"/>
            <p:cNvGrpSpPr>
              <a:grpSpLocks/>
            </p:cNvGrpSpPr>
            <p:nvPr/>
          </p:nvGrpSpPr>
          <p:grpSpPr bwMode="auto">
            <a:xfrm>
              <a:off x="765175" y="3754438"/>
              <a:ext cx="407988" cy="466725"/>
              <a:chOff x="3061" y="-879"/>
              <a:chExt cx="614" cy="702"/>
            </a:xfrm>
          </p:grpSpPr>
          <p:sp>
            <p:nvSpPr>
              <p:cNvPr id="622651" name="Oval 59"/>
              <p:cNvSpPr>
                <a:spLocks noChangeArrowheads="1"/>
              </p:cNvSpPr>
              <p:nvPr/>
            </p:nvSpPr>
            <p:spPr bwMode="auto">
              <a:xfrm>
                <a:off x="3061" y="-380"/>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9483" name="Group 60"/>
              <p:cNvGrpSpPr>
                <a:grpSpLocks/>
              </p:cNvGrpSpPr>
              <p:nvPr/>
            </p:nvGrpSpPr>
            <p:grpSpPr bwMode="auto">
              <a:xfrm>
                <a:off x="3062" y="-879"/>
                <a:ext cx="613" cy="613"/>
                <a:chOff x="2335" y="1139"/>
                <a:chExt cx="1089" cy="1089"/>
              </a:xfrm>
            </p:grpSpPr>
            <p:sp>
              <p:nvSpPr>
                <p:cNvPr id="19484" name="Oval 61"/>
                <p:cNvSpPr>
                  <a:spLocks noChangeArrowheads="1"/>
                </p:cNvSpPr>
                <p:nvPr/>
              </p:nvSpPr>
              <p:spPr bwMode="auto">
                <a:xfrm>
                  <a:off x="2335" y="1139"/>
                  <a:ext cx="1089" cy="1089"/>
                </a:xfrm>
                <a:prstGeom prst="ellipse">
                  <a:avLst/>
                </a:prstGeom>
                <a:solidFill>
                  <a:srgbClr val="9E9E9E"/>
                </a:solidFill>
                <a:ln w="9525" algn="ctr">
                  <a:noFill/>
                  <a:round/>
                  <a:headEnd/>
                  <a:tailEnd/>
                </a:ln>
              </p:spPr>
              <p:txBody>
                <a:bodyPr wrap="none" anchor="ctr"/>
                <a:lstStyle/>
                <a:p>
                  <a:endParaRPr lang="zh-CN" altLang="en-US" b="0"/>
                </a:p>
              </p:txBody>
            </p:sp>
            <p:grpSp>
              <p:nvGrpSpPr>
                <p:cNvPr id="19485" name="Group 62"/>
                <p:cNvGrpSpPr>
                  <a:grpSpLocks/>
                </p:cNvGrpSpPr>
                <p:nvPr/>
              </p:nvGrpSpPr>
              <p:grpSpPr bwMode="auto">
                <a:xfrm>
                  <a:off x="2426" y="1169"/>
                  <a:ext cx="908" cy="296"/>
                  <a:chOff x="1431" y="1843"/>
                  <a:chExt cx="907" cy="295"/>
                </a:xfrm>
              </p:grpSpPr>
              <p:sp>
                <p:nvSpPr>
                  <p:cNvPr id="622655" name="Freeform 63"/>
                  <p:cNvSpPr>
                    <a:spLocks/>
                  </p:cNvSpPr>
                  <p:nvPr/>
                </p:nvSpPr>
                <p:spPr bwMode="auto">
                  <a:xfrm>
                    <a:off x="1419" y="1843"/>
                    <a:ext cx="920"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9487" name="Oval 64"/>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grpSp>
          <p:nvGrpSpPr>
            <p:cNvPr id="19470" name="Group 65"/>
            <p:cNvGrpSpPr>
              <a:grpSpLocks/>
            </p:cNvGrpSpPr>
            <p:nvPr/>
          </p:nvGrpSpPr>
          <p:grpSpPr bwMode="auto">
            <a:xfrm>
              <a:off x="755650" y="4581525"/>
              <a:ext cx="407988" cy="466725"/>
              <a:chOff x="4195" y="-811"/>
              <a:chExt cx="614" cy="702"/>
            </a:xfrm>
          </p:grpSpPr>
          <p:sp>
            <p:nvSpPr>
              <p:cNvPr id="622658" name="Oval 66"/>
              <p:cNvSpPr>
                <a:spLocks noChangeArrowheads="1"/>
              </p:cNvSpPr>
              <p:nvPr/>
            </p:nvSpPr>
            <p:spPr bwMode="auto">
              <a:xfrm>
                <a:off x="4195" y="-312"/>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headEnd/>
                <a:tailEnd/>
              </a:ln>
              <a:effectLst/>
            </p:spPr>
            <p:txBody>
              <a:bodyPr wrap="none" anchor="ctr"/>
              <a:lstStyle/>
              <a:p>
                <a:pPr>
                  <a:defRPr/>
                </a:pPr>
                <a:endParaRPr lang="zh-CN" altLang="en-US" b="0"/>
              </a:p>
            </p:txBody>
          </p:sp>
          <p:grpSp>
            <p:nvGrpSpPr>
              <p:cNvPr id="19477" name="Group 67"/>
              <p:cNvGrpSpPr>
                <a:grpSpLocks/>
              </p:cNvGrpSpPr>
              <p:nvPr/>
            </p:nvGrpSpPr>
            <p:grpSpPr bwMode="auto">
              <a:xfrm>
                <a:off x="4196" y="-811"/>
                <a:ext cx="613" cy="613"/>
                <a:chOff x="2335" y="1139"/>
                <a:chExt cx="1089" cy="1089"/>
              </a:xfrm>
            </p:grpSpPr>
            <p:sp>
              <p:nvSpPr>
                <p:cNvPr id="19478" name="Oval 68"/>
                <p:cNvSpPr>
                  <a:spLocks noChangeArrowheads="1"/>
                </p:cNvSpPr>
                <p:nvPr/>
              </p:nvSpPr>
              <p:spPr bwMode="auto">
                <a:xfrm>
                  <a:off x="2335" y="1139"/>
                  <a:ext cx="1089" cy="1089"/>
                </a:xfrm>
                <a:prstGeom prst="ellipse">
                  <a:avLst/>
                </a:prstGeom>
                <a:gradFill rotWithShape="1">
                  <a:gsLst>
                    <a:gs pos="0">
                      <a:srgbClr val="FF0000"/>
                    </a:gs>
                    <a:gs pos="100000">
                      <a:srgbClr val="CC0000"/>
                    </a:gs>
                  </a:gsLst>
                  <a:lin ang="5400000" scaled="1"/>
                </a:gradFill>
                <a:ln w="9525" algn="ctr">
                  <a:noFill/>
                  <a:round/>
                  <a:headEnd/>
                  <a:tailEnd/>
                </a:ln>
              </p:spPr>
              <p:txBody>
                <a:bodyPr wrap="none" anchor="ctr"/>
                <a:lstStyle/>
                <a:p>
                  <a:endParaRPr lang="zh-CN" altLang="en-US" b="0"/>
                </a:p>
              </p:txBody>
            </p:sp>
            <p:grpSp>
              <p:nvGrpSpPr>
                <p:cNvPr id="19479" name="Group 69"/>
                <p:cNvGrpSpPr>
                  <a:grpSpLocks/>
                </p:cNvGrpSpPr>
                <p:nvPr/>
              </p:nvGrpSpPr>
              <p:grpSpPr bwMode="auto">
                <a:xfrm>
                  <a:off x="2426" y="1169"/>
                  <a:ext cx="908" cy="296"/>
                  <a:chOff x="1431" y="1843"/>
                  <a:chExt cx="907" cy="295"/>
                </a:xfrm>
              </p:grpSpPr>
              <p:sp>
                <p:nvSpPr>
                  <p:cNvPr id="622662" name="Freeform 70"/>
                  <p:cNvSpPr>
                    <a:spLocks/>
                  </p:cNvSpPr>
                  <p:nvPr/>
                </p:nvSpPr>
                <p:spPr bwMode="auto">
                  <a:xfrm>
                    <a:off x="1419" y="1843"/>
                    <a:ext cx="920"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headEnd/>
                    <a:tailEnd/>
                  </a:ln>
                  <a:effectLst/>
                </p:spPr>
                <p:txBody>
                  <a:bodyPr wrap="none" anchor="ctr"/>
                  <a:lstStyle/>
                  <a:p>
                    <a:pPr>
                      <a:defRPr/>
                    </a:pPr>
                    <a:endParaRPr lang="zh-CN" altLang="en-US" b="0"/>
                  </a:p>
                </p:txBody>
              </p:sp>
              <p:sp>
                <p:nvSpPr>
                  <p:cNvPr id="19481" name="Oval 71"/>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p>
                </p:txBody>
              </p:sp>
            </p:grpSp>
          </p:grpSp>
        </p:grpSp>
        <p:sp>
          <p:nvSpPr>
            <p:cNvPr id="19471" name="Rectangle 72"/>
            <p:cNvSpPr>
              <a:spLocks noChangeArrowheads="1"/>
            </p:cNvSpPr>
            <p:nvPr/>
          </p:nvSpPr>
          <p:spPr bwMode="auto">
            <a:xfrm>
              <a:off x="1233488" y="4437063"/>
              <a:ext cx="1928812" cy="712787"/>
            </a:xfrm>
            <a:prstGeom prst="rect">
              <a:avLst/>
            </a:prstGeom>
            <a:noFill/>
            <a:ln w="9525">
              <a:noFill/>
              <a:miter lim="800000"/>
              <a:headEnd/>
              <a:tailEnd/>
            </a:ln>
          </p:spPr>
          <p:txBody>
            <a:bodyPr>
              <a:spAutoFit/>
            </a:bodyPr>
            <a:lstStyle/>
            <a:p>
              <a:pPr latinLnBrk="1">
                <a:lnSpc>
                  <a:spcPct val="120000"/>
                </a:lnSpc>
              </a:pPr>
              <a:r>
                <a:rPr kumimoji="1" lang="zh-CN" altLang="en-US" sz="1400">
                  <a:solidFill>
                    <a:srgbClr val="FF0000"/>
                  </a:solidFill>
                  <a:latin typeface="Arial Black" pitchFamily="34" charset="0"/>
                </a:rPr>
                <a:t>单击此处添加文字</a:t>
              </a:r>
            </a:p>
            <a:p>
              <a:pPr latinLnBrk="1">
                <a:lnSpc>
                  <a:spcPct val="120000"/>
                </a:lnSpc>
              </a:pPr>
              <a:r>
                <a:rPr kumimoji="1" lang="zh-CN" altLang="en-US" sz="1000" b="0">
                  <a:latin typeface="Arial Black" pitchFamily="34" charset="0"/>
                </a:rPr>
                <a:t>单击此处添加文字内容</a:t>
              </a:r>
            </a:p>
            <a:p>
              <a:pPr latinLnBrk="1">
                <a:lnSpc>
                  <a:spcPct val="120000"/>
                </a:lnSpc>
              </a:pPr>
              <a:r>
                <a:rPr kumimoji="1" lang="zh-CN" altLang="en-US" sz="1000" b="0">
                  <a:latin typeface="Arial Black" pitchFamily="34" charset="0"/>
                </a:rPr>
                <a:t>单击此处添加文字内容</a:t>
              </a:r>
            </a:p>
          </p:txBody>
        </p:sp>
        <p:sp>
          <p:nvSpPr>
            <p:cNvPr id="19472" name="Rectangle 73"/>
            <p:cNvSpPr>
              <a:spLocks noChangeArrowheads="1"/>
            </p:cNvSpPr>
            <p:nvPr/>
          </p:nvSpPr>
          <p:spPr bwMode="auto">
            <a:xfrm>
              <a:off x="1233488" y="3573463"/>
              <a:ext cx="1928812" cy="712787"/>
            </a:xfrm>
            <a:prstGeom prst="rect">
              <a:avLst/>
            </a:prstGeom>
            <a:noFill/>
            <a:ln w="9525">
              <a:noFill/>
              <a:miter lim="800000"/>
              <a:headEnd/>
              <a:tailEnd/>
            </a:ln>
          </p:spPr>
          <p:txBody>
            <a:bodyPr>
              <a:spAutoFit/>
            </a:bodyPr>
            <a:lstStyle/>
            <a:p>
              <a:pPr latinLnBrk="1">
                <a:lnSpc>
                  <a:spcPct val="120000"/>
                </a:lnSpc>
              </a:pPr>
              <a:r>
                <a:rPr kumimoji="1" lang="zh-CN" altLang="en-US" sz="1400">
                  <a:latin typeface="Arial Black" pitchFamily="34" charset="0"/>
                </a:rPr>
                <a:t>单击此处添加文字</a:t>
              </a:r>
            </a:p>
            <a:p>
              <a:pPr latinLnBrk="1">
                <a:lnSpc>
                  <a:spcPct val="120000"/>
                </a:lnSpc>
              </a:pPr>
              <a:r>
                <a:rPr kumimoji="1" lang="zh-CN" altLang="en-US" sz="1000" b="0">
                  <a:latin typeface="Arial Black" pitchFamily="34" charset="0"/>
                </a:rPr>
                <a:t>单击此处添加文字内容</a:t>
              </a:r>
            </a:p>
            <a:p>
              <a:pPr latinLnBrk="1">
                <a:lnSpc>
                  <a:spcPct val="120000"/>
                </a:lnSpc>
              </a:pPr>
              <a:r>
                <a:rPr kumimoji="1" lang="zh-CN" altLang="en-US" sz="1000" b="0">
                  <a:latin typeface="Arial Black" pitchFamily="34" charset="0"/>
                </a:rPr>
                <a:t>单击此处添加文字内容</a:t>
              </a:r>
            </a:p>
          </p:txBody>
        </p:sp>
        <p:sp>
          <p:nvSpPr>
            <p:cNvPr id="19473" name="Rectangle 74"/>
            <p:cNvSpPr>
              <a:spLocks noChangeArrowheads="1"/>
            </p:cNvSpPr>
            <p:nvPr/>
          </p:nvSpPr>
          <p:spPr bwMode="auto">
            <a:xfrm>
              <a:off x="1233488" y="2716213"/>
              <a:ext cx="1873250" cy="712787"/>
            </a:xfrm>
            <a:prstGeom prst="rect">
              <a:avLst/>
            </a:prstGeom>
            <a:noFill/>
            <a:ln w="9525">
              <a:noFill/>
              <a:miter lim="800000"/>
              <a:headEnd/>
              <a:tailEnd/>
            </a:ln>
          </p:spPr>
          <p:txBody>
            <a:bodyPr>
              <a:spAutoFit/>
            </a:bodyPr>
            <a:lstStyle/>
            <a:p>
              <a:pPr latinLnBrk="1">
                <a:lnSpc>
                  <a:spcPct val="120000"/>
                </a:lnSpc>
              </a:pPr>
              <a:r>
                <a:rPr kumimoji="1" lang="zh-CN" altLang="en-US" sz="1400" dirty="0">
                  <a:solidFill>
                    <a:schemeClr val="hlink"/>
                  </a:solidFill>
                  <a:latin typeface="Arial Black" pitchFamily="34" charset="0"/>
                </a:rPr>
                <a:t>单击此处添加文字</a:t>
              </a:r>
            </a:p>
            <a:p>
              <a:pPr latinLnBrk="1">
                <a:lnSpc>
                  <a:spcPct val="120000"/>
                </a:lnSpc>
              </a:pPr>
              <a:r>
                <a:rPr kumimoji="1" lang="zh-CN" altLang="en-US" sz="1000" b="0" dirty="0">
                  <a:latin typeface="Arial Black" pitchFamily="34" charset="0"/>
                </a:rPr>
                <a:t>单击此处添加文字内容</a:t>
              </a:r>
            </a:p>
            <a:p>
              <a:pPr latinLnBrk="1">
                <a:lnSpc>
                  <a:spcPct val="120000"/>
                </a:lnSpc>
              </a:pPr>
              <a:r>
                <a:rPr kumimoji="1" lang="zh-CN" altLang="en-US" sz="1000" b="0" dirty="0">
                  <a:latin typeface="Arial Black" pitchFamily="34" charset="0"/>
                </a:rPr>
                <a:t>单击此处添加文字内容</a:t>
              </a:r>
            </a:p>
          </p:txBody>
        </p:sp>
      </p:grpSp>
      <p:sp>
        <p:nvSpPr>
          <p:cNvPr id="19474" name="WordArt 75"/>
          <p:cNvSpPr>
            <a:spLocks noChangeArrowheads="1" noChangeShapeType="1" noTextEdit="1"/>
          </p:cNvSpPr>
          <p:nvPr/>
        </p:nvSpPr>
        <p:spPr bwMode="auto">
          <a:xfrm>
            <a:off x="466725" y="1665278"/>
            <a:ext cx="4105275" cy="406400"/>
          </a:xfrm>
          <a:prstGeom prst="rect">
            <a:avLst/>
          </a:prstGeom>
        </p:spPr>
        <p:txBody>
          <a:bodyPr wrap="none" fromWordArt="1">
            <a:prstTxWarp prst="textPlain">
              <a:avLst>
                <a:gd name="adj" fmla="val 50000"/>
              </a:avLst>
            </a:prstTxWarp>
          </a:bodyPr>
          <a:lstStyle/>
          <a:p>
            <a:pPr algn="ctr"/>
            <a:r>
              <a:rPr lang="zh-CN" altLang="en-US" sz="3600" kern="10" dirty="0">
                <a:ln w="9525">
                  <a:noFill/>
                  <a:round/>
                  <a:headEnd/>
                  <a:tailEnd/>
                </a:ln>
                <a:solidFill>
                  <a:srgbClr val="FF0000"/>
                </a:solidFill>
                <a:latin typeface="微软雅黑"/>
                <a:ea typeface="微软雅黑"/>
              </a:rPr>
              <a:t>双击此处添加标题文字</a:t>
            </a:r>
          </a:p>
        </p:txBody>
      </p:sp>
      <p:sp>
        <p:nvSpPr>
          <p:cNvPr id="19475"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9474"/>
                                        </p:tgtEl>
                                        <p:attrNameLst>
                                          <p:attrName>style.visibility</p:attrName>
                                        </p:attrNameLst>
                                      </p:cBhvr>
                                      <p:to>
                                        <p:strVal val="visible"/>
                                      </p:to>
                                    </p:set>
                                    <p:animEffect transition="in" filter="checkerboard(across)">
                                      <p:cBhvr>
                                        <p:cTn id="7" dur="500"/>
                                        <p:tgtEl>
                                          <p:spTgt spid="1947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randombar(horizontal)">
                                      <p:cBhvr>
                                        <p:cTn id="11" dur="500"/>
                                        <p:tgtEl>
                                          <p:spTgt spid="77"/>
                                        </p:tgtEl>
                                      </p:cBhvr>
                                    </p:animEffect>
                                  </p:childTnLst>
                                </p:cTn>
                              </p:par>
                            </p:childTnLst>
                          </p:cTn>
                        </p:par>
                        <p:par>
                          <p:cTn id="12" fill="hold">
                            <p:stCondLst>
                              <p:cond delay="1000"/>
                            </p:stCondLst>
                            <p:childTnLst>
                              <p:par>
                                <p:cTn id="13" presetID="8" presetClass="entr" presetSubtype="16" fill="hold"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diamond(in)">
                                      <p:cBhvr>
                                        <p:cTn id="1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4"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7" name="组合 86"/>
          <p:cNvGrpSpPr/>
          <p:nvPr/>
        </p:nvGrpSpPr>
        <p:grpSpPr>
          <a:xfrm>
            <a:off x="1143000" y="1500209"/>
            <a:ext cx="6813550" cy="5072063"/>
            <a:chOff x="1143000" y="1196975"/>
            <a:chExt cx="6813550" cy="5072063"/>
          </a:xfrm>
        </p:grpSpPr>
        <p:grpSp>
          <p:nvGrpSpPr>
            <p:cNvPr id="20482" name="Group 2"/>
            <p:cNvGrpSpPr>
              <a:grpSpLocks/>
            </p:cNvGrpSpPr>
            <p:nvPr/>
          </p:nvGrpSpPr>
          <p:grpSpPr bwMode="auto">
            <a:xfrm>
              <a:off x="1395413" y="1836738"/>
              <a:ext cx="6116637" cy="4033837"/>
              <a:chOff x="834" y="1248"/>
              <a:chExt cx="3853" cy="2541"/>
            </a:xfrm>
          </p:grpSpPr>
          <p:sp>
            <p:nvSpPr>
              <p:cNvPr id="20562" name="Arc 11"/>
              <p:cNvSpPr>
                <a:spLocks/>
              </p:cNvSpPr>
              <p:nvPr/>
            </p:nvSpPr>
            <p:spPr bwMode="auto">
              <a:xfrm>
                <a:off x="1584" y="1248"/>
                <a:ext cx="1306" cy="1215"/>
              </a:xfrm>
              <a:custGeom>
                <a:avLst/>
                <a:gdLst>
                  <a:gd name="T0" fmla="*/ 0 w 14464"/>
                  <a:gd name="T1" fmla="*/ 87 h 20295"/>
                  <a:gd name="T2" fmla="*/ 746 w 14464"/>
                  <a:gd name="T3" fmla="*/ 0 h 20295"/>
                  <a:gd name="T4" fmla="*/ 1526 w 14464"/>
                  <a:gd name="T5" fmla="*/ 414 h 20295"/>
                  <a:gd name="T6" fmla="*/ 0 60000 65536"/>
                  <a:gd name="T7" fmla="*/ 0 60000 65536"/>
                  <a:gd name="T8" fmla="*/ 0 60000 65536"/>
                  <a:gd name="T9" fmla="*/ 0 w 14464"/>
                  <a:gd name="T10" fmla="*/ 0 h 20295"/>
                  <a:gd name="T11" fmla="*/ 14464 w 14464"/>
                  <a:gd name="T12" fmla="*/ 20295 h 20295"/>
                </a:gdLst>
                <a:ahLst/>
                <a:cxnLst>
                  <a:cxn ang="T6">
                    <a:pos x="T0" y="T1"/>
                  </a:cxn>
                  <a:cxn ang="T7">
                    <a:pos x="T2" y="T3"/>
                  </a:cxn>
                  <a:cxn ang="T8">
                    <a:pos x="T4" y="T5"/>
                  </a:cxn>
                </a:cxnLst>
                <a:rect l="T9" t="T10" r="T11" b="T12"/>
                <a:pathLst>
                  <a:path w="14464" h="20295" fill="none" extrusionOk="0">
                    <a:moveTo>
                      <a:pt x="-1" y="4252"/>
                    </a:moveTo>
                    <a:cubicBezTo>
                      <a:pt x="2061" y="2393"/>
                      <a:pt x="4462" y="949"/>
                      <a:pt x="7070" y="-1"/>
                    </a:cubicBezTo>
                  </a:path>
                  <a:path w="14464" h="20295" stroke="0" extrusionOk="0">
                    <a:moveTo>
                      <a:pt x="-1" y="4252"/>
                    </a:moveTo>
                    <a:cubicBezTo>
                      <a:pt x="2061" y="2393"/>
                      <a:pt x="4462" y="949"/>
                      <a:pt x="7070" y="-1"/>
                    </a:cubicBezTo>
                    <a:lnTo>
                      <a:pt x="14464" y="20295"/>
                    </a:lnTo>
                    <a:lnTo>
                      <a:pt x="-1" y="4252"/>
                    </a:lnTo>
                    <a:close/>
                  </a:path>
                </a:pathLst>
              </a:custGeom>
              <a:noFill/>
              <a:ln w="38100">
                <a:solidFill>
                  <a:schemeClr val="accent2"/>
                </a:solidFill>
                <a:prstDash val="sysDot"/>
                <a:round/>
                <a:headEnd/>
                <a:tailEnd type="triangle" w="med" len="med"/>
              </a:ln>
            </p:spPr>
            <p:txBody>
              <a:bodyPr wrap="none" lIns="87313" tIns="44450" rIns="87313" bIns="44450" anchor="ctr"/>
              <a:lstStyle/>
              <a:p>
                <a:endParaRPr lang="zh-CN" altLang="en-US"/>
              </a:p>
            </p:txBody>
          </p:sp>
          <p:sp>
            <p:nvSpPr>
              <p:cNvPr id="20563" name="Arc 39"/>
              <p:cNvSpPr>
                <a:spLocks/>
              </p:cNvSpPr>
              <p:nvPr/>
            </p:nvSpPr>
            <p:spPr bwMode="auto">
              <a:xfrm rot="413136">
                <a:off x="834" y="2498"/>
                <a:ext cx="1951" cy="766"/>
              </a:xfrm>
              <a:custGeom>
                <a:avLst/>
                <a:gdLst>
                  <a:gd name="T0" fmla="*/ 392 w 21600"/>
                  <a:gd name="T1" fmla="*/ 261 h 12802"/>
                  <a:gd name="T2" fmla="*/ 1 w 21600"/>
                  <a:gd name="T3" fmla="*/ 0 h 12802"/>
                  <a:gd name="T4" fmla="*/ 2282 w 21600"/>
                  <a:gd name="T5" fmla="*/ 14 h 12802"/>
                  <a:gd name="T6" fmla="*/ 0 60000 65536"/>
                  <a:gd name="T7" fmla="*/ 0 60000 65536"/>
                  <a:gd name="T8" fmla="*/ 0 60000 65536"/>
                  <a:gd name="T9" fmla="*/ 0 w 21600"/>
                  <a:gd name="T10" fmla="*/ 0 h 12802"/>
                  <a:gd name="T11" fmla="*/ 21600 w 21600"/>
                  <a:gd name="T12" fmla="*/ 12802 h 12802"/>
                </a:gdLst>
                <a:ahLst/>
                <a:cxnLst>
                  <a:cxn ang="T6">
                    <a:pos x="T0" y="T1"/>
                  </a:cxn>
                  <a:cxn ang="T7">
                    <a:pos x="T2" y="T3"/>
                  </a:cxn>
                  <a:cxn ang="T8">
                    <a:pos x="T4" y="T5"/>
                  </a:cxn>
                </a:cxnLst>
                <a:rect l="T9" t="T10" r="T11" b="T12"/>
                <a:pathLst>
                  <a:path w="21600" h="12802" fill="none" extrusionOk="0">
                    <a:moveTo>
                      <a:pt x="3707" y="12801"/>
                    </a:moveTo>
                    <a:cubicBezTo>
                      <a:pt x="1291" y="9229"/>
                      <a:pt x="0" y="5014"/>
                      <a:pt x="0" y="702"/>
                    </a:cubicBezTo>
                    <a:cubicBezTo>
                      <a:pt x="-1" y="467"/>
                      <a:pt x="3" y="233"/>
                      <a:pt x="11" y="0"/>
                    </a:cubicBezTo>
                  </a:path>
                  <a:path w="21600" h="12802" stroke="0" extrusionOk="0">
                    <a:moveTo>
                      <a:pt x="3707" y="12801"/>
                    </a:moveTo>
                    <a:cubicBezTo>
                      <a:pt x="1291" y="9229"/>
                      <a:pt x="0" y="5014"/>
                      <a:pt x="0" y="702"/>
                    </a:cubicBezTo>
                    <a:cubicBezTo>
                      <a:pt x="-1" y="467"/>
                      <a:pt x="3" y="233"/>
                      <a:pt x="11" y="0"/>
                    </a:cubicBezTo>
                    <a:lnTo>
                      <a:pt x="21600" y="702"/>
                    </a:lnTo>
                    <a:lnTo>
                      <a:pt x="3707" y="12801"/>
                    </a:lnTo>
                    <a:close/>
                  </a:path>
                </a:pathLst>
              </a:custGeom>
              <a:noFill/>
              <a:ln w="38100">
                <a:solidFill>
                  <a:schemeClr val="accent2"/>
                </a:solidFill>
                <a:prstDash val="sysDot"/>
                <a:round/>
                <a:headEnd/>
                <a:tailEnd type="triangle" w="med" len="med"/>
              </a:ln>
            </p:spPr>
            <p:txBody>
              <a:bodyPr wrap="none" lIns="87313" tIns="44450" rIns="87313" bIns="44450" anchor="ctr"/>
              <a:lstStyle/>
              <a:p>
                <a:endParaRPr lang="zh-CN" altLang="en-US"/>
              </a:p>
            </p:txBody>
          </p:sp>
          <p:sp>
            <p:nvSpPr>
              <p:cNvPr id="20564" name="Arc 40"/>
              <p:cNvSpPr>
                <a:spLocks/>
              </p:cNvSpPr>
              <p:nvPr/>
            </p:nvSpPr>
            <p:spPr bwMode="auto">
              <a:xfrm>
                <a:off x="2352" y="2496"/>
                <a:ext cx="847" cy="1293"/>
              </a:xfrm>
              <a:custGeom>
                <a:avLst/>
                <a:gdLst>
                  <a:gd name="T0" fmla="*/ 991 w 9377"/>
                  <a:gd name="T1" fmla="*/ 427 h 21600"/>
                  <a:gd name="T2" fmla="*/ 0 w 9377"/>
                  <a:gd name="T3" fmla="*/ 433 h 21600"/>
                  <a:gd name="T4" fmla="*/ 427 w 9377"/>
                  <a:gd name="T5" fmla="*/ 0 h 21600"/>
                  <a:gd name="T6" fmla="*/ 0 60000 65536"/>
                  <a:gd name="T7" fmla="*/ 0 60000 65536"/>
                  <a:gd name="T8" fmla="*/ 0 60000 65536"/>
                  <a:gd name="T9" fmla="*/ 0 w 9377"/>
                  <a:gd name="T10" fmla="*/ 0 h 21600"/>
                  <a:gd name="T11" fmla="*/ 9377 w 9377"/>
                  <a:gd name="T12" fmla="*/ 21600 h 21600"/>
                </a:gdLst>
                <a:ahLst/>
                <a:cxnLst>
                  <a:cxn ang="T6">
                    <a:pos x="T0" y="T1"/>
                  </a:cxn>
                  <a:cxn ang="T7">
                    <a:pos x="T2" y="T3"/>
                  </a:cxn>
                  <a:cxn ang="T8">
                    <a:pos x="T4" y="T5"/>
                  </a:cxn>
                </a:cxnLst>
                <a:rect l="T9" t="T10" r="T11" b="T12"/>
                <a:pathLst>
                  <a:path w="9377" h="21600" fill="none" extrusionOk="0">
                    <a:moveTo>
                      <a:pt x="9376" y="20929"/>
                    </a:moveTo>
                    <a:cubicBezTo>
                      <a:pt x="7631" y="21374"/>
                      <a:pt x="5837" y="21599"/>
                      <a:pt x="4037" y="21600"/>
                    </a:cubicBezTo>
                    <a:cubicBezTo>
                      <a:pt x="2682" y="21600"/>
                      <a:pt x="1330" y="21472"/>
                      <a:pt x="-1" y="21219"/>
                    </a:cubicBezTo>
                  </a:path>
                  <a:path w="9377" h="21600" stroke="0" extrusionOk="0">
                    <a:moveTo>
                      <a:pt x="9376" y="20929"/>
                    </a:moveTo>
                    <a:cubicBezTo>
                      <a:pt x="7631" y="21374"/>
                      <a:pt x="5837" y="21599"/>
                      <a:pt x="4037" y="21600"/>
                    </a:cubicBezTo>
                    <a:cubicBezTo>
                      <a:pt x="2682" y="21600"/>
                      <a:pt x="1330" y="21472"/>
                      <a:pt x="-1" y="21219"/>
                    </a:cubicBezTo>
                    <a:lnTo>
                      <a:pt x="4037" y="0"/>
                    </a:lnTo>
                    <a:lnTo>
                      <a:pt x="9376" y="20929"/>
                    </a:lnTo>
                    <a:close/>
                  </a:path>
                </a:pathLst>
              </a:custGeom>
              <a:noFill/>
              <a:ln w="38100">
                <a:solidFill>
                  <a:schemeClr val="accent2"/>
                </a:solidFill>
                <a:prstDash val="sysDot"/>
                <a:round/>
                <a:headEnd/>
                <a:tailEnd type="triangle" w="med" len="med"/>
              </a:ln>
            </p:spPr>
            <p:txBody>
              <a:bodyPr wrap="none" lIns="87313" tIns="44450" rIns="87313" bIns="44450" anchor="ctr"/>
              <a:lstStyle/>
              <a:p>
                <a:endParaRPr lang="zh-CN" altLang="en-US"/>
              </a:p>
            </p:txBody>
          </p:sp>
          <p:sp>
            <p:nvSpPr>
              <p:cNvPr id="20565" name="Arc 41"/>
              <p:cNvSpPr>
                <a:spLocks/>
              </p:cNvSpPr>
              <p:nvPr/>
            </p:nvSpPr>
            <p:spPr bwMode="auto">
              <a:xfrm>
                <a:off x="2736" y="2419"/>
                <a:ext cx="1951" cy="749"/>
              </a:xfrm>
              <a:custGeom>
                <a:avLst/>
                <a:gdLst>
                  <a:gd name="T0" fmla="*/ 2275 w 21600"/>
                  <a:gd name="T1" fmla="*/ 0 h 12526"/>
                  <a:gd name="T2" fmla="*/ 1979 w 21600"/>
                  <a:gd name="T3" fmla="*/ 254 h 12526"/>
                  <a:gd name="T4" fmla="*/ 0 w 21600"/>
                  <a:gd name="T5" fmla="*/ 36 h 12526"/>
                  <a:gd name="T6" fmla="*/ 0 60000 65536"/>
                  <a:gd name="T7" fmla="*/ 0 60000 65536"/>
                  <a:gd name="T8" fmla="*/ 0 60000 65536"/>
                  <a:gd name="T9" fmla="*/ 0 w 21600"/>
                  <a:gd name="T10" fmla="*/ 0 h 12526"/>
                  <a:gd name="T11" fmla="*/ 21600 w 21600"/>
                  <a:gd name="T12" fmla="*/ 12526 h 12526"/>
                </a:gdLst>
                <a:ahLst/>
                <a:cxnLst>
                  <a:cxn ang="T6">
                    <a:pos x="T0" y="T1"/>
                  </a:cxn>
                  <a:cxn ang="T7">
                    <a:pos x="T2" y="T3"/>
                  </a:cxn>
                  <a:cxn ang="T8">
                    <a:pos x="T4" y="T5"/>
                  </a:cxn>
                </a:cxnLst>
                <a:rect l="T9" t="T10" r="T11" b="T12"/>
                <a:pathLst>
                  <a:path w="21600" h="12526" fill="none" extrusionOk="0">
                    <a:moveTo>
                      <a:pt x="21527" y="-1"/>
                    </a:moveTo>
                    <a:cubicBezTo>
                      <a:pt x="21575" y="589"/>
                      <a:pt x="21600" y="1181"/>
                      <a:pt x="21600" y="1773"/>
                    </a:cubicBezTo>
                    <a:cubicBezTo>
                      <a:pt x="21600" y="5546"/>
                      <a:pt x="20611" y="9253"/>
                      <a:pt x="18733" y="12526"/>
                    </a:cubicBezTo>
                  </a:path>
                  <a:path w="21600" h="12526" stroke="0" extrusionOk="0">
                    <a:moveTo>
                      <a:pt x="21527" y="-1"/>
                    </a:moveTo>
                    <a:cubicBezTo>
                      <a:pt x="21575" y="589"/>
                      <a:pt x="21600" y="1181"/>
                      <a:pt x="21600" y="1773"/>
                    </a:cubicBezTo>
                    <a:cubicBezTo>
                      <a:pt x="21600" y="5546"/>
                      <a:pt x="20611" y="9253"/>
                      <a:pt x="18733" y="12526"/>
                    </a:cubicBezTo>
                    <a:lnTo>
                      <a:pt x="0" y="1773"/>
                    </a:lnTo>
                    <a:lnTo>
                      <a:pt x="21527" y="-1"/>
                    </a:lnTo>
                    <a:close/>
                  </a:path>
                </a:pathLst>
              </a:custGeom>
              <a:noFill/>
              <a:ln w="38100">
                <a:solidFill>
                  <a:schemeClr val="accent2"/>
                </a:solidFill>
                <a:prstDash val="sysDot"/>
                <a:round/>
                <a:headEnd/>
                <a:tailEnd type="triangle" w="med" len="med"/>
              </a:ln>
            </p:spPr>
            <p:txBody>
              <a:bodyPr wrap="none" lIns="87313" tIns="44450" rIns="87313" bIns="44450" anchor="ctr"/>
              <a:lstStyle/>
              <a:p>
                <a:endParaRPr lang="zh-CN" altLang="en-US"/>
              </a:p>
            </p:txBody>
          </p:sp>
          <p:sp>
            <p:nvSpPr>
              <p:cNvPr id="20566" name="Arc 42"/>
              <p:cNvSpPr>
                <a:spLocks/>
              </p:cNvSpPr>
              <p:nvPr/>
            </p:nvSpPr>
            <p:spPr bwMode="auto">
              <a:xfrm>
                <a:off x="2839" y="1311"/>
                <a:ext cx="1193" cy="1233"/>
              </a:xfrm>
              <a:custGeom>
                <a:avLst/>
                <a:gdLst>
                  <a:gd name="T0" fmla="*/ 685 w 13214"/>
                  <a:gd name="T1" fmla="*/ 0 h 20600"/>
                  <a:gd name="T2" fmla="*/ 1394 w 13214"/>
                  <a:gd name="T3" fmla="*/ 72 h 20600"/>
                  <a:gd name="T4" fmla="*/ 0 w 13214"/>
                  <a:gd name="T5" fmla="*/ 420 h 20600"/>
                  <a:gd name="T6" fmla="*/ 0 60000 65536"/>
                  <a:gd name="T7" fmla="*/ 0 60000 65536"/>
                  <a:gd name="T8" fmla="*/ 0 60000 65536"/>
                  <a:gd name="T9" fmla="*/ 0 w 13214"/>
                  <a:gd name="T10" fmla="*/ 0 h 20600"/>
                  <a:gd name="T11" fmla="*/ 13214 w 13214"/>
                  <a:gd name="T12" fmla="*/ 20600 h 20600"/>
                </a:gdLst>
                <a:ahLst/>
                <a:cxnLst>
                  <a:cxn ang="T6">
                    <a:pos x="T0" y="T1"/>
                  </a:cxn>
                  <a:cxn ang="T7">
                    <a:pos x="T2" y="T3"/>
                  </a:cxn>
                  <a:cxn ang="T8">
                    <a:pos x="T4" y="T5"/>
                  </a:cxn>
                </a:cxnLst>
                <a:rect l="T9" t="T10" r="T11" b="T12"/>
                <a:pathLst>
                  <a:path w="13214" h="20600" fill="none" extrusionOk="0">
                    <a:moveTo>
                      <a:pt x="6497" y="0"/>
                    </a:moveTo>
                    <a:cubicBezTo>
                      <a:pt x="8926" y="766"/>
                      <a:pt x="11199" y="1955"/>
                      <a:pt x="13213" y="3513"/>
                    </a:cubicBezTo>
                  </a:path>
                  <a:path w="13214" h="20600" stroke="0" extrusionOk="0">
                    <a:moveTo>
                      <a:pt x="6497" y="0"/>
                    </a:moveTo>
                    <a:cubicBezTo>
                      <a:pt x="8926" y="766"/>
                      <a:pt x="11199" y="1955"/>
                      <a:pt x="13213" y="3513"/>
                    </a:cubicBezTo>
                    <a:lnTo>
                      <a:pt x="0" y="20600"/>
                    </a:lnTo>
                    <a:lnTo>
                      <a:pt x="6497" y="0"/>
                    </a:lnTo>
                    <a:close/>
                  </a:path>
                </a:pathLst>
              </a:custGeom>
              <a:noFill/>
              <a:ln w="38100">
                <a:solidFill>
                  <a:schemeClr val="accent2"/>
                </a:solidFill>
                <a:prstDash val="sysDot"/>
                <a:round/>
                <a:headEnd/>
                <a:tailEnd type="triangle" w="med" len="med"/>
              </a:ln>
            </p:spPr>
            <p:txBody>
              <a:bodyPr wrap="none" lIns="87313" tIns="44450" rIns="87313" bIns="44450" anchor="ctr"/>
              <a:lstStyle/>
              <a:p>
                <a:endParaRPr lang="zh-CN" altLang="en-US"/>
              </a:p>
            </p:txBody>
          </p:sp>
        </p:grpSp>
        <p:sp>
          <p:nvSpPr>
            <p:cNvPr id="20483" name="Oval 12"/>
            <p:cNvSpPr>
              <a:spLocks noChangeArrowheads="1"/>
            </p:cNvSpPr>
            <p:nvPr/>
          </p:nvSpPr>
          <p:spPr bwMode="auto">
            <a:xfrm>
              <a:off x="1766888" y="2041525"/>
              <a:ext cx="5435600" cy="3603625"/>
            </a:xfrm>
            <a:prstGeom prst="ellipse">
              <a:avLst/>
            </a:prstGeom>
            <a:gradFill rotWithShape="1">
              <a:gsLst>
                <a:gs pos="0">
                  <a:schemeClr val="accent2"/>
                </a:gs>
                <a:gs pos="100000">
                  <a:schemeClr val="hlink"/>
                </a:gs>
              </a:gsLst>
              <a:lin ang="5400000" scaled="1"/>
            </a:gradFill>
            <a:ln w="12700" algn="ctr">
              <a:noFill/>
              <a:round/>
              <a:headEnd/>
              <a:tailEnd/>
            </a:ln>
          </p:spPr>
          <p:txBody>
            <a:bodyPr wrap="none" lIns="87313" tIns="44450" rIns="87313" bIns="44450" anchor="ctr"/>
            <a:lstStyle/>
            <a:p>
              <a:endParaRPr lang="zh-CN" altLang="zh-CN"/>
            </a:p>
          </p:txBody>
        </p:sp>
        <p:sp>
          <p:nvSpPr>
            <p:cNvPr id="20484" name="Oval 13"/>
            <p:cNvSpPr>
              <a:spLocks noChangeArrowheads="1"/>
            </p:cNvSpPr>
            <p:nvPr/>
          </p:nvSpPr>
          <p:spPr bwMode="auto">
            <a:xfrm>
              <a:off x="1906588" y="2079625"/>
              <a:ext cx="5157787" cy="3278188"/>
            </a:xfrm>
            <a:prstGeom prst="ellipse">
              <a:avLst/>
            </a:prstGeom>
            <a:gradFill rotWithShape="1">
              <a:gsLst>
                <a:gs pos="0">
                  <a:srgbClr val="DDDDDD"/>
                </a:gs>
                <a:gs pos="100000">
                  <a:srgbClr val="FFFFFF"/>
                </a:gs>
              </a:gsLst>
              <a:path path="shape">
                <a:fillToRect l="50000" t="50000" r="50000" b="50000"/>
              </a:path>
            </a:gradFill>
            <a:ln w="12700" algn="ctr">
              <a:noFill/>
              <a:round/>
              <a:headEnd/>
              <a:tailEnd/>
            </a:ln>
          </p:spPr>
          <p:txBody>
            <a:bodyPr wrap="none" lIns="87313" tIns="44450" rIns="87313" bIns="44450" anchor="ctr"/>
            <a:lstStyle/>
            <a:p>
              <a:endParaRPr lang="zh-CN" altLang="zh-CN"/>
            </a:p>
          </p:txBody>
        </p:sp>
        <p:grpSp>
          <p:nvGrpSpPr>
            <p:cNvPr id="20486" name="Group 104"/>
            <p:cNvGrpSpPr>
              <a:grpSpLocks/>
            </p:cNvGrpSpPr>
            <p:nvPr/>
          </p:nvGrpSpPr>
          <p:grpSpPr bwMode="auto">
            <a:xfrm>
              <a:off x="6111875" y="2133600"/>
              <a:ext cx="1844675" cy="1789113"/>
              <a:chOff x="3833" y="1344"/>
              <a:chExt cx="1162" cy="1127"/>
            </a:xfrm>
          </p:grpSpPr>
          <p:sp>
            <p:nvSpPr>
              <p:cNvPr id="20548" name="Oval 48"/>
              <p:cNvSpPr>
                <a:spLocks noChangeArrowheads="1"/>
              </p:cNvSpPr>
              <p:nvPr/>
            </p:nvSpPr>
            <p:spPr bwMode="auto">
              <a:xfrm>
                <a:off x="3833" y="1979"/>
                <a:ext cx="1162" cy="492"/>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p:spPr>
            <p:txBody>
              <a:bodyPr wrap="none" anchor="ctr"/>
              <a:lstStyle/>
              <a:p>
                <a:endParaRPr lang="zh-CN" altLang="en-US" b="0"/>
              </a:p>
            </p:txBody>
          </p:sp>
          <p:sp>
            <p:nvSpPr>
              <p:cNvPr id="20549" name="Oval 52"/>
              <p:cNvSpPr>
                <a:spLocks noChangeArrowheads="1"/>
              </p:cNvSpPr>
              <p:nvPr/>
            </p:nvSpPr>
            <p:spPr bwMode="gray">
              <a:xfrm>
                <a:off x="3921" y="1344"/>
                <a:ext cx="986" cy="978"/>
              </a:xfrm>
              <a:prstGeom prst="ellipse">
                <a:avLst/>
              </a:prstGeom>
              <a:gradFill rotWithShape="1">
                <a:gsLst>
                  <a:gs pos="0">
                    <a:srgbClr val="F8F8F8"/>
                  </a:gs>
                  <a:gs pos="100000">
                    <a:srgbClr val="C0C0C0"/>
                  </a:gs>
                </a:gsLst>
                <a:lin ang="2700000" scaled="1"/>
              </a:gradFill>
              <a:ln w="9525" algn="ctr">
                <a:solidFill>
                  <a:srgbClr val="969696"/>
                </a:solidFill>
                <a:round/>
                <a:headEnd/>
                <a:tailEnd/>
              </a:ln>
            </p:spPr>
            <p:txBody>
              <a:bodyPr wrap="none" anchor="ctr"/>
              <a:lstStyle/>
              <a:p>
                <a:pPr algn="ctr"/>
                <a:r>
                  <a:rPr lang="zh-CN" altLang="en-US"/>
                  <a:t>单击此处</a:t>
                </a:r>
              </a:p>
              <a:p>
                <a:pPr algn="ctr"/>
                <a:r>
                  <a:rPr lang="zh-CN" altLang="en-US"/>
                  <a:t>添加文字</a:t>
                </a:r>
              </a:p>
            </p:txBody>
          </p:sp>
          <p:pic>
            <p:nvPicPr>
              <p:cNvPr id="20550" name="Picture 53" descr="Picture2"/>
              <p:cNvPicPr>
                <a:picLocks noChangeAspect="1" noChangeArrowheads="1"/>
              </p:cNvPicPr>
              <p:nvPr/>
            </p:nvPicPr>
            <p:blipFill>
              <a:blip r:embed="rId3"/>
              <a:srcRect/>
              <a:stretch>
                <a:fillRect/>
              </a:stretch>
            </p:blipFill>
            <p:spPr bwMode="gray">
              <a:xfrm>
                <a:off x="4022" y="1344"/>
                <a:ext cx="784" cy="345"/>
              </a:xfrm>
              <a:prstGeom prst="rect">
                <a:avLst/>
              </a:prstGeom>
              <a:noFill/>
              <a:ln w="9525">
                <a:noFill/>
                <a:miter lim="800000"/>
                <a:headEnd/>
                <a:tailEnd/>
              </a:ln>
            </p:spPr>
          </p:pic>
          <p:grpSp>
            <p:nvGrpSpPr>
              <p:cNvPr id="20551" name="Group 54"/>
              <p:cNvGrpSpPr>
                <a:grpSpLocks/>
              </p:cNvGrpSpPr>
              <p:nvPr/>
            </p:nvGrpSpPr>
            <p:grpSpPr bwMode="auto">
              <a:xfrm rot="-1297425" flipH="1" flipV="1">
                <a:off x="3990" y="2063"/>
                <a:ext cx="850" cy="204"/>
                <a:chOff x="2532" y="1051"/>
                <a:chExt cx="893" cy="246"/>
              </a:xfrm>
            </p:grpSpPr>
            <p:grpSp>
              <p:nvGrpSpPr>
                <p:cNvPr id="20552" name="Group 55"/>
                <p:cNvGrpSpPr>
                  <a:grpSpLocks/>
                </p:cNvGrpSpPr>
                <p:nvPr/>
              </p:nvGrpSpPr>
              <p:grpSpPr bwMode="auto">
                <a:xfrm>
                  <a:off x="2532" y="1051"/>
                  <a:ext cx="743" cy="185"/>
                  <a:chOff x="1565" y="2568"/>
                  <a:chExt cx="1118" cy="279"/>
                </a:xfrm>
              </p:grpSpPr>
              <p:sp>
                <p:nvSpPr>
                  <p:cNvPr id="20558" name="AutoShape 5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59" name="AutoShape 5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60" name="AutoShape 5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61" name="AutoShape 5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nvGrpSpPr>
                <p:cNvPr id="20553" name="Group 60"/>
                <p:cNvGrpSpPr>
                  <a:grpSpLocks/>
                </p:cNvGrpSpPr>
                <p:nvPr/>
              </p:nvGrpSpPr>
              <p:grpSpPr bwMode="auto">
                <a:xfrm rot="1353540">
                  <a:off x="2682" y="1111"/>
                  <a:ext cx="743" cy="186"/>
                  <a:chOff x="1565" y="2568"/>
                  <a:chExt cx="1118" cy="279"/>
                </a:xfrm>
              </p:grpSpPr>
              <p:sp>
                <p:nvSpPr>
                  <p:cNvPr id="20554" name="AutoShape 6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55" name="AutoShape 6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56" name="AutoShape 6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57" name="AutoShape 6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grpSp>
        <p:sp>
          <p:nvSpPr>
            <p:cNvPr id="20534" name="Oval 48"/>
            <p:cNvSpPr>
              <a:spLocks noChangeArrowheads="1"/>
            </p:cNvSpPr>
            <p:nvPr/>
          </p:nvSpPr>
          <p:spPr bwMode="auto">
            <a:xfrm>
              <a:off x="1143000" y="3141663"/>
              <a:ext cx="1844675" cy="781050"/>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p:spPr>
          <p:txBody>
            <a:bodyPr wrap="none" anchor="ctr"/>
            <a:lstStyle/>
            <a:p>
              <a:endParaRPr lang="zh-CN" altLang="en-US" b="0"/>
            </a:p>
          </p:txBody>
        </p:sp>
        <p:sp>
          <p:nvSpPr>
            <p:cNvPr id="20535" name="Oval 52"/>
            <p:cNvSpPr>
              <a:spLocks noChangeArrowheads="1"/>
            </p:cNvSpPr>
            <p:nvPr/>
          </p:nvSpPr>
          <p:spPr bwMode="gray">
            <a:xfrm>
              <a:off x="1282700" y="2133600"/>
              <a:ext cx="1565275" cy="1552575"/>
            </a:xfrm>
            <a:prstGeom prst="ellipse">
              <a:avLst/>
            </a:prstGeom>
            <a:gradFill rotWithShape="1">
              <a:gsLst>
                <a:gs pos="0">
                  <a:srgbClr val="F8F8F8"/>
                </a:gs>
                <a:gs pos="100000">
                  <a:srgbClr val="C0C0C0"/>
                </a:gs>
              </a:gsLst>
              <a:lin ang="2700000" scaled="1"/>
            </a:gradFill>
            <a:ln w="9525" algn="ctr">
              <a:solidFill>
                <a:srgbClr val="969696"/>
              </a:solidFill>
              <a:round/>
              <a:headEnd/>
              <a:tailEnd/>
            </a:ln>
          </p:spPr>
          <p:txBody>
            <a:bodyPr wrap="none" anchor="ctr"/>
            <a:lstStyle/>
            <a:p>
              <a:pPr algn="ctr"/>
              <a:r>
                <a:rPr lang="zh-CN" altLang="en-US" dirty="0"/>
                <a:t>单击此处</a:t>
              </a:r>
            </a:p>
            <a:p>
              <a:pPr algn="ctr"/>
              <a:r>
                <a:rPr lang="zh-CN" altLang="en-US" dirty="0"/>
                <a:t>添加文字</a:t>
              </a:r>
            </a:p>
          </p:txBody>
        </p:sp>
        <p:pic>
          <p:nvPicPr>
            <p:cNvPr id="20536" name="Picture 53" descr="Picture2"/>
            <p:cNvPicPr>
              <a:picLocks noChangeAspect="1" noChangeArrowheads="1"/>
            </p:cNvPicPr>
            <p:nvPr/>
          </p:nvPicPr>
          <p:blipFill>
            <a:blip r:embed="rId3"/>
            <a:srcRect/>
            <a:stretch>
              <a:fillRect/>
            </a:stretch>
          </p:blipFill>
          <p:spPr bwMode="gray">
            <a:xfrm>
              <a:off x="1443038" y="2133600"/>
              <a:ext cx="1244600" cy="547688"/>
            </a:xfrm>
            <a:prstGeom prst="rect">
              <a:avLst/>
            </a:prstGeom>
            <a:noFill/>
            <a:ln w="9525">
              <a:noFill/>
              <a:miter lim="800000"/>
              <a:headEnd/>
              <a:tailEnd/>
            </a:ln>
          </p:spPr>
        </p:pic>
        <p:grpSp>
          <p:nvGrpSpPr>
            <p:cNvPr id="20537" name="Group 54"/>
            <p:cNvGrpSpPr>
              <a:grpSpLocks/>
            </p:cNvGrpSpPr>
            <p:nvPr/>
          </p:nvGrpSpPr>
          <p:grpSpPr bwMode="auto">
            <a:xfrm rot="20302575" flipH="1" flipV="1">
              <a:off x="1392238" y="3275013"/>
              <a:ext cx="1349375" cy="323850"/>
              <a:chOff x="2532" y="1051"/>
              <a:chExt cx="893" cy="246"/>
            </a:xfrm>
          </p:grpSpPr>
          <p:grpSp>
            <p:nvGrpSpPr>
              <p:cNvPr id="20538" name="Group 55"/>
              <p:cNvGrpSpPr>
                <a:grpSpLocks/>
              </p:cNvGrpSpPr>
              <p:nvPr/>
            </p:nvGrpSpPr>
            <p:grpSpPr bwMode="auto">
              <a:xfrm>
                <a:off x="2532" y="1051"/>
                <a:ext cx="743" cy="185"/>
                <a:chOff x="1565" y="2568"/>
                <a:chExt cx="1118" cy="279"/>
              </a:xfrm>
            </p:grpSpPr>
            <p:sp>
              <p:nvSpPr>
                <p:cNvPr id="20544" name="AutoShape 5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45" name="AutoShape 5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46" name="AutoShape 5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47" name="AutoShape 5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nvGrpSpPr>
              <p:cNvPr id="20539" name="Group 60"/>
              <p:cNvGrpSpPr>
                <a:grpSpLocks/>
              </p:cNvGrpSpPr>
              <p:nvPr/>
            </p:nvGrpSpPr>
            <p:grpSpPr bwMode="auto">
              <a:xfrm rot="1353540">
                <a:off x="2682" y="1111"/>
                <a:ext cx="743" cy="186"/>
                <a:chOff x="1565" y="2568"/>
                <a:chExt cx="1118" cy="279"/>
              </a:xfrm>
            </p:grpSpPr>
            <p:sp>
              <p:nvSpPr>
                <p:cNvPr id="20540" name="AutoShape 6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41" name="AutoShape 6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42" name="AutoShape 6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43" name="AutoShape 6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grpSp>
          <p:nvGrpSpPr>
            <p:cNvPr id="20488" name="Group 121"/>
            <p:cNvGrpSpPr>
              <a:grpSpLocks/>
            </p:cNvGrpSpPr>
            <p:nvPr/>
          </p:nvGrpSpPr>
          <p:grpSpPr bwMode="auto">
            <a:xfrm>
              <a:off x="1908175" y="4243388"/>
              <a:ext cx="2089150" cy="2025650"/>
              <a:chOff x="3833" y="1344"/>
              <a:chExt cx="1162" cy="1127"/>
            </a:xfrm>
          </p:grpSpPr>
          <p:sp>
            <p:nvSpPr>
              <p:cNvPr id="20520" name="Oval 48"/>
              <p:cNvSpPr>
                <a:spLocks noChangeArrowheads="1"/>
              </p:cNvSpPr>
              <p:nvPr/>
            </p:nvSpPr>
            <p:spPr bwMode="auto">
              <a:xfrm>
                <a:off x="3833" y="1979"/>
                <a:ext cx="1162" cy="492"/>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p:spPr>
            <p:txBody>
              <a:bodyPr wrap="none" anchor="ctr"/>
              <a:lstStyle/>
              <a:p>
                <a:endParaRPr lang="zh-CN" altLang="en-US" b="0"/>
              </a:p>
            </p:txBody>
          </p:sp>
          <p:sp>
            <p:nvSpPr>
              <p:cNvPr id="20521" name="Oval 52"/>
              <p:cNvSpPr>
                <a:spLocks noChangeArrowheads="1"/>
              </p:cNvSpPr>
              <p:nvPr/>
            </p:nvSpPr>
            <p:spPr bwMode="gray">
              <a:xfrm>
                <a:off x="3921" y="1344"/>
                <a:ext cx="986" cy="978"/>
              </a:xfrm>
              <a:prstGeom prst="ellipse">
                <a:avLst/>
              </a:prstGeom>
              <a:gradFill rotWithShape="1">
                <a:gsLst>
                  <a:gs pos="0">
                    <a:srgbClr val="F8F8F8"/>
                  </a:gs>
                  <a:gs pos="100000">
                    <a:srgbClr val="C0C0C0"/>
                  </a:gs>
                </a:gsLst>
                <a:lin ang="2700000" scaled="1"/>
              </a:gradFill>
              <a:ln w="9525" algn="ctr">
                <a:solidFill>
                  <a:srgbClr val="969696"/>
                </a:solidFill>
                <a:round/>
                <a:headEnd/>
                <a:tailEnd/>
              </a:ln>
            </p:spPr>
            <p:txBody>
              <a:bodyPr wrap="none" anchor="ctr"/>
              <a:lstStyle/>
              <a:p>
                <a:pPr algn="ctr"/>
                <a:r>
                  <a:rPr lang="zh-CN" altLang="en-US"/>
                  <a:t>单击此处</a:t>
                </a:r>
              </a:p>
              <a:p>
                <a:pPr algn="ctr"/>
                <a:r>
                  <a:rPr lang="zh-CN" altLang="en-US"/>
                  <a:t>添加文字</a:t>
                </a:r>
              </a:p>
            </p:txBody>
          </p:sp>
          <p:pic>
            <p:nvPicPr>
              <p:cNvPr id="20522" name="Picture 53" descr="Picture2"/>
              <p:cNvPicPr>
                <a:picLocks noChangeAspect="1" noChangeArrowheads="1"/>
              </p:cNvPicPr>
              <p:nvPr/>
            </p:nvPicPr>
            <p:blipFill>
              <a:blip r:embed="rId3"/>
              <a:srcRect/>
              <a:stretch>
                <a:fillRect/>
              </a:stretch>
            </p:blipFill>
            <p:spPr bwMode="gray">
              <a:xfrm>
                <a:off x="4022" y="1344"/>
                <a:ext cx="784" cy="345"/>
              </a:xfrm>
              <a:prstGeom prst="rect">
                <a:avLst/>
              </a:prstGeom>
              <a:noFill/>
              <a:ln w="9525">
                <a:noFill/>
                <a:miter lim="800000"/>
                <a:headEnd/>
                <a:tailEnd/>
              </a:ln>
            </p:spPr>
          </p:pic>
          <p:grpSp>
            <p:nvGrpSpPr>
              <p:cNvPr id="20523" name="Group 54"/>
              <p:cNvGrpSpPr>
                <a:grpSpLocks/>
              </p:cNvGrpSpPr>
              <p:nvPr/>
            </p:nvGrpSpPr>
            <p:grpSpPr bwMode="auto">
              <a:xfrm rot="-1297425" flipH="1" flipV="1">
                <a:off x="3990" y="2063"/>
                <a:ext cx="850" cy="204"/>
                <a:chOff x="2532" y="1051"/>
                <a:chExt cx="893" cy="246"/>
              </a:xfrm>
            </p:grpSpPr>
            <p:grpSp>
              <p:nvGrpSpPr>
                <p:cNvPr id="20524" name="Group 55"/>
                <p:cNvGrpSpPr>
                  <a:grpSpLocks/>
                </p:cNvGrpSpPr>
                <p:nvPr/>
              </p:nvGrpSpPr>
              <p:grpSpPr bwMode="auto">
                <a:xfrm>
                  <a:off x="2532" y="1051"/>
                  <a:ext cx="743" cy="185"/>
                  <a:chOff x="1565" y="2568"/>
                  <a:chExt cx="1118" cy="279"/>
                </a:xfrm>
              </p:grpSpPr>
              <p:sp>
                <p:nvSpPr>
                  <p:cNvPr id="20530" name="AutoShape 5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31" name="AutoShape 5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32" name="AutoShape 5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33" name="AutoShape 5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nvGrpSpPr>
                <p:cNvPr id="20525" name="Group 60"/>
                <p:cNvGrpSpPr>
                  <a:grpSpLocks/>
                </p:cNvGrpSpPr>
                <p:nvPr/>
              </p:nvGrpSpPr>
              <p:grpSpPr bwMode="auto">
                <a:xfrm rot="1353540">
                  <a:off x="2682" y="1111"/>
                  <a:ext cx="743" cy="186"/>
                  <a:chOff x="1565" y="2568"/>
                  <a:chExt cx="1118" cy="279"/>
                </a:xfrm>
              </p:grpSpPr>
              <p:sp>
                <p:nvSpPr>
                  <p:cNvPr id="20526" name="AutoShape 6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27" name="AutoShape 6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28" name="AutoShape 6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29" name="AutoShape 6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grpSp>
        <p:grpSp>
          <p:nvGrpSpPr>
            <p:cNvPr id="20489" name="Group 136"/>
            <p:cNvGrpSpPr>
              <a:grpSpLocks/>
            </p:cNvGrpSpPr>
            <p:nvPr/>
          </p:nvGrpSpPr>
          <p:grpSpPr bwMode="auto">
            <a:xfrm>
              <a:off x="5076825" y="4243388"/>
              <a:ext cx="2089150" cy="2025650"/>
              <a:chOff x="3833" y="1344"/>
              <a:chExt cx="1162" cy="1127"/>
            </a:xfrm>
          </p:grpSpPr>
          <p:sp>
            <p:nvSpPr>
              <p:cNvPr id="20506" name="Oval 48"/>
              <p:cNvSpPr>
                <a:spLocks noChangeArrowheads="1"/>
              </p:cNvSpPr>
              <p:nvPr/>
            </p:nvSpPr>
            <p:spPr bwMode="auto">
              <a:xfrm>
                <a:off x="3833" y="1979"/>
                <a:ext cx="1162" cy="492"/>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p:spPr>
            <p:txBody>
              <a:bodyPr wrap="none" anchor="ctr"/>
              <a:lstStyle/>
              <a:p>
                <a:endParaRPr lang="zh-CN" altLang="en-US" b="0"/>
              </a:p>
            </p:txBody>
          </p:sp>
          <p:sp>
            <p:nvSpPr>
              <p:cNvPr id="20507" name="Oval 52"/>
              <p:cNvSpPr>
                <a:spLocks noChangeArrowheads="1"/>
              </p:cNvSpPr>
              <p:nvPr/>
            </p:nvSpPr>
            <p:spPr bwMode="gray">
              <a:xfrm>
                <a:off x="3921" y="1344"/>
                <a:ext cx="986" cy="978"/>
              </a:xfrm>
              <a:prstGeom prst="ellipse">
                <a:avLst/>
              </a:prstGeom>
              <a:gradFill rotWithShape="1">
                <a:gsLst>
                  <a:gs pos="0">
                    <a:schemeClr val="accent1"/>
                  </a:gs>
                  <a:gs pos="100000">
                    <a:schemeClr val="hlink"/>
                  </a:gs>
                </a:gsLst>
                <a:lin ang="2700000" scaled="1"/>
              </a:gradFill>
              <a:ln w="9525" algn="ctr">
                <a:solidFill>
                  <a:schemeClr val="accent2"/>
                </a:solidFill>
                <a:round/>
                <a:headEnd/>
                <a:tailEnd/>
              </a:ln>
            </p:spPr>
            <p:txBody>
              <a:bodyPr wrap="none" anchor="ctr"/>
              <a:lstStyle/>
              <a:p>
                <a:pPr algn="ctr"/>
                <a:r>
                  <a:rPr lang="zh-CN" altLang="en-US">
                    <a:solidFill>
                      <a:schemeClr val="bg1"/>
                    </a:solidFill>
                  </a:rPr>
                  <a:t>单击此处</a:t>
                </a:r>
              </a:p>
              <a:p>
                <a:pPr algn="ctr"/>
                <a:r>
                  <a:rPr lang="zh-CN" altLang="en-US">
                    <a:solidFill>
                      <a:schemeClr val="bg1"/>
                    </a:solidFill>
                  </a:rPr>
                  <a:t>添加文字</a:t>
                </a:r>
              </a:p>
            </p:txBody>
          </p:sp>
          <p:pic>
            <p:nvPicPr>
              <p:cNvPr id="20508" name="Picture 53" descr="Picture2"/>
              <p:cNvPicPr>
                <a:picLocks noChangeAspect="1" noChangeArrowheads="1"/>
              </p:cNvPicPr>
              <p:nvPr/>
            </p:nvPicPr>
            <p:blipFill>
              <a:blip r:embed="rId3"/>
              <a:srcRect/>
              <a:stretch>
                <a:fillRect/>
              </a:stretch>
            </p:blipFill>
            <p:spPr bwMode="gray">
              <a:xfrm>
                <a:off x="4022" y="1344"/>
                <a:ext cx="784" cy="345"/>
              </a:xfrm>
              <a:prstGeom prst="rect">
                <a:avLst/>
              </a:prstGeom>
              <a:noFill/>
              <a:ln w="9525">
                <a:noFill/>
                <a:miter lim="800000"/>
                <a:headEnd/>
                <a:tailEnd/>
              </a:ln>
            </p:spPr>
          </p:pic>
          <p:grpSp>
            <p:nvGrpSpPr>
              <p:cNvPr id="20509" name="Group 54"/>
              <p:cNvGrpSpPr>
                <a:grpSpLocks/>
              </p:cNvGrpSpPr>
              <p:nvPr/>
            </p:nvGrpSpPr>
            <p:grpSpPr bwMode="auto">
              <a:xfrm rot="-1297425" flipH="1" flipV="1">
                <a:off x="3990" y="2063"/>
                <a:ext cx="850" cy="204"/>
                <a:chOff x="2532" y="1051"/>
                <a:chExt cx="893" cy="246"/>
              </a:xfrm>
            </p:grpSpPr>
            <p:grpSp>
              <p:nvGrpSpPr>
                <p:cNvPr id="20510" name="Group 55"/>
                <p:cNvGrpSpPr>
                  <a:grpSpLocks/>
                </p:cNvGrpSpPr>
                <p:nvPr/>
              </p:nvGrpSpPr>
              <p:grpSpPr bwMode="auto">
                <a:xfrm>
                  <a:off x="2532" y="1051"/>
                  <a:ext cx="743" cy="185"/>
                  <a:chOff x="1565" y="2568"/>
                  <a:chExt cx="1118" cy="279"/>
                </a:xfrm>
              </p:grpSpPr>
              <p:sp>
                <p:nvSpPr>
                  <p:cNvPr id="20516" name="AutoShape 5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17" name="AutoShape 5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18" name="AutoShape 5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19" name="AutoShape 5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nvGrpSpPr>
                <p:cNvPr id="20511" name="Group 60"/>
                <p:cNvGrpSpPr>
                  <a:grpSpLocks/>
                </p:cNvGrpSpPr>
                <p:nvPr/>
              </p:nvGrpSpPr>
              <p:grpSpPr bwMode="auto">
                <a:xfrm rot="1353540">
                  <a:off x="2682" y="1111"/>
                  <a:ext cx="743" cy="186"/>
                  <a:chOff x="1565" y="2568"/>
                  <a:chExt cx="1118" cy="279"/>
                </a:xfrm>
              </p:grpSpPr>
              <p:sp>
                <p:nvSpPr>
                  <p:cNvPr id="20512" name="AutoShape 6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13" name="AutoShape 6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14" name="AutoShape 6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15" name="AutoShape 6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grpSp>
        <p:grpSp>
          <p:nvGrpSpPr>
            <p:cNvPr id="20490" name="Group 153"/>
            <p:cNvGrpSpPr>
              <a:grpSpLocks/>
            </p:cNvGrpSpPr>
            <p:nvPr/>
          </p:nvGrpSpPr>
          <p:grpSpPr bwMode="auto">
            <a:xfrm>
              <a:off x="3743325" y="1196975"/>
              <a:ext cx="1657350" cy="1606550"/>
              <a:chOff x="3833" y="1344"/>
              <a:chExt cx="1162" cy="1127"/>
            </a:xfrm>
          </p:grpSpPr>
          <p:sp>
            <p:nvSpPr>
              <p:cNvPr id="20492" name="Oval 48"/>
              <p:cNvSpPr>
                <a:spLocks noChangeArrowheads="1"/>
              </p:cNvSpPr>
              <p:nvPr/>
            </p:nvSpPr>
            <p:spPr bwMode="auto">
              <a:xfrm>
                <a:off x="3833" y="1979"/>
                <a:ext cx="1162" cy="492"/>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p:spPr>
            <p:txBody>
              <a:bodyPr wrap="none" anchor="ctr"/>
              <a:lstStyle/>
              <a:p>
                <a:endParaRPr lang="zh-CN" altLang="en-US" b="0"/>
              </a:p>
            </p:txBody>
          </p:sp>
          <p:sp>
            <p:nvSpPr>
              <p:cNvPr id="20493" name="Oval 52"/>
              <p:cNvSpPr>
                <a:spLocks noChangeArrowheads="1"/>
              </p:cNvSpPr>
              <p:nvPr/>
            </p:nvSpPr>
            <p:spPr bwMode="gray">
              <a:xfrm>
                <a:off x="3921" y="1344"/>
                <a:ext cx="986" cy="978"/>
              </a:xfrm>
              <a:prstGeom prst="ellipse">
                <a:avLst/>
              </a:prstGeom>
              <a:gradFill rotWithShape="1">
                <a:gsLst>
                  <a:gs pos="0">
                    <a:srgbClr val="F8F8F8"/>
                  </a:gs>
                  <a:gs pos="100000">
                    <a:srgbClr val="C0C0C0"/>
                  </a:gs>
                </a:gsLst>
                <a:lin ang="2700000" scaled="1"/>
              </a:gradFill>
              <a:ln w="9525" algn="ctr">
                <a:solidFill>
                  <a:srgbClr val="969696"/>
                </a:solidFill>
                <a:round/>
                <a:headEnd/>
                <a:tailEnd/>
              </a:ln>
            </p:spPr>
            <p:txBody>
              <a:bodyPr wrap="none" anchor="ctr"/>
              <a:lstStyle/>
              <a:p>
                <a:pPr algn="ctr"/>
                <a:r>
                  <a:rPr lang="zh-CN" altLang="en-US"/>
                  <a:t>单击此处</a:t>
                </a:r>
              </a:p>
              <a:p>
                <a:pPr algn="ctr"/>
                <a:r>
                  <a:rPr lang="zh-CN" altLang="en-US"/>
                  <a:t>添加文字</a:t>
                </a:r>
              </a:p>
            </p:txBody>
          </p:sp>
          <p:pic>
            <p:nvPicPr>
              <p:cNvPr id="20494" name="Picture 53" descr="Picture2"/>
              <p:cNvPicPr>
                <a:picLocks noChangeAspect="1" noChangeArrowheads="1"/>
              </p:cNvPicPr>
              <p:nvPr/>
            </p:nvPicPr>
            <p:blipFill>
              <a:blip r:embed="rId3"/>
              <a:srcRect/>
              <a:stretch>
                <a:fillRect/>
              </a:stretch>
            </p:blipFill>
            <p:spPr bwMode="gray">
              <a:xfrm>
                <a:off x="4022" y="1344"/>
                <a:ext cx="784" cy="345"/>
              </a:xfrm>
              <a:prstGeom prst="rect">
                <a:avLst/>
              </a:prstGeom>
              <a:noFill/>
              <a:ln w="9525">
                <a:noFill/>
                <a:miter lim="800000"/>
                <a:headEnd/>
                <a:tailEnd/>
              </a:ln>
            </p:spPr>
          </p:pic>
          <p:grpSp>
            <p:nvGrpSpPr>
              <p:cNvPr id="20495" name="Group 54"/>
              <p:cNvGrpSpPr>
                <a:grpSpLocks/>
              </p:cNvGrpSpPr>
              <p:nvPr/>
            </p:nvGrpSpPr>
            <p:grpSpPr bwMode="auto">
              <a:xfrm rot="-1297425" flipH="1" flipV="1">
                <a:off x="3990" y="2063"/>
                <a:ext cx="850" cy="204"/>
                <a:chOff x="2532" y="1051"/>
                <a:chExt cx="893" cy="246"/>
              </a:xfrm>
            </p:grpSpPr>
            <p:grpSp>
              <p:nvGrpSpPr>
                <p:cNvPr id="20496" name="Group 55"/>
                <p:cNvGrpSpPr>
                  <a:grpSpLocks/>
                </p:cNvGrpSpPr>
                <p:nvPr/>
              </p:nvGrpSpPr>
              <p:grpSpPr bwMode="auto">
                <a:xfrm>
                  <a:off x="2532" y="1051"/>
                  <a:ext cx="743" cy="185"/>
                  <a:chOff x="1565" y="2568"/>
                  <a:chExt cx="1118" cy="279"/>
                </a:xfrm>
              </p:grpSpPr>
              <p:sp>
                <p:nvSpPr>
                  <p:cNvPr id="20502" name="AutoShape 5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03" name="AutoShape 5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04" name="AutoShape 5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05" name="AutoShape 5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nvGrpSpPr>
                <p:cNvPr id="20497" name="Group 60"/>
                <p:cNvGrpSpPr>
                  <a:grpSpLocks/>
                </p:cNvGrpSpPr>
                <p:nvPr/>
              </p:nvGrpSpPr>
              <p:grpSpPr bwMode="auto">
                <a:xfrm rot="1353540">
                  <a:off x="2682" y="1111"/>
                  <a:ext cx="743" cy="186"/>
                  <a:chOff x="1565" y="2568"/>
                  <a:chExt cx="1118" cy="279"/>
                </a:xfrm>
              </p:grpSpPr>
              <p:sp>
                <p:nvSpPr>
                  <p:cNvPr id="20498" name="AutoShape 6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499" name="AutoShape 6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00" name="AutoShape 6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20501" name="AutoShape 6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grpSp>
      </p:grpSp>
      <p:sp>
        <p:nvSpPr>
          <p:cNvPr id="20491"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a:solidFill>
                  <a:schemeClr val="bg1"/>
                </a:solidFill>
              </a:rPr>
              <a:t>资源图示</a:t>
            </a:r>
          </a:p>
        </p:txBody>
      </p:sp>
      <p:pic>
        <p:nvPicPr>
          <p:cNvPr id="86" name="图片 85" descr="7.png"/>
          <p:cNvPicPr>
            <a:picLocks noChangeAspect="1"/>
          </p:cNvPicPr>
          <p:nvPr/>
        </p:nvPicPr>
        <p:blipFill>
          <a:blip r:embed="rId4" cstate="print"/>
          <a:stretch>
            <a:fillRect/>
          </a:stretch>
        </p:blipFill>
        <p:spPr>
          <a:xfrm>
            <a:off x="3214678" y="2948309"/>
            <a:ext cx="2357454" cy="1998371"/>
          </a:xfrm>
          <a:prstGeom prst="rect">
            <a:avLst/>
          </a:prstGeom>
        </p:spPr>
      </p:pic>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000"/>
                                        <p:tgtEl>
                                          <p:spTgt spid="87"/>
                                        </p:tgtEl>
                                      </p:cBhvr>
                                    </p:animEffect>
                                    <p:anim calcmode="lin" valueType="num">
                                      <p:cBhvr>
                                        <p:cTn id="8" dur="2000" fill="hold"/>
                                        <p:tgtEl>
                                          <p:spTgt spid="87"/>
                                        </p:tgtEl>
                                        <p:attrNameLst>
                                          <p:attrName>style.rotation</p:attrName>
                                        </p:attrNameLst>
                                      </p:cBhvr>
                                      <p:tavLst>
                                        <p:tav tm="0">
                                          <p:val>
                                            <p:fltVal val="720"/>
                                          </p:val>
                                        </p:tav>
                                        <p:tav tm="100000">
                                          <p:val>
                                            <p:fltVal val="0"/>
                                          </p:val>
                                        </p:tav>
                                      </p:tavLst>
                                    </p:anim>
                                    <p:anim calcmode="lin" valueType="num">
                                      <p:cBhvr>
                                        <p:cTn id="9" dur="2000" fill="hold"/>
                                        <p:tgtEl>
                                          <p:spTgt spid="87"/>
                                        </p:tgtEl>
                                        <p:attrNameLst>
                                          <p:attrName>ppt_h</p:attrName>
                                        </p:attrNameLst>
                                      </p:cBhvr>
                                      <p:tavLst>
                                        <p:tav tm="0">
                                          <p:val>
                                            <p:fltVal val="0"/>
                                          </p:val>
                                        </p:tav>
                                        <p:tav tm="100000">
                                          <p:val>
                                            <p:strVal val="#ppt_h"/>
                                          </p:val>
                                        </p:tav>
                                      </p:tavLst>
                                    </p:anim>
                                    <p:anim calcmode="lin" valueType="num">
                                      <p:cBhvr>
                                        <p:cTn id="10" dur="2000" fill="hold"/>
                                        <p:tgtEl>
                                          <p:spTgt spid="87"/>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47" presetClass="entr" presetSubtype="0" fill="hold" nodeType="after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fade">
                                      <p:cBhvr>
                                        <p:cTn id="14" dur="1000"/>
                                        <p:tgtEl>
                                          <p:spTgt spid="86"/>
                                        </p:tgtEl>
                                      </p:cBhvr>
                                    </p:animEffect>
                                    <p:anim calcmode="lin" valueType="num">
                                      <p:cBhvr>
                                        <p:cTn id="15" dur="1000" fill="hold"/>
                                        <p:tgtEl>
                                          <p:spTgt spid="86"/>
                                        </p:tgtEl>
                                        <p:attrNameLst>
                                          <p:attrName>ppt_x</p:attrName>
                                        </p:attrNameLst>
                                      </p:cBhvr>
                                      <p:tavLst>
                                        <p:tav tm="0">
                                          <p:val>
                                            <p:strVal val="#ppt_x"/>
                                          </p:val>
                                        </p:tav>
                                        <p:tav tm="100000">
                                          <p:val>
                                            <p:strVal val="#ppt_x"/>
                                          </p:val>
                                        </p:tav>
                                      </p:tavLst>
                                    </p:anim>
                                    <p:anim calcmode="lin" valueType="num">
                                      <p:cBhvr>
                                        <p:cTn id="16"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 name="组合 31"/>
          <p:cNvGrpSpPr/>
          <p:nvPr/>
        </p:nvGrpSpPr>
        <p:grpSpPr>
          <a:xfrm>
            <a:off x="2286000" y="1752600"/>
            <a:ext cx="6308725" cy="3962400"/>
            <a:chOff x="2286000" y="1752600"/>
            <a:chExt cx="6308725" cy="3962400"/>
          </a:xfrm>
        </p:grpSpPr>
        <p:sp>
          <p:nvSpPr>
            <p:cNvPr id="21506" name="Freeform 31"/>
            <p:cNvSpPr>
              <a:spLocks/>
            </p:cNvSpPr>
            <p:nvPr/>
          </p:nvSpPr>
          <p:spPr bwMode="auto">
            <a:xfrm>
              <a:off x="2286000" y="4648200"/>
              <a:ext cx="3048000" cy="990600"/>
            </a:xfrm>
            <a:custGeom>
              <a:avLst/>
              <a:gdLst>
                <a:gd name="T0" fmla="*/ 2147483647 w 2331"/>
                <a:gd name="T1" fmla="*/ 1426291075 h 688"/>
                <a:gd name="T2" fmla="*/ 177819621 w 2331"/>
                <a:gd name="T3" fmla="*/ 286087572 h 688"/>
                <a:gd name="T4" fmla="*/ 2147483647 w 2331"/>
                <a:gd name="T5" fmla="*/ 0 h 688"/>
                <a:gd name="T6" fmla="*/ 2147483647 w 2331"/>
                <a:gd name="T7" fmla="*/ 1426291075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666666">
                    <a:alpha val="0"/>
                  </a:srgbClr>
                </a:gs>
                <a:gs pos="100000">
                  <a:srgbClr val="4A4A4A">
                    <a:alpha val="50000"/>
                  </a:srgbClr>
                </a:gs>
              </a:gsLst>
              <a:lin ang="0" scaled="1"/>
            </a:gradFill>
            <a:ln w="9525">
              <a:noFill/>
              <a:round/>
              <a:headEnd/>
              <a:tailEnd/>
            </a:ln>
          </p:spPr>
          <p:txBody>
            <a:bodyPr/>
            <a:lstStyle/>
            <a:p>
              <a:endParaRPr lang="zh-CN" altLang="en-US"/>
            </a:p>
          </p:txBody>
        </p:sp>
        <p:grpSp>
          <p:nvGrpSpPr>
            <p:cNvPr id="21507" name="Group 32"/>
            <p:cNvGrpSpPr>
              <a:grpSpLocks/>
            </p:cNvGrpSpPr>
            <p:nvPr/>
          </p:nvGrpSpPr>
          <p:grpSpPr bwMode="auto">
            <a:xfrm>
              <a:off x="4572000" y="4271963"/>
              <a:ext cx="4022725" cy="1443037"/>
              <a:chOff x="1104" y="3045"/>
              <a:chExt cx="2534" cy="909"/>
            </a:xfrm>
          </p:grpSpPr>
          <p:sp>
            <p:nvSpPr>
              <p:cNvPr id="21528" name="Freeform 33"/>
              <p:cNvSpPr>
                <a:spLocks/>
              </p:cNvSpPr>
              <p:nvPr/>
            </p:nvSpPr>
            <p:spPr bwMode="auto">
              <a:xfrm>
                <a:off x="1104" y="3456"/>
                <a:ext cx="2531" cy="492"/>
              </a:xfrm>
              <a:custGeom>
                <a:avLst/>
                <a:gdLst>
                  <a:gd name="T0" fmla="*/ 6718 w 700"/>
                  <a:gd name="T1" fmla="*/ 0 h 136"/>
                  <a:gd name="T2" fmla="*/ 0 w 700"/>
                  <a:gd name="T3" fmla="*/ 865 h 136"/>
                  <a:gd name="T4" fmla="*/ 0 w 700"/>
                  <a:gd name="T5" fmla="*/ 890 h 136"/>
                  <a:gd name="T6" fmla="*/ 1649 w 700"/>
                  <a:gd name="T7" fmla="*/ 1780 h 136"/>
                  <a:gd name="T8" fmla="*/ 9151 w 700"/>
                  <a:gd name="T9" fmla="*/ 445 h 136"/>
                  <a:gd name="T10" fmla="*/ 9151 w 700"/>
                  <a:gd name="T11" fmla="*/ 420 h 136"/>
                  <a:gd name="T12" fmla="*/ 6718 w 700"/>
                  <a:gd name="T13" fmla="*/ 0 h 136"/>
                  <a:gd name="T14" fmla="*/ 0 60000 65536"/>
                  <a:gd name="T15" fmla="*/ 0 60000 65536"/>
                  <a:gd name="T16" fmla="*/ 0 60000 65536"/>
                  <a:gd name="T17" fmla="*/ 0 60000 65536"/>
                  <a:gd name="T18" fmla="*/ 0 60000 65536"/>
                  <a:gd name="T19" fmla="*/ 0 60000 65536"/>
                  <a:gd name="T20" fmla="*/ 0 60000 65536"/>
                  <a:gd name="T21" fmla="*/ 0 w 700"/>
                  <a:gd name="T22" fmla="*/ 0 h 136"/>
                  <a:gd name="T23" fmla="*/ 700 w 700"/>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0" h="136">
                    <a:moveTo>
                      <a:pt x="514" y="0"/>
                    </a:moveTo>
                    <a:lnTo>
                      <a:pt x="0" y="66"/>
                    </a:lnTo>
                    <a:lnTo>
                      <a:pt x="0" y="68"/>
                    </a:lnTo>
                    <a:lnTo>
                      <a:pt x="126" y="136"/>
                    </a:lnTo>
                    <a:lnTo>
                      <a:pt x="700" y="34"/>
                    </a:lnTo>
                    <a:lnTo>
                      <a:pt x="700" y="32"/>
                    </a:lnTo>
                    <a:lnTo>
                      <a:pt x="514" y="0"/>
                    </a:lnTo>
                    <a:close/>
                  </a:path>
                </a:pathLst>
              </a:custGeom>
              <a:gradFill rotWithShape="1">
                <a:gsLst>
                  <a:gs pos="0">
                    <a:srgbClr val="2B3541"/>
                  </a:gs>
                  <a:gs pos="100000">
                    <a:srgbClr val="9DC2EC"/>
                  </a:gs>
                </a:gsLst>
                <a:lin ang="2700000" scaled="1"/>
              </a:gradFill>
              <a:ln w="9525">
                <a:noFill/>
                <a:round/>
                <a:headEnd/>
                <a:tailEnd/>
              </a:ln>
            </p:spPr>
            <p:txBody>
              <a:bodyPr/>
              <a:lstStyle/>
              <a:p>
                <a:endParaRPr lang="zh-CN" altLang="en-US"/>
              </a:p>
            </p:txBody>
          </p:sp>
          <p:sp>
            <p:nvSpPr>
              <p:cNvPr id="21529" name="Freeform 34"/>
              <p:cNvSpPr>
                <a:spLocks/>
              </p:cNvSpPr>
              <p:nvPr/>
            </p:nvSpPr>
            <p:spPr bwMode="auto">
              <a:xfrm>
                <a:off x="2961" y="3045"/>
                <a:ext cx="673" cy="528"/>
              </a:xfrm>
              <a:custGeom>
                <a:avLst/>
                <a:gdLst>
                  <a:gd name="T0" fmla="*/ 2435 w 186"/>
                  <a:gd name="T1" fmla="*/ 1909 h 146"/>
                  <a:gd name="T2" fmla="*/ 2435 w 186"/>
                  <a:gd name="T3" fmla="*/ 156 h 146"/>
                  <a:gd name="T4" fmla="*/ 0 w 186"/>
                  <a:gd name="T5" fmla="*/ 0 h 146"/>
                  <a:gd name="T6" fmla="*/ 0 w 186"/>
                  <a:gd name="T7" fmla="*/ 1490 h 146"/>
                  <a:gd name="T8" fmla="*/ 2435 w 186"/>
                  <a:gd name="T9" fmla="*/ 1909 h 146"/>
                  <a:gd name="T10" fmla="*/ 0 60000 65536"/>
                  <a:gd name="T11" fmla="*/ 0 60000 65536"/>
                  <a:gd name="T12" fmla="*/ 0 60000 65536"/>
                  <a:gd name="T13" fmla="*/ 0 60000 65536"/>
                  <a:gd name="T14" fmla="*/ 0 60000 65536"/>
                  <a:gd name="T15" fmla="*/ 0 w 186"/>
                  <a:gd name="T16" fmla="*/ 0 h 146"/>
                  <a:gd name="T17" fmla="*/ 186 w 186"/>
                  <a:gd name="T18" fmla="*/ 146 h 146"/>
                </a:gdLst>
                <a:ahLst/>
                <a:cxnLst>
                  <a:cxn ang="T10">
                    <a:pos x="T0" y="T1"/>
                  </a:cxn>
                  <a:cxn ang="T11">
                    <a:pos x="T2" y="T3"/>
                  </a:cxn>
                  <a:cxn ang="T12">
                    <a:pos x="T4" y="T5"/>
                  </a:cxn>
                  <a:cxn ang="T13">
                    <a:pos x="T6" y="T7"/>
                  </a:cxn>
                  <a:cxn ang="T14">
                    <a:pos x="T8" y="T9"/>
                  </a:cxn>
                </a:cxnLst>
                <a:rect l="T15" t="T16" r="T17" b="T18"/>
                <a:pathLst>
                  <a:path w="186" h="146">
                    <a:moveTo>
                      <a:pt x="186" y="146"/>
                    </a:moveTo>
                    <a:lnTo>
                      <a:pt x="186" y="12"/>
                    </a:lnTo>
                    <a:lnTo>
                      <a:pt x="0" y="0"/>
                    </a:lnTo>
                    <a:lnTo>
                      <a:pt x="0" y="114"/>
                    </a:lnTo>
                    <a:lnTo>
                      <a:pt x="186" y="146"/>
                    </a:lnTo>
                    <a:close/>
                  </a:path>
                </a:pathLst>
              </a:custGeom>
              <a:gradFill rotWithShape="1">
                <a:gsLst>
                  <a:gs pos="0">
                    <a:srgbClr val="9DC2EC">
                      <a:alpha val="70000"/>
                    </a:srgbClr>
                  </a:gs>
                  <a:gs pos="100000">
                    <a:srgbClr val="B2B2B2">
                      <a:alpha val="70000"/>
                    </a:srgbClr>
                  </a:gs>
                </a:gsLst>
                <a:lin ang="2700000" scaled="1"/>
              </a:gradFill>
              <a:ln w="9525">
                <a:noFill/>
                <a:round/>
                <a:headEnd/>
                <a:tailEnd/>
              </a:ln>
            </p:spPr>
            <p:txBody>
              <a:bodyPr/>
              <a:lstStyle/>
              <a:p>
                <a:endParaRPr lang="zh-CN" altLang="en-US"/>
              </a:p>
            </p:txBody>
          </p:sp>
          <p:sp>
            <p:nvSpPr>
              <p:cNvPr id="21530" name="Freeform 35"/>
              <p:cNvSpPr>
                <a:spLocks/>
              </p:cNvSpPr>
              <p:nvPr/>
            </p:nvSpPr>
            <p:spPr bwMode="auto">
              <a:xfrm>
                <a:off x="1105" y="3047"/>
                <a:ext cx="1858" cy="651"/>
              </a:xfrm>
              <a:custGeom>
                <a:avLst/>
                <a:gdLst>
                  <a:gd name="T0" fmla="*/ 6716 w 514"/>
                  <a:gd name="T1" fmla="*/ 1490 h 180"/>
                  <a:gd name="T2" fmla="*/ 6716 w 514"/>
                  <a:gd name="T3" fmla="*/ 0 h 180"/>
                  <a:gd name="T4" fmla="*/ 0 w 514"/>
                  <a:gd name="T5" fmla="*/ 340 h 180"/>
                  <a:gd name="T6" fmla="*/ 0 w 514"/>
                  <a:gd name="T7" fmla="*/ 2354 h 180"/>
                  <a:gd name="T8" fmla="*/ 6716 w 514"/>
                  <a:gd name="T9" fmla="*/ 1490 h 180"/>
                  <a:gd name="T10" fmla="*/ 0 60000 65536"/>
                  <a:gd name="T11" fmla="*/ 0 60000 65536"/>
                  <a:gd name="T12" fmla="*/ 0 60000 65536"/>
                  <a:gd name="T13" fmla="*/ 0 60000 65536"/>
                  <a:gd name="T14" fmla="*/ 0 60000 65536"/>
                  <a:gd name="T15" fmla="*/ 0 w 514"/>
                  <a:gd name="T16" fmla="*/ 0 h 180"/>
                  <a:gd name="T17" fmla="*/ 514 w 514"/>
                  <a:gd name="T18" fmla="*/ 180 h 180"/>
                </a:gdLst>
                <a:ahLst/>
                <a:cxnLst>
                  <a:cxn ang="T10">
                    <a:pos x="T0" y="T1"/>
                  </a:cxn>
                  <a:cxn ang="T11">
                    <a:pos x="T2" y="T3"/>
                  </a:cxn>
                  <a:cxn ang="T12">
                    <a:pos x="T4" y="T5"/>
                  </a:cxn>
                  <a:cxn ang="T13">
                    <a:pos x="T6" y="T7"/>
                  </a:cxn>
                  <a:cxn ang="T14">
                    <a:pos x="T8" y="T9"/>
                  </a:cxn>
                </a:cxnLst>
                <a:rect l="T15" t="T16" r="T17" b="T18"/>
                <a:pathLst>
                  <a:path w="514" h="180">
                    <a:moveTo>
                      <a:pt x="514" y="114"/>
                    </a:moveTo>
                    <a:lnTo>
                      <a:pt x="514" y="0"/>
                    </a:lnTo>
                    <a:lnTo>
                      <a:pt x="0" y="26"/>
                    </a:lnTo>
                    <a:lnTo>
                      <a:pt x="0" y="180"/>
                    </a:lnTo>
                    <a:lnTo>
                      <a:pt x="514" y="114"/>
                    </a:lnTo>
                    <a:close/>
                  </a:path>
                </a:pathLst>
              </a:custGeom>
              <a:gradFill rotWithShape="1">
                <a:gsLst>
                  <a:gs pos="0">
                    <a:srgbClr val="9DC2EC">
                      <a:alpha val="89998"/>
                    </a:srgbClr>
                  </a:gs>
                  <a:gs pos="100000">
                    <a:srgbClr val="B2B2B2">
                      <a:alpha val="89998"/>
                    </a:srgbClr>
                  </a:gs>
                </a:gsLst>
                <a:lin ang="2700000" scaled="1"/>
              </a:gradFill>
              <a:ln w="9525">
                <a:noFill/>
                <a:round/>
                <a:headEnd/>
                <a:tailEnd/>
              </a:ln>
            </p:spPr>
            <p:txBody>
              <a:bodyPr/>
              <a:lstStyle/>
              <a:p>
                <a:endParaRPr lang="zh-CN" altLang="en-US"/>
              </a:p>
            </p:txBody>
          </p:sp>
          <p:sp>
            <p:nvSpPr>
              <p:cNvPr id="21531" name="Freeform 36"/>
              <p:cNvSpPr>
                <a:spLocks/>
              </p:cNvSpPr>
              <p:nvPr/>
            </p:nvSpPr>
            <p:spPr bwMode="auto">
              <a:xfrm>
                <a:off x="1107" y="3051"/>
                <a:ext cx="2531" cy="181"/>
              </a:xfrm>
              <a:custGeom>
                <a:avLst/>
                <a:gdLst>
                  <a:gd name="T0" fmla="*/ 6718 w 700"/>
                  <a:gd name="T1" fmla="*/ 0 h 50"/>
                  <a:gd name="T2" fmla="*/ 0 w 700"/>
                  <a:gd name="T3" fmla="*/ 315 h 50"/>
                  <a:gd name="T4" fmla="*/ 1649 w 700"/>
                  <a:gd name="T5" fmla="*/ 655 h 50"/>
                  <a:gd name="T6" fmla="*/ 1649 w 700"/>
                  <a:gd name="T7" fmla="*/ 655 h 50"/>
                  <a:gd name="T8" fmla="*/ 9151 w 700"/>
                  <a:gd name="T9" fmla="*/ 156 h 50"/>
                  <a:gd name="T10" fmla="*/ 9151 w 700"/>
                  <a:gd name="T11" fmla="*/ 156 h 50"/>
                  <a:gd name="T12" fmla="*/ 6718 w 700"/>
                  <a:gd name="T13" fmla="*/ 0 h 50"/>
                  <a:gd name="T14" fmla="*/ 0 60000 65536"/>
                  <a:gd name="T15" fmla="*/ 0 60000 65536"/>
                  <a:gd name="T16" fmla="*/ 0 60000 65536"/>
                  <a:gd name="T17" fmla="*/ 0 60000 65536"/>
                  <a:gd name="T18" fmla="*/ 0 60000 65536"/>
                  <a:gd name="T19" fmla="*/ 0 60000 65536"/>
                  <a:gd name="T20" fmla="*/ 0 60000 65536"/>
                  <a:gd name="T21" fmla="*/ 0 w 700"/>
                  <a:gd name="T22" fmla="*/ 0 h 50"/>
                  <a:gd name="T23" fmla="*/ 700 w 700"/>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0" h="50">
                    <a:moveTo>
                      <a:pt x="514" y="0"/>
                    </a:moveTo>
                    <a:lnTo>
                      <a:pt x="0" y="24"/>
                    </a:lnTo>
                    <a:lnTo>
                      <a:pt x="126" y="50"/>
                    </a:lnTo>
                    <a:lnTo>
                      <a:pt x="700" y="12"/>
                    </a:lnTo>
                    <a:lnTo>
                      <a:pt x="514" y="0"/>
                    </a:lnTo>
                    <a:close/>
                  </a:path>
                </a:pathLst>
              </a:custGeom>
              <a:gradFill rotWithShape="1">
                <a:gsLst>
                  <a:gs pos="0">
                    <a:srgbClr val="808080">
                      <a:alpha val="89998"/>
                    </a:srgbClr>
                  </a:gs>
                  <a:gs pos="100000">
                    <a:srgbClr val="B2B2B2">
                      <a:alpha val="89998"/>
                    </a:srgbClr>
                  </a:gs>
                </a:gsLst>
                <a:lin ang="2700000" scaled="1"/>
              </a:gradFill>
              <a:ln w="9525">
                <a:noFill/>
                <a:round/>
                <a:headEnd/>
                <a:tailEnd/>
              </a:ln>
            </p:spPr>
            <p:txBody>
              <a:bodyPr/>
              <a:lstStyle/>
              <a:p>
                <a:endParaRPr lang="zh-CN" altLang="en-US"/>
              </a:p>
            </p:txBody>
          </p:sp>
          <p:sp>
            <p:nvSpPr>
              <p:cNvPr id="21532" name="Freeform 37"/>
              <p:cNvSpPr>
                <a:spLocks/>
              </p:cNvSpPr>
              <p:nvPr/>
            </p:nvSpPr>
            <p:spPr bwMode="auto">
              <a:xfrm>
                <a:off x="1557" y="3087"/>
                <a:ext cx="2075" cy="867"/>
              </a:xfrm>
              <a:custGeom>
                <a:avLst/>
                <a:gdLst>
                  <a:gd name="T0" fmla="*/ 0 w 574"/>
                  <a:gd name="T1" fmla="*/ 3132 h 240"/>
                  <a:gd name="T2" fmla="*/ 7501 w 574"/>
                  <a:gd name="T3" fmla="*/ 1774 h 240"/>
                  <a:gd name="T4" fmla="*/ 7501 w 574"/>
                  <a:gd name="T5" fmla="*/ 0 h 240"/>
                  <a:gd name="T6" fmla="*/ 0 w 574"/>
                  <a:gd name="T7" fmla="*/ 495 h 240"/>
                  <a:gd name="T8" fmla="*/ 0 w 574"/>
                  <a:gd name="T9" fmla="*/ 3132 h 240"/>
                  <a:gd name="T10" fmla="*/ 0 60000 65536"/>
                  <a:gd name="T11" fmla="*/ 0 60000 65536"/>
                  <a:gd name="T12" fmla="*/ 0 60000 65536"/>
                  <a:gd name="T13" fmla="*/ 0 60000 65536"/>
                  <a:gd name="T14" fmla="*/ 0 60000 65536"/>
                  <a:gd name="T15" fmla="*/ 0 w 574"/>
                  <a:gd name="T16" fmla="*/ 0 h 240"/>
                  <a:gd name="T17" fmla="*/ 574 w 574"/>
                  <a:gd name="T18" fmla="*/ 240 h 240"/>
                </a:gdLst>
                <a:ahLst/>
                <a:cxnLst>
                  <a:cxn ang="T10">
                    <a:pos x="T0" y="T1"/>
                  </a:cxn>
                  <a:cxn ang="T11">
                    <a:pos x="T2" y="T3"/>
                  </a:cxn>
                  <a:cxn ang="T12">
                    <a:pos x="T4" y="T5"/>
                  </a:cxn>
                  <a:cxn ang="T13">
                    <a:pos x="T6" y="T7"/>
                  </a:cxn>
                  <a:cxn ang="T14">
                    <a:pos x="T8" y="T9"/>
                  </a:cxn>
                </a:cxnLst>
                <a:rect l="T15" t="T16" r="T17" b="T18"/>
                <a:pathLst>
                  <a:path w="574" h="240">
                    <a:moveTo>
                      <a:pt x="0" y="240"/>
                    </a:moveTo>
                    <a:lnTo>
                      <a:pt x="574" y="136"/>
                    </a:lnTo>
                    <a:lnTo>
                      <a:pt x="574" y="0"/>
                    </a:lnTo>
                    <a:lnTo>
                      <a:pt x="0" y="38"/>
                    </a:lnTo>
                    <a:lnTo>
                      <a:pt x="0" y="240"/>
                    </a:lnTo>
                    <a:close/>
                  </a:path>
                </a:pathLst>
              </a:custGeom>
              <a:gradFill rotWithShape="1">
                <a:gsLst>
                  <a:gs pos="0">
                    <a:srgbClr val="5F5F5F">
                      <a:alpha val="70000"/>
                    </a:srgbClr>
                  </a:gs>
                  <a:gs pos="100000">
                    <a:srgbClr val="B2B2B2">
                      <a:alpha val="70000"/>
                    </a:srgbClr>
                  </a:gs>
                </a:gsLst>
                <a:lin ang="2700000" scaled="1"/>
              </a:gradFill>
              <a:ln w="9525">
                <a:noFill/>
                <a:round/>
                <a:headEnd/>
                <a:tailEnd/>
              </a:ln>
            </p:spPr>
            <p:txBody>
              <a:bodyPr/>
              <a:lstStyle/>
              <a:p>
                <a:endParaRPr lang="zh-CN" altLang="en-US"/>
              </a:p>
            </p:txBody>
          </p:sp>
          <p:sp>
            <p:nvSpPr>
              <p:cNvPr id="21533" name="Freeform 38"/>
              <p:cNvSpPr>
                <a:spLocks/>
              </p:cNvSpPr>
              <p:nvPr/>
            </p:nvSpPr>
            <p:spPr bwMode="auto">
              <a:xfrm>
                <a:off x="1104" y="3137"/>
                <a:ext cx="456" cy="817"/>
              </a:xfrm>
              <a:custGeom>
                <a:avLst/>
                <a:gdLst>
                  <a:gd name="T0" fmla="*/ 0 w 126"/>
                  <a:gd name="T1" fmla="*/ 0 h 226"/>
                  <a:gd name="T2" fmla="*/ 0 w 126"/>
                  <a:gd name="T3" fmla="*/ 2039 h 226"/>
                  <a:gd name="T4" fmla="*/ 1650 w 126"/>
                  <a:gd name="T5" fmla="*/ 2953 h 226"/>
                  <a:gd name="T6" fmla="*/ 1650 w 126"/>
                  <a:gd name="T7" fmla="*/ 315 h 226"/>
                  <a:gd name="T8" fmla="*/ 0 w 126"/>
                  <a:gd name="T9" fmla="*/ 0 h 226"/>
                  <a:gd name="T10" fmla="*/ 0 60000 65536"/>
                  <a:gd name="T11" fmla="*/ 0 60000 65536"/>
                  <a:gd name="T12" fmla="*/ 0 60000 65536"/>
                  <a:gd name="T13" fmla="*/ 0 60000 65536"/>
                  <a:gd name="T14" fmla="*/ 0 60000 65536"/>
                  <a:gd name="T15" fmla="*/ 0 w 126"/>
                  <a:gd name="T16" fmla="*/ 0 h 226"/>
                  <a:gd name="T17" fmla="*/ 126 w 126"/>
                  <a:gd name="T18" fmla="*/ 226 h 226"/>
                </a:gdLst>
                <a:ahLst/>
                <a:cxnLst>
                  <a:cxn ang="T10">
                    <a:pos x="T0" y="T1"/>
                  </a:cxn>
                  <a:cxn ang="T11">
                    <a:pos x="T2" y="T3"/>
                  </a:cxn>
                  <a:cxn ang="T12">
                    <a:pos x="T4" y="T5"/>
                  </a:cxn>
                  <a:cxn ang="T13">
                    <a:pos x="T6" y="T7"/>
                  </a:cxn>
                  <a:cxn ang="T14">
                    <a:pos x="T8" y="T9"/>
                  </a:cxn>
                </a:cxnLst>
                <a:rect l="T15" t="T16" r="T17" b="T18"/>
                <a:pathLst>
                  <a:path w="126" h="226">
                    <a:moveTo>
                      <a:pt x="0" y="0"/>
                    </a:moveTo>
                    <a:lnTo>
                      <a:pt x="0" y="156"/>
                    </a:lnTo>
                    <a:lnTo>
                      <a:pt x="126" y="226"/>
                    </a:lnTo>
                    <a:lnTo>
                      <a:pt x="126" y="24"/>
                    </a:lnTo>
                    <a:lnTo>
                      <a:pt x="0" y="0"/>
                    </a:lnTo>
                    <a:close/>
                  </a:path>
                </a:pathLst>
              </a:custGeom>
              <a:gradFill rotWithShape="1">
                <a:gsLst>
                  <a:gs pos="0">
                    <a:srgbClr val="5F5F5F">
                      <a:alpha val="89998"/>
                    </a:srgbClr>
                  </a:gs>
                  <a:gs pos="100000">
                    <a:srgbClr val="B2B2B2">
                      <a:alpha val="89998"/>
                    </a:srgbClr>
                  </a:gs>
                </a:gsLst>
                <a:lin ang="2700000" scaled="1"/>
              </a:gradFill>
              <a:ln w="9525">
                <a:noFill/>
                <a:round/>
                <a:headEnd/>
                <a:tailEnd/>
              </a:ln>
            </p:spPr>
            <p:txBody>
              <a:bodyPr/>
              <a:lstStyle/>
              <a:p>
                <a:endParaRPr lang="zh-CN" altLang="en-US"/>
              </a:p>
            </p:txBody>
          </p:sp>
        </p:grpSp>
        <p:grpSp>
          <p:nvGrpSpPr>
            <p:cNvPr id="21508" name="Group 39"/>
            <p:cNvGrpSpPr>
              <a:grpSpLocks/>
            </p:cNvGrpSpPr>
            <p:nvPr/>
          </p:nvGrpSpPr>
          <p:grpSpPr bwMode="auto">
            <a:xfrm>
              <a:off x="4584700" y="1752600"/>
              <a:ext cx="3994150" cy="1501775"/>
              <a:chOff x="152" y="759"/>
              <a:chExt cx="2516" cy="946"/>
            </a:xfrm>
          </p:grpSpPr>
          <p:sp>
            <p:nvSpPr>
              <p:cNvPr id="21523" name="Freeform 40"/>
              <p:cNvSpPr>
                <a:spLocks/>
              </p:cNvSpPr>
              <p:nvPr/>
            </p:nvSpPr>
            <p:spPr bwMode="auto">
              <a:xfrm>
                <a:off x="152" y="759"/>
                <a:ext cx="434" cy="882"/>
              </a:xfrm>
              <a:custGeom>
                <a:avLst/>
                <a:gdLst>
                  <a:gd name="T0" fmla="*/ 0 w 120"/>
                  <a:gd name="T1" fmla="*/ 1070 h 244"/>
                  <a:gd name="T2" fmla="*/ 0 w 120"/>
                  <a:gd name="T3" fmla="*/ 3188 h 244"/>
                  <a:gd name="T4" fmla="*/ 1570 w 120"/>
                  <a:gd name="T5" fmla="*/ 2718 h 244"/>
                  <a:gd name="T6" fmla="*/ 1570 w 120"/>
                  <a:gd name="T7" fmla="*/ 0 h 244"/>
                  <a:gd name="T8" fmla="*/ 0 w 120"/>
                  <a:gd name="T9" fmla="*/ 1070 h 244"/>
                  <a:gd name="T10" fmla="*/ 0 60000 65536"/>
                  <a:gd name="T11" fmla="*/ 0 60000 65536"/>
                  <a:gd name="T12" fmla="*/ 0 60000 65536"/>
                  <a:gd name="T13" fmla="*/ 0 60000 65536"/>
                  <a:gd name="T14" fmla="*/ 0 60000 65536"/>
                  <a:gd name="T15" fmla="*/ 0 w 120"/>
                  <a:gd name="T16" fmla="*/ 0 h 244"/>
                  <a:gd name="T17" fmla="*/ 120 w 120"/>
                  <a:gd name="T18" fmla="*/ 244 h 244"/>
                </a:gdLst>
                <a:ahLst/>
                <a:cxnLst>
                  <a:cxn ang="T10">
                    <a:pos x="T0" y="T1"/>
                  </a:cxn>
                  <a:cxn ang="T11">
                    <a:pos x="T2" y="T3"/>
                  </a:cxn>
                  <a:cxn ang="T12">
                    <a:pos x="T4" y="T5"/>
                  </a:cxn>
                  <a:cxn ang="T13">
                    <a:pos x="T6" y="T7"/>
                  </a:cxn>
                  <a:cxn ang="T14">
                    <a:pos x="T8" y="T9"/>
                  </a:cxn>
                </a:cxnLst>
                <a:rect l="T15" t="T16" r="T17" b="T18"/>
                <a:pathLst>
                  <a:path w="120" h="244">
                    <a:moveTo>
                      <a:pt x="0" y="82"/>
                    </a:moveTo>
                    <a:lnTo>
                      <a:pt x="0" y="244"/>
                    </a:lnTo>
                    <a:lnTo>
                      <a:pt x="120" y="208"/>
                    </a:lnTo>
                    <a:lnTo>
                      <a:pt x="120" y="0"/>
                    </a:lnTo>
                    <a:lnTo>
                      <a:pt x="0" y="82"/>
                    </a:lnTo>
                    <a:close/>
                  </a:path>
                </a:pathLst>
              </a:custGeom>
              <a:gradFill rotWithShape="1">
                <a:gsLst>
                  <a:gs pos="0">
                    <a:srgbClr val="0061B2">
                      <a:alpha val="89998"/>
                    </a:srgbClr>
                  </a:gs>
                  <a:gs pos="100000">
                    <a:srgbClr val="68A2E1">
                      <a:alpha val="89998"/>
                    </a:srgbClr>
                  </a:gs>
                </a:gsLst>
                <a:lin ang="2700000" scaled="1"/>
              </a:gradFill>
              <a:ln w="9525">
                <a:noFill/>
                <a:round/>
                <a:headEnd/>
                <a:tailEnd/>
              </a:ln>
            </p:spPr>
            <p:txBody>
              <a:bodyPr/>
              <a:lstStyle/>
              <a:p>
                <a:endParaRPr lang="zh-CN" altLang="en-US"/>
              </a:p>
            </p:txBody>
          </p:sp>
          <p:sp>
            <p:nvSpPr>
              <p:cNvPr id="21524" name="Freeform 41"/>
              <p:cNvSpPr>
                <a:spLocks/>
              </p:cNvSpPr>
              <p:nvPr/>
            </p:nvSpPr>
            <p:spPr bwMode="auto">
              <a:xfrm>
                <a:off x="585" y="759"/>
                <a:ext cx="2083" cy="918"/>
              </a:xfrm>
              <a:custGeom>
                <a:avLst/>
                <a:gdLst>
                  <a:gd name="T0" fmla="*/ 0 w 576"/>
                  <a:gd name="T1" fmla="*/ 0 h 254"/>
                  <a:gd name="T2" fmla="*/ 0 w 576"/>
                  <a:gd name="T3" fmla="*/ 2718 h 254"/>
                  <a:gd name="T4" fmla="*/ 7533 w 576"/>
                  <a:gd name="T5" fmla="*/ 3318 h 254"/>
                  <a:gd name="T6" fmla="*/ 7533 w 576"/>
                  <a:gd name="T7" fmla="*/ 1619 h 254"/>
                  <a:gd name="T8" fmla="*/ 0 w 576"/>
                  <a:gd name="T9" fmla="*/ 0 h 254"/>
                  <a:gd name="T10" fmla="*/ 0 60000 65536"/>
                  <a:gd name="T11" fmla="*/ 0 60000 65536"/>
                  <a:gd name="T12" fmla="*/ 0 60000 65536"/>
                  <a:gd name="T13" fmla="*/ 0 60000 65536"/>
                  <a:gd name="T14" fmla="*/ 0 60000 65536"/>
                  <a:gd name="T15" fmla="*/ 0 w 576"/>
                  <a:gd name="T16" fmla="*/ 0 h 254"/>
                  <a:gd name="T17" fmla="*/ 576 w 576"/>
                  <a:gd name="T18" fmla="*/ 254 h 254"/>
                </a:gdLst>
                <a:ahLst/>
                <a:cxnLst>
                  <a:cxn ang="T10">
                    <a:pos x="T0" y="T1"/>
                  </a:cxn>
                  <a:cxn ang="T11">
                    <a:pos x="T2" y="T3"/>
                  </a:cxn>
                  <a:cxn ang="T12">
                    <a:pos x="T4" y="T5"/>
                  </a:cxn>
                  <a:cxn ang="T13">
                    <a:pos x="T6" y="T7"/>
                  </a:cxn>
                  <a:cxn ang="T14">
                    <a:pos x="T8" y="T9"/>
                  </a:cxn>
                </a:cxnLst>
                <a:rect l="T15" t="T16" r="T17" b="T18"/>
                <a:pathLst>
                  <a:path w="576" h="254">
                    <a:moveTo>
                      <a:pt x="0" y="0"/>
                    </a:moveTo>
                    <a:lnTo>
                      <a:pt x="0" y="208"/>
                    </a:lnTo>
                    <a:lnTo>
                      <a:pt x="576" y="254"/>
                    </a:lnTo>
                    <a:lnTo>
                      <a:pt x="576" y="124"/>
                    </a:lnTo>
                    <a:lnTo>
                      <a:pt x="0" y="0"/>
                    </a:lnTo>
                    <a:close/>
                  </a:path>
                </a:pathLst>
              </a:custGeom>
              <a:gradFill rotWithShape="1">
                <a:gsLst>
                  <a:gs pos="0">
                    <a:srgbClr val="0061B2">
                      <a:alpha val="70000"/>
                    </a:srgbClr>
                  </a:gs>
                  <a:gs pos="100000">
                    <a:srgbClr val="68A2E1">
                      <a:alpha val="70000"/>
                    </a:srgbClr>
                  </a:gs>
                </a:gsLst>
                <a:lin ang="2700000" scaled="1"/>
              </a:gradFill>
              <a:ln w="9525">
                <a:noFill/>
                <a:round/>
                <a:headEnd/>
                <a:tailEnd/>
              </a:ln>
            </p:spPr>
            <p:txBody>
              <a:bodyPr/>
              <a:lstStyle/>
              <a:p>
                <a:endParaRPr lang="zh-CN" altLang="en-US"/>
              </a:p>
            </p:txBody>
          </p:sp>
          <p:sp>
            <p:nvSpPr>
              <p:cNvPr id="21525" name="Freeform 42"/>
              <p:cNvSpPr>
                <a:spLocks/>
              </p:cNvSpPr>
              <p:nvPr/>
            </p:nvSpPr>
            <p:spPr bwMode="auto">
              <a:xfrm>
                <a:off x="152" y="759"/>
                <a:ext cx="2509" cy="578"/>
              </a:xfrm>
              <a:custGeom>
                <a:avLst/>
                <a:gdLst>
                  <a:gd name="T0" fmla="*/ 6667 w 694"/>
                  <a:gd name="T1" fmla="*/ 2088 h 160"/>
                  <a:gd name="T2" fmla="*/ 6667 w 694"/>
                  <a:gd name="T3" fmla="*/ 2088 h 160"/>
                  <a:gd name="T4" fmla="*/ 9071 w 694"/>
                  <a:gd name="T5" fmla="*/ 1644 h 160"/>
                  <a:gd name="T6" fmla="*/ 9071 w 694"/>
                  <a:gd name="T7" fmla="*/ 1618 h 160"/>
                  <a:gd name="T8" fmla="*/ 1544 w 694"/>
                  <a:gd name="T9" fmla="*/ 0 h 160"/>
                  <a:gd name="T10" fmla="*/ 0 w 694"/>
                  <a:gd name="T11" fmla="*/ 1069 h 160"/>
                  <a:gd name="T12" fmla="*/ 6641 w 694"/>
                  <a:gd name="T13" fmla="*/ 2088 h 160"/>
                  <a:gd name="T14" fmla="*/ 6667 w 694"/>
                  <a:gd name="T15" fmla="*/ 2088 h 160"/>
                  <a:gd name="T16" fmla="*/ 0 60000 65536"/>
                  <a:gd name="T17" fmla="*/ 0 60000 65536"/>
                  <a:gd name="T18" fmla="*/ 0 60000 65536"/>
                  <a:gd name="T19" fmla="*/ 0 60000 65536"/>
                  <a:gd name="T20" fmla="*/ 0 60000 65536"/>
                  <a:gd name="T21" fmla="*/ 0 60000 65536"/>
                  <a:gd name="T22" fmla="*/ 0 60000 65536"/>
                  <a:gd name="T23" fmla="*/ 0 60000 65536"/>
                  <a:gd name="T24" fmla="*/ 0 w 694"/>
                  <a:gd name="T25" fmla="*/ 0 h 160"/>
                  <a:gd name="T26" fmla="*/ 694 w 694"/>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94" h="160">
                    <a:moveTo>
                      <a:pt x="510" y="160"/>
                    </a:moveTo>
                    <a:lnTo>
                      <a:pt x="510" y="160"/>
                    </a:lnTo>
                    <a:lnTo>
                      <a:pt x="694" y="126"/>
                    </a:lnTo>
                    <a:lnTo>
                      <a:pt x="694" y="124"/>
                    </a:lnTo>
                    <a:lnTo>
                      <a:pt x="118" y="0"/>
                    </a:lnTo>
                    <a:lnTo>
                      <a:pt x="0" y="82"/>
                    </a:lnTo>
                    <a:lnTo>
                      <a:pt x="508" y="160"/>
                    </a:lnTo>
                    <a:lnTo>
                      <a:pt x="510" y="160"/>
                    </a:lnTo>
                    <a:close/>
                  </a:path>
                </a:pathLst>
              </a:custGeom>
              <a:gradFill rotWithShape="1">
                <a:gsLst>
                  <a:gs pos="0">
                    <a:srgbClr val="0061B2">
                      <a:alpha val="89998"/>
                    </a:srgbClr>
                  </a:gs>
                  <a:gs pos="100000">
                    <a:srgbClr val="68A2E1">
                      <a:alpha val="89998"/>
                    </a:srgbClr>
                  </a:gs>
                </a:gsLst>
                <a:lin ang="2700000" scaled="1"/>
              </a:gradFill>
              <a:ln w="9525">
                <a:noFill/>
                <a:round/>
                <a:headEnd/>
                <a:tailEnd/>
              </a:ln>
            </p:spPr>
            <p:txBody>
              <a:bodyPr/>
              <a:lstStyle/>
              <a:p>
                <a:endParaRPr lang="zh-CN" altLang="en-US"/>
              </a:p>
            </p:txBody>
          </p:sp>
          <p:sp>
            <p:nvSpPr>
              <p:cNvPr id="21526" name="Freeform 43"/>
              <p:cNvSpPr>
                <a:spLocks/>
              </p:cNvSpPr>
              <p:nvPr/>
            </p:nvSpPr>
            <p:spPr bwMode="auto">
              <a:xfrm>
                <a:off x="1998" y="1212"/>
                <a:ext cx="665" cy="470"/>
              </a:xfrm>
              <a:custGeom>
                <a:avLst/>
                <a:gdLst>
                  <a:gd name="T0" fmla="*/ 2403 w 184"/>
                  <a:gd name="T1" fmla="*/ 0 h 130"/>
                  <a:gd name="T2" fmla="*/ 0 w 184"/>
                  <a:gd name="T3" fmla="*/ 445 h 130"/>
                  <a:gd name="T4" fmla="*/ 0 w 184"/>
                  <a:gd name="T5" fmla="*/ 1490 h 130"/>
                  <a:gd name="T6" fmla="*/ 2403 w 184"/>
                  <a:gd name="T7" fmla="*/ 1699 h 130"/>
                  <a:gd name="T8" fmla="*/ 2403 w 184"/>
                  <a:gd name="T9" fmla="*/ 0 h 130"/>
                  <a:gd name="T10" fmla="*/ 0 60000 65536"/>
                  <a:gd name="T11" fmla="*/ 0 60000 65536"/>
                  <a:gd name="T12" fmla="*/ 0 60000 65536"/>
                  <a:gd name="T13" fmla="*/ 0 60000 65536"/>
                  <a:gd name="T14" fmla="*/ 0 60000 65536"/>
                  <a:gd name="T15" fmla="*/ 0 w 184"/>
                  <a:gd name="T16" fmla="*/ 0 h 130"/>
                  <a:gd name="T17" fmla="*/ 184 w 184"/>
                  <a:gd name="T18" fmla="*/ 130 h 130"/>
                </a:gdLst>
                <a:ahLst/>
                <a:cxnLst>
                  <a:cxn ang="T10">
                    <a:pos x="T0" y="T1"/>
                  </a:cxn>
                  <a:cxn ang="T11">
                    <a:pos x="T2" y="T3"/>
                  </a:cxn>
                  <a:cxn ang="T12">
                    <a:pos x="T4" y="T5"/>
                  </a:cxn>
                  <a:cxn ang="T13">
                    <a:pos x="T6" y="T7"/>
                  </a:cxn>
                  <a:cxn ang="T14">
                    <a:pos x="T8" y="T9"/>
                  </a:cxn>
                </a:cxnLst>
                <a:rect l="T15" t="T16" r="T17" b="T18"/>
                <a:pathLst>
                  <a:path w="184" h="130">
                    <a:moveTo>
                      <a:pt x="184" y="0"/>
                    </a:moveTo>
                    <a:lnTo>
                      <a:pt x="0" y="34"/>
                    </a:lnTo>
                    <a:lnTo>
                      <a:pt x="0" y="114"/>
                    </a:lnTo>
                    <a:lnTo>
                      <a:pt x="184" y="130"/>
                    </a:lnTo>
                    <a:lnTo>
                      <a:pt x="184" y="0"/>
                    </a:lnTo>
                    <a:close/>
                  </a:path>
                </a:pathLst>
              </a:custGeom>
              <a:gradFill rotWithShape="1">
                <a:gsLst>
                  <a:gs pos="0">
                    <a:srgbClr val="0061B2">
                      <a:alpha val="70000"/>
                    </a:srgbClr>
                  </a:gs>
                  <a:gs pos="100000">
                    <a:srgbClr val="68A2E1">
                      <a:alpha val="70000"/>
                    </a:srgbClr>
                  </a:gs>
                </a:gsLst>
                <a:lin ang="2700000" scaled="1"/>
              </a:gradFill>
              <a:ln w="9525">
                <a:noFill/>
                <a:round/>
                <a:headEnd/>
                <a:tailEnd/>
              </a:ln>
            </p:spPr>
            <p:txBody>
              <a:bodyPr/>
              <a:lstStyle/>
              <a:p>
                <a:endParaRPr lang="zh-CN" altLang="en-US"/>
              </a:p>
            </p:txBody>
          </p:sp>
          <p:sp>
            <p:nvSpPr>
              <p:cNvPr id="21527" name="Freeform 44"/>
              <p:cNvSpPr>
                <a:spLocks/>
              </p:cNvSpPr>
              <p:nvPr/>
            </p:nvSpPr>
            <p:spPr bwMode="auto">
              <a:xfrm>
                <a:off x="152" y="1510"/>
                <a:ext cx="2495" cy="195"/>
              </a:xfrm>
              <a:custGeom>
                <a:avLst/>
                <a:gdLst>
                  <a:gd name="T0" fmla="*/ 0 w 690"/>
                  <a:gd name="T1" fmla="*/ 469 h 54"/>
                  <a:gd name="T2" fmla="*/ 1569 w 690"/>
                  <a:gd name="T3" fmla="*/ 0 h 54"/>
                  <a:gd name="T4" fmla="*/ 6722 w 690"/>
                  <a:gd name="T5" fmla="*/ 390 h 54"/>
                  <a:gd name="T6" fmla="*/ 9022 w 690"/>
                  <a:gd name="T7" fmla="*/ 599 h 54"/>
                  <a:gd name="T8" fmla="*/ 6693 w 690"/>
                  <a:gd name="T9" fmla="*/ 704 h 54"/>
                  <a:gd name="T10" fmla="*/ 0 w 690"/>
                  <a:gd name="T11" fmla="*/ 469 h 54"/>
                  <a:gd name="T12" fmla="*/ 0 60000 65536"/>
                  <a:gd name="T13" fmla="*/ 0 60000 65536"/>
                  <a:gd name="T14" fmla="*/ 0 60000 65536"/>
                  <a:gd name="T15" fmla="*/ 0 60000 65536"/>
                  <a:gd name="T16" fmla="*/ 0 60000 65536"/>
                  <a:gd name="T17" fmla="*/ 0 60000 65536"/>
                  <a:gd name="T18" fmla="*/ 0 w 690"/>
                  <a:gd name="T19" fmla="*/ 0 h 54"/>
                  <a:gd name="T20" fmla="*/ 690 w 690"/>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690" h="54">
                    <a:moveTo>
                      <a:pt x="0" y="36"/>
                    </a:moveTo>
                    <a:lnTo>
                      <a:pt x="120" y="0"/>
                    </a:lnTo>
                    <a:lnTo>
                      <a:pt x="514" y="30"/>
                    </a:lnTo>
                    <a:lnTo>
                      <a:pt x="690" y="46"/>
                    </a:lnTo>
                    <a:lnTo>
                      <a:pt x="512" y="54"/>
                    </a:lnTo>
                    <a:lnTo>
                      <a:pt x="0" y="36"/>
                    </a:lnTo>
                    <a:close/>
                  </a:path>
                </a:pathLst>
              </a:custGeom>
              <a:gradFill rotWithShape="1">
                <a:gsLst>
                  <a:gs pos="0">
                    <a:srgbClr val="002D52"/>
                  </a:gs>
                  <a:gs pos="100000">
                    <a:srgbClr val="0061B2"/>
                  </a:gs>
                </a:gsLst>
                <a:lin ang="2700000" scaled="1"/>
              </a:gradFill>
              <a:ln w="9525">
                <a:noFill/>
                <a:round/>
                <a:headEnd/>
                <a:tailEnd/>
              </a:ln>
            </p:spPr>
            <p:txBody>
              <a:bodyPr/>
              <a:lstStyle/>
              <a:p>
                <a:endParaRPr lang="zh-CN" altLang="en-US"/>
              </a:p>
            </p:txBody>
          </p:sp>
        </p:grpSp>
        <p:grpSp>
          <p:nvGrpSpPr>
            <p:cNvPr id="21509" name="Group 45"/>
            <p:cNvGrpSpPr>
              <a:grpSpLocks/>
            </p:cNvGrpSpPr>
            <p:nvPr/>
          </p:nvGrpSpPr>
          <p:grpSpPr bwMode="auto">
            <a:xfrm>
              <a:off x="4572000" y="3124200"/>
              <a:ext cx="4022725" cy="1157288"/>
              <a:chOff x="390" y="2070"/>
              <a:chExt cx="2534" cy="729"/>
            </a:xfrm>
          </p:grpSpPr>
          <p:sp>
            <p:nvSpPr>
              <p:cNvPr id="21517" name="Freeform 46"/>
              <p:cNvSpPr>
                <a:spLocks/>
              </p:cNvSpPr>
              <p:nvPr/>
            </p:nvSpPr>
            <p:spPr bwMode="auto">
              <a:xfrm>
                <a:off x="390" y="2073"/>
                <a:ext cx="456" cy="726"/>
              </a:xfrm>
              <a:custGeom>
                <a:avLst/>
                <a:gdLst>
                  <a:gd name="T0" fmla="*/ 1625 w 126"/>
                  <a:gd name="T1" fmla="*/ 0 h 201"/>
                  <a:gd name="T2" fmla="*/ 0 w 126"/>
                  <a:gd name="T3" fmla="*/ 430 h 201"/>
                  <a:gd name="T4" fmla="*/ 0 w 126"/>
                  <a:gd name="T5" fmla="*/ 2467 h 201"/>
                  <a:gd name="T6" fmla="*/ 1650 w 126"/>
                  <a:gd name="T7" fmla="*/ 2622 h 201"/>
                  <a:gd name="T8" fmla="*/ 1650 w 126"/>
                  <a:gd name="T9" fmla="*/ 0 h 201"/>
                  <a:gd name="T10" fmla="*/ 1625 w 126"/>
                  <a:gd name="T11" fmla="*/ 0 h 201"/>
                  <a:gd name="T12" fmla="*/ 0 60000 65536"/>
                  <a:gd name="T13" fmla="*/ 0 60000 65536"/>
                  <a:gd name="T14" fmla="*/ 0 60000 65536"/>
                  <a:gd name="T15" fmla="*/ 0 60000 65536"/>
                  <a:gd name="T16" fmla="*/ 0 60000 65536"/>
                  <a:gd name="T17" fmla="*/ 0 60000 65536"/>
                  <a:gd name="T18" fmla="*/ 0 w 126"/>
                  <a:gd name="T19" fmla="*/ 0 h 201"/>
                  <a:gd name="T20" fmla="*/ 126 w 126"/>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126" h="201">
                    <a:moveTo>
                      <a:pt x="124" y="0"/>
                    </a:moveTo>
                    <a:lnTo>
                      <a:pt x="0" y="33"/>
                    </a:lnTo>
                    <a:lnTo>
                      <a:pt x="0" y="189"/>
                    </a:lnTo>
                    <a:lnTo>
                      <a:pt x="126" y="201"/>
                    </a:lnTo>
                    <a:lnTo>
                      <a:pt x="126" y="0"/>
                    </a:lnTo>
                    <a:lnTo>
                      <a:pt x="124" y="0"/>
                    </a:lnTo>
                    <a:close/>
                  </a:path>
                </a:pathLst>
              </a:custGeom>
              <a:gradFill rotWithShape="1">
                <a:gsLst>
                  <a:gs pos="0">
                    <a:srgbClr val="0061B2">
                      <a:alpha val="89998"/>
                    </a:srgbClr>
                  </a:gs>
                  <a:gs pos="100000">
                    <a:srgbClr val="68A2E1">
                      <a:alpha val="89998"/>
                    </a:srgbClr>
                  </a:gs>
                </a:gsLst>
                <a:lin ang="2700000" scaled="1"/>
              </a:gradFill>
              <a:ln w="9525">
                <a:noFill/>
                <a:round/>
                <a:headEnd/>
                <a:tailEnd/>
              </a:ln>
            </p:spPr>
            <p:txBody>
              <a:bodyPr/>
              <a:lstStyle/>
              <a:p>
                <a:endParaRPr lang="zh-CN" altLang="en-US"/>
              </a:p>
            </p:txBody>
          </p:sp>
          <p:sp>
            <p:nvSpPr>
              <p:cNvPr id="21518" name="Freeform 47"/>
              <p:cNvSpPr>
                <a:spLocks/>
              </p:cNvSpPr>
              <p:nvPr/>
            </p:nvSpPr>
            <p:spPr bwMode="auto">
              <a:xfrm>
                <a:off x="846" y="2073"/>
                <a:ext cx="2075" cy="726"/>
              </a:xfrm>
              <a:custGeom>
                <a:avLst/>
                <a:gdLst>
                  <a:gd name="T0" fmla="*/ 7501 w 574"/>
                  <a:gd name="T1" fmla="*/ 589 h 201"/>
                  <a:gd name="T2" fmla="*/ 0 w 574"/>
                  <a:gd name="T3" fmla="*/ 0 h 201"/>
                  <a:gd name="T4" fmla="*/ 0 w 574"/>
                  <a:gd name="T5" fmla="*/ 2622 h 201"/>
                  <a:gd name="T6" fmla="*/ 7501 w 574"/>
                  <a:gd name="T7" fmla="*/ 2413 h 201"/>
                  <a:gd name="T8" fmla="*/ 7501 w 574"/>
                  <a:gd name="T9" fmla="*/ 589 h 201"/>
                  <a:gd name="T10" fmla="*/ 0 60000 65536"/>
                  <a:gd name="T11" fmla="*/ 0 60000 65536"/>
                  <a:gd name="T12" fmla="*/ 0 60000 65536"/>
                  <a:gd name="T13" fmla="*/ 0 60000 65536"/>
                  <a:gd name="T14" fmla="*/ 0 60000 65536"/>
                  <a:gd name="T15" fmla="*/ 0 w 574"/>
                  <a:gd name="T16" fmla="*/ 0 h 201"/>
                  <a:gd name="T17" fmla="*/ 574 w 574"/>
                  <a:gd name="T18" fmla="*/ 201 h 201"/>
                </a:gdLst>
                <a:ahLst/>
                <a:cxnLst>
                  <a:cxn ang="T10">
                    <a:pos x="T0" y="T1"/>
                  </a:cxn>
                  <a:cxn ang="T11">
                    <a:pos x="T2" y="T3"/>
                  </a:cxn>
                  <a:cxn ang="T12">
                    <a:pos x="T4" y="T5"/>
                  </a:cxn>
                  <a:cxn ang="T13">
                    <a:pos x="T6" y="T7"/>
                  </a:cxn>
                  <a:cxn ang="T14">
                    <a:pos x="T8" y="T9"/>
                  </a:cxn>
                </a:cxnLst>
                <a:rect l="T15" t="T16" r="T17" b="T18"/>
                <a:pathLst>
                  <a:path w="574" h="201">
                    <a:moveTo>
                      <a:pt x="574" y="45"/>
                    </a:moveTo>
                    <a:lnTo>
                      <a:pt x="0" y="0"/>
                    </a:lnTo>
                    <a:lnTo>
                      <a:pt x="0" y="201"/>
                    </a:lnTo>
                    <a:lnTo>
                      <a:pt x="574" y="185"/>
                    </a:lnTo>
                    <a:lnTo>
                      <a:pt x="574" y="45"/>
                    </a:lnTo>
                    <a:close/>
                  </a:path>
                </a:pathLst>
              </a:custGeom>
              <a:gradFill rotWithShape="1">
                <a:gsLst>
                  <a:gs pos="0">
                    <a:srgbClr val="0061B2">
                      <a:alpha val="70000"/>
                    </a:srgbClr>
                  </a:gs>
                  <a:gs pos="100000">
                    <a:srgbClr val="68A2E1">
                      <a:alpha val="70000"/>
                    </a:srgbClr>
                  </a:gs>
                </a:gsLst>
                <a:lin ang="2700000" scaled="1"/>
              </a:gradFill>
              <a:ln w="9525">
                <a:noFill/>
                <a:round/>
                <a:headEnd/>
                <a:tailEnd/>
              </a:ln>
            </p:spPr>
            <p:txBody>
              <a:bodyPr/>
              <a:lstStyle/>
              <a:p>
                <a:endParaRPr lang="zh-CN" altLang="en-US"/>
              </a:p>
            </p:txBody>
          </p:sp>
          <p:sp>
            <p:nvSpPr>
              <p:cNvPr id="21519" name="Freeform 48"/>
              <p:cNvSpPr>
                <a:spLocks/>
              </p:cNvSpPr>
              <p:nvPr/>
            </p:nvSpPr>
            <p:spPr bwMode="auto">
              <a:xfrm>
                <a:off x="404" y="2070"/>
                <a:ext cx="2481" cy="220"/>
              </a:xfrm>
              <a:custGeom>
                <a:avLst/>
                <a:gdLst>
                  <a:gd name="T0" fmla="*/ 6749 w 686"/>
                  <a:gd name="T1" fmla="*/ 793 h 61"/>
                  <a:gd name="T2" fmla="*/ 8973 w 686"/>
                  <a:gd name="T3" fmla="*/ 584 h 61"/>
                  <a:gd name="T4" fmla="*/ 1595 w 686"/>
                  <a:gd name="T5" fmla="*/ 0 h 61"/>
                  <a:gd name="T6" fmla="*/ 0 w 686"/>
                  <a:gd name="T7" fmla="*/ 429 h 61"/>
                  <a:gd name="T8" fmla="*/ 6723 w 686"/>
                  <a:gd name="T9" fmla="*/ 793 h 61"/>
                  <a:gd name="T10" fmla="*/ 6749 w 686"/>
                  <a:gd name="T11" fmla="*/ 793 h 61"/>
                  <a:gd name="T12" fmla="*/ 0 60000 65536"/>
                  <a:gd name="T13" fmla="*/ 0 60000 65536"/>
                  <a:gd name="T14" fmla="*/ 0 60000 65536"/>
                  <a:gd name="T15" fmla="*/ 0 60000 65536"/>
                  <a:gd name="T16" fmla="*/ 0 60000 65536"/>
                  <a:gd name="T17" fmla="*/ 0 60000 65536"/>
                  <a:gd name="T18" fmla="*/ 0 w 686"/>
                  <a:gd name="T19" fmla="*/ 0 h 61"/>
                  <a:gd name="T20" fmla="*/ 686 w 686"/>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686" h="61">
                    <a:moveTo>
                      <a:pt x="516" y="61"/>
                    </a:moveTo>
                    <a:lnTo>
                      <a:pt x="686" y="45"/>
                    </a:lnTo>
                    <a:lnTo>
                      <a:pt x="122" y="0"/>
                    </a:lnTo>
                    <a:lnTo>
                      <a:pt x="0" y="33"/>
                    </a:lnTo>
                    <a:lnTo>
                      <a:pt x="514" y="61"/>
                    </a:lnTo>
                    <a:lnTo>
                      <a:pt x="516" y="61"/>
                    </a:lnTo>
                    <a:close/>
                  </a:path>
                </a:pathLst>
              </a:custGeom>
              <a:gradFill rotWithShape="1">
                <a:gsLst>
                  <a:gs pos="0">
                    <a:srgbClr val="0061B2">
                      <a:alpha val="89998"/>
                    </a:srgbClr>
                  </a:gs>
                  <a:gs pos="100000">
                    <a:srgbClr val="68A2E1">
                      <a:alpha val="89998"/>
                    </a:srgbClr>
                  </a:gs>
                </a:gsLst>
                <a:lin ang="2700000" scaled="1"/>
              </a:gradFill>
              <a:ln w="9525">
                <a:noFill/>
                <a:round/>
                <a:headEnd/>
                <a:tailEnd/>
              </a:ln>
            </p:spPr>
            <p:txBody>
              <a:bodyPr/>
              <a:lstStyle/>
              <a:p>
                <a:endParaRPr lang="zh-CN" altLang="en-US"/>
              </a:p>
            </p:txBody>
          </p:sp>
          <p:sp>
            <p:nvSpPr>
              <p:cNvPr id="21520" name="Freeform 49"/>
              <p:cNvSpPr>
                <a:spLocks/>
              </p:cNvSpPr>
              <p:nvPr/>
            </p:nvSpPr>
            <p:spPr bwMode="auto">
              <a:xfrm>
                <a:off x="2266" y="2229"/>
                <a:ext cx="658" cy="506"/>
              </a:xfrm>
              <a:custGeom>
                <a:avLst/>
                <a:gdLst>
                  <a:gd name="T0" fmla="*/ 2354 w 182"/>
                  <a:gd name="T1" fmla="*/ 25 h 140"/>
                  <a:gd name="T2" fmla="*/ 2223 w 182"/>
                  <a:gd name="T3" fmla="*/ 0 h 140"/>
                  <a:gd name="T4" fmla="*/ 0 w 182"/>
                  <a:gd name="T5" fmla="*/ 210 h 140"/>
                  <a:gd name="T6" fmla="*/ 0 w 182"/>
                  <a:gd name="T7" fmla="*/ 1644 h 140"/>
                  <a:gd name="T8" fmla="*/ 0 w 182"/>
                  <a:gd name="T9" fmla="*/ 1644 h 140"/>
                  <a:gd name="T10" fmla="*/ 0 w 182"/>
                  <a:gd name="T11" fmla="*/ 1673 h 140"/>
                  <a:gd name="T12" fmla="*/ 2328 w 182"/>
                  <a:gd name="T13" fmla="*/ 1829 h 140"/>
                  <a:gd name="T14" fmla="*/ 2379 w 182"/>
                  <a:gd name="T15" fmla="*/ 1829 h 140"/>
                  <a:gd name="T16" fmla="*/ 2354 w 182"/>
                  <a:gd name="T17" fmla="*/ 25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2"/>
                  <a:gd name="T28" fmla="*/ 0 h 140"/>
                  <a:gd name="T29" fmla="*/ 182 w 182"/>
                  <a:gd name="T30" fmla="*/ 140 h 1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2" h="140">
                    <a:moveTo>
                      <a:pt x="180" y="2"/>
                    </a:moveTo>
                    <a:lnTo>
                      <a:pt x="170" y="0"/>
                    </a:lnTo>
                    <a:lnTo>
                      <a:pt x="0" y="16"/>
                    </a:lnTo>
                    <a:lnTo>
                      <a:pt x="0" y="126"/>
                    </a:lnTo>
                    <a:lnTo>
                      <a:pt x="0" y="128"/>
                    </a:lnTo>
                    <a:lnTo>
                      <a:pt x="178" y="140"/>
                    </a:lnTo>
                    <a:lnTo>
                      <a:pt x="182" y="140"/>
                    </a:lnTo>
                    <a:lnTo>
                      <a:pt x="180" y="2"/>
                    </a:lnTo>
                    <a:close/>
                  </a:path>
                </a:pathLst>
              </a:custGeom>
              <a:gradFill rotWithShape="1">
                <a:gsLst>
                  <a:gs pos="0">
                    <a:srgbClr val="0061B2">
                      <a:alpha val="70000"/>
                    </a:srgbClr>
                  </a:gs>
                  <a:gs pos="100000">
                    <a:srgbClr val="68A2E1">
                      <a:alpha val="70000"/>
                    </a:srgbClr>
                  </a:gs>
                </a:gsLst>
                <a:lin ang="2700000" scaled="1"/>
              </a:gradFill>
              <a:ln w="9525">
                <a:noFill/>
                <a:round/>
                <a:headEnd/>
                <a:tailEnd/>
              </a:ln>
            </p:spPr>
            <p:txBody>
              <a:bodyPr/>
              <a:lstStyle/>
              <a:p>
                <a:endParaRPr lang="zh-CN" altLang="en-US"/>
              </a:p>
            </p:txBody>
          </p:sp>
          <p:sp>
            <p:nvSpPr>
              <p:cNvPr id="21521" name="Freeform 50"/>
              <p:cNvSpPr>
                <a:spLocks/>
              </p:cNvSpPr>
              <p:nvPr/>
            </p:nvSpPr>
            <p:spPr bwMode="auto">
              <a:xfrm>
                <a:off x="2270" y="2290"/>
                <a:ext cx="4" cy="398"/>
              </a:xfrm>
              <a:custGeom>
                <a:avLst/>
                <a:gdLst>
                  <a:gd name="T0" fmla="*/ 0 w 4"/>
                  <a:gd name="T1" fmla="*/ 1440 h 110"/>
                  <a:gd name="T2" fmla="*/ 0 w 4"/>
                  <a:gd name="T3" fmla="*/ 1440 h 110"/>
                  <a:gd name="T4" fmla="*/ 0 w 4"/>
                  <a:gd name="T5" fmla="*/ 0 h 110"/>
                  <a:gd name="T6" fmla="*/ 0 w 4"/>
                  <a:gd name="T7" fmla="*/ 1440 h 110"/>
                  <a:gd name="T8" fmla="*/ 0 w 4"/>
                  <a:gd name="T9" fmla="*/ 1440 h 110"/>
                  <a:gd name="T10" fmla="*/ 0 60000 65536"/>
                  <a:gd name="T11" fmla="*/ 0 60000 65536"/>
                  <a:gd name="T12" fmla="*/ 0 60000 65536"/>
                  <a:gd name="T13" fmla="*/ 0 60000 65536"/>
                  <a:gd name="T14" fmla="*/ 0 60000 65536"/>
                  <a:gd name="T15" fmla="*/ 0 w 4"/>
                  <a:gd name="T16" fmla="*/ 0 h 110"/>
                  <a:gd name="T17" fmla="*/ 4 w 4"/>
                  <a:gd name="T18" fmla="*/ 110 h 110"/>
                </a:gdLst>
                <a:ahLst/>
                <a:cxnLst>
                  <a:cxn ang="T10">
                    <a:pos x="T0" y="T1"/>
                  </a:cxn>
                  <a:cxn ang="T11">
                    <a:pos x="T2" y="T3"/>
                  </a:cxn>
                  <a:cxn ang="T12">
                    <a:pos x="T4" y="T5"/>
                  </a:cxn>
                  <a:cxn ang="T13">
                    <a:pos x="T6" y="T7"/>
                  </a:cxn>
                  <a:cxn ang="T14">
                    <a:pos x="T8" y="T9"/>
                  </a:cxn>
                </a:cxnLst>
                <a:rect l="T15" t="T16" r="T17" b="T18"/>
                <a:pathLst>
                  <a:path w="4" h="110">
                    <a:moveTo>
                      <a:pt x="0" y="110"/>
                    </a:moveTo>
                    <a:lnTo>
                      <a:pt x="0" y="110"/>
                    </a:lnTo>
                    <a:lnTo>
                      <a:pt x="0" y="0"/>
                    </a:lnTo>
                    <a:lnTo>
                      <a:pt x="0" y="110"/>
                    </a:lnTo>
                    <a:close/>
                  </a:path>
                </a:pathLst>
              </a:custGeom>
              <a:solidFill>
                <a:srgbClr val="020202"/>
              </a:solidFill>
              <a:ln w="9525">
                <a:noFill/>
                <a:round/>
                <a:headEnd/>
                <a:tailEnd/>
              </a:ln>
            </p:spPr>
            <p:txBody>
              <a:bodyPr/>
              <a:lstStyle/>
              <a:p>
                <a:endParaRPr lang="zh-CN" altLang="en-US"/>
              </a:p>
            </p:txBody>
          </p:sp>
          <p:sp>
            <p:nvSpPr>
              <p:cNvPr id="21522" name="Freeform 51"/>
              <p:cNvSpPr>
                <a:spLocks/>
              </p:cNvSpPr>
              <p:nvPr/>
            </p:nvSpPr>
            <p:spPr bwMode="auto">
              <a:xfrm>
                <a:off x="393" y="2694"/>
                <a:ext cx="2517" cy="101"/>
              </a:xfrm>
              <a:custGeom>
                <a:avLst/>
                <a:gdLst>
                  <a:gd name="T0" fmla="*/ 0 w 696"/>
                  <a:gd name="T1" fmla="*/ 209 h 28"/>
                  <a:gd name="T2" fmla="*/ 1649 w 696"/>
                  <a:gd name="T3" fmla="*/ 364 h 28"/>
                  <a:gd name="T4" fmla="*/ 9102 w 696"/>
                  <a:gd name="T5" fmla="*/ 155 h 28"/>
                  <a:gd name="T6" fmla="*/ 6773 w 696"/>
                  <a:gd name="T7" fmla="*/ 0 h 28"/>
                  <a:gd name="T8" fmla="*/ 0 w 696"/>
                  <a:gd name="T9" fmla="*/ 209 h 28"/>
                  <a:gd name="T10" fmla="*/ 0 60000 65536"/>
                  <a:gd name="T11" fmla="*/ 0 60000 65536"/>
                  <a:gd name="T12" fmla="*/ 0 60000 65536"/>
                  <a:gd name="T13" fmla="*/ 0 60000 65536"/>
                  <a:gd name="T14" fmla="*/ 0 60000 65536"/>
                  <a:gd name="T15" fmla="*/ 0 w 696"/>
                  <a:gd name="T16" fmla="*/ 0 h 28"/>
                  <a:gd name="T17" fmla="*/ 696 w 696"/>
                  <a:gd name="T18" fmla="*/ 28 h 28"/>
                </a:gdLst>
                <a:ahLst/>
                <a:cxnLst>
                  <a:cxn ang="T10">
                    <a:pos x="T0" y="T1"/>
                  </a:cxn>
                  <a:cxn ang="T11">
                    <a:pos x="T2" y="T3"/>
                  </a:cxn>
                  <a:cxn ang="T12">
                    <a:pos x="T4" y="T5"/>
                  </a:cxn>
                  <a:cxn ang="T13">
                    <a:pos x="T6" y="T7"/>
                  </a:cxn>
                  <a:cxn ang="T14">
                    <a:pos x="T8" y="T9"/>
                  </a:cxn>
                </a:cxnLst>
                <a:rect l="T15" t="T16" r="T17" b="T18"/>
                <a:pathLst>
                  <a:path w="696" h="28">
                    <a:moveTo>
                      <a:pt x="0" y="16"/>
                    </a:moveTo>
                    <a:lnTo>
                      <a:pt x="126" y="28"/>
                    </a:lnTo>
                    <a:lnTo>
                      <a:pt x="696" y="12"/>
                    </a:lnTo>
                    <a:lnTo>
                      <a:pt x="518" y="0"/>
                    </a:lnTo>
                    <a:lnTo>
                      <a:pt x="0" y="16"/>
                    </a:lnTo>
                    <a:close/>
                  </a:path>
                </a:pathLst>
              </a:custGeom>
              <a:gradFill rotWithShape="1">
                <a:gsLst>
                  <a:gs pos="0">
                    <a:srgbClr val="002D52"/>
                  </a:gs>
                  <a:gs pos="100000">
                    <a:srgbClr val="0061B2"/>
                  </a:gs>
                </a:gsLst>
                <a:lin ang="2700000" scaled="1"/>
              </a:gradFill>
              <a:ln w="9525">
                <a:noFill/>
                <a:round/>
                <a:headEnd/>
                <a:tailEnd/>
              </a:ln>
            </p:spPr>
            <p:txBody>
              <a:bodyPr/>
              <a:lstStyle/>
              <a:p>
                <a:endParaRPr lang="zh-CN" altLang="en-US"/>
              </a:p>
            </p:txBody>
          </p:sp>
        </p:grpSp>
      </p:grpSp>
      <p:grpSp>
        <p:nvGrpSpPr>
          <p:cNvPr id="31" name="组合 30"/>
          <p:cNvGrpSpPr/>
          <p:nvPr/>
        </p:nvGrpSpPr>
        <p:grpSpPr>
          <a:xfrm>
            <a:off x="533400" y="2209800"/>
            <a:ext cx="4314825" cy="3070225"/>
            <a:chOff x="533400" y="2209800"/>
            <a:chExt cx="4314825" cy="3070225"/>
          </a:xfrm>
        </p:grpSpPr>
        <p:sp>
          <p:nvSpPr>
            <p:cNvPr id="21510" name="Line 52"/>
            <p:cNvSpPr>
              <a:spLocks noChangeShapeType="1"/>
            </p:cNvSpPr>
            <p:nvPr/>
          </p:nvSpPr>
          <p:spPr bwMode="auto">
            <a:xfrm>
              <a:off x="609600" y="2565400"/>
              <a:ext cx="4197350" cy="6350"/>
            </a:xfrm>
            <a:prstGeom prst="line">
              <a:avLst/>
            </a:prstGeom>
            <a:noFill/>
            <a:ln w="12700">
              <a:solidFill>
                <a:schemeClr val="accent2"/>
              </a:solidFill>
              <a:round/>
              <a:headEnd/>
              <a:tailEnd type="oval" w="med" len="med"/>
            </a:ln>
          </p:spPr>
          <p:txBody>
            <a:bodyPr/>
            <a:lstStyle/>
            <a:p>
              <a:endParaRPr lang="zh-CN" altLang="en-US"/>
            </a:p>
          </p:txBody>
        </p:sp>
        <p:sp>
          <p:nvSpPr>
            <p:cNvPr id="21511" name="Rectangle 53"/>
            <p:cNvSpPr>
              <a:spLocks noChangeArrowheads="1"/>
            </p:cNvSpPr>
            <p:nvPr/>
          </p:nvSpPr>
          <p:spPr bwMode="auto">
            <a:xfrm>
              <a:off x="533400" y="2209800"/>
              <a:ext cx="3048000" cy="1042988"/>
            </a:xfrm>
            <a:prstGeom prst="rect">
              <a:avLst/>
            </a:prstGeom>
            <a:noFill/>
            <a:ln w="9525">
              <a:noFill/>
              <a:miter lim="800000"/>
              <a:headEnd/>
              <a:tailEnd/>
            </a:ln>
          </p:spPr>
          <p:txBody>
            <a:bodyPr>
              <a:spAutoFit/>
            </a:bodyPr>
            <a:lstStyle/>
            <a:p>
              <a:pPr>
                <a:lnSpc>
                  <a:spcPct val="120000"/>
                </a:lnSpc>
              </a:pPr>
              <a:r>
                <a:rPr lang="zh-CN" altLang="en-US" sz="1600">
                  <a:solidFill>
                    <a:schemeClr val="accent2"/>
                  </a:solidFill>
                </a:rPr>
                <a:t>单击此处添加段落文字内容</a:t>
              </a:r>
              <a:endParaRPr lang="zh-CN" altLang="en-US" sz="1200" b="0">
                <a:solidFill>
                  <a:schemeClr val="accent2"/>
                </a:solidFill>
              </a:endParaRPr>
            </a:p>
            <a:p>
              <a:pPr>
                <a:lnSpc>
                  <a:spcPct val="120000"/>
                </a:lnSpc>
              </a:pPr>
              <a:r>
                <a:rPr lang="zh-CN" altLang="en-US" sz="1200" b="0">
                  <a:solidFill>
                    <a:schemeClr val="accent2"/>
                  </a:solidFill>
                </a:rPr>
                <a:t>单击此处添加段落文字内容</a:t>
              </a:r>
            </a:p>
            <a:p>
              <a:pPr>
                <a:lnSpc>
                  <a:spcPct val="120000"/>
                </a:lnSpc>
              </a:pPr>
              <a:r>
                <a:rPr lang="zh-CN" altLang="en-US" sz="1200" b="0">
                  <a:solidFill>
                    <a:schemeClr val="accent2"/>
                  </a:solidFill>
                </a:rPr>
                <a:t>单击此处添加段落文字内容</a:t>
              </a:r>
            </a:p>
            <a:p>
              <a:pPr>
                <a:lnSpc>
                  <a:spcPct val="120000"/>
                </a:lnSpc>
              </a:pPr>
              <a:endParaRPr lang="en-US" altLang="zh-CN" sz="1200" b="0">
                <a:solidFill>
                  <a:schemeClr val="accent2"/>
                </a:solidFill>
              </a:endParaRPr>
            </a:p>
          </p:txBody>
        </p:sp>
        <p:sp>
          <p:nvSpPr>
            <p:cNvPr id="21512" name="Line 54"/>
            <p:cNvSpPr>
              <a:spLocks noChangeShapeType="1"/>
            </p:cNvSpPr>
            <p:nvPr/>
          </p:nvSpPr>
          <p:spPr bwMode="auto">
            <a:xfrm>
              <a:off x="609600" y="3657600"/>
              <a:ext cx="4229100" cy="0"/>
            </a:xfrm>
            <a:prstGeom prst="line">
              <a:avLst/>
            </a:prstGeom>
            <a:noFill/>
            <a:ln w="12700">
              <a:solidFill>
                <a:schemeClr val="accent2"/>
              </a:solidFill>
              <a:round/>
              <a:headEnd/>
              <a:tailEnd type="oval" w="med" len="med"/>
            </a:ln>
          </p:spPr>
          <p:txBody>
            <a:bodyPr/>
            <a:lstStyle/>
            <a:p>
              <a:endParaRPr lang="zh-CN" altLang="en-US"/>
            </a:p>
          </p:txBody>
        </p:sp>
        <p:sp>
          <p:nvSpPr>
            <p:cNvPr id="21513" name="Rectangle 55"/>
            <p:cNvSpPr>
              <a:spLocks noChangeArrowheads="1"/>
            </p:cNvSpPr>
            <p:nvPr/>
          </p:nvSpPr>
          <p:spPr bwMode="auto">
            <a:xfrm>
              <a:off x="533400" y="3300413"/>
              <a:ext cx="3048000" cy="823912"/>
            </a:xfrm>
            <a:prstGeom prst="rect">
              <a:avLst/>
            </a:prstGeom>
            <a:noFill/>
            <a:ln w="9525">
              <a:noFill/>
              <a:miter lim="800000"/>
              <a:headEnd/>
              <a:tailEnd/>
            </a:ln>
          </p:spPr>
          <p:txBody>
            <a:bodyPr>
              <a:spAutoFit/>
            </a:bodyPr>
            <a:lstStyle/>
            <a:p>
              <a:pPr>
                <a:lnSpc>
                  <a:spcPct val="120000"/>
                </a:lnSpc>
              </a:pPr>
              <a:r>
                <a:rPr lang="zh-CN" altLang="en-US" sz="1600">
                  <a:solidFill>
                    <a:schemeClr val="accent2"/>
                  </a:solidFill>
                </a:rPr>
                <a:t>单击此处添加段落文字内容</a:t>
              </a:r>
              <a:endParaRPr lang="zh-CN" altLang="en-US" sz="1200" b="0">
                <a:solidFill>
                  <a:schemeClr val="accent2"/>
                </a:solidFill>
              </a:endParaRPr>
            </a:p>
            <a:p>
              <a:pPr>
                <a:lnSpc>
                  <a:spcPct val="120000"/>
                </a:lnSpc>
              </a:pPr>
              <a:r>
                <a:rPr lang="zh-CN" altLang="en-US" sz="1200" b="0">
                  <a:solidFill>
                    <a:schemeClr val="accent2"/>
                  </a:solidFill>
                </a:rPr>
                <a:t>单击此处添加段落文字内容</a:t>
              </a:r>
            </a:p>
            <a:p>
              <a:pPr>
                <a:lnSpc>
                  <a:spcPct val="120000"/>
                </a:lnSpc>
              </a:pPr>
              <a:r>
                <a:rPr lang="zh-CN" altLang="en-US" sz="1200" b="0">
                  <a:solidFill>
                    <a:schemeClr val="accent2"/>
                  </a:solidFill>
                </a:rPr>
                <a:t>单击此处添加段落文字内容</a:t>
              </a:r>
            </a:p>
          </p:txBody>
        </p:sp>
        <p:sp>
          <p:nvSpPr>
            <p:cNvPr id="21514" name="Line 56"/>
            <p:cNvSpPr>
              <a:spLocks noChangeShapeType="1"/>
            </p:cNvSpPr>
            <p:nvPr/>
          </p:nvSpPr>
          <p:spPr bwMode="auto">
            <a:xfrm>
              <a:off x="609600" y="4813300"/>
              <a:ext cx="4238625" cy="0"/>
            </a:xfrm>
            <a:prstGeom prst="line">
              <a:avLst/>
            </a:prstGeom>
            <a:noFill/>
            <a:ln w="12700">
              <a:solidFill>
                <a:srgbClr val="969696"/>
              </a:solidFill>
              <a:round/>
              <a:headEnd/>
              <a:tailEnd type="oval" w="med" len="med"/>
            </a:ln>
          </p:spPr>
          <p:txBody>
            <a:bodyPr/>
            <a:lstStyle/>
            <a:p>
              <a:endParaRPr lang="zh-CN" altLang="en-US"/>
            </a:p>
          </p:txBody>
        </p:sp>
        <p:sp>
          <p:nvSpPr>
            <p:cNvPr id="21515" name="Rectangle 57"/>
            <p:cNvSpPr>
              <a:spLocks noChangeArrowheads="1"/>
            </p:cNvSpPr>
            <p:nvPr/>
          </p:nvSpPr>
          <p:spPr bwMode="auto">
            <a:xfrm>
              <a:off x="533400" y="4456113"/>
              <a:ext cx="3048000" cy="823912"/>
            </a:xfrm>
            <a:prstGeom prst="rect">
              <a:avLst/>
            </a:prstGeom>
            <a:noFill/>
            <a:ln w="9525">
              <a:noFill/>
              <a:miter lim="800000"/>
              <a:headEnd/>
              <a:tailEnd/>
            </a:ln>
          </p:spPr>
          <p:txBody>
            <a:bodyPr>
              <a:spAutoFit/>
            </a:bodyPr>
            <a:lstStyle/>
            <a:p>
              <a:pPr>
                <a:lnSpc>
                  <a:spcPct val="120000"/>
                </a:lnSpc>
              </a:pPr>
              <a:r>
                <a:rPr lang="zh-CN" altLang="en-US" sz="1600">
                  <a:solidFill>
                    <a:srgbClr val="1C1C1C"/>
                  </a:solidFill>
                </a:rPr>
                <a:t>单击此处添加段落文字内容</a:t>
              </a:r>
              <a:endParaRPr lang="zh-CN" altLang="en-US" sz="1200" b="0">
                <a:solidFill>
                  <a:srgbClr val="1C1C1C"/>
                </a:solidFill>
              </a:endParaRPr>
            </a:p>
            <a:p>
              <a:pPr>
                <a:lnSpc>
                  <a:spcPct val="120000"/>
                </a:lnSpc>
              </a:pPr>
              <a:r>
                <a:rPr lang="zh-CN" altLang="en-US" sz="1200" b="0">
                  <a:solidFill>
                    <a:srgbClr val="1C1C1C"/>
                  </a:solidFill>
                </a:rPr>
                <a:t>单击此处添加段落文字内容</a:t>
              </a:r>
            </a:p>
            <a:p>
              <a:pPr>
                <a:lnSpc>
                  <a:spcPct val="120000"/>
                </a:lnSpc>
              </a:pPr>
              <a:r>
                <a:rPr lang="zh-CN" altLang="en-US" sz="1200" b="0">
                  <a:solidFill>
                    <a:srgbClr val="1C1C1C"/>
                  </a:solidFill>
                </a:rPr>
                <a:t>单击此处添加段落文字内容</a:t>
              </a:r>
            </a:p>
          </p:txBody>
        </p:sp>
      </p:grpSp>
      <p:sp>
        <p:nvSpPr>
          <p:cNvPr id="21516"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pic>
        <p:nvPicPr>
          <p:cNvPr id="30" name="图片 29" descr="5.png"/>
          <p:cNvPicPr>
            <a:picLocks noChangeAspect="1"/>
          </p:cNvPicPr>
          <p:nvPr/>
        </p:nvPicPr>
        <p:blipFill>
          <a:blip r:embed="rId3"/>
          <a:stretch>
            <a:fillRect/>
          </a:stretch>
        </p:blipFill>
        <p:spPr>
          <a:xfrm>
            <a:off x="5786446" y="3143248"/>
            <a:ext cx="2644089" cy="3071810"/>
          </a:xfrm>
          <a:prstGeom prst="rect">
            <a:avLst/>
          </a:prstGeom>
        </p:spPr>
      </p:pic>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Scale>
                                      <p:cBhvr>
                                        <p:cTn id="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1"/>
                                        </p:tgtEl>
                                        <p:attrNameLst>
                                          <p:attrName>ppt_x</p:attrName>
                                          <p:attrName>ppt_y</p:attrName>
                                        </p:attrNameLst>
                                      </p:cBhvr>
                                    </p:animMotion>
                                    <p:animEffect transition="in" filter="fade">
                                      <p:cBhvr>
                                        <p:cTn id="9" dur="1000"/>
                                        <p:tgtEl>
                                          <p:spTgt spid="31"/>
                                        </p:tgtEl>
                                      </p:cBhvr>
                                    </p:animEffect>
                                  </p:childTnLst>
                                </p:cTn>
                              </p:par>
                            </p:childTnLst>
                          </p:cTn>
                        </p:par>
                        <p:par>
                          <p:cTn id="10" fill="hold">
                            <p:stCondLst>
                              <p:cond delay="1000"/>
                            </p:stCondLst>
                            <p:childTnLst>
                              <p:par>
                                <p:cTn id="11" presetID="15" presetClass="entr" presetSubtype="0"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1000" fill="hold"/>
                                        <p:tgtEl>
                                          <p:spTgt spid="32"/>
                                        </p:tgtEl>
                                        <p:attrNameLst>
                                          <p:attrName>ppt_w</p:attrName>
                                        </p:attrNameLst>
                                      </p:cBhvr>
                                      <p:tavLst>
                                        <p:tav tm="0">
                                          <p:val>
                                            <p:fltVal val="0"/>
                                          </p:val>
                                        </p:tav>
                                        <p:tav tm="100000">
                                          <p:val>
                                            <p:strVal val="#ppt_w"/>
                                          </p:val>
                                        </p:tav>
                                      </p:tavLst>
                                    </p:anim>
                                    <p:anim calcmode="lin" valueType="num">
                                      <p:cBhvr>
                                        <p:cTn id="14" dur="1000" fill="hold"/>
                                        <p:tgtEl>
                                          <p:spTgt spid="32"/>
                                        </p:tgtEl>
                                        <p:attrNameLst>
                                          <p:attrName>ppt_h</p:attrName>
                                        </p:attrNameLst>
                                      </p:cBhvr>
                                      <p:tavLst>
                                        <p:tav tm="0">
                                          <p:val>
                                            <p:fltVal val="0"/>
                                          </p:val>
                                        </p:tav>
                                        <p:tav tm="100000">
                                          <p:val>
                                            <p:strVal val="#ppt_h"/>
                                          </p:val>
                                        </p:tav>
                                      </p:tavLst>
                                    </p:anim>
                                    <p:anim calcmode="lin" valueType="num">
                                      <p:cBhvr>
                                        <p:cTn id="15"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2000"/>
                            </p:stCondLst>
                            <p:childTnLst>
                              <p:par>
                                <p:cTn id="18" presetID="15" presetClass="entr" presetSubtype="0"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p:cTn id="20" dur="1000" fill="hold"/>
                                        <p:tgtEl>
                                          <p:spTgt spid="30"/>
                                        </p:tgtEl>
                                        <p:attrNameLst>
                                          <p:attrName>ppt_w</p:attrName>
                                        </p:attrNameLst>
                                      </p:cBhvr>
                                      <p:tavLst>
                                        <p:tav tm="0">
                                          <p:val>
                                            <p:fltVal val="0"/>
                                          </p:val>
                                        </p:tav>
                                        <p:tav tm="100000">
                                          <p:val>
                                            <p:strVal val="#ppt_w"/>
                                          </p:val>
                                        </p:tav>
                                      </p:tavLst>
                                    </p:anim>
                                    <p:anim calcmode="lin" valueType="num">
                                      <p:cBhvr>
                                        <p:cTn id="21" dur="1000" fill="hold"/>
                                        <p:tgtEl>
                                          <p:spTgt spid="30"/>
                                        </p:tgtEl>
                                        <p:attrNameLst>
                                          <p:attrName>ppt_h</p:attrName>
                                        </p:attrNameLst>
                                      </p:cBhvr>
                                      <p:tavLst>
                                        <p:tav tm="0">
                                          <p:val>
                                            <p:fltVal val="0"/>
                                          </p:val>
                                        </p:tav>
                                        <p:tav tm="100000">
                                          <p:val>
                                            <p:strVal val="#ppt_h"/>
                                          </p:val>
                                        </p:tav>
                                      </p:tavLst>
                                    </p:anim>
                                    <p:anim calcmode="lin" valueType="num">
                                      <p:cBhvr>
                                        <p:cTn id="22"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grpSp>
        <p:nvGrpSpPr>
          <p:cNvPr id="22542" name="Group 13"/>
          <p:cNvGrpSpPr>
            <a:grpSpLocks/>
          </p:cNvGrpSpPr>
          <p:nvPr/>
        </p:nvGrpSpPr>
        <p:grpSpPr bwMode="auto">
          <a:xfrm flipH="1">
            <a:off x="5935663" y="4249738"/>
            <a:ext cx="2184400" cy="463550"/>
            <a:chOff x="0" y="0"/>
            <a:chExt cx="2183514" cy="463550"/>
          </a:xfrm>
        </p:grpSpPr>
        <p:sp>
          <p:nvSpPr>
            <p:cNvPr id="22544" name="TextBox 11"/>
            <p:cNvSpPr txBox="1">
              <a:spLocks noChangeArrowheads="1"/>
            </p:cNvSpPr>
            <p:nvPr/>
          </p:nvSpPr>
          <p:spPr bwMode="auto">
            <a:xfrm>
              <a:off x="1037804" y="0"/>
              <a:ext cx="1145710" cy="463550"/>
            </a:xfrm>
            <a:prstGeom prst="rect">
              <a:avLst/>
            </a:prstGeom>
            <a:noFill/>
            <a:ln w="9525">
              <a:noFill/>
              <a:miter lim="800000"/>
              <a:headEnd/>
              <a:tailEnd/>
            </a:ln>
          </p:spPr>
          <p:txBody>
            <a:bodyPr>
              <a:spAutoFit/>
            </a:bodyPr>
            <a:lstStyle/>
            <a:p>
              <a:r>
                <a:rPr lang="zh-CN" altLang="en-US" sz="1200">
                  <a:solidFill>
                    <a:srgbClr val="262626"/>
                  </a:solidFill>
                  <a:latin typeface="微软雅黑" pitchFamily="34" charset="-122"/>
                </a:rPr>
                <a:t>点击添加文本    </a:t>
              </a:r>
              <a:endParaRPr lang="en-US" sz="1200">
                <a:solidFill>
                  <a:srgbClr val="262626"/>
                </a:solidFill>
                <a:latin typeface="微软雅黑" pitchFamily="34" charset="-122"/>
              </a:endParaRPr>
            </a:p>
            <a:p>
              <a:r>
                <a:rPr lang="zh-CN" altLang="en-US" sz="1200">
                  <a:solidFill>
                    <a:srgbClr val="262626"/>
                  </a:solidFill>
                  <a:latin typeface="微软雅黑" pitchFamily="34" charset="-122"/>
                </a:rPr>
                <a:t>点击添加文本</a:t>
              </a:r>
              <a:endParaRPr lang="en-US" sz="1200">
                <a:solidFill>
                  <a:srgbClr val="262626"/>
                </a:solidFill>
                <a:latin typeface="微软雅黑" pitchFamily="34" charset="-122"/>
              </a:endParaRPr>
            </a:p>
          </p:txBody>
        </p:sp>
        <p:sp>
          <p:nvSpPr>
            <p:cNvPr id="22545" name="TextBox 11"/>
            <p:cNvSpPr txBox="1">
              <a:spLocks noChangeArrowheads="1"/>
            </p:cNvSpPr>
            <p:nvPr/>
          </p:nvSpPr>
          <p:spPr bwMode="auto">
            <a:xfrm>
              <a:off x="0" y="0"/>
              <a:ext cx="1145710" cy="463550"/>
            </a:xfrm>
            <a:prstGeom prst="rect">
              <a:avLst/>
            </a:prstGeom>
            <a:noFill/>
            <a:ln w="9525">
              <a:noFill/>
              <a:miter lim="800000"/>
              <a:headEnd/>
              <a:tailEnd/>
            </a:ln>
          </p:spPr>
          <p:txBody>
            <a:bodyPr>
              <a:spAutoFit/>
            </a:bodyPr>
            <a:lstStyle/>
            <a:p>
              <a:r>
                <a:rPr lang="zh-CN" altLang="en-US" sz="1200">
                  <a:solidFill>
                    <a:srgbClr val="262626"/>
                  </a:solidFill>
                  <a:latin typeface="微软雅黑" pitchFamily="34" charset="-122"/>
                </a:rPr>
                <a:t>点击添加文本    </a:t>
              </a:r>
              <a:endParaRPr lang="en-US" sz="1200">
                <a:solidFill>
                  <a:srgbClr val="262626"/>
                </a:solidFill>
                <a:latin typeface="微软雅黑" pitchFamily="34" charset="-122"/>
              </a:endParaRPr>
            </a:p>
            <a:p>
              <a:r>
                <a:rPr lang="zh-CN" altLang="en-US" sz="1200">
                  <a:solidFill>
                    <a:srgbClr val="262626"/>
                  </a:solidFill>
                  <a:latin typeface="微软雅黑" pitchFamily="34" charset="-122"/>
                </a:rPr>
                <a:t>点击添加文本</a:t>
              </a:r>
              <a:endParaRPr lang="en-US" sz="1200">
                <a:solidFill>
                  <a:srgbClr val="262626"/>
                </a:solidFill>
                <a:latin typeface="微软雅黑" pitchFamily="34" charset="-122"/>
              </a:endParaRPr>
            </a:p>
          </p:txBody>
        </p:sp>
      </p:grpSp>
      <p:sp>
        <p:nvSpPr>
          <p:cNvPr id="22543" name="TextBox 11"/>
          <p:cNvSpPr txBox="1">
            <a:spLocks noChangeArrowheads="1"/>
          </p:cNvSpPr>
          <p:nvPr/>
        </p:nvSpPr>
        <p:spPr bwMode="auto">
          <a:xfrm flipH="1">
            <a:off x="5957888" y="3833813"/>
            <a:ext cx="1457325" cy="338137"/>
          </a:xfrm>
          <a:prstGeom prst="rect">
            <a:avLst/>
          </a:prstGeom>
          <a:noFill/>
          <a:ln w="9525">
            <a:noFill/>
            <a:miter lim="800000"/>
            <a:headEnd/>
            <a:tailEnd/>
          </a:ln>
        </p:spPr>
        <p:txBody>
          <a:bodyPr>
            <a:spAutoFit/>
          </a:bodyPr>
          <a:lstStyle/>
          <a:p>
            <a:r>
              <a:rPr lang="zh-CN" altLang="en-US" sz="1600">
                <a:latin typeface="微软雅黑" pitchFamily="34" charset="-122"/>
              </a:rPr>
              <a:t>点击添加文本    </a:t>
            </a:r>
            <a:endParaRPr lang="en-US" sz="1600">
              <a:latin typeface="微软雅黑" pitchFamily="34" charset="-122"/>
            </a:endParaRPr>
          </a:p>
        </p:txBody>
      </p:sp>
      <p:grpSp>
        <p:nvGrpSpPr>
          <p:cNvPr id="22" name="组合 21"/>
          <p:cNvGrpSpPr/>
          <p:nvPr/>
        </p:nvGrpSpPr>
        <p:grpSpPr>
          <a:xfrm>
            <a:off x="139700" y="1962150"/>
            <a:ext cx="6450013" cy="3719513"/>
            <a:chOff x="139700" y="1962150"/>
            <a:chExt cx="6450013" cy="3719513"/>
          </a:xfrm>
        </p:grpSpPr>
        <p:sp>
          <p:nvSpPr>
            <p:cNvPr id="22537" name="任意多边形 7"/>
            <p:cNvSpPr>
              <a:spLocks/>
            </p:cNvSpPr>
            <p:nvPr/>
          </p:nvSpPr>
          <p:spPr bwMode="auto">
            <a:xfrm rot="-767135">
              <a:off x="4291013" y="2119313"/>
              <a:ext cx="1838325" cy="1063625"/>
            </a:xfrm>
            <a:custGeom>
              <a:avLst/>
              <a:gdLst>
                <a:gd name="T0" fmla="*/ 0 w 2305318"/>
                <a:gd name="T1" fmla="*/ 0 h 1242812"/>
                <a:gd name="T2" fmla="*/ 2028422 w 2305318"/>
                <a:gd name="T3" fmla="*/ 1223493 h 1242812"/>
                <a:gd name="T4" fmla="*/ 2305318 w 2305318"/>
                <a:gd name="T5" fmla="*/ 1242812 h 1242812"/>
                <a:gd name="T6" fmla="*/ 0 w 2305318"/>
                <a:gd name="T7" fmla="*/ 0 h 1242812"/>
                <a:gd name="T8" fmla="*/ 0 60000 65536"/>
                <a:gd name="T9" fmla="*/ 0 60000 65536"/>
                <a:gd name="T10" fmla="*/ 0 60000 65536"/>
                <a:gd name="T11" fmla="*/ 0 60000 65536"/>
                <a:gd name="T12" fmla="*/ 0 w 2305318"/>
                <a:gd name="T13" fmla="*/ 0 h 1242812"/>
                <a:gd name="T14" fmla="*/ 2305318 w 2305318"/>
                <a:gd name="T15" fmla="*/ 1242812 h 1242812"/>
              </a:gdLst>
              <a:ahLst/>
              <a:cxnLst>
                <a:cxn ang="T8">
                  <a:pos x="T0" y="T1"/>
                </a:cxn>
                <a:cxn ang="T9">
                  <a:pos x="T2" y="T3"/>
                </a:cxn>
                <a:cxn ang="T10">
                  <a:pos x="T4" y="T5"/>
                </a:cxn>
                <a:cxn ang="T11">
                  <a:pos x="T6" y="T7"/>
                </a:cxn>
              </a:cxnLst>
              <a:rect l="T12" t="T13" r="T14" b="T15"/>
              <a:pathLst>
                <a:path w="2305318" h="1242812">
                  <a:moveTo>
                    <a:pt x="0" y="0"/>
                  </a:moveTo>
                  <a:lnTo>
                    <a:pt x="2028422" y="1223493"/>
                  </a:lnTo>
                  <a:lnTo>
                    <a:pt x="2305318" y="1242812"/>
                  </a:lnTo>
                  <a:lnTo>
                    <a:pt x="0" y="0"/>
                  </a:lnTo>
                  <a:close/>
                </a:path>
              </a:pathLst>
            </a:custGeom>
            <a:gradFill rotWithShape="1">
              <a:gsLst>
                <a:gs pos="0">
                  <a:srgbClr val="BE1247"/>
                </a:gs>
                <a:gs pos="27000">
                  <a:srgbClr val="D2144F"/>
                </a:gs>
                <a:gs pos="66000">
                  <a:srgbClr val="F87477"/>
                </a:gs>
                <a:gs pos="100000">
                  <a:srgbClr val="FA9496"/>
                </a:gs>
              </a:gsLst>
              <a:lin ang="5400000" scaled="1"/>
            </a:gradFill>
            <a:ln w="9525">
              <a:noFill/>
              <a:round/>
              <a:headEnd/>
              <a:tailEnd/>
            </a:ln>
          </p:spPr>
          <p:txBody>
            <a:bodyPr anchor="ctr"/>
            <a:lstStyle/>
            <a:p>
              <a:endParaRPr lang="zh-CN" altLang="en-US"/>
            </a:p>
          </p:txBody>
        </p:sp>
        <p:grpSp>
          <p:nvGrpSpPr>
            <p:cNvPr id="21" name="组合 20"/>
            <p:cNvGrpSpPr/>
            <p:nvPr/>
          </p:nvGrpSpPr>
          <p:grpSpPr>
            <a:xfrm>
              <a:off x="139700" y="1962150"/>
              <a:ext cx="6450013" cy="3719513"/>
              <a:chOff x="139700" y="1962150"/>
              <a:chExt cx="6450013" cy="3719513"/>
            </a:xfrm>
          </p:grpSpPr>
          <p:grpSp>
            <p:nvGrpSpPr>
              <p:cNvPr id="22531" name="Group 2"/>
              <p:cNvGrpSpPr>
                <a:grpSpLocks/>
              </p:cNvGrpSpPr>
              <p:nvPr/>
            </p:nvGrpSpPr>
            <p:grpSpPr bwMode="auto">
              <a:xfrm>
                <a:off x="139700" y="4260850"/>
                <a:ext cx="6450013" cy="1420813"/>
                <a:chOff x="0" y="0"/>
                <a:chExt cx="4063" cy="895"/>
              </a:xfrm>
            </p:grpSpPr>
            <p:pic>
              <p:nvPicPr>
                <p:cNvPr id="22546" name="椭圆 10"/>
                <p:cNvPicPr>
                  <a:picLocks noChangeArrowheads="1"/>
                </p:cNvPicPr>
                <p:nvPr/>
              </p:nvPicPr>
              <p:blipFill>
                <a:blip r:embed="rId3"/>
                <a:srcRect/>
                <a:stretch>
                  <a:fillRect/>
                </a:stretch>
              </p:blipFill>
              <p:spPr bwMode="auto">
                <a:xfrm>
                  <a:off x="0" y="0"/>
                  <a:ext cx="4063" cy="895"/>
                </a:xfrm>
                <a:prstGeom prst="rect">
                  <a:avLst/>
                </a:prstGeom>
                <a:noFill/>
                <a:ln w="9525">
                  <a:noFill/>
                  <a:miter lim="800000"/>
                  <a:headEnd/>
                  <a:tailEnd/>
                </a:ln>
              </p:spPr>
            </p:pic>
            <p:sp>
              <p:nvSpPr>
                <p:cNvPr id="22547" name="Text Box 4"/>
                <p:cNvSpPr txBox="1">
                  <a:spLocks noChangeArrowheads="1"/>
                </p:cNvSpPr>
                <p:nvPr/>
              </p:nvSpPr>
              <p:spPr bwMode="auto">
                <a:xfrm>
                  <a:off x="644" y="182"/>
                  <a:ext cx="2724" cy="483"/>
                </a:xfrm>
                <a:prstGeom prst="rect">
                  <a:avLst/>
                </a:prstGeom>
                <a:noFill/>
                <a:ln w="9525">
                  <a:noFill/>
                  <a:miter lim="800000"/>
                  <a:headEnd/>
                  <a:tailEnd/>
                </a:ln>
              </p:spPr>
              <p:txBody>
                <a:bodyPr wrap="none" lIns="92075" tIns="46038" rIns="92075" bIns="46038" anchor="ctr"/>
                <a:lstStyle/>
                <a:p>
                  <a:pPr algn="ctr"/>
                  <a:endParaRPr lang="zh-CN" altLang="en-US"/>
                </a:p>
              </p:txBody>
            </p:sp>
          </p:grpSp>
          <p:sp>
            <p:nvSpPr>
              <p:cNvPr id="22538" name="任意多边形 8"/>
              <p:cNvSpPr>
                <a:spLocks/>
              </p:cNvSpPr>
              <p:nvPr/>
            </p:nvSpPr>
            <p:spPr bwMode="auto">
              <a:xfrm rot="-767135">
                <a:off x="4562475" y="3128963"/>
                <a:ext cx="1787525" cy="1076325"/>
              </a:xfrm>
              <a:custGeom>
                <a:avLst/>
                <a:gdLst>
                  <a:gd name="T0" fmla="*/ 1964028 w 2240924"/>
                  <a:gd name="T1" fmla="*/ 0 h 1249251"/>
                  <a:gd name="T2" fmla="*/ 2240924 w 2240924"/>
                  <a:gd name="T3" fmla="*/ 25758 h 1249251"/>
                  <a:gd name="T4" fmla="*/ 0 w 2240924"/>
                  <a:gd name="T5" fmla="*/ 1249251 h 1249251"/>
                  <a:gd name="T6" fmla="*/ 1964028 w 2240924"/>
                  <a:gd name="T7" fmla="*/ 0 h 1249251"/>
                  <a:gd name="T8" fmla="*/ 0 60000 65536"/>
                  <a:gd name="T9" fmla="*/ 0 60000 65536"/>
                  <a:gd name="T10" fmla="*/ 0 60000 65536"/>
                  <a:gd name="T11" fmla="*/ 0 60000 65536"/>
                  <a:gd name="T12" fmla="*/ 0 w 2240924"/>
                  <a:gd name="T13" fmla="*/ 0 h 1249251"/>
                  <a:gd name="T14" fmla="*/ 2240924 w 2240924"/>
                  <a:gd name="T15" fmla="*/ 1249251 h 1249251"/>
                </a:gdLst>
                <a:ahLst/>
                <a:cxnLst>
                  <a:cxn ang="T8">
                    <a:pos x="T0" y="T1"/>
                  </a:cxn>
                  <a:cxn ang="T9">
                    <a:pos x="T2" y="T3"/>
                  </a:cxn>
                  <a:cxn ang="T10">
                    <a:pos x="T4" y="T5"/>
                  </a:cxn>
                  <a:cxn ang="T11">
                    <a:pos x="T6" y="T7"/>
                  </a:cxn>
                </a:cxnLst>
                <a:rect l="T12" t="T13" r="T14" b="T15"/>
                <a:pathLst>
                  <a:path w="2240924" h="1249251">
                    <a:moveTo>
                      <a:pt x="1964028" y="0"/>
                    </a:moveTo>
                    <a:lnTo>
                      <a:pt x="2240924" y="25758"/>
                    </a:lnTo>
                    <a:lnTo>
                      <a:pt x="0" y="1249251"/>
                    </a:lnTo>
                    <a:lnTo>
                      <a:pt x="1964028" y="0"/>
                    </a:lnTo>
                    <a:close/>
                  </a:path>
                </a:pathLst>
              </a:custGeom>
              <a:gradFill rotWithShape="1">
                <a:gsLst>
                  <a:gs pos="0">
                    <a:srgbClr val="BE1247"/>
                  </a:gs>
                  <a:gs pos="27000">
                    <a:srgbClr val="D2144F"/>
                  </a:gs>
                  <a:gs pos="66000">
                    <a:srgbClr val="F87477"/>
                  </a:gs>
                  <a:gs pos="100000">
                    <a:srgbClr val="FA9496"/>
                  </a:gs>
                </a:gsLst>
                <a:lin ang="5400000" scaled="1"/>
              </a:gradFill>
              <a:ln w="9525">
                <a:noFill/>
                <a:round/>
                <a:headEnd/>
                <a:tailEnd/>
              </a:ln>
            </p:spPr>
            <p:txBody>
              <a:bodyPr anchor="ctr"/>
              <a:lstStyle/>
              <a:p>
                <a:endParaRPr lang="zh-CN" altLang="en-US"/>
              </a:p>
            </p:txBody>
          </p:sp>
          <p:pic>
            <p:nvPicPr>
              <p:cNvPr id="22532" name="矩形 5"/>
              <p:cNvPicPr>
                <a:picLocks noChangeArrowheads="1"/>
              </p:cNvPicPr>
              <p:nvPr/>
            </p:nvPicPr>
            <p:blipFill>
              <a:blip r:embed="rId4"/>
              <a:srcRect/>
              <a:stretch>
                <a:fillRect/>
              </a:stretch>
            </p:blipFill>
            <p:spPr bwMode="auto">
              <a:xfrm>
                <a:off x="2487613" y="1962150"/>
                <a:ext cx="1670050" cy="3140075"/>
              </a:xfrm>
              <a:prstGeom prst="rect">
                <a:avLst/>
              </a:prstGeom>
              <a:noFill/>
              <a:ln w="9525">
                <a:noFill/>
                <a:miter lim="800000"/>
                <a:headEnd/>
                <a:tailEnd/>
              </a:ln>
            </p:spPr>
          </p:pic>
          <p:sp>
            <p:nvSpPr>
              <p:cNvPr id="45" name="矩形 5"/>
              <p:cNvSpPr>
                <a:spLocks noChangeArrowheads="1"/>
              </p:cNvSpPr>
              <p:nvPr/>
            </p:nvSpPr>
            <p:spPr bwMode="auto">
              <a:xfrm>
                <a:off x="3324225" y="3598863"/>
                <a:ext cx="307975" cy="1052512"/>
              </a:xfrm>
              <a:prstGeom prst="rect">
                <a:avLst/>
              </a:prstGeom>
              <a:gradFill rotWithShape="0">
                <a:gsLst>
                  <a:gs pos="0">
                    <a:srgbClr val="000000">
                      <a:alpha val="50000"/>
                    </a:srgbClr>
                  </a:gs>
                  <a:gs pos="87000">
                    <a:srgbClr val="FFFFFF">
                      <a:alpha val="6500"/>
                    </a:srgbClr>
                  </a:gs>
                  <a:gs pos="100000">
                    <a:schemeClr val="bg1">
                      <a:alpha val="0"/>
                    </a:schemeClr>
                  </a:gs>
                </a:gsLst>
                <a:lin ang="5400000"/>
              </a:gradFill>
              <a:ln w="9525">
                <a:noFill/>
                <a:miter lim="800000"/>
                <a:headEnd/>
                <a:tailEnd/>
              </a:ln>
            </p:spPr>
            <p:txBody>
              <a:bodyPr anchor="ctr"/>
              <a:lstStyle/>
              <a:p>
                <a:pPr algn="ctr">
                  <a:defRPr/>
                </a:pPr>
                <a:endParaRPr lang="zh-CN" altLang="en-US">
                  <a:solidFill>
                    <a:srgbClr val="FFFFFF"/>
                  </a:solidFill>
                  <a:latin typeface="Arial" pitchFamily="34" charset="0"/>
                </a:endParaRPr>
              </a:p>
            </p:txBody>
          </p:sp>
          <p:sp>
            <p:nvSpPr>
              <p:cNvPr id="22536" name="右箭头 1"/>
              <p:cNvSpPr>
                <a:spLocks/>
              </p:cNvSpPr>
              <p:nvPr/>
            </p:nvSpPr>
            <p:spPr bwMode="auto">
              <a:xfrm rot="20832865">
                <a:off x="866775" y="2535238"/>
                <a:ext cx="5219700" cy="2125662"/>
              </a:xfrm>
              <a:custGeom>
                <a:avLst/>
                <a:gdLst>
                  <a:gd name="T0" fmla="*/ 1493657 w 5680224"/>
                  <a:gd name="T1" fmla="*/ 1010955 h 2312897"/>
                  <a:gd name="T2" fmla="*/ 1434086 w 5680224"/>
                  <a:gd name="T3" fmla="*/ 1273463 h 2312897"/>
                  <a:gd name="T4" fmla="*/ 0 w 5680224"/>
                  <a:gd name="T5" fmla="*/ 1156300 h 2312897"/>
                  <a:gd name="T6" fmla="*/ 12204 w 5680224"/>
                  <a:gd name="T7" fmla="*/ 1156596 h 2312897"/>
                  <a:gd name="T8" fmla="*/ 1493657 w 5680224"/>
                  <a:gd name="T9" fmla="*/ 1010955 h 2312897"/>
                  <a:gd name="T10" fmla="*/ 3924196 w 5680224"/>
                  <a:gd name="T11" fmla="*/ 0 h 2312897"/>
                  <a:gd name="T12" fmla="*/ 5680224 w 5680224"/>
                  <a:gd name="T13" fmla="*/ 1120299 h 2312897"/>
                  <a:gd name="T14" fmla="*/ 3924196 w 5680224"/>
                  <a:gd name="T15" fmla="*/ 2312897 h 2312897"/>
                  <a:gd name="T16" fmla="*/ 4424565 w 5680224"/>
                  <a:gd name="T17" fmla="*/ 1517782 h 2312897"/>
                  <a:gd name="T18" fmla="*/ 2852765 w 5680224"/>
                  <a:gd name="T19" fmla="*/ 1389368 h 2312897"/>
                  <a:gd name="T20" fmla="*/ 2831389 w 5680224"/>
                  <a:gd name="T21" fmla="*/ 1389906 h 2312897"/>
                  <a:gd name="T22" fmla="*/ 2819121 w 5680224"/>
                  <a:gd name="T23" fmla="*/ 1386619 h 2312897"/>
                  <a:gd name="T24" fmla="*/ 2788448 w 5680224"/>
                  <a:gd name="T25" fmla="*/ 1384113 h 2312897"/>
                  <a:gd name="T26" fmla="*/ 2790082 w 5680224"/>
                  <a:gd name="T27" fmla="*/ 1376914 h 2312897"/>
                  <a:gd name="T28" fmla="*/ 2682986 w 5680224"/>
                  <a:gd name="T29" fmla="*/ 1112243 h 2312897"/>
                  <a:gd name="T30" fmla="*/ 2892341 w 5680224"/>
                  <a:gd name="T31" fmla="*/ 877102 h 2312897"/>
                  <a:gd name="T32" fmla="*/ 2902864 w 5680224"/>
                  <a:gd name="T33" fmla="*/ 879922 h 2312897"/>
                  <a:gd name="T34" fmla="*/ 2904606 w 5680224"/>
                  <a:gd name="T35" fmla="*/ 872245 h 2312897"/>
                  <a:gd name="T36" fmla="*/ 4424565 w 5680224"/>
                  <a:gd name="T37" fmla="*/ 722818 h 2312897"/>
                  <a:gd name="T38" fmla="*/ 3924196 w 5680224"/>
                  <a:gd name="T39" fmla="*/ 0 h 23128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80224"/>
                  <a:gd name="T61" fmla="*/ 0 h 2312897"/>
                  <a:gd name="T62" fmla="*/ 5680224 w 5680224"/>
                  <a:gd name="T63" fmla="*/ 2312897 h 23128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80224" h="2312897">
                    <a:moveTo>
                      <a:pt x="1493657" y="1010955"/>
                    </a:moveTo>
                    <a:lnTo>
                      <a:pt x="1434086" y="1273463"/>
                    </a:lnTo>
                    <a:lnTo>
                      <a:pt x="0" y="1156300"/>
                    </a:lnTo>
                    <a:lnTo>
                      <a:pt x="12204" y="1156596"/>
                    </a:lnTo>
                    <a:lnTo>
                      <a:pt x="1493657" y="1010955"/>
                    </a:lnTo>
                    <a:close/>
                    <a:moveTo>
                      <a:pt x="3924196" y="0"/>
                    </a:moveTo>
                    <a:lnTo>
                      <a:pt x="5680224" y="1120299"/>
                    </a:lnTo>
                    <a:lnTo>
                      <a:pt x="3924196" y="2312897"/>
                    </a:lnTo>
                    <a:lnTo>
                      <a:pt x="4424565" y="1517782"/>
                    </a:lnTo>
                    <a:lnTo>
                      <a:pt x="2852765" y="1389368"/>
                    </a:lnTo>
                    <a:cubicBezTo>
                      <a:pt x="2845727" y="1390995"/>
                      <a:pt x="2838572" y="1390760"/>
                      <a:pt x="2831389" y="1389906"/>
                    </a:cubicBezTo>
                    <a:lnTo>
                      <a:pt x="2819121" y="1386619"/>
                    </a:lnTo>
                    <a:lnTo>
                      <a:pt x="2788448" y="1384113"/>
                    </a:lnTo>
                    <a:lnTo>
                      <a:pt x="2790082" y="1376914"/>
                    </a:lnTo>
                    <a:cubicBezTo>
                      <a:pt x="2714731" y="1340933"/>
                      <a:pt x="2668650" y="1232861"/>
                      <a:pt x="2682986" y="1112243"/>
                    </a:cubicBezTo>
                    <a:cubicBezTo>
                      <a:pt x="2699818" y="970636"/>
                      <a:pt x="2793549" y="865360"/>
                      <a:pt x="2892341" y="877102"/>
                    </a:cubicBezTo>
                    <a:lnTo>
                      <a:pt x="2902864" y="879922"/>
                    </a:lnTo>
                    <a:lnTo>
                      <a:pt x="2904606" y="872245"/>
                    </a:lnTo>
                    <a:lnTo>
                      <a:pt x="4424565" y="722818"/>
                    </a:lnTo>
                    <a:lnTo>
                      <a:pt x="3924196" y="0"/>
                    </a:lnTo>
                    <a:close/>
                  </a:path>
                </a:pathLst>
              </a:custGeom>
              <a:gradFill rotWithShape="1">
                <a:gsLst>
                  <a:gs pos="0">
                    <a:srgbClr val="BE1247"/>
                  </a:gs>
                  <a:gs pos="27000">
                    <a:srgbClr val="D2144F"/>
                  </a:gs>
                  <a:gs pos="66000">
                    <a:srgbClr val="F87477"/>
                  </a:gs>
                  <a:gs pos="100000">
                    <a:srgbClr val="FA9496"/>
                  </a:gs>
                </a:gsLst>
                <a:lin ang="0" scaled="1"/>
              </a:gradFill>
              <a:ln w="9525">
                <a:noFill/>
                <a:round/>
                <a:headEnd/>
                <a:tailEnd/>
              </a:ln>
            </p:spPr>
            <p:txBody>
              <a:bodyPr anchor="ctr"/>
              <a:lstStyle/>
              <a:p>
                <a:endParaRPr lang="zh-CN" altLang="en-US"/>
              </a:p>
            </p:txBody>
          </p:sp>
          <p:pic>
            <p:nvPicPr>
              <p:cNvPr id="22539" name="任意多边形 9"/>
              <p:cNvPicPr>
                <a:picLocks noChangeArrowheads="1"/>
              </p:cNvPicPr>
              <p:nvPr/>
            </p:nvPicPr>
            <p:blipFill>
              <a:blip r:embed="rId5"/>
              <a:srcRect/>
              <a:stretch>
                <a:fillRect/>
              </a:stretch>
            </p:blipFill>
            <p:spPr bwMode="auto">
              <a:xfrm>
                <a:off x="2255838" y="1962150"/>
                <a:ext cx="255587" cy="3146425"/>
              </a:xfrm>
              <a:prstGeom prst="rect">
                <a:avLst/>
              </a:prstGeom>
              <a:noFill/>
              <a:ln w="9525">
                <a:noFill/>
                <a:miter lim="800000"/>
                <a:headEnd/>
                <a:tailEnd/>
              </a:ln>
            </p:spPr>
          </p:pic>
          <p:sp>
            <p:nvSpPr>
              <p:cNvPr id="22540" name="TextBox 11"/>
              <p:cNvSpPr txBox="1">
                <a:spLocks noChangeArrowheads="1"/>
              </p:cNvSpPr>
              <p:nvPr/>
            </p:nvSpPr>
            <p:spPr bwMode="auto">
              <a:xfrm rot="20855908" flipH="1">
                <a:off x="4084638" y="3063875"/>
                <a:ext cx="1604962" cy="338138"/>
              </a:xfrm>
              <a:prstGeom prst="rect">
                <a:avLst/>
              </a:prstGeom>
              <a:noFill/>
              <a:ln w="9525">
                <a:noFill/>
                <a:miter lim="800000"/>
                <a:headEnd/>
                <a:tailEnd/>
              </a:ln>
            </p:spPr>
            <p:txBody>
              <a:bodyPr>
                <a:spAutoFit/>
              </a:bodyPr>
              <a:lstStyle/>
              <a:p>
                <a:r>
                  <a:rPr lang="zh-CN" altLang="en-US" sz="1600" dirty="0">
                    <a:solidFill>
                      <a:srgbClr val="FFFFFF"/>
                    </a:solidFill>
                    <a:latin typeface="微软雅黑" pitchFamily="34" charset="-122"/>
                  </a:rPr>
                  <a:t>点击添加标题    </a:t>
                </a:r>
                <a:endParaRPr lang="en-US" sz="1600" dirty="0">
                  <a:solidFill>
                    <a:srgbClr val="FFFFFF"/>
                  </a:solidFill>
                  <a:latin typeface="微软雅黑" pitchFamily="34" charset="-122"/>
                </a:endParaRPr>
              </a:p>
            </p:txBody>
          </p:sp>
          <p:sp>
            <p:nvSpPr>
              <p:cNvPr id="22541" name="TextBox 11"/>
              <p:cNvSpPr txBox="1">
                <a:spLocks noChangeArrowheads="1"/>
              </p:cNvSpPr>
              <p:nvPr/>
            </p:nvSpPr>
            <p:spPr bwMode="auto">
              <a:xfrm flipH="1">
                <a:off x="2533650" y="2092325"/>
                <a:ext cx="425450" cy="1427163"/>
              </a:xfrm>
              <a:prstGeom prst="rect">
                <a:avLst/>
              </a:prstGeom>
              <a:noFill/>
              <a:ln w="9525">
                <a:noFill/>
                <a:miter lim="800000"/>
                <a:headEnd/>
                <a:tailEnd/>
              </a:ln>
            </p:spPr>
            <p:txBody>
              <a:bodyPr vert="eaVert">
                <a:spAutoFit/>
              </a:bodyPr>
              <a:lstStyle/>
              <a:p>
                <a:r>
                  <a:rPr lang="zh-CN" altLang="en-US">
                    <a:solidFill>
                      <a:srgbClr val="404040"/>
                    </a:solidFill>
                    <a:latin typeface="微软雅黑" pitchFamily="34" charset="-122"/>
                  </a:rPr>
                  <a:t>添加标题    </a:t>
                </a:r>
                <a:endParaRPr lang="en-US">
                  <a:solidFill>
                    <a:srgbClr val="404040"/>
                  </a:solidFill>
                  <a:latin typeface="微软雅黑" pitchFamily="34" charset="-122"/>
                </a:endParaRPr>
              </a:p>
            </p:txBody>
          </p:sp>
        </p:grpSp>
      </p:grpSp>
      <p:pic>
        <p:nvPicPr>
          <p:cNvPr id="18" name="图片 17" descr="1.png"/>
          <p:cNvPicPr>
            <a:picLocks noChangeAspect="1"/>
          </p:cNvPicPr>
          <p:nvPr/>
        </p:nvPicPr>
        <p:blipFill>
          <a:blip r:embed="rId6"/>
          <a:stretch>
            <a:fillRect/>
          </a:stretch>
        </p:blipFill>
        <p:spPr>
          <a:xfrm flipH="1">
            <a:off x="2428860" y="3571876"/>
            <a:ext cx="2643206" cy="2599299"/>
          </a:xfrm>
          <a:prstGeom prst="rect">
            <a:avLst/>
          </a:prstGeom>
        </p:spPr>
      </p:pic>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30" presetClass="entr" presetSubtype="0" fill="hold" nodeType="afterEffect">
                                  <p:stCondLst>
                                    <p:cond delay="0"/>
                                  </p:stCondLst>
                                  <p:childTnLst>
                                    <p:set>
                                      <p:cBhvr>
                                        <p:cTn id="12" dur="1" fill="hold">
                                          <p:stCondLst>
                                            <p:cond delay="0"/>
                                          </p:stCondLst>
                                        </p:cTn>
                                        <p:tgtEl>
                                          <p:spTgt spid="22542"/>
                                        </p:tgtEl>
                                        <p:attrNameLst>
                                          <p:attrName>style.visibility</p:attrName>
                                        </p:attrNameLst>
                                      </p:cBhvr>
                                      <p:to>
                                        <p:strVal val="visible"/>
                                      </p:to>
                                    </p:set>
                                    <p:animEffect transition="in" filter="fade">
                                      <p:cBhvr>
                                        <p:cTn id="13" dur="800" decel="100000"/>
                                        <p:tgtEl>
                                          <p:spTgt spid="22542"/>
                                        </p:tgtEl>
                                      </p:cBhvr>
                                    </p:animEffect>
                                    <p:anim calcmode="lin" valueType="num">
                                      <p:cBhvr>
                                        <p:cTn id="14" dur="800" decel="100000" fill="hold"/>
                                        <p:tgtEl>
                                          <p:spTgt spid="22542"/>
                                        </p:tgtEl>
                                        <p:attrNameLst>
                                          <p:attrName>style.rotation</p:attrName>
                                        </p:attrNameLst>
                                      </p:cBhvr>
                                      <p:tavLst>
                                        <p:tav tm="0">
                                          <p:val>
                                            <p:fltVal val="-90"/>
                                          </p:val>
                                        </p:tav>
                                        <p:tav tm="100000">
                                          <p:val>
                                            <p:fltVal val="0"/>
                                          </p:val>
                                        </p:tav>
                                      </p:tavLst>
                                    </p:anim>
                                    <p:anim calcmode="lin" valueType="num">
                                      <p:cBhvr>
                                        <p:cTn id="15" dur="800" decel="100000" fill="hold"/>
                                        <p:tgtEl>
                                          <p:spTgt spid="22542"/>
                                        </p:tgtEl>
                                        <p:attrNameLst>
                                          <p:attrName>ppt_x</p:attrName>
                                        </p:attrNameLst>
                                      </p:cBhvr>
                                      <p:tavLst>
                                        <p:tav tm="0">
                                          <p:val>
                                            <p:strVal val="#ppt_x+0.4"/>
                                          </p:val>
                                        </p:tav>
                                        <p:tav tm="100000">
                                          <p:val>
                                            <p:strVal val="#ppt_x-0.05"/>
                                          </p:val>
                                        </p:tav>
                                      </p:tavLst>
                                    </p:anim>
                                    <p:anim calcmode="lin" valueType="num">
                                      <p:cBhvr>
                                        <p:cTn id="16" dur="800" decel="100000" fill="hold"/>
                                        <p:tgtEl>
                                          <p:spTgt spid="22542"/>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2542"/>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2542"/>
                                        </p:tgtEl>
                                        <p:attrNameLst>
                                          <p:attrName>ppt_y</p:attrName>
                                        </p:attrNameLst>
                                      </p:cBhvr>
                                      <p:tavLst>
                                        <p:tav tm="0">
                                          <p:val>
                                            <p:strVal val="#ppt_y+0.1"/>
                                          </p:val>
                                        </p:tav>
                                        <p:tav tm="100000">
                                          <p:val>
                                            <p:strVal val="#ppt_y"/>
                                          </p:val>
                                        </p:tav>
                                      </p:tavLst>
                                    </p:anim>
                                  </p:childTnLst>
                                </p:cTn>
                              </p:par>
                            </p:childTnLst>
                          </p:cTn>
                        </p:par>
                        <p:par>
                          <p:cTn id="19" fill="hold">
                            <p:stCondLst>
                              <p:cond delay="2000"/>
                            </p:stCondLst>
                            <p:childTnLst>
                              <p:par>
                                <p:cTn id="20" presetID="30" presetClass="entr" presetSubtype="0" fill="hold" grpId="0" nodeType="afterEffect">
                                  <p:stCondLst>
                                    <p:cond delay="0"/>
                                  </p:stCondLst>
                                  <p:childTnLst>
                                    <p:set>
                                      <p:cBhvr>
                                        <p:cTn id="21" dur="1" fill="hold">
                                          <p:stCondLst>
                                            <p:cond delay="0"/>
                                          </p:stCondLst>
                                        </p:cTn>
                                        <p:tgtEl>
                                          <p:spTgt spid="22543"/>
                                        </p:tgtEl>
                                        <p:attrNameLst>
                                          <p:attrName>style.visibility</p:attrName>
                                        </p:attrNameLst>
                                      </p:cBhvr>
                                      <p:to>
                                        <p:strVal val="visible"/>
                                      </p:to>
                                    </p:set>
                                    <p:animEffect transition="in" filter="fade">
                                      <p:cBhvr>
                                        <p:cTn id="22" dur="800" decel="100000"/>
                                        <p:tgtEl>
                                          <p:spTgt spid="22543"/>
                                        </p:tgtEl>
                                      </p:cBhvr>
                                    </p:animEffect>
                                    <p:anim calcmode="lin" valueType="num">
                                      <p:cBhvr>
                                        <p:cTn id="23" dur="800" decel="100000" fill="hold"/>
                                        <p:tgtEl>
                                          <p:spTgt spid="22543"/>
                                        </p:tgtEl>
                                        <p:attrNameLst>
                                          <p:attrName>style.rotation</p:attrName>
                                        </p:attrNameLst>
                                      </p:cBhvr>
                                      <p:tavLst>
                                        <p:tav tm="0">
                                          <p:val>
                                            <p:fltVal val="-90"/>
                                          </p:val>
                                        </p:tav>
                                        <p:tav tm="100000">
                                          <p:val>
                                            <p:fltVal val="0"/>
                                          </p:val>
                                        </p:tav>
                                      </p:tavLst>
                                    </p:anim>
                                    <p:anim calcmode="lin" valueType="num">
                                      <p:cBhvr>
                                        <p:cTn id="24" dur="800" decel="100000" fill="hold"/>
                                        <p:tgtEl>
                                          <p:spTgt spid="22543"/>
                                        </p:tgtEl>
                                        <p:attrNameLst>
                                          <p:attrName>ppt_x</p:attrName>
                                        </p:attrNameLst>
                                      </p:cBhvr>
                                      <p:tavLst>
                                        <p:tav tm="0">
                                          <p:val>
                                            <p:strVal val="#ppt_x+0.4"/>
                                          </p:val>
                                        </p:tav>
                                        <p:tav tm="100000">
                                          <p:val>
                                            <p:strVal val="#ppt_x-0.05"/>
                                          </p:val>
                                        </p:tav>
                                      </p:tavLst>
                                    </p:anim>
                                    <p:anim calcmode="lin" valueType="num">
                                      <p:cBhvr>
                                        <p:cTn id="25" dur="800" decel="100000" fill="hold"/>
                                        <p:tgtEl>
                                          <p:spTgt spid="22543"/>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22543"/>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22543"/>
                                        </p:tgtEl>
                                        <p:attrNameLst>
                                          <p:attrName>ppt_y</p:attrName>
                                        </p:attrNameLst>
                                      </p:cBhvr>
                                      <p:tavLst>
                                        <p:tav tm="0">
                                          <p:val>
                                            <p:strVal val="#ppt_y+0.1"/>
                                          </p:val>
                                        </p:tav>
                                        <p:tav tm="100000">
                                          <p:val>
                                            <p:strVal val="#ppt_y"/>
                                          </p:val>
                                        </p:tav>
                                      </p:tavLst>
                                    </p:anim>
                                  </p:childTnLst>
                                </p:cTn>
                              </p:par>
                            </p:childTnLst>
                          </p:cTn>
                        </p:par>
                        <p:par>
                          <p:cTn id="28" fill="hold">
                            <p:stCondLst>
                              <p:cond delay="3000"/>
                            </p:stCondLst>
                            <p:childTnLst>
                              <p:par>
                                <p:cTn id="29" presetID="4" presetClass="entr" presetSubtype="16"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grpSp>
        <p:nvGrpSpPr>
          <p:cNvPr id="46" name="组合 45"/>
          <p:cNvGrpSpPr/>
          <p:nvPr/>
        </p:nvGrpSpPr>
        <p:grpSpPr>
          <a:xfrm>
            <a:off x="214282" y="2357430"/>
            <a:ext cx="8715436" cy="3321051"/>
            <a:chOff x="315913" y="2386013"/>
            <a:chExt cx="11265072" cy="4292600"/>
          </a:xfrm>
        </p:grpSpPr>
        <p:sp>
          <p:nvSpPr>
            <p:cNvPr id="48" name="Oval 2"/>
            <p:cNvSpPr>
              <a:spLocks noChangeArrowheads="1"/>
            </p:cNvSpPr>
            <p:nvPr/>
          </p:nvSpPr>
          <p:spPr bwMode="auto">
            <a:xfrm rot="10800000" flipV="1">
              <a:off x="2971800" y="6130925"/>
              <a:ext cx="5572125" cy="547688"/>
            </a:xfrm>
            <a:prstGeom prst="ellipse">
              <a:avLst/>
            </a:prstGeom>
            <a:gradFill rotWithShape="1">
              <a:gsLst>
                <a:gs pos="0">
                  <a:schemeClr val="tx1">
                    <a:alpha val="39999"/>
                  </a:schemeClr>
                </a:gs>
                <a:gs pos="100000">
                  <a:schemeClr val="tx1">
                    <a:alpha val="0"/>
                  </a:schemeClr>
                </a:gs>
              </a:gsLst>
              <a:path path="shape">
                <a:fillToRect l="50000" t="50000" r="50000" b="50000"/>
              </a:path>
            </a:gradFill>
            <a:ln w="9525">
              <a:noFill/>
              <a:round/>
              <a:headEnd/>
              <a:tailEnd/>
            </a:ln>
            <a:effectLst/>
          </p:spPr>
          <p:txBody>
            <a:bodyPr wrap="none" anchor="ctr"/>
            <a:lstStyle/>
            <a:p>
              <a:endParaRPr lang="zh-CN" altLang="en-US"/>
            </a:p>
          </p:txBody>
        </p:sp>
        <p:grpSp>
          <p:nvGrpSpPr>
            <p:cNvPr id="49" name="Group 3"/>
            <p:cNvGrpSpPr>
              <a:grpSpLocks/>
            </p:cNvGrpSpPr>
            <p:nvPr/>
          </p:nvGrpSpPr>
          <p:grpSpPr bwMode="auto">
            <a:xfrm>
              <a:off x="3717925" y="2386013"/>
              <a:ext cx="4038601" cy="4016375"/>
              <a:chOff x="0" y="0"/>
              <a:chExt cx="2019" cy="2008"/>
            </a:xfrm>
          </p:grpSpPr>
          <p:sp>
            <p:nvSpPr>
              <p:cNvPr id="73" name="未知"/>
              <p:cNvSpPr>
                <a:spLocks/>
              </p:cNvSpPr>
              <p:nvPr/>
            </p:nvSpPr>
            <p:spPr bwMode="auto">
              <a:xfrm>
                <a:off x="1011" y="0"/>
                <a:ext cx="1008" cy="1006"/>
              </a:xfrm>
              <a:custGeom>
                <a:avLst/>
                <a:gdLst/>
                <a:ahLst/>
                <a:cxnLst>
                  <a:cxn ang="0">
                    <a:pos x="174" y="174"/>
                  </a:cxn>
                  <a:cxn ang="0">
                    <a:pos x="0" y="0"/>
                  </a:cxn>
                  <a:cxn ang="0">
                    <a:pos x="0" y="174"/>
                  </a:cxn>
                  <a:cxn ang="0">
                    <a:pos x="174" y="174"/>
                  </a:cxn>
                </a:cxnLst>
                <a:rect l="0" t="0" r="r" b="b"/>
                <a:pathLst>
                  <a:path w="174" h="174">
                    <a:moveTo>
                      <a:pt x="174" y="174"/>
                    </a:moveTo>
                    <a:cubicBezTo>
                      <a:pt x="174" y="77"/>
                      <a:pt x="96" y="0"/>
                      <a:pt x="0" y="0"/>
                    </a:cubicBezTo>
                    <a:lnTo>
                      <a:pt x="0" y="174"/>
                    </a:lnTo>
                    <a:lnTo>
                      <a:pt x="174" y="174"/>
                    </a:lnTo>
                    <a:close/>
                  </a:path>
                </a:pathLst>
              </a:custGeom>
              <a:gradFill rotWithShape="1">
                <a:gsLst>
                  <a:gs pos="0">
                    <a:srgbClr val="FF9900"/>
                  </a:gs>
                  <a:gs pos="100000">
                    <a:srgbClr val="990000"/>
                  </a:gs>
                </a:gsLst>
                <a:lin ang="2700000" scaled="1"/>
              </a:gradFill>
              <a:ln w="19050" cmpd="sng">
                <a:solidFill>
                  <a:schemeClr val="bg1"/>
                </a:solidFill>
                <a:round/>
                <a:headEnd/>
                <a:tailEnd/>
              </a:ln>
            </p:spPr>
            <p:txBody>
              <a:bodyPr/>
              <a:lstStyle/>
              <a:p>
                <a:endParaRPr lang="zh-CN" altLang="en-US"/>
              </a:p>
            </p:txBody>
          </p:sp>
          <p:sp>
            <p:nvSpPr>
              <p:cNvPr id="74" name="未知"/>
              <p:cNvSpPr>
                <a:spLocks/>
              </p:cNvSpPr>
              <p:nvPr/>
            </p:nvSpPr>
            <p:spPr bwMode="auto">
              <a:xfrm>
                <a:off x="1011" y="1006"/>
                <a:ext cx="1008" cy="1002"/>
              </a:xfrm>
              <a:custGeom>
                <a:avLst/>
                <a:gdLst/>
                <a:ahLst/>
                <a:cxnLst>
                  <a:cxn ang="0">
                    <a:pos x="0" y="173"/>
                  </a:cxn>
                  <a:cxn ang="0">
                    <a:pos x="174" y="0"/>
                  </a:cxn>
                  <a:cxn ang="0">
                    <a:pos x="0" y="0"/>
                  </a:cxn>
                  <a:cxn ang="0">
                    <a:pos x="0" y="173"/>
                  </a:cxn>
                </a:cxnLst>
                <a:rect l="0" t="0" r="r" b="b"/>
                <a:pathLst>
                  <a:path w="174" h="173">
                    <a:moveTo>
                      <a:pt x="0" y="173"/>
                    </a:moveTo>
                    <a:cubicBezTo>
                      <a:pt x="96" y="173"/>
                      <a:pt x="174" y="96"/>
                      <a:pt x="174" y="0"/>
                    </a:cubicBezTo>
                    <a:lnTo>
                      <a:pt x="0" y="0"/>
                    </a:lnTo>
                    <a:lnTo>
                      <a:pt x="0" y="173"/>
                    </a:lnTo>
                    <a:close/>
                  </a:path>
                </a:pathLst>
              </a:custGeom>
              <a:gradFill rotWithShape="1">
                <a:gsLst>
                  <a:gs pos="0">
                    <a:srgbClr val="808080"/>
                  </a:gs>
                  <a:gs pos="100000">
                    <a:srgbClr val="808080">
                      <a:gamma/>
                      <a:shade val="46275"/>
                      <a:invGamma/>
                    </a:srgbClr>
                  </a:gs>
                </a:gsLst>
                <a:lin ang="2700000" scaled="1"/>
              </a:gradFill>
              <a:ln w="19050" cmpd="sng">
                <a:solidFill>
                  <a:schemeClr val="bg1"/>
                </a:solidFill>
                <a:round/>
                <a:headEnd/>
                <a:tailEnd/>
              </a:ln>
            </p:spPr>
            <p:txBody>
              <a:bodyPr/>
              <a:lstStyle/>
              <a:p>
                <a:endParaRPr lang="zh-CN" altLang="en-US"/>
              </a:p>
            </p:txBody>
          </p:sp>
          <p:sp>
            <p:nvSpPr>
              <p:cNvPr id="75" name="未知"/>
              <p:cNvSpPr>
                <a:spLocks/>
              </p:cNvSpPr>
              <p:nvPr/>
            </p:nvSpPr>
            <p:spPr bwMode="auto">
              <a:xfrm>
                <a:off x="0" y="1006"/>
                <a:ext cx="1011" cy="1002"/>
              </a:xfrm>
              <a:custGeom>
                <a:avLst/>
                <a:gdLst/>
                <a:ahLst/>
                <a:cxnLst>
                  <a:cxn ang="0">
                    <a:pos x="0" y="0"/>
                  </a:cxn>
                  <a:cxn ang="0">
                    <a:pos x="173" y="173"/>
                  </a:cxn>
                  <a:cxn ang="0">
                    <a:pos x="174" y="0"/>
                  </a:cxn>
                  <a:cxn ang="0">
                    <a:pos x="0" y="0"/>
                  </a:cxn>
                </a:cxnLst>
                <a:rect l="0" t="0" r="r" b="b"/>
                <a:pathLst>
                  <a:path w="174" h="173">
                    <a:moveTo>
                      <a:pt x="0" y="0"/>
                    </a:moveTo>
                    <a:cubicBezTo>
                      <a:pt x="0" y="96"/>
                      <a:pt x="77" y="173"/>
                      <a:pt x="173" y="173"/>
                    </a:cubicBezTo>
                    <a:lnTo>
                      <a:pt x="174" y="0"/>
                    </a:lnTo>
                    <a:lnTo>
                      <a:pt x="0" y="0"/>
                    </a:lnTo>
                    <a:close/>
                  </a:path>
                </a:pathLst>
              </a:custGeom>
              <a:gradFill rotWithShape="1">
                <a:gsLst>
                  <a:gs pos="0">
                    <a:srgbClr val="808080"/>
                  </a:gs>
                  <a:gs pos="100000">
                    <a:srgbClr val="808080">
                      <a:gamma/>
                      <a:shade val="46275"/>
                      <a:invGamma/>
                    </a:srgbClr>
                  </a:gs>
                </a:gsLst>
                <a:lin ang="2700000" scaled="1"/>
              </a:gradFill>
              <a:ln w="19050" cmpd="sng">
                <a:solidFill>
                  <a:schemeClr val="bg1"/>
                </a:solidFill>
                <a:round/>
                <a:headEnd/>
                <a:tailEnd/>
              </a:ln>
            </p:spPr>
            <p:txBody>
              <a:bodyPr/>
              <a:lstStyle/>
              <a:p>
                <a:endParaRPr lang="zh-CN" altLang="en-US"/>
              </a:p>
            </p:txBody>
          </p:sp>
          <p:sp>
            <p:nvSpPr>
              <p:cNvPr id="76" name="未知"/>
              <p:cNvSpPr>
                <a:spLocks/>
              </p:cNvSpPr>
              <p:nvPr/>
            </p:nvSpPr>
            <p:spPr bwMode="auto">
              <a:xfrm>
                <a:off x="0" y="0"/>
                <a:ext cx="1011" cy="1006"/>
              </a:xfrm>
              <a:custGeom>
                <a:avLst/>
                <a:gdLst/>
                <a:ahLst/>
                <a:cxnLst>
                  <a:cxn ang="0">
                    <a:pos x="173" y="0"/>
                  </a:cxn>
                  <a:cxn ang="0">
                    <a:pos x="0" y="173"/>
                  </a:cxn>
                  <a:cxn ang="0">
                    <a:pos x="174" y="174"/>
                  </a:cxn>
                  <a:cxn ang="0">
                    <a:pos x="173" y="0"/>
                  </a:cxn>
                </a:cxnLst>
                <a:rect l="0" t="0" r="r" b="b"/>
                <a:pathLst>
                  <a:path w="174" h="174">
                    <a:moveTo>
                      <a:pt x="173" y="0"/>
                    </a:moveTo>
                    <a:cubicBezTo>
                      <a:pt x="77" y="0"/>
                      <a:pt x="0" y="77"/>
                      <a:pt x="0" y="173"/>
                    </a:cubicBezTo>
                    <a:lnTo>
                      <a:pt x="174" y="174"/>
                    </a:lnTo>
                    <a:lnTo>
                      <a:pt x="173" y="0"/>
                    </a:lnTo>
                    <a:close/>
                  </a:path>
                </a:pathLst>
              </a:custGeom>
              <a:gradFill rotWithShape="1">
                <a:gsLst>
                  <a:gs pos="0">
                    <a:srgbClr val="DDDDDD"/>
                  </a:gs>
                  <a:gs pos="100000">
                    <a:srgbClr val="DDDDDD">
                      <a:gamma/>
                      <a:shade val="46275"/>
                      <a:invGamma/>
                    </a:srgbClr>
                  </a:gs>
                </a:gsLst>
                <a:lin ang="2700000" scaled="1"/>
              </a:gradFill>
              <a:ln w="19050" cmpd="sng">
                <a:solidFill>
                  <a:schemeClr val="bg1"/>
                </a:solidFill>
                <a:round/>
                <a:headEnd/>
                <a:tailEnd/>
              </a:ln>
            </p:spPr>
            <p:txBody>
              <a:bodyPr/>
              <a:lstStyle/>
              <a:p>
                <a:endParaRPr lang="zh-CN" altLang="en-US"/>
              </a:p>
            </p:txBody>
          </p:sp>
        </p:grpSp>
        <p:sp>
          <p:nvSpPr>
            <p:cNvPr id="50" name="未知"/>
            <p:cNvSpPr>
              <a:spLocks/>
            </p:cNvSpPr>
            <p:nvPr/>
          </p:nvSpPr>
          <p:spPr bwMode="auto">
            <a:xfrm>
              <a:off x="5735638" y="2774950"/>
              <a:ext cx="1660525" cy="1655763"/>
            </a:xfrm>
            <a:custGeom>
              <a:avLst/>
              <a:gdLst/>
              <a:ahLst/>
              <a:cxnLst>
                <a:cxn ang="0">
                  <a:pos x="174" y="174"/>
                </a:cxn>
                <a:cxn ang="0">
                  <a:pos x="0" y="0"/>
                </a:cxn>
                <a:cxn ang="0">
                  <a:pos x="0" y="174"/>
                </a:cxn>
                <a:cxn ang="0">
                  <a:pos x="174" y="174"/>
                </a:cxn>
              </a:cxnLst>
              <a:rect l="0" t="0" r="r" b="b"/>
              <a:pathLst>
                <a:path w="174" h="174">
                  <a:moveTo>
                    <a:pt x="174" y="174"/>
                  </a:moveTo>
                  <a:cubicBezTo>
                    <a:pt x="174" y="77"/>
                    <a:pt x="96" y="0"/>
                    <a:pt x="0" y="0"/>
                  </a:cubicBezTo>
                  <a:lnTo>
                    <a:pt x="0" y="174"/>
                  </a:lnTo>
                  <a:lnTo>
                    <a:pt x="174" y="174"/>
                  </a:lnTo>
                  <a:close/>
                </a:path>
              </a:pathLst>
            </a:custGeom>
            <a:gradFill rotWithShape="1">
              <a:gsLst>
                <a:gs pos="0">
                  <a:srgbClr val="DDDDDD"/>
                </a:gs>
                <a:gs pos="100000">
                  <a:srgbClr val="DDDDDD">
                    <a:gamma/>
                    <a:shade val="46275"/>
                    <a:invGamma/>
                  </a:srgbClr>
                </a:gs>
              </a:gsLst>
              <a:lin ang="2700000" scaled="1"/>
            </a:gradFill>
            <a:ln w="19050" cmpd="sng">
              <a:solidFill>
                <a:schemeClr val="bg1"/>
              </a:solidFill>
              <a:round/>
              <a:headEnd/>
              <a:tailEnd/>
            </a:ln>
          </p:spPr>
          <p:txBody>
            <a:bodyPr/>
            <a:lstStyle/>
            <a:p>
              <a:endParaRPr lang="zh-CN" altLang="en-US"/>
            </a:p>
          </p:txBody>
        </p:sp>
        <p:sp>
          <p:nvSpPr>
            <p:cNvPr id="51" name="未知"/>
            <p:cNvSpPr>
              <a:spLocks/>
            </p:cNvSpPr>
            <p:nvPr/>
          </p:nvSpPr>
          <p:spPr bwMode="auto">
            <a:xfrm>
              <a:off x="5730875" y="4406900"/>
              <a:ext cx="1658938" cy="1647825"/>
            </a:xfrm>
            <a:custGeom>
              <a:avLst/>
              <a:gdLst/>
              <a:ahLst/>
              <a:cxnLst>
                <a:cxn ang="0">
                  <a:pos x="0" y="173"/>
                </a:cxn>
                <a:cxn ang="0">
                  <a:pos x="174" y="0"/>
                </a:cxn>
                <a:cxn ang="0">
                  <a:pos x="0" y="0"/>
                </a:cxn>
                <a:cxn ang="0">
                  <a:pos x="0" y="173"/>
                </a:cxn>
              </a:cxnLst>
              <a:rect l="0" t="0" r="r" b="b"/>
              <a:pathLst>
                <a:path w="174" h="173">
                  <a:moveTo>
                    <a:pt x="0" y="173"/>
                  </a:moveTo>
                  <a:cubicBezTo>
                    <a:pt x="96" y="173"/>
                    <a:pt x="174" y="96"/>
                    <a:pt x="174" y="0"/>
                  </a:cubicBezTo>
                  <a:lnTo>
                    <a:pt x="0" y="0"/>
                  </a:lnTo>
                  <a:lnTo>
                    <a:pt x="0" y="173"/>
                  </a:lnTo>
                  <a:close/>
                </a:path>
              </a:pathLst>
            </a:custGeom>
            <a:gradFill rotWithShape="1">
              <a:gsLst>
                <a:gs pos="0">
                  <a:srgbClr val="808080"/>
                </a:gs>
                <a:gs pos="100000">
                  <a:srgbClr val="808080">
                    <a:gamma/>
                    <a:shade val="46275"/>
                    <a:invGamma/>
                  </a:srgbClr>
                </a:gs>
              </a:gsLst>
              <a:lin ang="2700000" scaled="1"/>
            </a:gradFill>
            <a:ln w="19050" cmpd="sng">
              <a:solidFill>
                <a:schemeClr val="bg1"/>
              </a:solidFill>
              <a:round/>
              <a:headEnd/>
              <a:tailEnd/>
            </a:ln>
          </p:spPr>
          <p:txBody>
            <a:bodyPr/>
            <a:lstStyle/>
            <a:p>
              <a:endParaRPr lang="zh-CN" altLang="en-US"/>
            </a:p>
          </p:txBody>
        </p:sp>
        <p:sp>
          <p:nvSpPr>
            <p:cNvPr id="52" name="未知"/>
            <p:cNvSpPr>
              <a:spLocks/>
            </p:cNvSpPr>
            <p:nvPr/>
          </p:nvSpPr>
          <p:spPr bwMode="auto">
            <a:xfrm>
              <a:off x="4083050" y="4406900"/>
              <a:ext cx="1660525" cy="1647825"/>
            </a:xfrm>
            <a:custGeom>
              <a:avLst/>
              <a:gdLst/>
              <a:ahLst/>
              <a:cxnLst>
                <a:cxn ang="0">
                  <a:pos x="0" y="0"/>
                </a:cxn>
                <a:cxn ang="0">
                  <a:pos x="173" y="173"/>
                </a:cxn>
                <a:cxn ang="0">
                  <a:pos x="174" y="0"/>
                </a:cxn>
                <a:cxn ang="0">
                  <a:pos x="0" y="0"/>
                </a:cxn>
              </a:cxnLst>
              <a:rect l="0" t="0" r="r" b="b"/>
              <a:pathLst>
                <a:path w="174" h="173">
                  <a:moveTo>
                    <a:pt x="0" y="0"/>
                  </a:moveTo>
                  <a:cubicBezTo>
                    <a:pt x="0" y="96"/>
                    <a:pt x="77" y="173"/>
                    <a:pt x="173" y="173"/>
                  </a:cubicBezTo>
                  <a:lnTo>
                    <a:pt x="174" y="0"/>
                  </a:lnTo>
                  <a:lnTo>
                    <a:pt x="0" y="0"/>
                  </a:lnTo>
                  <a:close/>
                </a:path>
              </a:pathLst>
            </a:custGeom>
            <a:gradFill rotWithShape="1">
              <a:gsLst>
                <a:gs pos="0">
                  <a:srgbClr val="DDDDDD"/>
                </a:gs>
                <a:gs pos="100000">
                  <a:srgbClr val="DDDDDD">
                    <a:gamma/>
                    <a:shade val="46275"/>
                    <a:invGamma/>
                  </a:srgbClr>
                </a:gs>
              </a:gsLst>
              <a:lin ang="2700000" scaled="1"/>
            </a:gradFill>
            <a:ln w="19050" cmpd="sng">
              <a:solidFill>
                <a:schemeClr val="bg1"/>
              </a:solidFill>
              <a:round/>
              <a:headEnd/>
              <a:tailEnd/>
            </a:ln>
          </p:spPr>
          <p:txBody>
            <a:bodyPr/>
            <a:lstStyle/>
            <a:p>
              <a:endParaRPr lang="zh-CN" altLang="en-US"/>
            </a:p>
          </p:txBody>
        </p:sp>
        <p:sp>
          <p:nvSpPr>
            <p:cNvPr id="54" name="未知"/>
            <p:cNvSpPr>
              <a:spLocks/>
            </p:cNvSpPr>
            <p:nvPr/>
          </p:nvSpPr>
          <p:spPr bwMode="auto">
            <a:xfrm rot="5400000" flipH="1">
              <a:off x="3657600" y="2327275"/>
              <a:ext cx="1720850" cy="2419350"/>
            </a:xfrm>
            <a:custGeom>
              <a:avLst/>
              <a:gdLst/>
              <a:ahLst/>
              <a:cxnLst>
                <a:cxn ang="0">
                  <a:pos x="0" y="173"/>
                </a:cxn>
                <a:cxn ang="0">
                  <a:pos x="123" y="123"/>
                </a:cxn>
                <a:cxn ang="0">
                  <a:pos x="0" y="0"/>
                </a:cxn>
                <a:cxn ang="0">
                  <a:pos x="0" y="173"/>
                </a:cxn>
              </a:cxnLst>
              <a:rect l="0" t="0" r="r" b="b"/>
              <a:pathLst>
                <a:path w="123" h="173">
                  <a:moveTo>
                    <a:pt x="0" y="173"/>
                  </a:moveTo>
                  <a:cubicBezTo>
                    <a:pt x="46" y="173"/>
                    <a:pt x="90" y="155"/>
                    <a:pt x="123" y="123"/>
                  </a:cubicBezTo>
                  <a:lnTo>
                    <a:pt x="0" y="0"/>
                  </a:lnTo>
                  <a:lnTo>
                    <a:pt x="0" y="173"/>
                  </a:lnTo>
                  <a:close/>
                </a:path>
              </a:pathLst>
            </a:custGeom>
            <a:gradFill rotWithShape="1">
              <a:gsLst>
                <a:gs pos="0">
                  <a:srgbClr val="990000"/>
                </a:gs>
                <a:gs pos="100000">
                  <a:srgbClr val="FF6600"/>
                </a:gs>
              </a:gsLst>
              <a:lin ang="2700000" scaled="1"/>
            </a:gradFill>
            <a:ln w="19050" cmpd="sng">
              <a:solidFill>
                <a:schemeClr val="bg1"/>
              </a:solidFill>
              <a:round/>
              <a:headEnd/>
              <a:tailEnd/>
            </a:ln>
          </p:spPr>
          <p:txBody>
            <a:bodyPr/>
            <a:lstStyle/>
            <a:p>
              <a:endParaRPr lang="zh-CN" altLang="en-US"/>
            </a:p>
          </p:txBody>
        </p:sp>
        <p:grpSp>
          <p:nvGrpSpPr>
            <p:cNvPr id="55" name="Group 12"/>
            <p:cNvGrpSpPr>
              <a:grpSpLocks/>
            </p:cNvGrpSpPr>
            <p:nvPr/>
          </p:nvGrpSpPr>
          <p:grpSpPr bwMode="auto">
            <a:xfrm rot="650306">
              <a:off x="4667250" y="3354388"/>
              <a:ext cx="2095500" cy="2092325"/>
              <a:chOff x="0" y="0"/>
              <a:chExt cx="1136" cy="1134"/>
            </a:xfrm>
          </p:grpSpPr>
          <p:sp>
            <p:nvSpPr>
              <p:cNvPr id="71" name="Oval 13"/>
              <p:cNvSpPr>
                <a:spLocks noChangeArrowheads="1"/>
              </p:cNvSpPr>
              <p:nvPr/>
            </p:nvSpPr>
            <p:spPr bwMode="auto">
              <a:xfrm>
                <a:off x="0" y="0"/>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cmpd="sng">
                <a:solidFill>
                  <a:schemeClr val="bg2"/>
                </a:solidFill>
                <a:round/>
                <a:headEnd/>
                <a:tailEnd/>
              </a:ln>
              <a:effectLst/>
            </p:spPr>
            <p:txBody>
              <a:bodyPr wrap="none" anchor="ctr"/>
              <a:lstStyle/>
              <a:p>
                <a:endParaRPr lang="zh-CN" altLang="en-US"/>
              </a:p>
            </p:txBody>
          </p:sp>
          <p:sp>
            <p:nvSpPr>
              <p:cNvPr id="72" name="Oval 14"/>
              <p:cNvSpPr>
                <a:spLocks noChangeArrowheads="1"/>
              </p:cNvSpPr>
              <p:nvPr/>
            </p:nvSpPr>
            <p:spPr bwMode="auto">
              <a:xfrm>
                <a:off x="64" y="62"/>
                <a:ext cx="1008" cy="1010"/>
              </a:xfrm>
              <a:prstGeom prst="ellipse">
                <a:avLst/>
              </a:prstGeom>
              <a:gradFill rotWithShape="1">
                <a:gsLst>
                  <a:gs pos="0">
                    <a:schemeClr val="accent1"/>
                  </a:gs>
                  <a:gs pos="100000">
                    <a:schemeClr val="accent2">
                      <a:alpha val="89999"/>
                    </a:schemeClr>
                  </a:gs>
                </a:gsLst>
                <a:lin ang="2700000" scaled="1"/>
              </a:gradFill>
              <a:ln w="9525" cmpd="sng">
                <a:solidFill>
                  <a:schemeClr val="bg2"/>
                </a:solidFill>
                <a:round/>
                <a:headEnd/>
                <a:tailEnd/>
              </a:ln>
              <a:effectLst/>
            </p:spPr>
            <p:txBody>
              <a:bodyPr wrap="none" anchor="ctr"/>
              <a:lstStyle/>
              <a:p>
                <a:endParaRPr lang="zh-CN" altLang="en-US"/>
              </a:p>
            </p:txBody>
          </p:sp>
        </p:grpSp>
        <p:sp>
          <p:nvSpPr>
            <p:cNvPr id="56" name="WordArt 15"/>
            <p:cNvSpPr>
              <a:spLocks noChangeArrowheads="1" noChangeShapeType="1"/>
            </p:cNvSpPr>
            <p:nvPr/>
          </p:nvSpPr>
          <p:spPr bwMode="auto">
            <a:xfrm>
              <a:off x="5111750" y="4098925"/>
              <a:ext cx="1208088" cy="600075"/>
            </a:xfrm>
            <a:prstGeom prst="rect">
              <a:avLst/>
            </a:prstGeom>
          </p:spPr>
          <p:txBody>
            <a:bodyPr wrap="none" fromWordArt="1">
              <a:prstTxWarp prst="textPlain">
                <a:avLst>
                  <a:gd name="adj" fmla="val 50000"/>
                </a:avLst>
              </a:prstTxWarp>
            </a:bodyPr>
            <a:lstStyle/>
            <a:p>
              <a:pPr algn="ctr"/>
              <a:r>
                <a:rPr lang="zh-CN" altLang="en-US" sz="2400">
                  <a:ln w="9525" cmpd="sng">
                    <a:solidFill>
                      <a:schemeClr val="bg1"/>
                    </a:solidFill>
                    <a:round/>
                    <a:headEnd/>
                    <a:tailEnd/>
                  </a:ln>
                  <a:solidFill>
                    <a:schemeClr val="bg1"/>
                  </a:solidFill>
                  <a:latin typeface="黑体"/>
                  <a:ea typeface="黑体"/>
                </a:rPr>
                <a:t>双击添加</a:t>
              </a:r>
            </a:p>
            <a:p>
              <a:pPr algn="ctr"/>
              <a:r>
                <a:rPr lang="zh-CN" altLang="en-US" sz="2400">
                  <a:ln w="9525" cmpd="sng">
                    <a:solidFill>
                      <a:schemeClr val="bg1"/>
                    </a:solidFill>
                    <a:round/>
                    <a:headEnd/>
                    <a:tailEnd/>
                  </a:ln>
                  <a:solidFill>
                    <a:schemeClr val="bg1"/>
                  </a:solidFill>
                  <a:latin typeface="黑体"/>
                  <a:ea typeface="黑体"/>
                </a:rPr>
                <a:t>标题文字</a:t>
              </a:r>
            </a:p>
          </p:txBody>
        </p:sp>
        <p:sp>
          <p:nvSpPr>
            <p:cNvPr id="58" name="WordArt 16"/>
            <p:cNvSpPr>
              <a:spLocks noChangeArrowheads="1" noChangeShapeType="1"/>
            </p:cNvSpPr>
            <p:nvPr/>
          </p:nvSpPr>
          <p:spPr bwMode="auto">
            <a:xfrm rot="2997400">
              <a:off x="6545263" y="3211513"/>
              <a:ext cx="1052512" cy="176212"/>
            </a:xfrm>
            <a:prstGeom prst="rect">
              <a:avLst/>
            </a:prstGeom>
          </p:spPr>
          <p:txBody>
            <a:bodyPr spcFirstLastPara="1" wrap="none" fromWordArt="1">
              <a:prstTxWarp prst="textArchUp">
                <a:avLst>
                  <a:gd name="adj" fmla="val 10800000"/>
                </a:avLst>
              </a:prstTxWarp>
            </a:bodyPr>
            <a:lstStyle/>
            <a:p>
              <a:pPr algn="ctr"/>
              <a:r>
                <a:rPr lang="zh-CN" altLang="en-US" sz="1400" kern="10">
                  <a:ln w="9525">
                    <a:noFill/>
                    <a:round/>
                    <a:headEnd/>
                    <a:tailEnd/>
                  </a:ln>
                  <a:solidFill>
                    <a:schemeClr val="bg1"/>
                  </a:solidFill>
                  <a:latin typeface="黑体"/>
                  <a:ea typeface="黑体"/>
                </a:rPr>
                <a:t>此处添加内容</a:t>
              </a:r>
            </a:p>
          </p:txBody>
        </p:sp>
        <p:sp>
          <p:nvSpPr>
            <p:cNvPr id="59" name="WordArt 17"/>
            <p:cNvSpPr>
              <a:spLocks noChangeArrowheads="1" noChangeShapeType="1"/>
            </p:cNvSpPr>
            <p:nvPr/>
          </p:nvSpPr>
          <p:spPr bwMode="auto">
            <a:xfrm rot="18869626">
              <a:off x="6461919" y="5515769"/>
              <a:ext cx="1050925" cy="176213"/>
            </a:xfrm>
            <a:prstGeom prst="rect">
              <a:avLst/>
            </a:prstGeom>
          </p:spPr>
          <p:txBody>
            <a:bodyPr spcFirstLastPara="1" wrap="none" fromWordArt="1">
              <a:prstTxWarp prst="textArchDown">
                <a:avLst>
                  <a:gd name="adj" fmla="val 0"/>
                </a:avLst>
              </a:prstTxWarp>
            </a:bodyPr>
            <a:lstStyle/>
            <a:p>
              <a:pPr algn="ctr"/>
              <a:r>
                <a:rPr lang="zh-CN" altLang="en-US" sz="1400" kern="10">
                  <a:ln w="9525">
                    <a:noFill/>
                    <a:round/>
                    <a:headEnd/>
                    <a:tailEnd/>
                  </a:ln>
                  <a:solidFill>
                    <a:schemeClr val="bg1"/>
                  </a:solidFill>
                  <a:latin typeface="黑体"/>
                  <a:ea typeface="黑体"/>
                </a:rPr>
                <a:t>此处添加内容</a:t>
              </a:r>
            </a:p>
          </p:txBody>
        </p:sp>
        <p:sp>
          <p:nvSpPr>
            <p:cNvPr id="60" name="WordArt 18"/>
            <p:cNvSpPr>
              <a:spLocks noChangeArrowheads="1" noChangeShapeType="1"/>
            </p:cNvSpPr>
            <p:nvPr/>
          </p:nvSpPr>
          <p:spPr bwMode="auto">
            <a:xfrm rot="2616700">
              <a:off x="4006850" y="5570538"/>
              <a:ext cx="1050925" cy="176212"/>
            </a:xfrm>
            <a:prstGeom prst="rect">
              <a:avLst/>
            </a:prstGeom>
          </p:spPr>
          <p:txBody>
            <a:bodyPr spcFirstLastPara="1" wrap="none" fromWordArt="1">
              <a:prstTxWarp prst="textArchDown">
                <a:avLst>
                  <a:gd name="adj" fmla="val 0"/>
                </a:avLst>
              </a:prstTxWarp>
            </a:bodyPr>
            <a:lstStyle/>
            <a:p>
              <a:pPr algn="ctr"/>
              <a:r>
                <a:rPr lang="zh-CN" altLang="en-US" sz="1400" kern="10">
                  <a:ln w="9525">
                    <a:noFill/>
                    <a:round/>
                    <a:headEnd/>
                    <a:tailEnd/>
                  </a:ln>
                  <a:solidFill>
                    <a:schemeClr val="bg1"/>
                  </a:solidFill>
                  <a:latin typeface="黑体"/>
                  <a:ea typeface="黑体"/>
                </a:rPr>
                <a:t>此处添加内容</a:t>
              </a:r>
            </a:p>
          </p:txBody>
        </p:sp>
        <p:sp>
          <p:nvSpPr>
            <p:cNvPr id="62" name="Rectangle 19"/>
            <p:cNvSpPr>
              <a:spLocks noChangeArrowheads="1"/>
            </p:cNvSpPr>
            <p:nvPr/>
          </p:nvSpPr>
          <p:spPr bwMode="auto">
            <a:xfrm>
              <a:off x="4535488" y="2774950"/>
              <a:ext cx="1214437" cy="407988"/>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sz="1500" b="1" i="0">
                  <a:solidFill>
                    <a:srgbClr val="990000"/>
                  </a:solidFill>
                  <a:effectLst>
                    <a:outerShdw blurRad="38100" dist="38100" dir="2700000" algn="tl">
                      <a:srgbClr val="C0C0C0"/>
                    </a:outerShdw>
                  </a:effectLst>
                </a:rPr>
                <a:t>内容</a:t>
              </a:r>
            </a:p>
          </p:txBody>
        </p:sp>
        <p:sp>
          <p:nvSpPr>
            <p:cNvPr id="63" name="Rectangle 20"/>
            <p:cNvSpPr>
              <a:spLocks noChangeArrowheads="1"/>
            </p:cNvSpPr>
            <p:nvPr/>
          </p:nvSpPr>
          <p:spPr bwMode="auto">
            <a:xfrm>
              <a:off x="6167438" y="3408363"/>
              <a:ext cx="1214437" cy="407987"/>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sz="1500" b="1" i="0">
                  <a:solidFill>
                    <a:srgbClr val="990000"/>
                  </a:solidFill>
                  <a:effectLst>
                    <a:outerShdw blurRad="38100" dist="38100" dir="2700000" algn="tl">
                      <a:srgbClr val="C0C0C0"/>
                    </a:outerShdw>
                  </a:effectLst>
                </a:rPr>
                <a:t>内容</a:t>
              </a:r>
            </a:p>
          </p:txBody>
        </p:sp>
        <p:sp>
          <p:nvSpPr>
            <p:cNvPr id="64" name="Rectangle 21"/>
            <p:cNvSpPr>
              <a:spLocks noChangeArrowheads="1"/>
            </p:cNvSpPr>
            <p:nvPr/>
          </p:nvSpPr>
          <p:spPr bwMode="auto">
            <a:xfrm>
              <a:off x="6078538" y="5041900"/>
              <a:ext cx="1212850" cy="407988"/>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sz="1500" b="1" i="0">
                  <a:solidFill>
                    <a:srgbClr val="990000"/>
                  </a:solidFill>
                  <a:effectLst>
                    <a:outerShdw blurRad="38100" dist="38100" dir="2700000" algn="tl">
                      <a:srgbClr val="C0C0C0"/>
                    </a:outerShdw>
                  </a:effectLst>
                </a:rPr>
                <a:t>内容</a:t>
              </a:r>
            </a:p>
          </p:txBody>
        </p:sp>
        <p:sp>
          <p:nvSpPr>
            <p:cNvPr id="65" name="Rectangle 22"/>
            <p:cNvSpPr>
              <a:spLocks noChangeArrowheads="1"/>
            </p:cNvSpPr>
            <p:nvPr/>
          </p:nvSpPr>
          <p:spPr bwMode="auto">
            <a:xfrm>
              <a:off x="4138613" y="5041900"/>
              <a:ext cx="1212850" cy="407988"/>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sz="1500" b="1" i="0">
                  <a:solidFill>
                    <a:srgbClr val="990000"/>
                  </a:solidFill>
                  <a:effectLst>
                    <a:outerShdw blurRad="38100" dist="38100" dir="2700000" algn="tl">
                      <a:srgbClr val="C0C0C0"/>
                    </a:outerShdw>
                  </a:effectLst>
                </a:rPr>
                <a:t>内容</a:t>
              </a:r>
            </a:p>
          </p:txBody>
        </p:sp>
        <p:sp>
          <p:nvSpPr>
            <p:cNvPr id="66" name="Rectangle 23"/>
            <p:cNvSpPr>
              <a:spLocks noChangeArrowheads="1"/>
            </p:cNvSpPr>
            <p:nvPr/>
          </p:nvSpPr>
          <p:spPr bwMode="auto">
            <a:xfrm>
              <a:off x="3538538" y="3590925"/>
              <a:ext cx="1212850" cy="407988"/>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i="0">
                  <a:solidFill>
                    <a:schemeClr val="bg1"/>
                  </a:solidFill>
                </a:rPr>
                <a:t>内容</a:t>
              </a:r>
            </a:p>
          </p:txBody>
        </p:sp>
        <p:sp>
          <p:nvSpPr>
            <p:cNvPr id="67" name="Rectangle 24"/>
            <p:cNvSpPr>
              <a:spLocks noChangeArrowheads="1"/>
            </p:cNvSpPr>
            <p:nvPr/>
          </p:nvSpPr>
          <p:spPr bwMode="auto">
            <a:xfrm>
              <a:off x="315913" y="5332413"/>
              <a:ext cx="3785803" cy="562393"/>
            </a:xfrm>
            <a:prstGeom prst="rect">
              <a:avLst/>
            </a:prstGeom>
            <a:noFill/>
            <a:ln w="9525">
              <a:noFill/>
              <a:miter lim="800000"/>
              <a:headEnd/>
              <a:tailEnd/>
            </a:ln>
            <a:effectLst/>
          </p:spPr>
          <p:txBody>
            <a:bodyPr lIns="115196" tIns="57598" rIns="115196" bIns="57598" anchor="ctr"/>
            <a:lstStyle/>
            <a:p>
              <a:pPr algn="r">
                <a:lnSpc>
                  <a:spcPct val="120000"/>
                </a:lnSpc>
              </a:pPr>
              <a:r>
                <a:rPr lang="zh-CN" altLang="en-US" sz="1700" b="0" i="0" dirty="0"/>
                <a:t>单击此处添加段落文字内容</a:t>
              </a:r>
            </a:p>
            <a:p>
              <a:pPr algn="r">
                <a:lnSpc>
                  <a:spcPct val="120000"/>
                </a:lnSpc>
              </a:pPr>
              <a:r>
                <a:rPr lang="zh-CN" altLang="en-US" sz="1100" b="0" i="0" dirty="0"/>
                <a:t>单击此处添加段落文字内容</a:t>
              </a:r>
              <a:endParaRPr lang="zh-CN" altLang="en-US" sz="800" b="0" i="0" dirty="0"/>
            </a:p>
          </p:txBody>
        </p:sp>
        <p:sp>
          <p:nvSpPr>
            <p:cNvPr id="68" name="Rectangle 25"/>
            <p:cNvSpPr>
              <a:spLocks noChangeArrowheads="1"/>
            </p:cNvSpPr>
            <p:nvPr/>
          </p:nvSpPr>
          <p:spPr bwMode="auto">
            <a:xfrm>
              <a:off x="7756525" y="5332413"/>
              <a:ext cx="3824460" cy="562393"/>
            </a:xfrm>
            <a:prstGeom prst="rect">
              <a:avLst/>
            </a:prstGeom>
            <a:noFill/>
            <a:ln w="9525">
              <a:noFill/>
              <a:miter lim="800000"/>
              <a:headEnd/>
              <a:tailEnd/>
            </a:ln>
            <a:effectLst/>
          </p:spPr>
          <p:txBody>
            <a:bodyPr lIns="115196" tIns="57598" rIns="115196" bIns="57598" anchor="ctr"/>
            <a:lstStyle/>
            <a:p>
              <a:pPr>
                <a:lnSpc>
                  <a:spcPct val="120000"/>
                </a:lnSpc>
              </a:pPr>
              <a:r>
                <a:rPr lang="zh-CN" altLang="en-US" sz="1700" b="0" i="0" dirty="0"/>
                <a:t>单击此处添加段落文字内容</a:t>
              </a:r>
            </a:p>
            <a:p>
              <a:pPr>
                <a:lnSpc>
                  <a:spcPct val="120000"/>
                </a:lnSpc>
              </a:pPr>
              <a:r>
                <a:rPr lang="zh-CN" altLang="en-US" sz="1100" b="0" i="0" dirty="0"/>
                <a:t>单击此处添加段落文字内容</a:t>
              </a:r>
              <a:endParaRPr lang="zh-CN" altLang="en-US" sz="800" b="0" i="0" dirty="0"/>
            </a:p>
          </p:txBody>
        </p:sp>
        <p:sp>
          <p:nvSpPr>
            <p:cNvPr id="69" name="Rectangle 26"/>
            <p:cNvSpPr>
              <a:spLocks noChangeArrowheads="1"/>
            </p:cNvSpPr>
            <p:nvPr/>
          </p:nvSpPr>
          <p:spPr bwMode="auto">
            <a:xfrm>
              <a:off x="7756525" y="2638425"/>
              <a:ext cx="3824460" cy="578618"/>
            </a:xfrm>
            <a:prstGeom prst="rect">
              <a:avLst/>
            </a:prstGeom>
            <a:noFill/>
            <a:ln w="9525">
              <a:noFill/>
              <a:miter lim="800000"/>
              <a:headEnd/>
              <a:tailEnd/>
            </a:ln>
            <a:effectLst/>
          </p:spPr>
          <p:txBody>
            <a:bodyPr lIns="115196" tIns="57598" rIns="115196" bIns="57598" anchor="ctr"/>
            <a:lstStyle/>
            <a:p>
              <a:pPr>
                <a:lnSpc>
                  <a:spcPct val="120000"/>
                </a:lnSpc>
              </a:pPr>
              <a:r>
                <a:rPr lang="zh-CN" altLang="en-US" sz="1700" b="0" i="0" dirty="0"/>
                <a:t>单击此处添加段落文字内容</a:t>
              </a:r>
            </a:p>
            <a:p>
              <a:pPr>
                <a:lnSpc>
                  <a:spcPct val="120000"/>
                </a:lnSpc>
              </a:pPr>
              <a:r>
                <a:rPr lang="zh-CN" altLang="en-US" sz="1100" b="0" i="0" dirty="0"/>
                <a:t>单击此处添加段落文字内容</a:t>
              </a:r>
              <a:endParaRPr lang="zh-CN" altLang="en-US" sz="800" b="0" i="0" dirty="0"/>
            </a:p>
          </p:txBody>
        </p:sp>
        <p:sp>
          <p:nvSpPr>
            <p:cNvPr id="70" name="未知"/>
            <p:cNvSpPr>
              <a:spLocks/>
            </p:cNvSpPr>
            <p:nvPr/>
          </p:nvSpPr>
          <p:spPr bwMode="auto">
            <a:xfrm>
              <a:off x="4943475" y="3463925"/>
              <a:ext cx="1531938" cy="736600"/>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0000">
                    <a:alpha val="0"/>
                  </a:srgbClr>
                </a:gs>
              </a:gsLst>
              <a:lin ang="5400000" scaled="1"/>
            </a:gradFill>
            <a:ln w="9525">
              <a:noFill/>
              <a:round/>
              <a:headEnd/>
              <a:tailEnd/>
            </a:ln>
            <a:effectLst/>
          </p:spPr>
          <p:txBody>
            <a:bodyPr/>
            <a:lstStyle/>
            <a:p>
              <a:endParaRPr lang="zh-CN" altLang="en-US"/>
            </a:p>
          </p:txBody>
        </p:sp>
      </p:gr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trips(downLeft)">
                                      <p:cBhvr>
                                        <p:cTn id="7"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utoUpdateAnimBg="0"/>
      <p:bldP spid="62" grpId="1" bldLvl="0" autoUpdateAnimBg="0"/>
      <p:bldP spid="62" grpId="2" bldLvl="0" autoUpdateAnimBg="0"/>
      <p:bldP spid="63" grpId="0" bldLvl="0" autoUpdateAnimBg="0"/>
      <p:bldP spid="63" grpId="1" bldLvl="0" autoUpdateAnimBg="0"/>
      <p:bldP spid="63" grpId="2" bldLvl="0" autoUpdateAnimBg="0"/>
      <p:bldP spid="64" grpId="0" bldLvl="0" autoUpdateAnimBg="0"/>
      <p:bldP spid="64" grpId="1" bldLvl="0" autoUpdateAnimBg="0"/>
      <p:bldP spid="64" grpId="2" bldLvl="0" autoUpdateAnimBg="0"/>
      <p:bldP spid="65" grpId="0" bldLvl="0" autoUpdateAnimBg="0"/>
      <p:bldP spid="65" grpId="1" bldLvl="0" autoUpdateAnimBg="0"/>
      <p:bldP spid="65" grpId="2" bldLvl="0" autoUpdateAnimBg="0"/>
      <p:bldP spid="66" grpId="0" bldLvl="0" autoUpdateAnimBg="0"/>
      <p:bldP spid="66" grpId="1" bldLvl="0" autoUpdateAnimBg="0"/>
      <p:bldP spid="66" grpId="2" bldLvl="0" autoUpdateAnimBg="0"/>
      <p:bldP spid="69" grpId="0" bldLvl="0" autoUpdateAnimBg="0"/>
      <p:bldP spid="69" grpId="1" bldLvl="0" autoUpdateAnimBg="0"/>
      <p:bldP spid="69" grpId="2" bldLvl="0" autoUpdateAnimBg="0"/>
      <p:bldP spid="69" grpId="3" bldLvl="0" autoUpdateAnimBg="0"/>
      <p:bldP spid="69" grpId="4" bldLvl="0" autoUpdateAnimBg="0"/>
      <p:bldP spid="69" grpId="5"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grpSp>
        <p:nvGrpSpPr>
          <p:cNvPr id="23555" name="Group 3"/>
          <p:cNvGrpSpPr>
            <a:grpSpLocks/>
          </p:cNvGrpSpPr>
          <p:nvPr/>
        </p:nvGrpSpPr>
        <p:grpSpPr bwMode="auto">
          <a:xfrm>
            <a:off x="642938" y="1563688"/>
            <a:ext cx="1377950" cy="2673350"/>
            <a:chOff x="0" y="0"/>
            <a:chExt cx="1521423" cy="2950591"/>
          </a:xfrm>
        </p:grpSpPr>
        <p:sp>
          <p:nvSpPr>
            <p:cNvPr id="23591" name="圆角矩形 258"/>
            <p:cNvSpPr>
              <a:spLocks noChangeArrowheads="1"/>
            </p:cNvSpPr>
            <p:nvPr/>
          </p:nvSpPr>
          <p:spPr bwMode="auto">
            <a:xfrm rot="5400000">
              <a:off x="-714584" y="714584"/>
              <a:ext cx="2950591" cy="1521423"/>
            </a:xfrm>
            <a:prstGeom prst="roundRect">
              <a:avLst>
                <a:gd name="adj" fmla="val 50000"/>
              </a:avLst>
            </a:prstGeom>
            <a:gradFill rotWithShape="1">
              <a:gsLst>
                <a:gs pos="0">
                  <a:srgbClr val="0070C0"/>
                </a:gs>
                <a:gs pos="98999">
                  <a:srgbClr val="00B0F0"/>
                </a:gs>
                <a:gs pos="100000">
                  <a:srgbClr val="00B0F0"/>
                </a:gs>
              </a:gsLst>
              <a:lin ang="5400000" scaled="1"/>
            </a:gradFill>
            <a:ln w="34925">
              <a:solidFill>
                <a:srgbClr val="FFFFFF"/>
              </a:solidFill>
              <a:round/>
              <a:headEnd/>
              <a:tailEnd/>
            </a:ln>
          </p:spPr>
          <p:txBody>
            <a:bodyPr anchor="ctr"/>
            <a:lstStyle/>
            <a:p>
              <a:pPr algn="ctr"/>
              <a:endParaRPr lang="zh-CN" altLang="zh-CN" sz="1600">
                <a:solidFill>
                  <a:srgbClr val="FFFFFF"/>
                </a:solidFill>
                <a:latin typeface="宋体" pitchFamily="2" charset="-122"/>
                <a:sym typeface="宋体" pitchFamily="2" charset="-122"/>
              </a:endParaRPr>
            </a:p>
          </p:txBody>
        </p:sp>
        <p:sp>
          <p:nvSpPr>
            <p:cNvPr id="23592" name="椭圆 259"/>
            <p:cNvSpPr>
              <a:spLocks noChangeArrowheads="1"/>
            </p:cNvSpPr>
            <p:nvPr/>
          </p:nvSpPr>
          <p:spPr bwMode="auto">
            <a:xfrm>
              <a:off x="152670" y="176755"/>
              <a:ext cx="1189128" cy="1189128"/>
            </a:xfrm>
            <a:prstGeom prst="ellipse">
              <a:avLst/>
            </a:prstGeom>
            <a:solidFill>
              <a:schemeClr val="bg1"/>
            </a:solidFill>
            <a:ln w="25400">
              <a:solidFill>
                <a:srgbClr val="00B0F0"/>
              </a:solidFill>
              <a:round/>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3593" name="Text Box 39"/>
            <p:cNvSpPr>
              <a:spLocks noChangeArrowheads="1"/>
            </p:cNvSpPr>
            <p:nvPr/>
          </p:nvSpPr>
          <p:spPr bwMode="auto">
            <a:xfrm>
              <a:off x="125778" y="151437"/>
              <a:ext cx="1307517" cy="743986"/>
            </a:xfrm>
            <a:prstGeom prst="rect">
              <a:avLst/>
            </a:prstGeom>
            <a:noFill/>
            <a:ln w="9525">
              <a:noFill/>
              <a:miter lim="800000"/>
              <a:headEnd/>
              <a:tailEnd/>
            </a:ln>
          </p:spPr>
          <p:txBody>
            <a:bodyPr>
              <a:spAutoFit/>
            </a:bodyPr>
            <a:lstStyle/>
            <a:p>
              <a:pPr algn="ctr">
                <a:lnSpc>
                  <a:spcPct val="150000"/>
                </a:lnSpc>
              </a:pPr>
              <a:r>
                <a:rPr lang="en-US" altLang="zh-CN" sz="3200">
                  <a:solidFill>
                    <a:srgbClr val="0070C0"/>
                  </a:solidFill>
                  <a:latin typeface="微软雅黑" pitchFamily="34" charset="-122"/>
                  <a:sym typeface="微软雅黑" pitchFamily="34" charset="-122"/>
                </a:rPr>
                <a:t>1</a:t>
              </a:r>
              <a:endParaRPr lang="zh-CN" altLang="en-US"/>
            </a:p>
          </p:txBody>
        </p:sp>
        <p:sp>
          <p:nvSpPr>
            <p:cNvPr id="23594" name="矩形 261"/>
            <p:cNvSpPr>
              <a:spLocks noChangeArrowheads="1"/>
            </p:cNvSpPr>
            <p:nvPr/>
          </p:nvSpPr>
          <p:spPr bwMode="auto">
            <a:xfrm>
              <a:off x="318794" y="774158"/>
              <a:ext cx="902811" cy="377411"/>
            </a:xfrm>
            <a:prstGeom prst="rect">
              <a:avLst/>
            </a:prstGeom>
            <a:noFill/>
            <a:ln w="9525">
              <a:noFill/>
              <a:miter lim="800000"/>
              <a:headEnd/>
              <a:tailEnd/>
            </a:ln>
          </p:spPr>
          <p:txBody>
            <a:bodyPr wrap="none">
              <a:spAutoFit/>
            </a:bodyPr>
            <a:lstStyle/>
            <a:p>
              <a:pPr algn="ctr">
                <a:lnSpc>
                  <a:spcPct val="150000"/>
                </a:lnSpc>
              </a:pPr>
              <a:r>
                <a:rPr lang="zh-CN" altLang="en-US" sz="1400" dirty="0">
                  <a:solidFill>
                    <a:srgbClr val="0070C0"/>
                  </a:solidFill>
                  <a:latin typeface="微软雅黑" pitchFamily="34" charset="-122"/>
                  <a:sym typeface="微软雅黑" pitchFamily="34" charset="-122"/>
                </a:rPr>
                <a:t>添加文字</a:t>
              </a:r>
              <a:endParaRPr lang="en-US" dirty="0"/>
            </a:p>
          </p:txBody>
        </p:sp>
        <p:sp>
          <p:nvSpPr>
            <p:cNvPr id="23595" name="Text Box 39"/>
            <p:cNvSpPr>
              <a:spLocks noChangeArrowheads="1"/>
            </p:cNvSpPr>
            <p:nvPr/>
          </p:nvSpPr>
          <p:spPr bwMode="auto">
            <a:xfrm>
              <a:off x="100053" y="1580197"/>
              <a:ext cx="1361749" cy="600164"/>
            </a:xfrm>
            <a:prstGeom prst="rect">
              <a:avLst/>
            </a:prstGeom>
            <a:noFill/>
            <a:ln w="9525">
              <a:noFill/>
              <a:miter lim="800000"/>
              <a:headEnd/>
              <a:tailEnd/>
            </a:ln>
          </p:spPr>
          <p:txBody>
            <a:bodyPr>
              <a:spAutoFit/>
            </a:bodyPr>
            <a:lstStyle/>
            <a:p>
              <a:pPr algn="ctr">
                <a:lnSpc>
                  <a:spcPct val="150000"/>
                </a:lnSpc>
                <a:buClr>
                  <a:schemeClr val="tx1"/>
                </a:buClr>
              </a:pPr>
              <a:r>
                <a:rPr lang="zh-CN" altLang="en-US" sz="1100" dirty="0">
                  <a:solidFill>
                    <a:schemeClr val="bg1"/>
                  </a:solidFill>
                  <a:latin typeface="微软雅黑" pitchFamily="34" charset="-122"/>
                  <a:sym typeface="微软雅黑" pitchFamily="34" charset="-122"/>
                </a:rPr>
                <a:t>点击添加内容文字点击添加内容文字</a:t>
              </a:r>
              <a:endParaRPr lang="en-US" dirty="0"/>
            </a:p>
          </p:txBody>
        </p:sp>
      </p:grpSp>
      <p:grpSp>
        <p:nvGrpSpPr>
          <p:cNvPr id="23556" name="Group 9"/>
          <p:cNvGrpSpPr>
            <a:grpSpLocks/>
          </p:cNvGrpSpPr>
          <p:nvPr/>
        </p:nvGrpSpPr>
        <p:grpSpPr bwMode="auto">
          <a:xfrm>
            <a:off x="2819400" y="1563688"/>
            <a:ext cx="1377950" cy="2673350"/>
            <a:chOff x="0" y="0"/>
            <a:chExt cx="1521423" cy="2950591"/>
          </a:xfrm>
        </p:grpSpPr>
        <p:sp>
          <p:nvSpPr>
            <p:cNvPr id="10" name="圆角矩形 264"/>
            <p:cNvSpPr>
              <a:spLocks noChangeArrowheads="1"/>
            </p:cNvSpPr>
            <p:nvPr/>
          </p:nvSpPr>
          <p:spPr bwMode="auto">
            <a:xfrm rot="5400000">
              <a:off x="-714584" y="714584"/>
              <a:ext cx="2950591" cy="1521423"/>
            </a:xfrm>
            <a:prstGeom prst="roundRect">
              <a:avLst>
                <a:gd name="adj" fmla="val 50000"/>
              </a:avLst>
            </a:prstGeom>
            <a:solidFill>
              <a:schemeClr val="accent2">
                <a:lumMod val="60000"/>
                <a:lumOff val="40000"/>
              </a:schemeClr>
            </a:solidFill>
            <a:ln w="34925" cap="flat" cmpd="sng">
              <a:solidFill>
                <a:srgbClr val="FFFFFF"/>
              </a:solidFill>
              <a:round/>
              <a:headEnd/>
              <a:tailEnd/>
            </a:ln>
          </p:spPr>
          <p:txBody>
            <a:bodyPr anchor="ctr"/>
            <a:lstStyle/>
            <a:p>
              <a:pPr algn="ctr">
                <a:defRPr/>
              </a:pPr>
              <a:endParaRPr lang="zh-CN" altLang="zh-CN" sz="1600">
                <a:solidFill>
                  <a:srgbClr val="FFFFFF"/>
                </a:solidFill>
                <a:latin typeface="宋体" pitchFamily="2" charset="-122"/>
                <a:sym typeface="宋体" pitchFamily="2" charset="-122"/>
              </a:endParaRPr>
            </a:p>
          </p:txBody>
        </p:sp>
        <p:sp>
          <p:nvSpPr>
            <p:cNvPr id="23587" name="椭圆 265"/>
            <p:cNvSpPr>
              <a:spLocks noChangeArrowheads="1"/>
            </p:cNvSpPr>
            <p:nvPr/>
          </p:nvSpPr>
          <p:spPr bwMode="auto">
            <a:xfrm>
              <a:off x="152670" y="176755"/>
              <a:ext cx="1189128" cy="1189128"/>
            </a:xfrm>
            <a:prstGeom prst="ellipse">
              <a:avLst/>
            </a:prstGeom>
            <a:solidFill>
              <a:schemeClr val="bg1"/>
            </a:solidFill>
            <a:ln w="25400">
              <a:solidFill>
                <a:srgbClr val="00B050"/>
              </a:solidFill>
              <a:round/>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3588" name="Text Box 39"/>
            <p:cNvSpPr>
              <a:spLocks noChangeArrowheads="1"/>
            </p:cNvSpPr>
            <p:nvPr/>
          </p:nvSpPr>
          <p:spPr bwMode="auto">
            <a:xfrm>
              <a:off x="125778" y="151437"/>
              <a:ext cx="1307517" cy="743986"/>
            </a:xfrm>
            <a:prstGeom prst="rect">
              <a:avLst/>
            </a:prstGeom>
            <a:noFill/>
            <a:ln w="9525">
              <a:noFill/>
              <a:miter lim="800000"/>
              <a:headEnd/>
              <a:tailEnd/>
            </a:ln>
          </p:spPr>
          <p:txBody>
            <a:bodyPr>
              <a:spAutoFit/>
            </a:bodyPr>
            <a:lstStyle/>
            <a:p>
              <a:pPr algn="ctr">
                <a:lnSpc>
                  <a:spcPct val="150000"/>
                </a:lnSpc>
              </a:pPr>
              <a:r>
                <a:rPr lang="en-US" altLang="zh-CN" sz="3200">
                  <a:solidFill>
                    <a:srgbClr val="339933"/>
                  </a:solidFill>
                  <a:latin typeface="微软雅黑" pitchFamily="34" charset="-122"/>
                  <a:sym typeface="微软雅黑" pitchFamily="34" charset="-122"/>
                </a:rPr>
                <a:t>2</a:t>
              </a:r>
              <a:endParaRPr lang="zh-CN" altLang="en-US"/>
            </a:p>
          </p:txBody>
        </p:sp>
        <p:sp>
          <p:nvSpPr>
            <p:cNvPr id="23589" name="矩形 267"/>
            <p:cNvSpPr>
              <a:spLocks noChangeArrowheads="1"/>
            </p:cNvSpPr>
            <p:nvPr/>
          </p:nvSpPr>
          <p:spPr bwMode="auto">
            <a:xfrm>
              <a:off x="318794" y="774158"/>
              <a:ext cx="902811" cy="415498"/>
            </a:xfrm>
            <a:prstGeom prst="rect">
              <a:avLst/>
            </a:prstGeom>
            <a:noFill/>
            <a:ln w="9525">
              <a:noFill/>
              <a:miter lim="800000"/>
              <a:headEnd/>
              <a:tailEnd/>
            </a:ln>
          </p:spPr>
          <p:txBody>
            <a:bodyPr wrap="none">
              <a:spAutoFit/>
            </a:bodyPr>
            <a:lstStyle/>
            <a:p>
              <a:pPr algn="ctr">
                <a:lnSpc>
                  <a:spcPct val="150000"/>
                </a:lnSpc>
              </a:pPr>
              <a:r>
                <a:rPr lang="zh-CN" altLang="en-US" sz="1400" dirty="0">
                  <a:solidFill>
                    <a:srgbClr val="339933"/>
                  </a:solidFill>
                  <a:latin typeface="微软雅黑" pitchFamily="34" charset="-122"/>
                  <a:sym typeface="微软雅黑" pitchFamily="34" charset="-122"/>
                </a:rPr>
                <a:t>添加文字</a:t>
              </a:r>
              <a:endParaRPr lang="en-US" dirty="0"/>
            </a:p>
          </p:txBody>
        </p:sp>
        <p:sp>
          <p:nvSpPr>
            <p:cNvPr id="23590" name="Text Box 39"/>
            <p:cNvSpPr>
              <a:spLocks noChangeArrowheads="1"/>
            </p:cNvSpPr>
            <p:nvPr/>
          </p:nvSpPr>
          <p:spPr bwMode="auto">
            <a:xfrm>
              <a:off x="100053" y="1580197"/>
              <a:ext cx="1361749" cy="600164"/>
            </a:xfrm>
            <a:prstGeom prst="rect">
              <a:avLst/>
            </a:prstGeom>
            <a:noFill/>
            <a:ln w="9525">
              <a:noFill/>
              <a:miter lim="800000"/>
              <a:headEnd/>
              <a:tailEnd/>
            </a:ln>
          </p:spPr>
          <p:txBody>
            <a:bodyPr>
              <a:spAutoFit/>
            </a:bodyPr>
            <a:lstStyle/>
            <a:p>
              <a:pPr algn="ctr">
                <a:lnSpc>
                  <a:spcPct val="150000"/>
                </a:lnSpc>
                <a:buClr>
                  <a:schemeClr val="tx1"/>
                </a:buClr>
              </a:pPr>
              <a:r>
                <a:rPr lang="zh-CN" altLang="en-US" sz="1100">
                  <a:solidFill>
                    <a:schemeClr val="bg1"/>
                  </a:solidFill>
                  <a:latin typeface="微软雅黑" pitchFamily="34" charset="-122"/>
                  <a:sym typeface="微软雅黑" pitchFamily="34" charset="-122"/>
                </a:rPr>
                <a:t>点击添加内容文字点击添加内容文字</a:t>
              </a:r>
              <a:endParaRPr lang="en-US"/>
            </a:p>
          </p:txBody>
        </p:sp>
      </p:grpSp>
      <p:grpSp>
        <p:nvGrpSpPr>
          <p:cNvPr id="23557" name="Group 15"/>
          <p:cNvGrpSpPr>
            <a:grpSpLocks/>
          </p:cNvGrpSpPr>
          <p:nvPr/>
        </p:nvGrpSpPr>
        <p:grpSpPr bwMode="auto">
          <a:xfrm>
            <a:off x="2120900" y="2547938"/>
            <a:ext cx="473075" cy="258762"/>
            <a:chOff x="0" y="0"/>
            <a:chExt cx="522914" cy="285752"/>
          </a:xfrm>
        </p:grpSpPr>
        <p:sp>
          <p:nvSpPr>
            <p:cNvPr id="23584" name="燕尾形 270"/>
            <p:cNvSpPr>
              <a:spLocks noChangeArrowheads="1"/>
            </p:cNvSpPr>
            <p:nvPr/>
          </p:nvSpPr>
          <p:spPr bwMode="auto">
            <a:xfrm>
              <a:off x="0" y="0"/>
              <a:ext cx="285752" cy="285752"/>
            </a:xfrm>
            <a:prstGeom prst="chevron">
              <a:avLst>
                <a:gd name="adj" fmla="val 50000"/>
              </a:avLst>
            </a:prstGeom>
            <a:solidFill>
              <a:srgbClr val="0070C0"/>
            </a:solidFill>
            <a:ln w="9525">
              <a:noFill/>
              <a:miter lim="800000"/>
              <a:headEnd/>
              <a:tailEnd/>
            </a:ln>
          </p:spPr>
          <p:txBody>
            <a:bodyPr anchor="ctr"/>
            <a:lstStyle/>
            <a:p>
              <a:pPr algn="ctr"/>
              <a:endParaRPr lang="zh-CN" altLang="zh-CN">
                <a:latin typeface="宋体" pitchFamily="2" charset="-122"/>
                <a:sym typeface="宋体" pitchFamily="2" charset="-122"/>
              </a:endParaRPr>
            </a:p>
          </p:txBody>
        </p:sp>
        <p:sp>
          <p:nvSpPr>
            <p:cNvPr id="23585" name="燕尾形 271"/>
            <p:cNvSpPr>
              <a:spLocks noChangeArrowheads="1"/>
            </p:cNvSpPr>
            <p:nvPr/>
          </p:nvSpPr>
          <p:spPr bwMode="auto">
            <a:xfrm>
              <a:off x="237162" y="0"/>
              <a:ext cx="285752" cy="285752"/>
            </a:xfrm>
            <a:prstGeom prst="chevron">
              <a:avLst>
                <a:gd name="adj" fmla="val 50000"/>
              </a:avLst>
            </a:prstGeom>
            <a:solidFill>
              <a:srgbClr val="0070C0"/>
            </a:solidFill>
            <a:ln w="9525">
              <a:noFill/>
              <a:miter lim="800000"/>
              <a:headEnd/>
              <a:tailEnd/>
            </a:ln>
          </p:spPr>
          <p:txBody>
            <a:bodyPr anchor="ctr"/>
            <a:lstStyle/>
            <a:p>
              <a:pPr algn="ctr"/>
              <a:endParaRPr lang="zh-CN" altLang="zh-CN">
                <a:latin typeface="宋体" pitchFamily="2" charset="-122"/>
                <a:sym typeface="宋体" pitchFamily="2" charset="-122"/>
              </a:endParaRPr>
            </a:p>
          </p:txBody>
        </p:sp>
      </p:grpSp>
      <p:grpSp>
        <p:nvGrpSpPr>
          <p:cNvPr id="23558" name="Group 18"/>
          <p:cNvGrpSpPr>
            <a:grpSpLocks/>
          </p:cNvGrpSpPr>
          <p:nvPr/>
        </p:nvGrpSpPr>
        <p:grpSpPr bwMode="auto">
          <a:xfrm>
            <a:off x="5000625" y="1563688"/>
            <a:ext cx="1377950" cy="2673350"/>
            <a:chOff x="0" y="0"/>
            <a:chExt cx="1521423" cy="2950591"/>
          </a:xfrm>
        </p:grpSpPr>
        <p:sp>
          <p:nvSpPr>
            <p:cNvPr id="23579" name="圆角矩形 273"/>
            <p:cNvSpPr>
              <a:spLocks noChangeArrowheads="1"/>
            </p:cNvSpPr>
            <p:nvPr/>
          </p:nvSpPr>
          <p:spPr bwMode="auto">
            <a:xfrm rot="5400000">
              <a:off x="-714584" y="714584"/>
              <a:ext cx="2950591" cy="1521423"/>
            </a:xfrm>
            <a:prstGeom prst="roundRect">
              <a:avLst>
                <a:gd name="adj" fmla="val 50000"/>
              </a:avLst>
            </a:prstGeom>
            <a:gradFill rotWithShape="1">
              <a:gsLst>
                <a:gs pos="0">
                  <a:srgbClr val="7030A0"/>
                </a:gs>
                <a:gs pos="98000">
                  <a:srgbClr val="7030A0"/>
                </a:gs>
                <a:gs pos="100000">
                  <a:srgbClr val="7030A0"/>
                </a:gs>
              </a:gsLst>
              <a:lin ang="5400000" scaled="1"/>
            </a:gradFill>
            <a:ln w="34925">
              <a:solidFill>
                <a:srgbClr val="FFFFFF"/>
              </a:solidFill>
              <a:round/>
              <a:headEnd/>
              <a:tailEnd/>
            </a:ln>
          </p:spPr>
          <p:txBody>
            <a:bodyPr anchor="ctr"/>
            <a:lstStyle/>
            <a:p>
              <a:pPr algn="ctr"/>
              <a:endParaRPr lang="zh-CN" altLang="zh-CN" sz="1600">
                <a:solidFill>
                  <a:srgbClr val="FFFFFF"/>
                </a:solidFill>
                <a:latin typeface="宋体" pitchFamily="2" charset="-122"/>
                <a:sym typeface="宋体" pitchFamily="2" charset="-122"/>
              </a:endParaRPr>
            </a:p>
          </p:txBody>
        </p:sp>
        <p:sp>
          <p:nvSpPr>
            <p:cNvPr id="23580" name="椭圆 274"/>
            <p:cNvSpPr>
              <a:spLocks noChangeArrowheads="1"/>
            </p:cNvSpPr>
            <p:nvPr/>
          </p:nvSpPr>
          <p:spPr bwMode="auto">
            <a:xfrm>
              <a:off x="152670" y="176755"/>
              <a:ext cx="1189128" cy="1189128"/>
            </a:xfrm>
            <a:prstGeom prst="ellipse">
              <a:avLst/>
            </a:prstGeom>
            <a:solidFill>
              <a:schemeClr val="bg1"/>
            </a:solidFill>
            <a:ln w="25400">
              <a:solidFill>
                <a:srgbClr val="7030A0"/>
              </a:solidFill>
              <a:round/>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3581" name="Text Box 39"/>
            <p:cNvSpPr>
              <a:spLocks noChangeArrowheads="1"/>
            </p:cNvSpPr>
            <p:nvPr/>
          </p:nvSpPr>
          <p:spPr bwMode="auto">
            <a:xfrm>
              <a:off x="125778" y="151437"/>
              <a:ext cx="1307517" cy="743986"/>
            </a:xfrm>
            <a:prstGeom prst="rect">
              <a:avLst/>
            </a:prstGeom>
            <a:noFill/>
            <a:ln w="9525">
              <a:noFill/>
              <a:miter lim="800000"/>
              <a:headEnd/>
              <a:tailEnd/>
            </a:ln>
          </p:spPr>
          <p:txBody>
            <a:bodyPr>
              <a:spAutoFit/>
            </a:bodyPr>
            <a:lstStyle/>
            <a:p>
              <a:pPr algn="ctr">
                <a:lnSpc>
                  <a:spcPct val="150000"/>
                </a:lnSpc>
              </a:pPr>
              <a:r>
                <a:rPr lang="en-US" altLang="zh-CN" sz="3200">
                  <a:solidFill>
                    <a:srgbClr val="7030A0"/>
                  </a:solidFill>
                  <a:latin typeface="微软雅黑" pitchFamily="34" charset="-122"/>
                  <a:sym typeface="微软雅黑" pitchFamily="34" charset="-122"/>
                </a:rPr>
                <a:t>3</a:t>
              </a:r>
              <a:endParaRPr lang="zh-CN" altLang="en-US"/>
            </a:p>
          </p:txBody>
        </p:sp>
        <p:sp>
          <p:nvSpPr>
            <p:cNvPr id="23582" name="矩形 276"/>
            <p:cNvSpPr>
              <a:spLocks noChangeArrowheads="1"/>
            </p:cNvSpPr>
            <p:nvPr/>
          </p:nvSpPr>
          <p:spPr bwMode="auto">
            <a:xfrm>
              <a:off x="318794" y="774158"/>
              <a:ext cx="902811" cy="377411"/>
            </a:xfrm>
            <a:prstGeom prst="rect">
              <a:avLst/>
            </a:prstGeom>
            <a:noFill/>
            <a:ln w="9525">
              <a:noFill/>
              <a:miter lim="800000"/>
              <a:headEnd/>
              <a:tailEnd/>
            </a:ln>
          </p:spPr>
          <p:txBody>
            <a:bodyPr wrap="none">
              <a:spAutoFit/>
            </a:bodyPr>
            <a:lstStyle/>
            <a:p>
              <a:pPr algn="ctr">
                <a:lnSpc>
                  <a:spcPct val="150000"/>
                </a:lnSpc>
              </a:pPr>
              <a:r>
                <a:rPr lang="zh-CN" altLang="en-US" sz="1400">
                  <a:solidFill>
                    <a:srgbClr val="7030A0"/>
                  </a:solidFill>
                  <a:latin typeface="微软雅黑" pitchFamily="34" charset="-122"/>
                  <a:sym typeface="微软雅黑" pitchFamily="34" charset="-122"/>
                </a:rPr>
                <a:t>添加文字</a:t>
              </a:r>
              <a:endParaRPr lang="en-US"/>
            </a:p>
          </p:txBody>
        </p:sp>
        <p:sp>
          <p:nvSpPr>
            <p:cNvPr id="23583" name="Text Box 39"/>
            <p:cNvSpPr>
              <a:spLocks noChangeArrowheads="1"/>
            </p:cNvSpPr>
            <p:nvPr/>
          </p:nvSpPr>
          <p:spPr bwMode="auto">
            <a:xfrm>
              <a:off x="100053" y="1580197"/>
              <a:ext cx="1361749" cy="600164"/>
            </a:xfrm>
            <a:prstGeom prst="rect">
              <a:avLst/>
            </a:prstGeom>
            <a:noFill/>
            <a:ln w="9525">
              <a:noFill/>
              <a:miter lim="800000"/>
              <a:headEnd/>
              <a:tailEnd/>
            </a:ln>
          </p:spPr>
          <p:txBody>
            <a:bodyPr>
              <a:spAutoFit/>
            </a:bodyPr>
            <a:lstStyle/>
            <a:p>
              <a:pPr algn="ctr">
                <a:lnSpc>
                  <a:spcPct val="150000"/>
                </a:lnSpc>
                <a:buClr>
                  <a:schemeClr val="tx1"/>
                </a:buClr>
              </a:pPr>
              <a:r>
                <a:rPr lang="zh-CN" altLang="en-US" sz="1100">
                  <a:solidFill>
                    <a:schemeClr val="bg1"/>
                  </a:solidFill>
                  <a:latin typeface="微软雅黑" pitchFamily="34" charset="-122"/>
                  <a:sym typeface="微软雅黑" pitchFamily="34" charset="-122"/>
                </a:rPr>
                <a:t>点击添加内容文字点击添加内容文字</a:t>
              </a:r>
              <a:endParaRPr lang="en-US"/>
            </a:p>
          </p:txBody>
        </p:sp>
      </p:grpSp>
      <p:grpSp>
        <p:nvGrpSpPr>
          <p:cNvPr id="23559" name="Group 24"/>
          <p:cNvGrpSpPr>
            <a:grpSpLocks/>
          </p:cNvGrpSpPr>
          <p:nvPr/>
        </p:nvGrpSpPr>
        <p:grpSpPr bwMode="auto">
          <a:xfrm>
            <a:off x="7123113" y="1563688"/>
            <a:ext cx="1377950" cy="2673350"/>
            <a:chOff x="0" y="0"/>
            <a:chExt cx="1521423" cy="2950591"/>
          </a:xfrm>
        </p:grpSpPr>
        <p:sp>
          <p:nvSpPr>
            <p:cNvPr id="23574" name="圆角矩形 279"/>
            <p:cNvSpPr>
              <a:spLocks noChangeArrowheads="1"/>
            </p:cNvSpPr>
            <p:nvPr/>
          </p:nvSpPr>
          <p:spPr bwMode="auto">
            <a:xfrm rot="5400000">
              <a:off x="-714584" y="714584"/>
              <a:ext cx="2950591" cy="1521423"/>
            </a:xfrm>
            <a:prstGeom prst="roundRect">
              <a:avLst>
                <a:gd name="adj" fmla="val 50000"/>
              </a:avLst>
            </a:prstGeom>
            <a:gradFill rotWithShape="1">
              <a:gsLst>
                <a:gs pos="0">
                  <a:srgbClr val="E36C09"/>
                </a:gs>
                <a:gs pos="98999">
                  <a:srgbClr val="FFC000"/>
                </a:gs>
                <a:gs pos="100000">
                  <a:srgbClr val="FFC000"/>
                </a:gs>
              </a:gsLst>
              <a:lin ang="5400000" scaled="1"/>
            </a:gradFill>
            <a:ln w="34925">
              <a:solidFill>
                <a:srgbClr val="FFFFFF"/>
              </a:solidFill>
              <a:round/>
              <a:headEnd/>
              <a:tailEnd/>
            </a:ln>
          </p:spPr>
          <p:txBody>
            <a:bodyPr anchor="ctr"/>
            <a:lstStyle/>
            <a:p>
              <a:pPr algn="ctr"/>
              <a:endParaRPr lang="zh-CN" altLang="zh-CN" sz="1600">
                <a:solidFill>
                  <a:srgbClr val="FFFFFF"/>
                </a:solidFill>
                <a:latin typeface="宋体" pitchFamily="2" charset="-122"/>
                <a:sym typeface="宋体" pitchFamily="2" charset="-122"/>
              </a:endParaRPr>
            </a:p>
          </p:txBody>
        </p:sp>
        <p:sp>
          <p:nvSpPr>
            <p:cNvPr id="23575" name="椭圆 280"/>
            <p:cNvSpPr>
              <a:spLocks noChangeArrowheads="1"/>
            </p:cNvSpPr>
            <p:nvPr/>
          </p:nvSpPr>
          <p:spPr bwMode="auto">
            <a:xfrm>
              <a:off x="152670" y="176755"/>
              <a:ext cx="1189128" cy="1189128"/>
            </a:xfrm>
            <a:prstGeom prst="ellipse">
              <a:avLst/>
            </a:prstGeom>
            <a:solidFill>
              <a:schemeClr val="bg1"/>
            </a:solidFill>
            <a:ln w="25400">
              <a:solidFill>
                <a:srgbClr val="E36C09"/>
              </a:solidFill>
              <a:round/>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3576" name="Text Box 39"/>
            <p:cNvSpPr>
              <a:spLocks noChangeArrowheads="1"/>
            </p:cNvSpPr>
            <p:nvPr/>
          </p:nvSpPr>
          <p:spPr bwMode="auto">
            <a:xfrm>
              <a:off x="125778" y="151437"/>
              <a:ext cx="1307517" cy="743986"/>
            </a:xfrm>
            <a:prstGeom prst="rect">
              <a:avLst/>
            </a:prstGeom>
            <a:noFill/>
            <a:ln w="9525">
              <a:noFill/>
              <a:miter lim="800000"/>
              <a:headEnd/>
              <a:tailEnd/>
            </a:ln>
          </p:spPr>
          <p:txBody>
            <a:bodyPr>
              <a:spAutoFit/>
            </a:bodyPr>
            <a:lstStyle/>
            <a:p>
              <a:pPr algn="ctr">
                <a:lnSpc>
                  <a:spcPct val="150000"/>
                </a:lnSpc>
              </a:pPr>
              <a:r>
                <a:rPr lang="en-US" altLang="zh-CN" sz="3200" dirty="0">
                  <a:solidFill>
                    <a:srgbClr val="E36C09"/>
                  </a:solidFill>
                  <a:latin typeface="微软雅黑" pitchFamily="34" charset="-122"/>
                  <a:sym typeface="微软雅黑" pitchFamily="34" charset="-122"/>
                </a:rPr>
                <a:t>4</a:t>
              </a:r>
              <a:endParaRPr lang="zh-CN" altLang="en-US" dirty="0"/>
            </a:p>
          </p:txBody>
        </p:sp>
        <p:sp>
          <p:nvSpPr>
            <p:cNvPr id="23577" name="矩形 282"/>
            <p:cNvSpPr>
              <a:spLocks noChangeArrowheads="1"/>
            </p:cNvSpPr>
            <p:nvPr/>
          </p:nvSpPr>
          <p:spPr bwMode="auto">
            <a:xfrm>
              <a:off x="318794" y="774158"/>
              <a:ext cx="902811" cy="377411"/>
            </a:xfrm>
            <a:prstGeom prst="rect">
              <a:avLst/>
            </a:prstGeom>
            <a:noFill/>
            <a:ln w="9525">
              <a:noFill/>
              <a:miter lim="800000"/>
              <a:headEnd/>
              <a:tailEnd/>
            </a:ln>
          </p:spPr>
          <p:txBody>
            <a:bodyPr wrap="none">
              <a:spAutoFit/>
            </a:bodyPr>
            <a:lstStyle/>
            <a:p>
              <a:pPr algn="ctr">
                <a:lnSpc>
                  <a:spcPct val="150000"/>
                </a:lnSpc>
              </a:pPr>
              <a:r>
                <a:rPr lang="zh-CN" altLang="en-US" sz="1400">
                  <a:solidFill>
                    <a:srgbClr val="E36C09"/>
                  </a:solidFill>
                  <a:latin typeface="微软雅黑" pitchFamily="34" charset="-122"/>
                  <a:sym typeface="微软雅黑" pitchFamily="34" charset="-122"/>
                </a:rPr>
                <a:t>添加文字</a:t>
              </a:r>
              <a:endParaRPr lang="en-US"/>
            </a:p>
          </p:txBody>
        </p:sp>
        <p:sp>
          <p:nvSpPr>
            <p:cNvPr id="23578" name="Text Box 39"/>
            <p:cNvSpPr>
              <a:spLocks noChangeArrowheads="1"/>
            </p:cNvSpPr>
            <p:nvPr/>
          </p:nvSpPr>
          <p:spPr bwMode="auto">
            <a:xfrm>
              <a:off x="100053" y="1580197"/>
              <a:ext cx="1361749" cy="600164"/>
            </a:xfrm>
            <a:prstGeom prst="rect">
              <a:avLst/>
            </a:prstGeom>
            <a:noFill/>
            <a:ln w="9525">
              <a:noFill/>
              <a:miter lim="800000"/>
              <a:headEnd/>
              <a:tailEnd/>
            </a:ln>
          </p:spPr>
          <p:txBody>
            <a:bodyPr>
              <a:spAutoFit/>
            </a:bodyPr>
            <a:lstStyle/>
            <a:p>
              <a:pPr algn="ctr">
                <a:lnSpc>
                  <a:spcPct val="150000"/>
                </a:lnSpc>
                <a:buClr>
                  <a:schemeClr val="tx1"/>
                </a:buClr>
              </a:pPr>
              <a:r>
                <a:rPr lang="zh-CN" altLang="en-US" sz="1100">
                  <a:solidFill>
                    <a:schemeClr val="bg1"/>
                  </a:solidFill>
                  <a:latin typeface="微软雅黑" pitchFamily="34" charset="-122"/>
                  <a:sym typeface="微软雅黑" pitchFamily="34" charset="-122"/>
                </a:rPr>
                <a:t>点击添加内容文字点击添加内容文字</a:t>
              </a:r>
              <a:endParaRPr lang="en-US"/>
            </a:p>
          </p:txBody>
        </p:sp>
      </p:grpSp>
      <p:grpSp>
        <p:nvGrpSpPr>
          <p:cNvPr id="23560" name="Group 30"/>
          <p:cNvGrpSpPr>
            <a:grpSpLocks/>
          </p:cNvGrpSpPr>
          <p:nvPr/>
        </p:nvGrpSpPr>
        <p:grpSpPr bwMode="auto">
          <a:xfrm>
            <a:off x="6478588" y="2547938"/>
            <a:ext cx="473075" cy="258762"/>
            <a:chOff x="0" y="0"/>
            <a:chExt cx="522914" cy="285752"/>
          </a:xfrm>
        </p:grpSpPr>
        <p:sp>
          <p:nvSpPr>
            <p:cNvPr id="23572" name="燕尾形 285"/>
            <p:cNvSpPr>
              <a:spLocks noChangeArrowheads="1"/>
            </p:cNvSpPr>
            <p:nvPr/>
          </p:nvSpPr>
          <p:spPr bwMode="auto">
            <a:xfrm>
              <a:off x="0" y="0"/>
              <a:ext cx="285752" cy="285752"/>
            </a:xfrm>
            <a:prstGeom prst="chevron">
              <a:avLst>
                <a:gd name="adj" fmla="val 50000"/>
              </a:avLst>
            </a:prstGeom>
            <a:solidFill>
              <a:srgbClr val="7030A0"/>
            </a:solidFill>
            <a:ln w="9525">
              <a:noFill/>
              <a:miter lim="800000"/>
              <a:headEnd/>
              <a:tailEnd/>
            </a:ln>
          </p:spPr>
          <p:txBody>
            <a:bodyPr anchor="ctr"/>
            <a:lstStyle/>
            <a:p>
              <a:pPr algn="ctr"/>
              <a:endParaRPr lang="zh-CN" altLang="zh-CN">
                <a:latin typeface="宋体" pitchFamily="2" charset="-122"/>
                <a:sym typeface="宋体" pitchFamily="2" charset="-122"/>
              </a:endParaRPr>
            </a:p>
          </p:txBody>
        </p:sp>
        <p:sp>
          <p:nvSpPr>
            <p:cNvPr id="23573" name="燕尾形 286"/>
            <p:cNvSpPr>
              <a:spLocks noChangeArrowheads="1"/>
            </p:cNvSpPr>
            <p:nvPr/>
          </p:nvSpPr>
          <p:spPr bwMode="auto">
            <a:xfrm>
              <a:off x="237162" y="0"/>
              <a:ext cx="285752" cy="285752"/>
            </a:xfrm>
            <a:prstGeom prst="chevron">
              <a:avLst>
                <a:gd name="adj" fmla="val 50000"/>
              </a:avLst>
            </a:prstGeom>
            <a:solidFill>
              <a:srgbClr val="7030A0"/>
            </a:solidFill>
            <a:ln w="9525">
              <a:noFill/>
              <a:miter lim="800000"/>
              <a:headEnd/>
              <a:tailEnd/>
            </a:ln>
          </p:spPr>
          <p:txBody>
            <a:bodyPr anchor="ctr"/>
            <a:lstStyle/>
            <a:p>
              <a:pPr algn="ctr"/>
              <a:endParaRPr lang="zh-CN" altLang="zh-CN">
                <a:latin typeface="宋体" pitchFamily="2" charset="-122"/>
                <a:sym typeface="宋体" pitchFamily="2" charset="-122"/>
              </a:endParaRPr>
            </a:p>
          </p:txBody>
        </p:sp>
      </p:grpSp>
      <p:grpSp>
        <p:nvGrpSpPr>
          <p:cNvPr id="23561" name="Group 33"/>
          <p:cNvGrpSpPr>
            <a:grpSpLocks/>
          </p:cNvGrpSpPr>
          <p:nvPr/>
        </p:nvGrpSpPr>
        <p:grpSpPr bwMode="auto">
          <a:xfrm>
            <a:off x="4335463" y="2547938"/>
            <a:ext cx="473075" cy="258762"/>
            <a:chOff x="0" y="0"/>
            <a:chExt cx="522914" cy="285752"/>
          </a:xfrm>
        </p:grpSpPr>
        <p:sp>
          <p:nvSpPr>
            <p:cNvPr id="23570" name="燕尾形 288"/>
            <p:cNvSpPr>
              <a:spLocks noChangeArrowheads="1"/>
            </p:cNvSpPr>
            <p:nvPr/>
          </p:nvSpPr>
          <p:spPr bwMode="auto">
            <a:xfrm>
              <a:off x="0" y="0"/>
              <a:ext cx="285752" cy="285752"/>
            </a:xfrm>
            <a:prstGeom prst="chevron">
              <a:avLst>
                <a:gd name="adj" fmla="val 50000"/>
              </a:avLst>
            </a:prstGeom>
            <a:solidFill>
              <a:schemeClr val="accent1"/>
            </a:solidFill>
            <a:ln w="9525">
              <a:noFill/>
              <a:miter lim="800000"/>
              <a:headEnd/>
              <a:tailEnd/>
            </a:ln>
          </p:spPr>
          <p:txBody>
            <a:bodyPr anchor="ctr"/>
            <a:lstStyle/>
            <a:p>
              <a:pPr algn="ctr"/>
              <a:endParaRPr lang="zh-CN" altLang="zh-CN">
                <a:latin typeface="宋体" pitchFamily="2" charset="-122"/>
                <a:sym typeface="宋体" pitchFamily="2" charset="-122"/>
              </a:endParaRPr>
            </a:p>
          </p:txBody>
        </p:sp>
        <p:sp>
          <p:nvSpPr>
            <p:cNvPr id="23571" name="燕尾形 289"/>
            <p:cNvSpPr>
              <a:spLocks noChangeArrowheads="1"/>
            </p:cNvSpPr>
            <p:nvPr/>
          </p:nvSpPr>
          <p:spPr bwMode="auto">
            <a:xfrm>
              <a:off x="237162" y="0"/>
              <a:ext cx="285752" cy="285752"/>
            </a:xfrm>
            <a:prstGeom prst="chevron">
              <a:avLst>
                <a:gd name="adj" fmla="val 50000"/>
              </a:avLst>
            </a:prstGeom>
            <a:solidFill>
              <a:schemeClr val="accent1"/>
            </a:solidFill>
            <a:ln w="9525">
              <a:noFill/>
              <a:miter lim="800000"/>
              <a:headEnd/>
              <a:tailEnd/>
            </a:ln>
          </p:spPr>
          <p:txBody>
            <a:bodyPr anchor="ctr"/>
            <a:lstStyle/>
            <a:p>
              <a:pPr algn="ctr"/>
              <a:endParaRPr lang="zh-CN" altLang="zh-CN">
                <a:latin typeface="宋体" pitchFamily="2" charset="-122"/>
                <a:sym typeface="宋体" pitchFamily="2" charset="-122"/>
              </a:endParaRPr>
            </a:p>
          </p:txBody>
        </p:sp>
      </p:grpSp>
      <p:grpSp>
        <p:nvGrpSpPr>
          <p:cNvPr id="44" name="组合 43"/>
          <p:cNvGrpSpPr/>
          <p:nvPr/>
        </p:nvGrpSpPr>
        <p:grpSpPr>
          <a:xfrm>
            <a:off x="714375" y="4678363"/>
            <a:ext cx="6913563" cy="1519237"/>
            <a:chOff x="714375" y="4678363"/>
            <a:chExt cx="6913563" cy="1519237"/>
          </a:xfrm>
        </p:grpSpPr>
        <p:sp>
          <p:nvSpPr>
            <p:cNvPr id="23562" name="右箭头 290"/>
            <p:cNvSpPr>
              <a:spLocks noChangeArrowheads="1"/>
            </p:cNvSpPr>
            <p:nvPr/>
          </p:nvSpPr>
          <p:spPr bwMode="auto">
            <a:xfrm>
              <a:off x="814388" y="4768850"/>
              <a:ext cx="625475" cy="608013"/>
            </a:xfrm>
            <a:prstGeom prst="rightArrow">
              <a:avLst>
                <a:gd name="adj1" fmla="val 50000"/>
                <a:gd name="adj2" fmla="val 50017"/>
              </a:avLst>
            </a:prstGeom>
            <a:solidFill>
              <a:srgbClr val="BFBFBF"/>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3563" name="Text Box 39"/>
            <p:cNvSpPr>
              <a:spLocks noChangeArrowheads="1"/>
            </p:cNvSpPr>
            <p:nvPr/>
          </p:nvSpPr>
          <p:spPr bwMode="auto">
            <a:xfrm>
              <a:off x="1857375" y="5016500"/>
              <a:ext cx="5770563" cy="414338"/>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sym typeface="微软雅黑" pitchFamily="34" charset="-122"/>
                </a:rPr>
                <a:t>点击此处添加您要的内容文字点击此处添加您要的内容文字</a:t>
              </a:r>
              <a:endParaRPr lang="en-US"/>
            </a:p>
          </p:txBody>
        </p:sp>
        <p:sp>
          <p:nvSpPr>
            <p:cNvPr id="23564" name="Text Box 39"/>
            <p:cNvSpPr>
              <a:spLocks noChangeArrowheads="1"/>
            </p:cNvSpPr>
            <p:nvPr/>
          </p:nvSpPr>
          <p:spPr bwMode="auto">
            <a:xfrm>
              <a:off x="1866900" y="4678363"/>
              <a:ext cx="2847975" cy="415925"/>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sym typeface="微软雅黑" pitchFamily="34" charset="-122"/>
                </a:rPr>
                <a:t>点击此处添加您要的内容文字</a:t>
              </a:r>
              <a:endParaRPr lang="zh-CN" altLang="en-US"/>
            </a:p>
          </p:txBody>
        </p:sp>
        <p:sp>
          <p:nvSpPr>
            <p:cNvPr id="23565" name="Text Box 39"/>
            <p:cNvSpPr>
              <a:spLocks noChangeArrowheads="1"/>
            </p:cNvSpPr>
            <p:nvPr/>
          </p:nvSpPr>
          <p:spPr bwMode="auto">
            <a:xfrm>
              <a:off x="714375" y="4878388"/>
              <a:ext cx="785813" cy="414337"/>
            </a:xfrm>
            <a:prstGeom prst="rect">
              <a:avLst/>
            </a:prstGeom>
            <a:noFill/>
            <a:ln w="9525">
              <a:noFill/>
              <a:miter lim="800000"/>
              <a:headEnd/>
              <a:tailEnd/>
            </a:ln>
          </p:spPr>
          <p:txBody>
            <a:bodyPr>
              <a:spAutoFit/>
            </a:bodyPr>
            <a:lstStyle/>
            <a:p>
              <a:pPr algn="ctr">
                <a:lnSpc>
                  <a:spcPct val="150000"/>
                </a:lnSpc>
              </a:pPr>
              <a:r>
                <a:rPr lang="zh-CN" altLang="en-US" sz="1400">
                  <a:latin typeface="微软雅黑" pitchFamily="34" charset="-122"/>
                  <a:sym typeface="微软雅黑" pitchFamily="34" charset="-122"/>
                </a:rPr>
                <a:t>文字</a:t>
              </a:r>
              <a:endParaRPr lang="zh-CN" altLang="en-US"/>
            </a:p>
          </p:txBody>
        </p:sp>
        <p:sp>
          <p:nvSpPr>
            <p:cNvPr id="23566" name="右箭头 294"/>
            <p:cNvSpPr>
              <a:spLocks noChangeArrowheads="1"/>
            </p:cNvSpPr>
            <p:nvPr/>
          </p:nvSpPr>
          <p:spPr bwMode="auto">
            <a:xfrm>
              <a:off x="814388" y="5535613"/>
              <a:ext cx="625475" cy="608012"/>
            </a:xfrm>
            <a:prstGeom prst="rightArrow">
              <a:avLst>
                <a:gd name="adj1" fmla="val 50000"/>
                <a:gd name="adj2" fmla="val 50017"/>
              </a:avLst>
            </a:prstGeom>
            <a:solidFill>
              <a:srgbClr val="BFBFBF"/>
            </a:solidFill>
            <a:ln w="9525">
              <a:noFill/>
              <a:miter lim="800000"/>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3567" name="Text Box 39"/>
            <p:cNvSpPr>
              <a:spLocks noChangeArrowheads="1"/>
            </p:cNvSpPr>
            <p:nvPr/>
          </p:nvSpPr>
          <p:spPr bwMode="auto">
            <a:xfrm>
              <a:off x="1857375" y="5783263"/>
              <a:ext cx="5770563" cy="414337"/>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sym typeface="微软雅黑" pitchFamily="34" charset="-122"/>
                </a:rPr>
                <a:t>点击此处添加您要的内容文字点击此处添加您要的内容文字</a:t>
              </a:r>
              <a:endParaRPr lang="en-US"/>
            </a:p>
          </p:txBody>
        </p:sp>
        <p:sp>
          <p:nvSpPr>
            <p:cNvPr id="23568" name="Text Box 39"/>
            <p:cNvSpPr>
              <a:spLocks noChangeArrowheads="1"/>
            </p:cNvSpPr>
            <p:nvPr/>
          </p:nvSpPr>
          <p:spPr bwMode="auto">
            <a:xfrm>
              <a:off x="1866900" y="5445125"/>
              <a:ext cx="2847975" cy="415925"/>
            </a:xfrm>
            <a:prstGeom prst="rect">
              <a:avLst/>
            </a:prstGeom>
            <a:noFill/>
            <a:ln w="9525">
              <a:noFill/>
              <a:miter lim="800000"/>
              <a:headEnd/>
              <a:tailEnd/>
            </a:ln>
          </p:spPr>
          <p:txBody>
            <a:bodyPr>
              <a:spAutoFit/>
            </a:bodyPr>
            <a:lstStyle/>
            <a:p>
              <a:pPr>
                <a:lnSpc>
                  <a:spcPct val="150000"/>
                </a:lnSpc>
              </a:pPr>
              <a:r>
                <a:rPr lang="zh-CN" altLang="en-US" sz="1400">
                  <a:latin typeface="微软雅黑" pitchFamily="34" charset="-122"/>
                  <a:sym typeface="微软雅黑" pitchFamily="34" charset="-122"/>
                </a:rPr>
                <a:t>点击此处添加您要的内容文字</a:t>
              </a:r>
              <a:endParaRPr lang="zh-CN" altLang="en-US"/>
            </a:p>
          </p:txBody>
        </p:sp>
        <p:sp>
          <p:nvSpPr>
            <p:cNvPr id="23569" name="Text Box 39"/>
            <p:cNvSpPr>
              <a:spLocks noChangeArrowheads="1"/>
            </p:cNvSpPr>
            <p:nvPr/>
          </p:nvSpPr>
          <p:spPr bwMode="auto">
            <a:xfrm>
              <a:off x="714375" y="5645150"/>
              <a:ext cx="785813" cy="414338"/>
            </a:xfrm>
            <a:prstGeom prst="rect">
              <a:avLst/>
            </a:prstGeom>
            <a:noFill/>
            <a:ln w="9525">
              <a:noFill/>
              <a:miter lim="800000"/>
              <a:headEnd/>
              <a:tailEnd/>
            </a:ln>
          </p:spPr>
          <p:txBody>
            <a:bodyPr>
              <a:spAutoFit/>
            </a:bodyPr>
            <a:lstStyle/>
            <a:p>
              <a:pPr algn="ctr">
                <a:lnSpc>
                  <a:spcPct val="150000"/>
                </a:lnSpc>
              </a:pPr>
              <a:r>
                <a:rPr lang="zh-CN" altLang="en-US" sz="1400">
                  <a:latin typeface="微软雅黑" pitchFamily="34" charset="-122"/>
                  <a:sym typeface="微软雅黑" pitchFamily="34" charset="-122"/>
                </a:rPr>
                <a:t>文字</a:t>
              </a:r>
              <a:endParaRPr lang="zh-CN" altLang="en-US"/>
            </a:p>
          </p:txBody>
        </p:sp>
      </p:gr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slide(fromLeft)">
                                      <p:cBhvr>
                                        <p:cTn id="7" dur="500"/>
                                        <p:tgtEl>
                                          <p:spTgt spid="23555"/>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3557"/>
                                        </p:tgtEl>
                                        <p:attrNameLst>
                                          <p:attrName>style.visibility</p:attrName>
                                        </p:attrNameLst>
                                      </p:cBhvr>
                                      <p:to>
                                        <p:strVal val="visible"/>
                                      </p:to>
                                    </p:set>
                                    <p:animEffect transition="in" filter="slide(fromLeft)">
                                      <p:cBhvr>
                                        <p:cTn id="11" dur="500"/>
                                        <p:tgtEl>
                                          <p:spTgt spid="23557"/>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23556"/>
                                        </p:tgtEl>
                                        <p:attrNameLst>
                                          <p:attrName>style.visibility</p:attrName>
                                        </p:attrNameLst>
                                      </p:cBhvr>
                                      <p:to>
                                        <p:strVal val="visible"/>
                                      </p:to>
                                    </p:set>
                                    <p:animEffect transition="in" filter="slide(fromLeft)">
                                      <p:cBhvr>
                                        <p:cTn id="15" dur="500"/>
                                        <p:tgtEl>
                                          <p:spTgt spid="23556"/>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23561"/>
                                        </p:tgtEl>
                                        <p:attrNameLst>
                                          <p:attrName>style.visibility</p:attrName>
                                        </p:attrNameLst>
                                      </p:cBhvr>
                                      <p:to>
                                        <p:strVal val="visible"/>
                                      </p:to>
                                    </p:set>
                                    <p:animEffect transition="in" filter="slide(fromLeft)">
                                      <p:cBhvr>
                                        <p:cTn id="19" dur="500"/>
                                        <p:tgtEl>
                                          <p:spTgt spid="23561"/>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23558"/>
                                        </p:tgtEl>
                                        <p:attrNameLst>
                                          <p:attrName>style.visibility</p:attrName>
                                        </p:attrNameLst>
                                      </p:cBhvr>
                                      <p:to>
                                        <p:strVal val="visible"/>
                                      </p:to>
                                    </p:set>
                                    <p:animEffect transition="in" filter="slide(fromLeft)">
                                      <p:cBhvr>
                                        <p:cTn id="23" dur="500"/>
                                        <p:tgtEl>
                                          <p:spTgt spid="23558"/>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23560"/>
                                        </p:tgtEl>
                                        <p:attrNameLst>
                                          <p:attrName>style.visibility</p:attrName>
                                        </p:attrNameLst>
                                      </p:cBhvr>
                                      <p:to>
                                        <p:strVal val="visible"/>
                                      </p:to>
                                    </p:set>
                                    <p:animEffect transition="in" filter="slide(fromLeft)">
                                      <p:cBhvr>
                                        <p:cTn id="27" dur="500"/>
                                        <p:tgtEl>
                                          <p:spTgt spid="23560"/>
                                        </p:tgtEl>
                                      </p:cBhvr>
                                    </p:animEffect>
                                  </p:childTnLst>
                                </p:cTn>
                              </p:par>
                            </p:childTnLst>
                          </p:cTn>
                        </p:par>
                        <p:par>
                          <p:cTn id="28" fill="hold">
                            <p:stCondLst>
                              <p:cond delay="3000"/>
                            </p:stCondLst>
                            <p:childTnLst>
                              <p:par>
                                <p:cTn id="29" presetID="12" presetClass="entr" presetSubtype="8" fill="hold" nodeType="afterEffect">
                                  <p:stCondLst>
                                    <p:cond delay="0"/>
                                  </p:stCondLst>
                                  <p:childTnLst>
                                    <p:set>
                                      <p:cBhvr>
                                        <p:cTn id="30" dur="1" fill="hold">
                                          <p:stCondLst>
                                            <p:cond delay="0"/>
                                          </p:stCondLst>
                                        </p:cTn>
                                        <p:tgtEl>
                                          <p:spTgt spid="23559"/>
                                        </p:tgtEl>
                                        <p:attrNameLst>
                                          <p:attrName>style.visibility</p:attrName>
                                        </p:attrNameLst>
                                      </p:cBhvr>
                                      <p:to>
                                        <p:strVal val="visible"/>
                                      </p:to>
                                    </p:set>
                                    <p:animEffect transition="in" filter="slide(fromLeft)">
                                      <p:cBhvr>
                                        <p:cTn id="31" dur="500"/>
                                        <p:tgtEl>
                                          <p:spTgt spid="23559"/>
                                        </p:tgtEl>
                                      </p:cBhvr>
                                    </p:animEffect>
                                  </p:childTnLst>
                                </p:cTn>
                              </p:par>
                            </p:childTnLst>
                          </p:cTn>
                        </p:par>
                        <p:par>
                          <p:cTn id="32" fill="hold">
                            <p:stCondLst>
                              <p:cond delay="3500"/>
                            </p:stCondLst>
                            <p:childTnLst>
                              <p:par>
                                <p:cTn id="33" presetID="12" presetClass="entr" presetSubtype="4"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slide(fromBottom)">
                                      <p:cBhvr>
                                        <p:cTn id="3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grpSp>
        <p:nvGrpSpPr>
          <p:cNvPr id="41" name="组合 40"/>
          <p:cNvGrpSpPr/>
          <p:nvPr/>
        </p:nvGrpSpPr>
        <p:grpSpPr>
          <a:xfrm>
            <a:off x="656471" y="2000240"/>
            <a:ext cx="3948962" cy="1845107"/>
            <a:chOff x="656471" y="2000240"/>
            <a:chExt cx="3948962" cy="1845107"/>
          </a:xfrm>
        </p:grpSpPr>
        <p:grpSp>
          <p:nvGrpSpPr>
            <p:cNvPr id="73" name="Group 16"/>
            <p:cNvGrpSpPr>
              <a:grpSpLocks/>
            </p:cNvGrpSpPr>
            <p:nvPr/>
          </p:nvGrpSpPr>
          <p:grpSpPr bwMode="auto">
            <a:xfrm>
              <a:off x="656471" y="2605793"/>
              <a:ext cx="3948962" cy="1239554"/>
              <a:chOff x="0" y="0"/>
              <a:chExt cx="4354" cy="992"/>
            </a:xfrm>
          </p:grpSpPr>
          <p:sp>
            <p:nvSpPr>
              <p:cNvPr id="74" name="Rectangle 17"/>
              <p:cNvSpPr>
                <a:spLocks noChangeArrowheads="1"/>
              </p:cNvSpPr>
              <p:nvPr/>
            </p:nvSpPr>
            <p:spPr bwMode="auto">
              <a:xfrm>
                <a:off x="0" y="0"/>
                <a:ext cx="4354" cy="809"/>
              </a:xfrm>
              <a:prstGeom prst="rect">
                <a:avLst/>
              </a:prstGeom>
              <a:gradFill rotWithShape="1">
                <a:gsLst>
                  <a:gs pos="0">
                    <a:srgbClr val="DDDDDD"/>
                  </a:gs>
                  <a:gs pos="100000">
                    <a:schemeClr val="bg1"/>
                  </a:gs>
                </a:gsLst>
                <a:lin ang="5400000" scaled="1"/>
              </a:gradFill>
              <a:ln w="9525">
                <a:noFill/>
                <a:miter lim="800000"/>
                <a:headEnd/>
                <a:tailEnd/>
              </a:ln>
              <a:effectLst/>
            </p:spPr>
            <p:txBody>
              <a:bodyPr wrap="none" anchor="ctr"/>
              <a:lstStyle/>
              <a:p>
                <a:endParaRPr lang="zh-CN" altLang="en-US"/>
              </a:p>
            </p:txBody>
          </p:sp>
          <p:sp>
            <p:nvSpPr>
              <p:cNvPr id="76" name="Line 18"/>
              <p:cNvSpPr>
                <a:spLocks noChangeShapeType="1"/>
              </p:cNvSpPr>
              <p:nvPr/>
            </p:nvSpPr>
            <p:spPr bwMode="auto">
              <a:xfrm>
                <a:off x="0" y="809"/>
                <a:ext cx="4354" cy="0"/>
              </a:xfrm>
              <a:prstGeom prst="line">
                <a:avLst/>
              </a:prstGeom>
              <a:noFill/>
              <a:ln w="19050" cmpd="sng">
                <a:solidFill>
                  <a:schemeClr val="bg1"/>
                </a:solidFill>
                <a:round/>
                <a:headEnd/>
                <a:tailEnd/>
              </a:ln>
              <a:effectLst/>
            </p:spPr>
            <p:txBody>
              <a:bodyPr/>
              <a:lstStyle/>
              <a:p>
                <a:endParaRPr lang="zh-CN" altLang="en-US"/>
              </a:p>
            </p:txBody>
          </p:sp>
          <p:sp>
            <p:nvSpPr>
              <p:cNvPr id="77" name="AutoShape 19"/>
              <p:cNvSpPr>
                <a:spLocks noChangeArrowheads="1"/>
              </p:cNvSpPr>
              <p:nvPr/>
            </p:nvSpPr>
            <p:spPr bwMode="auto">
              <a:xfrm>
                <a:off x="0" y="811"/>
                <a:ext cx="4354"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grpSp>
          <p:nvGrpSpPr>
            <p:cNvPr id="78" name="Group 20"/>
            <p:cNvGrpSpPr>
              <a:grpSpLocks/>
            </p:cNvGrpSpPr>
            <p:nvPr/>
          </p:nvGrpSpPr>
          <p:grpSpPr bwMode="auto">
            <a:xfrm>
              <a:off x="659180" y="2000240"/>
              <a:ext cx="3946253" cy="605553"/>
              <a:chOff x="0" y="0"/>
              <a:chExt cx="1497" cy="998"/>
            </a:xfrm>
          </p:grpSpPr>
          <p:sp>
            <p:nvSpPr>
              <p:cNvPr id="79" name="Rectangle 21"/>
              <p:cNvSpPr>
                <a:spLocks noChangeArrowheads="1"/>
              </p:cNvSpPr>
              <p:nvPr/>
            </p:nvSpPr>
            <p:spPr bwMode="auto">
              <a:xfrm>
                <a:off x="0" y="0"/>
                <a:ext cx="1497" cy="809"/>
              </a:xfrm>
              <a:prstGeom prst="rect">
                <a:avLst/>
              </a:prstGeom>
              <a:gradFill rotWithShape="1">
                <a:gsLst>
                  <a:gs pos="0">
                    <a:schemeClr val="accent2"/>
                  </a:gs>
                  <a:gs pos="100000">
                    <a:schemeClr val="accent1"/>
                  </a:gs>
                </a:gsLst>
                <a:lin ang="2700000" scaled="1"/>
              </a:gradFill>
              <a:ln w="9525">
                <a:noFill/>
                <a:miter lim="800000"/>
                <a:headEnd/>
                <a:tailEnd/>
              </a:ln>
              <a:effectLst/>
            </p:spPr>
            <p:txBody>
              <a:bodyPr wrap="none" anchor="ctr"/>
              <a:lstStyle/>
              <a:p>
                <a:endParaRPr lang="zh-CN" altLang="en-US"/>
              </a:p>
            </p:txBody>
          </p:sp>
          <p:sp>
            <p:nvSpPr>
              <p:cNvPr id="80" name="AutoShape 22"/>
              <p:cNvSpPr>
                <a:spLocks noChangeArrowheads="1"/>
              </p:cNvSpPr>
              <p:nvPr/>
            </p:nvSpPr>
            <p:spPr bwMode="auto">
              <a:xfrm>
                <a:off x="0" y="817"/>
                <a:ext cx="1497"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chemeClr val="accent1">
                      <a:alpha val="50000"/>
                    </a:scheme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sp>
          <p:nvSpPr>
            <p:cNvPr id="90" name="WordArt 30"/>
            <p:cNvSpPr>
              <a:spLocks noChangeArrowheads="1" noChangeShapeType="1"/>
            </p:cNvSpPr>
            <p:nvPr/>
          </p:nvSpPr>
          <p:spPr bwMode="auto">
            <a:xfrm>
              <a:off x="1431362" y="2089650"/>
              <a:ext cx="2323317" cy="284488"/>
            </a:xfrm>
            <a:prstGeom prst="rect">
              <a:avLst/>
            </a:prstGeom>
          </p:spPr>
          <p:txBody>
            <a:bodyPr wrap="none" fromWordArt="1">
              <a:prstTxWarp prst="textPlain">
                <a:avLst>
                  <a:gd name="adj" fmla="val 50000"/>
                </a:avLst>
              </a:prstTxWarp>
            </a:bodyPr>
            <a:lstStyle/>
            <a:p>
              <a:pPr algn="ctr"/>
              <a:r>
                <a:rPr lang="zh-CN" altLang="en-US" sz="2400" b="0" dirty="0">
                  <a:ln w="9525" cmpd="sng">
                    <a:solidFill>
                      <a:schemeClr val="bg1"/>
                    </a:solidFill>
                    <a:round/>
                    <a:headEnd/>
                    <a:tailEnd/>
                  </a:ln>
                  <a:solidFill>
                    <a:schemeClr val="bg1"/>
                  </a:solidFill>
                  <a:latin typeface="黑体"/>
                  <a:ea typeface="黑体"/>
                </a:rPr>
                <a:t>双击添加标题文字</a:t>
              </a:r>
            </a:p>
          </p:txBody>
        </p:sp>
        <p:sp>
          <p:nvSpPr>
            <p:cNvPr id="95" name="Rectangle 34"/>
            <p:cNvSpPr>
              <a:spLocks noChangeArrowheads="1"/>
            </p:cNvSpPr>
            <p:nvPr/>
          </p:nvSpPr>
          <p:spPr bwMode="auto">
            <a:xfrm>
              <a:off x="656471" y="2704686"/>
              <a:ext cx="3948962" cy="901151"/>
            </a:xfrm>
            <a:prstGeom prst="rect">
              <a:avLst/>
            </a:prstGeom>
            <a:noFill/>
            <a:ln w="9525">
              <a:noFill/>
              <a:miter lim="800000"/>
              <a:headEnd/>
              <a:tailEnd/>
            </a:ln>
            <a:effectLst/>
          </p:spPr>
          <p:txBody>
            <a:bodyPr lIns="115196" tIns="57598" rIns="115196" bIns="57598" anchor="ctr">
              <a:spAutoFit/>
            </a:bodyPr>
            <a:lstStyle/>
            <a:p>
              <a:pPr algn="ctr"/>
              <a:r>
                <a:rPr lang="zh-CN" altLang="en-US" sz="1700" b="0" i="0" dirty="0">
                  <a:solidFill>
                    <a:srgbClr val="333333"/>
                  </a:solidFill>
                </a:rPr>
                <a:t>单击此处添加段落文字内容</a:t>
              </a:r>
            </a:p>
            <a:p>
              <a:pPr algn="ctr"/>
              <a:r>
                <a:rPr lang="zh-CN" altLang="en-US" sz="1700" b="0" i="0" dirty="0">
                  <a:solidFill>
                    <a:srgbClr val="333333"/>
                  </a:solidFill>
                </a:rPr>
                <a:t>单击此处添加段落文字内容</a:t>
              </a:r>
            </a:p>
            <a:p>
              <a:pPr algn="ctr"/>
              <a:r>
                <a:rPr lang="zh-CN" altLang="en-US" sz="1700" b="0" i="0" dirty="0">
                  <a:solidFill>
                    <a:srgbClr val="333333"/>
                  </a:solidFill>
                </a:rPr>
                <a:t>单击此处添加段落文字内容</a:t>
              </a:r>
            </a:p>
          </p:txBody>
        </p:sp>
      </p:grpSp>
      <p:grpSp>
        <p:nvGrpSpPr>
          <p:cNvPr id="40" name="组合 39"/>
          <p:cNvGrpSpPr/>
          <p:nvPr/>
        </p:nvGrpSpPr>
        <p:grpSpPr>
          <a:xfrm>
            <a:off x="4749032" y="2000240"/>
            <a:ext cx="3958445" cy="1845107"/>
            <a:chOff x="4749032" y="2000240"/>
            <a:chExt cx="3958445" cy="1845107"/>
          </a:xfrm>
        </p:grpSpPr>
        <p:grpSp>
          <p:nvGrpSpPr>
            <p:cNvPr id="81" name="Group 23"/>
            <p:cNvGrpSpPr>
              <a:grpSpLocks/>
            </p:cNvGrpSpPr>
            <p:nvPr/>
          </p:nvGrpSpPr>
          <p:grpSpPr bwMode="auto">
            <a:xfrm>
              <a:off x="4759869" y="2605793"/>
              <a:ext cx="3947608" cy="1239554"/>
              <a:chOff x="0" y="0"/>
              <a:chExt cx="4354" cy="992"/>
            </a:xfrm>
          </p:grpSpPr>
          <p:sp>
            <p:nvSpPr>
              <p:cNvPr id="83" name="Rectangle 24"/>
              <p:cNvSpPr>
                <a:spLocks noChangeArrowheads="1"/>
              </p:cNvSpPr>
              <p:nvPr/>
            </p:nvSpPr>
            <p:spPr bwMode="auto">
              <a:xfrm>
                <a:off x="0" y="0"/>
                <a:ext cx="4354" cy="809"/>
              </a:xfrm>
              <a:prstGeom prst="rect">
                <a:avLst/>
              </a:prstGeom>
              <a:gradFill rotWithShape="1">
                <a:gsLst>
                  <a:gs pos="0">
                    <a:srgbClr val="DDDDDD"/>
                  </a:gs>
                  <a:gs pos="100000">
                    <a:schemeClr val="bg1"/>
                  </a:gs>
                </a:gsLst>
                <a:lin ang="5400000" scaled="1"/>
              </a:gradFill>
              <a:ln w="9525">
                <a:noFill/>
                <a:miter lim="800000"/>
                <a:headEnd/>
                <a:tailEnd/>
              </a:ln>
              <a:effectLst/>
            </p:spPr>
            <p:txBody>
              <a:bodyPr wrap="none" anchor="ctr"/>
              <a:lstStyle/>
              <a:p>
                <a:endParaRPr lang="zh-CN" altLang="en-US"/>
              </a:p>
            </p:txBody>
          </p:sp>
          <p:sp>
            <p:nvSpPr>
              <p:cNvPr id="84" name="Line 25"/>
              <p:cNvSpPr>
                <a:spLocks noChangeShapeType="1"/>
              </p:cNvSpPr>
              <p:nvPr/>
            </p:nvSpPr>
            <p:spPr bwMode="auto">
              <a:xfrm>
                <a:off x="0" y="809"/>
                <a:ext cx="4354" cy="0"/>
              </a:xfrm>
              <a:prstGeom prst="line">
                <a:avLst/>
              </a:prstGeom>
              <a:noFill/>
              <a:ln w="19050" cmpd="sng">
                <a:solidFill>
                  <a:schemeClr val="bg1"/>
                </a:solidFill>
                <a:round/>
                <a:headEnd/>
                <a:tailEnd/>
              </a:ln>
              <a:effectLst/>
            </p:spPr>
            <p:txBody>
              <a:bodyPr/>
              <a:lstStyle/>
              <a:p>
                <a:endParaRPr lang="zh-CN" altLang="en-US"/>
              </a:p>
            </p:txBody>
          </p:sp>
          <p:sp>
            <p:nvSpPr>
              <p:cNvPr id="85" name="AutoShape 26"/>
              <p:cNvSpPr>
                <a:spLocks noChangeArrowheads="1"/>
              </p:cNvSpPr>
              <p:nvPr/>
            </p:nvSpPr>
            <p:spPr bwMode="auto">
              <a:xfrm>
                <a:off x="0" y="811"/>
                <a:ext cx="4354"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grpSp>
          <p:nvGrpSpPr>
            <p:cNvPr id="86" name="Group 27"/>
            <p:cNvGrpSpPr>
              <a:grpSpLocks/>
            </p:cNvGrpSpPr>
            <p:nvPr/>
          </p:nvGrpSpPr>
          <p:grpSpPr bwMode="auto">
            <a:xfrm>
              <a:off x="4759869" y="2000240"/>
              <a:ext cx="3947608" cy="605553"/>
              <a:chOff x="0" y="0"/>
              <a:chExt cx="1497" cy="998"/>
            </a:xfrm>
          </p:grpSpPr>
          <p:sp>
            <p:nvSpPr>
              <p:cNvPr id="87" name="Rectangle 28"/>
              <p:cNvSpPr>
                <a:spLocks noChangeArrowheads="1"/>
              </p:cNvSpPr>
              <p:nvPr/>
            </p:nvSpPr>
            <p:spPr bwMode="auto">
              <a:xfrm>
                <a:off x="0" y="0"/>
                <a:ext cx="1497" cy="809"/>
              </a:xfrm>
              <a:prstGeom prst="rect">
                <a:avLst/>
              </a:prstGeom>
              <a:gradFill rotWithShape="1">
                <a:gsLst>
                  <a:gs pos="0">
                    <a:schemeClr val="accent2"/>
                  </a:gs>
                  <a:gs pos="100000">
                    <a:schemeClr val="accent1"/>
                  </a:gs>
                </a:gsLst>
                <a:lin ang="2700000" scaled="1"/>
              </a:gradFill>
              <a:ln w="9525">
                <a:noFill/>
                <a:miter lim="800000"/>
                <a:headEnd/>
                <a:tailEnd/>
              </a:ln>
              <a:effectLst/>
            </p:spPr>
            <p:txBody>
              <a:bodyPr wrap="none" anchor="ctr"/>
              <a:lstStyle/>
              <a:p>
                <a:endParaRPr lang="zh-CN" altLang="en-US"/>
              </a:p>
            </p:txBody>
          </p:sp>
          <p:sp>
            <p:nvSpPr>
              <p:cNvPr id="89" name="AutoShape 29"/>
              <p:cNvSpPr>
                <a:spLocks noChangeArrowheads="1"/>
              </p:cNvSpPr>
              <p:nvPr/>
            </p:nvSpPr>
            <p:spPr bwMode="auto">
              <a:xfrm>
                <a:off x="0" y="817"/>
                <a:ext cx="1497"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chemeClr val="accent1">
                      <a:alpha val="50000"/>
                    </a:scheme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sp>
          <p:nvSpPr>
            <p:cNvPr id="91" name="WordArt 31"/>
            <p:cNvSpPr>
              <a:spLocks noChangeArrowheads="1" noChangeShapeType="1"/>
            </p:cNvSpPr>
            <p:nvPr/>
          </p:nvSpPr>
          <p:spPr bwMode="auto">
            <a:xfrm>
              <a:off x="5599786" y="2089650"/>
              <a:ext cx="2321963" cy="284488"/>
            </a:xfrm>
            <a:prstGeom prst="rect">
              <a:avLst/>
            </a:prstGeom>
          </p:spPr>
          <p:txBody>
            <a:bodyPr wrap="none" fromWordArt="1">
              <a:prstTxWarp prst="textPlain">
                <a:avLst>
                  <a:gd name="adj" fmla="val 50000"/>
                </a:avLst>
              </a:prstTxWarp>
            </a:bodyPr>
            <a:lstStyle/>
            <a:p>
              <a:pPr algn="ctr"/>
              <a:r>
                <a:rPr lang="zh-CN" altLang="en-US" sz="2400" b="0" dirty="0">
                  <a:ln w="9525" cmpd="sng">
                    <a:solidFill>
                      <a:schemeClr val="bg1"/>
                    </a:solidFill>
                    <a:round/>
                    <a:headEnd/>
                    <a:tailEnd/>
                  </a:ln>
                  <a:solidFill>
                    <a:schemeClr val="bg1"/>
                  </a:solidFill>
                  <a:latin typeface="黑体"/>
                  <a:ea typeface="黑体"/>
                </a:rPr>
                <a:t>双击添加标题文字</a:t>
              </a:r>
            </a:p>
          </p:txBody>
        </p:sp>
        <p:sp>
          <p:nvSpPr>
            <p:cNvPr id="96" name="Rectangle 35"/>
            <p:cNvSpPr>
              <a:spLocks noChangeArrowheads="1"/>
            </p:cNvSpPr>
            <p:nvPr/>
          </p:nvSpPr>
          <p:spPr bwMode="auto">
            <a:xfrm>
              <a:off x="4749032" y="2704686"/>
              <a:ext cx="3951672" cy="901151"/>
            </a:xfrm>
            <a:prstGeom prst="rect">
              <a:avLst/>
            </a:prstGeom>
            <a:noFill/>
            <a:ln w="9525">
              <a:noFill/>
              <a:miter lim="800000"/>
              <a:headEnd/>
              <a:tailEnd/>
            </a:ln>
            <a:effectLst/>
          </p:spPr>
          <p:txBody>
            <a:bodyPr lIns="115196" tIns="57598" rIns="115196" bIns="57598" anchor="ctr">
              <a:spAutoFit/>
            </a:bodyPr>
            <a:lstStyle/>
            <a:p>
              <a:pPr algn="ctr"/>
              <a:r>
                <a:rPr lang="zh-CN" altLang="en-US" sz="1700" b="0" i="0" dirty="0">
                  <a:solidFill>
                    <a:srgbClr val="333333"/>
                  </a:solidFill>
                </a:rPr>
                <a:t>单击此处添加段落文字内容</a:t>
              </a:r>
            </a:p>
            <a:p>
              <a:pPr algn="ctr"/>
              <a:r>
                <a:rPr lang="zh-CN" altLang="en-US" sz="1700" b="0" i="0" dirty="0">
                  <a:solidFill>
                    <a:srgbClr val="333333"/>
                  </a:solidFill>
                </a:rPr>
                <a:t>单击此处添加段落文字内容</a:t>
              </a:r>
            </a:p>
            <a:p>
              <a:pPr algn="ctr"/>
              <a:r>
                <a:rPr lang="zh-CN" altLang="en-US" sz="1700" b="0" i="0" dirty="0">
                  <a:solidFill>
                    <a:srgbClr val="333333"/>
                  </a:solidFill>
                </a:rPr>
                <a:t>单击此处添加段落文字内容</a:t>
              </a:r>
            </a:p>
          </p:txBody>
        </p:sp>
      </p:grpSp>
      <p:grpSp>
        <p:nvGrpSpPr>
          <p:cNvPr id="42" name="组合 41"/>
          <p:cNvGrpSpPr/>
          <p:nvPr/>
        </p:nvGrpSpPr>
        <p:grpSpPr>
          <a:xfrm>
            <a:off x="649697" y="4091903"/>
            <a:ext cx="3955736" cy="1843753"/>
            <a:chOff x="649697" y="4091903"/>
            <a:chExt cx="3955736" cy="1843753"/>
          </a:xfrm>
        </p:grpSpPr>
        <p:grpSp>
          <p:nvGrpSpPr>
            <p:cNvPr id="56" name="Group 2"/>
            <p:cNvGrpSpPr>
              <a:grpSpLocks/>
            </p:cNvGrpSpPr>
            <p:nvPr/>
          </p:nvGrpSpPr>
          <p:grpSpPr bwMode="auto">
            <a:xfrm>
              <a:off x="659180" y="4696101"/>
              <a:ext cx="3946253" cy="1239555"/>
              <a:chOff x="0" y="0"/>
              <a:chExt cx="4354" cy="992"/>
            </a:xfrm>
          </p:grpSpPr>
          <p:sp>
            <p:nvSpPr>
              <p:cNvPr id="57" name="Rectangle 3"/>
              <p:cNvSpPr>
                <a:spLocks noChangeArrowheads="1"/>
              </p:cNvSpPr>
              <p:nvPr/>
            </p:nvSpPr>
            <p:spPr bwMode="auto">
              <a:xfrm>
                <a:off x="0" y="0"/>
                <a:ext cx="4354" cy="809"/>
              </a:xfrm>
              <a:prstGeom prst="rect">
                <a:avLst/>
              </a:prstGeom>
              <a:gradFill rotWithShape="1">
                <a:gsLst>
                  <a:gs pos="0">
                    <a:srgbClr val="DDDDDD"/>
                  </a:gs>
                  <a:gs pos="100000">
                    <a:schemeClr val="bg1"/>
                  </a:gs>
                </a:gsLst>
                <a:lin ang="5400000" scaled="1"/>
              </a:gradFill>
              <a:ln w="9525">
                <a:noFill/>
                <a:miter lim="800000"/>
                <a:headEnd/>
                <a:tailEnd/>
              </a:ln>
              <a:effectLst/>
            </p:spPr>
            <p:txBody>
              <a:bodyPr wrap="none" anchor="ctr"/>
              <a:lstStyle/>
              <a:p>
                <a:endParaRPr lang="zh-CN" altLang="en-US"/>
              </a:p>
            </p:txBody>
          </p:sp>
          <p:sp>
            <p:nvSpPr>
              <p:cNvPr id="58" name="Line 4"/>
              <p:cNvSpPr>
                <a:spLocks noChangeShapeType="1"/>
              </p:cNvSpPr>
              <p:nvPr/>
            </p:nvSpPr>
            <p:spPr bwMode="auto">
              <a:xfrm>
                <a:off x="0" y="809"/>
                <a:ext cx="4354" cy="0"/>
              </a:xfrm>
              <a:prstGeom prst="line">
                <a:avLst/>
              </a:prstGeom>
              <a:noFill/>
              <a:ln w="19050" cmpd="sng">
                <a:solidFill>
                  <a:schemeClr val="bg1"/>
                </a:solidFill>
                <a:round/>
                <a:headEnd/>
                <a:tailEnd/>
              </a:ln>
              <a:effectLst/>
            </p:spPr>
            <p:txBody>
              <a:bodyPr/>
              <a:lstStyle/>
              <a:p>
                <a:endParaRPr lang="zh-CN" altLang="en-US"/>
              </a:p>
            </p:txBody>
          </p:sp>
          <p:sp>
            <p:nvSpPr>
              <p:cNvPr id="59" name="AutoShape 5"/>
              <p:cNvSpPr>
                <a:spLocks noChangeArrowheads="1"/>
              </p:cNvSpPr>
              <p:nvPr/>
            </p:nvSpPr>
            <p:spPr bwMode="auto">
              <a:xfrm>
                <a:off x="0" y="811"/>
                <a:ext cx="4354"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grpSp>
          <p:nvGrpSpPr>
            <p:cNvPr id="60" name="Group 6"/>
            <p:cNvGrpSpPr>
              <a:grpSpLocks/>
            </p:cNvGrpSpPr>
            <p:nvPr/>
          </p:nvGrpSpPr>
          <p:grpSpPr bwMode="auto">
            <a:xfrm>
              <a:off x="659180" y="4091903"/>
              <a:ext cx="3946253" cy="604198"/>
              <a:chOff x="0" y="0"/>
              <a:chExt cx="1497" cy="998"/>
            </a:xfrm>
          </p:grpSpPr>
          <p:sp>
            <p:nvSpPr>
              <p:cNvPr id="63" name="Rectangle 7"/>
              <p:cNvSpPr>
                <a:spLocks noChangeArrowheads="1"/>
              </p:cNvSpPr>
              <p:nvPr/>
            </p:nvSpPr>
            <p:spPr bwMode="auto">
              <a:xfrm>
                <a:off x="0" y="0"/>
                <a:ext cx="1497" cy="809"/>
              </a:xfrm>
              <a:prstGeom prst="rect">
                <a:avLst/>
              </a:prstGeom>
              <a:gradFill rotWithShape="1">
                <a:gsLst>
                  <a:gs pos="0">
                    <a:schemeClr val="accent2"/>
                  </a:gs>
                  <a:gs pos="100000">
                    <a:schemeClr val="accent1"/>
                  </a:gs>
                </a:gsLst>
                <a:lin ang="2700000" scaled="1"/>
              </a:gradFill>
              <a:ln w="9525">
                <a:noFill/>
                <a:miter lim="800000"/>
                <a:headEnd/>
                <a:tailEnd/>
              </a:ln>
              <a:effectLst/>
            </p:spPr>
            <p:txBody>
              <a:bodyPr wrap="none" anchor="ctr"/>
              <a:lstStyle/>
              <a:p>
                <a:endParaRPr lang="zh-CN" altLang="en-US"/>
              </a:p>
            </p:txBody>
          </p:sp>
          <p:sp>
            <p:nvSpPr>
              <p:cNvPr id="64" name="AutoShape 8"/>
              <p:cNvSpPr>
                <a:spLocks noChangeArrowheads="1"/>
              </p:cNvSpPr>
              <p:nvPr/>
            </p:nvSpPr>
            <p:spPr bwMode="auto">
              <a:xfrm>
                <a:off x="0" y="817"/>
                <a:ext cx="1497"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chemeClr val="accent1">
                      <a:alpha val="50000"/>
                    </a:scheme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sp>
          <p:nvSpPr>
            <p:cNvPr id="92" name="WordArt 32"/>
            <p:cNvSpPr>
              <a:spLocks noChangeArrowheads="1" noChangeShapeType="1"/>
            </p:cNvSpPr>
            <p:nvPr/>
          </p:nvSpPr>
          <p:spPr bwMode="auto">
            <a:xfrm>
              <a:off x="1431362" y="4167767"/>
              <a:ext cx="2323317" cy="284488"/>
            </a:xfrm>
            <a:prstGeom prst="rect">
              <a:avLst/>
            </a:prstGeom>
          </p:spPr>
          <p:txBody>
            <a:bodyPr wrap="none" fromWordArt="1">
              <a:prstTxWarp prst="textPlain">
                <a:avLst>
                  <a:gd name="adj" fmla="val 50000"/>
                </a:avLst>
              </a:prstTxWarp>
            </a:bodyPr>
            <a:lstStyle/>
            <a:p>
              <a:pPr algn="ctr"/>
              <a:r>
                <a:rPr lang="zh-CN" altLang="en-US" sz="2400" b="0" dirty="0">
                  <a:ln w="9525" cmpd="sng">
                    <a:solidFill>
                      <a:schemeClr val="bg1"/>
                    </a:solidFill>
                    <a:round/>
                    <a:headEnd/>
                    <a:tailEnd/>
                  </a:ln>
                  <a:solidFill>
                    <a:schemeClr val="bg1"/>
                  </a:solidFill>
                  <a:latin typeface="黑体"/>
                  <a:ea typeface="黑体"/>
                </a:rPr>
                <a:t>双击添加标题文字</a:t>
              </a:r>
            </a:p>
          </p:txBody>
        </p:sp>
        <p:sp>
          <p:nvSpPr>
            <p:cNvPr id="97" name="Rectangle 36"/>
            <p:cNvSpPr>
              <a:spLocks noChangeArrowheads="1"/>
            </p:cNvSpPr>
            <p:nvPr/>
          </p:nvSpPr>
          <p:spPr bwMode="auto">
            <a:xfrm>
              <a:off x="649697" y="4812606"/>
              <a:ext cx="3947608" cy="901151"/>
            </a:xfrm>
            <a:prstGeom prst="rect">
              <a:avLst/>
            </a:prstGeom>
            <a:noFill/>
            <a:ln w="9525">
              <a:noFill/>
              <a:miter lim="800000"/>
              <a:headEnd/>
              <a:tailEnd/>
            </a:ln>
            <a:effectLst/>
          </p:spPr>
          <p:txBody>
            <a:bodyPr lIns="115196" tIns="57598" rIns="115196" bIns="57598" anchor="ctr">
              <a:spAutoFit/>
            </a:bodyPr>
            <a:lstStyle/>
            <a:p>
              <a:pPr algn="ctr"/>
              <a:r>
                <a:rPr lang="zh-CN" altLang="en-US" sz="1700" b="0" i="0" dirty="0">
                  <a:solidFill>
                    <a:srgbClr val="333333"/>
                  </a:solidFill>
                </a:rPr>
                <a:t>单击此处添加段落文字内容</a:t>
              </a:r>
            </a:p>
            <a:p>
              <a:pPr algn="ctr"/>
              <a:r>
                <a:rPr lang="zh-CN" altLang="en-US" sz="1700" b="0" i="0" dirty="0">
                  <a:solidFill>
                    <a:srgbClr val="333333"/>
                  </a:solidFill>
                </a:rPr>
                <a:t>单击此处添加段落文字内容</a:t>
              </a:r>
            </a:p>
            <a:p>
              <a:pPr algn="ctr"/>
              <a:r>
                <a:rPr lang="zh-CN" altLang="en-US" sz="1700" b="0" i="0" dirty="0">
                  <a:solidFill>
                    <a:srgbClr val="333333"/>
                  </a:solidFill>
                </a:rPr>
                <a:t>单击此处添加段落文字内容</a:t>
              </a:r>
            </a:p>
          </p:txBody>
        </p:sp>
      </p:grpSp>
      <p:grpSp>
        <p:nvGrpSpPr>
          <p:cNvPr id="43" name="组合 42"/>
          <p:cNvGrpSpPr/>
          <p:nvPr/>
        </p:nvGrpSpPr>
        <p:grpSpPr>
          <a:xfrm>
            <a:off x="4751741" y="4091903"/>
            <a:ext cx="3955736" cy="1843753"/>
            <a:chOff x="4751741" y="4091903"/>
            <a:chExt cx="3955736" cy="1843753"/>
          </a:xfrm>
        </p:grpSpPr>
        <p:grpSp>
          <p:nvGrpSpPr>
            <p:cNvPr id="65" name="Group 9"/>
            <p:cNvGrpSpPr>
              <a:grpSpLocks/>
            </p:cNvGrpSpPr>
            <p:nvPr/>
          </p:nvGrpSpPr>
          <p:grpSpPr bwMode="auto">
            <a:xfrm>
              <a:off x="4759869" y="4696101"/>
              <a:ext cx="3947608" cy="1239555"/>
              <a:chOff x="0" y="0"/>
              <a:chExt cx="4354" cy="992"/>
            </a:xfrm>
          </p:grpSpPr>
          <p:sp>
            <p:nvSpPr>
              <p:cNvPr id="66" name="Rectangle 10"/>
              <p:cNvSpPr>
                <a:spLocks noChangeArrowheads="1"/>
              </p:cNvSpPr>
              <p:nvPr/>
            </p:nvSpPr>
            <p:spPr bwMode="auto">
              <a:xfrm>
                <a:off x="0" y="0"/>
                <a:ext cx="4354" cy="809"/>
              </a:xfrm>
              <a:prstGeom prst="rect">
                <a:avLst/>
              </a:prstGeom>
              <a:gradFill rotWithShape="1">
                <a:gsLst>
                  <a:gs pos="0">
                    <a:srgbClr val="DDDDDD"/>
                  </a:gs>
                  <a:gs pos="100000">
                    <a:schemeClr val="bg1"/>
                  </a:gs>
                </a:gsLst>
                <a:lin ang="5400000" scaled="1"/>
              </a:gradFill>
              <a:ln w="9525">
                <a:noFill/>
                <a:miter lim="800000"/>
                <a:headEnd/>
                <a:tailEnd/>
              </a:ln>
              <a:effectLst/>
            </p:spPr>
            <p:txBody>
              <a:bodyPr wrap="none" anchor="ctr"/>
              <a:lstStyle/>
              <a:p>
                <a:endParaRPr lang="zh-CN" altLang="en-US"/>
              </a:p>
            </p:txBody>
          </p:sp>
          <p:sp>
            <p:nvSpPr>
              <p:cNvPr id="67" name="Line 11"/>
              <p:cNvSpPr>
                <a:spLocks noChangeShapeType="1"/>
              </p:cNvSpPr>
              <p:nvPr/>
            </p:nvSpPr>
            <p:spPr bwMode="auto">
              <a:xfrm>
                <a:off x="0" y="809"/>
                <a:ext cx="4354" cy="0"/>
              </a:xfrm>
              <a:prstGeom prst="line">
                <a:avLst/>
              </a:prstGeom>
              <a:noFill/>
              <a:ln w="19050" cmpd="sng">
                <a:solidFill>
                  <a:schemeClr val="bg1"/>
                </a:solidFill>
                <a:round/>
                <a:headEnd/>
                <a:tailEnd/>
              </a:ln>
              <a:effectLst/>
            </p:spPr>
            <p:txBody>
              <a:bodyPr/>
              <a:lstStyle/>
              <a:p>
                <a:endParaRPr lang="zh-CN" altLang="en-US"/>
              </a:p>
            </p:txBody>
          </p:sp>
          <p:sp>
            <p:nvSpPr>
              <p:cNvPr id="69" name="AutoShape 12"/>
              <p:cNvSpPr>
                <a:spLocks noChangeArrowheads="1"/>
              </p:cNvSpPr>
              <p:nvPr/>
            </p:nvSpPr>
            <p:spPr bwMode="auto">
              <a:xfrm>
                <a:off x="0" y="811"/>
                <a:ext cx="4354"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rgbClr val="DDDDDD"/>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grpSp>
          <p:nvGrpSpPr>
            <p:cNvPr id="70" name="Group 13"/>
            <p:cNvGrpSpPr>
              <a:grpSpLocks/>
            </p:cNvGrpSpPr>
            <p:nvPr/>
          </p:nvGrpSpPr>
          <p:grpSpPr bwMode="auto">
            <a:xfrm>
              <a:off x="4759869" y="4091903"/>
              <a:ext cx="3947608" cy="604198"/>
              <a:chOff x="0" y="0"/>
              <a:chExt cx="1497" cy="998"/>
            </a:xfrm>
          </p:grpSpPr>
          <p:sp>
            <p:nvSpPr>
              <p:cNvPr id="71" name="Rectangle 14"/>
              <p:cNvSpPr>
                <a:spLocks noChangeArrowheads="1"/>
              </p:cNvSpPr>
              <p:nvPr/>
            </p:nvSpPr>
            <p:spPr bwMode="auto">
              <a:xfrm>
                <a:off x="0" y="0"/>
                <a:ext cx="1497" cy="809"/>
              </a:xfrm>
              <a:prstGeom prst="rect">
                <a:avLst/>
              </a:prstGeom>
              <a:gradFill rotWithShape="1">
                <a:gsLst>
                  <a:gs pos="0">
                    <a:schemeClr val="accent2"/>
                  </a:gs>
                  <a:gs pos="100000">
                    <a:schemeClr val="accent1"/>
                  </a:gs>
                </a:gsLst>
                <a:lin ang="2700000" scaled="1"/>
              </a:gradFill>
              <a:ln w="9525">
                <a:noFill/>
                <a:miter lim="800000"/>
                <a:headEnd/>
                <a:tailEnd/>
              </a:ln>
              <a:effectLst/>
            </p:spPr>
            <p:txBody>
              <a:bodyPr wrap="none" anchor="ctr"/>
              <a:lstStyle/>
              <a:p>
                <a:endParaRPr lang="zh-CN" altLang="en-US"/>
              </a:p>
            </p:txBody>
          </p:sp>
          <p:sp>
            <p:nvSpPr>
              <p:cNvPr id="72" name="AutoShape 15"/>
              <p:cNvSpPr>
                <a:spLocks noChangeArrowheads="1"/>
              </p:cNvSpPr>
              <p:nvPr/>
            </p:nvSpPr>
            <p:spPr bwMode="auto">
              <a:xfrm>
                <a:off x="0" y="817"/>
                <a:ext cx="1497" cy="181"/>
              </a:xfrm>
              <a:custGeom>
                <a:avLst/>
                <a:gdLst>
                  <a:gd name="G0" fmla="+- 1072 0 0"/>
                  <a:gd name="G1" fmla="+- 21600 0 1072"/>
                  <a:gd name="G2" fmla="*/ 1072 1 2"/>
                  <a:gd name="G3" fmla="+- 21600 0 G2"/>
                  <a:gd name="G4" fmla="+/ 1072 21600 2"/>
                  <a:gd name="G5" fmla="+/ G1 0 2"/>
                  <a:gd name="G6" fmla="*/ 21600 21600 1072"/>
                  <a:gd name="G7" fmla="*/ G6 1 2"/>
                  <a:gd name="G8" fmla="+- 21600 0 G7"/>
                  <a:gd name="G9" fmla="*/ 21600 1 2"/>
                  <a:gd name="G10" fmla="+- 1072 0 G9"/>
                  <a:gd name="G11" fmla="?: G10 G8 0"/>
                  <a:gd name="G12" fmla="?: G10 G7 21600"/>
                  <a:gd name="T0" fmla="*/ 21064 w 21600"/>
                  <a:gd name="T1" fmla="*/ 10800 h 21600"/>
                  <a:gd name="T2" fmla="*/ 10800 w 21600"/>
                  <a:gd name="T3" fmla="*/ 21600 h 21600"/>
                  <a:gd name="T4" fmla="*/ 536 w 21600"/>
                  <a:gd name="T5" fmla="*/ 10800 h 21600"/>
                  <a:gd name="T6" fmla="*/ 10800 w 21600"/>
                  <a:gd name="T7" fmla="*/ 0 h 21600"/>
                  <a:gd name="T8" fmla="*/ 2336 w 21600"/>
                  <a:gd name="T9" fmla="*/ 2336 h 21600"/>
                  <a:gd name="T10" fmla="*/ 19264 w 21600"/>
                  <a:gd name="T11" fmla="*/ 19264 h 21600"/>
                </a:gdLst>
                <a:ahLst/>
                <a:cxnLst>
                  <a:cxn ang="0">
                    <a:pos x="T0" y="T1"/>
                  </a:cxn>
                  <a:cxn ang="0">
                    <a:pos x="T2" y="T3"/>
                  </a:cxn>
                  <a:cxn ang="0">
                    <a:pos x="T4" y="T5"/>
                  </a:cxn>
                  <a:cxn ang="0">
                    <a:pos x="T6" y="T7"/>
                  </a:cxn>
                </a:cxnLst>
                <a:rect l="T8" t="T9" r="T10" b="T11"/>
                <a:pathLst>
                  <a:path w="21600" h="21600">
                    <a:moveTo>
                      <a:pt x="0" y="0"/>
                    </a:moveTo>
                    <a:lnTo>
                      <a:pt x="1072" y="21600"/>
                    </a:lnTo>
                    <a:lnTo>
                      <a:pt x="20528" y="21600"/>
                    </a:lnTo>
                    <a:lnTo>
                      <a:pt x="21600" y="0"/>
                    </a:lnTo>
                    <a:close/>
                  </a:path>
                </a:pathLst>
              </a:custGeom>
              <a:gradFill rotWithShape="1">
                <a:gsLst>
                  <a:gs pos="0">
                    <a:schemeClr val="accent1">
                      <a:alpha val="50000"/>
                    </a:scheme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sp>
          <p:nvSpPr>
            <p:cNvPr id="93" name="WordArt 33"/>
            <p:cNvSpPr>
              <a:spLocks noChangeArrowheads="1" noChangeShapeType="1"/>
            </p:cNvSpPr>
            <p:nvPr/>
          </p:nvSpPr>
          <p:spPr bwMode="auto">
            <a:xfrm>
              <a:off x="5599786" y="4167767"/>
              <a:ext cx="2321963" cy="284488"/>
            </a:xfrm>
            <a:prstGeom prst="rect">
              <a:avLst/>
            </a:prstGeom>
          </p:spPr>
          <p:txBody>
            <a:bodyPr wrap="none" fromWordArt="1">
              <a:prstTxWarp prst="textPlain">
                <a:avLst>
                  <a:gd name="adj" fmla="val 50000"/>
                </a:avLst>
              </a:prstTxWarp>
            </a:bodyPr>
            <a:lstStyle/>
            <a:p>
              <a:pPr algn="ctr"/>
              <a:r>
                <a:rPr lang="zh-CN" altLang="en-US" sz="2400" b="0" dirty="0">
                  <a:ln w="9525" cmpd="sng">
                    <a:solidFill>
                      <a:schemeClr val="bg1"/>
                    </a:solidFill>
                    <a:round/>
                    <a:headEnd/>
                    <a:tailEnd/>
                  </a:ln>
                  <a:solidFill>
                    <a:schemeClr val="bg1"/>
                  </a:solidFill>
                  <a:latin typeface="黑体"/>
                  <a:ea typeface="黑体"/>
                </a:rPr>
                <a:t>双击添加标题文字</a:t>
              </a:r>
            </a:p>
          </p:txBody>
        </p:sp>
        <p:sp>
          <p:nvSpPr>
            <p:cNvPr id="98" name="Rectangle 37"/>
            <p:cNvSpPr>
              <a:spLocks noChangeArrowheads="1"/>
            </p:cNvSpPr>
            <p:nvPr/>
          </p:nvSpPr>
          <p:spPr bwMode="auto">
            <a:xfrm>
              <a:off x="4751741" y="4812606"/>
              <a:ext cx="3935416" cy="901151"/>
            </a:xfrm>
            <a:prstGeom prst="rect">
              <a:avLst/>
            </a:prstGeom>
            <a:noFill/>
            <a:ln w="9525">
              <a:noFill/>
              <a:miter lim="800000"/>
              <a:headEnd/>
              <a:tailEnd/>
            </a:ln>
            <a:effectLst/>
          </p:spPr>
          <p:txBody>
            <a:bodyPr lIns="115196" tIns="57598" rIns="115196" bIns="57598" anchor="ctr">
              <a:spAutoFit/>
            </a:bodyPr>
            <a:lstStyle/>
            <a:p>
              <a:pPr algn="ctr"/>
              <a:r>
                <a:rPr lang="zh-CN" altLang="en-US" sz="1700" b="0" i="0" dirty="0">
                  <a:solidFill>
                    <a:srgbClr val="333333"/>
                  </a:solidFill>
                </a:rPr>
                <a:t>单击此处添加段落文字内容</a:t>
              </a:r>
            </a:p>
            <a:p>
              <a:pPr algn="ctr"/>
              <a:r>
                <a:rPr lang="zh-CN" altLang="en-US" sz="1700" b="0" i="0" dirty="0">
                  <a:solidFill>
                    <a:srgbClr val="333333"/>
                  </a:solidFill>
                </a:rPr>
                <a:t>单击此处添加段落文字内容</a:t>
              </a:r>
            </a:p>
            <a:p>
              <a:pPr algn="ctr"/>
              <a:r>
                <a:rPr lang="zh-CN" altLang="en-US" sz="1700" b="0" i="0" dirty="0">
                  <a:solidFill>
                    <a:srgbClr val="333333"/>
                  </a:solidFill>
                </a:rPr>
                <a:t>单击此处添加段落文字内容</a:t>
              </a:r>
            </a:p>
          </p:txBody>
        </p:sp>
      </p:gr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checkerboard(across)">
                                      <p:cBhvr>
                                        <p:cTn id="11" dur="500"/>
                                        <p:tgtEl>
                                          <p:spTgt spid="40"/>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checkerboard(across)">
                                      <p:cBhvr>
                                        <p:cTn id="15" dur="500"/>
                                        <p:tgtEl>
                                          <p:spTgt spid="42"/>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checkerboard(across)">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ldLvl="0" autoUpdateAnimBg="0"/>
      <p:bldP spid="95" grpId="1" bldLvl="0" autoUpdateAnimBg="0"/>
      <p:bldP spid="95" grpId="2" bldLvl="0" autoUpdateAnimBg="0"/>
      <p:bldP spid="95" grpId="3" bldLvl="0" autoUpdateAnimBg="0"/>
      <p:bldP spid="95" grpId="4" bldLvl="0" autoUpdateAnimBg="0"/>
      <p:bldP spid="95" grpId="5" bldLvl="0" autoUpdateAnimBg="0"/>
      <p:bldP spid="95" grpId="6" bldLvl="0" autoUpdateAnimBg="0"/>
      <p:bldP spid="95" grpId="7" bldLvl="0" autoUpdateAnimBg="0"/>
      <p:bldP spid="95" grpId="8" bldLvl="0" autoUpdateAnimBg="0"/>
      <p:bldP spid="95" grpId="9" bldLvl="0" autoUpdateAnimBg="0"/>
      <p:bldP spid="95" grpId="10" bldLvl="0" autoUpdateAnimBg="0"/>
      <p:bldP spid="95" grpId="11" bldLvl="0" autoUpdateAnimBg="0"/>
      <p:bldP spid="95" grpId="12"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grpSp>
        <p:nvGrpSpPr>
          <p:cNvPr id="26630" name="Group 6"/>
          <p:cNvGrpSpPr>
            <a:grpSpLocks/>
          </p:cNvGrpSpPr>
          <p:nvPr/>
        </p:nvGrpSpPr>
        <p:grpSpPr bwMode="auto">
          <a:xfrm>
            <a:off x="1011238" y="3336925"/>
            <a:ext cx="3003550" cy="2771775"/>
            <a:chOff x="862" y="713"/>
            <a:chExt cx="3780" cy="3490"/>
          </a:xfrm>
        </p:grpSpPr>
        <p:grpSp>
          <p:nvGrpSpPr>
            <p:cNvPr id="26638" name="Group 7"/>
            <p:cNvGrpSpPr>
              <a:grpSpLocks/>
            </p:cNvGrpSpPr>
            <p:nvPr/>
          </p:nvGrpSpPr>
          <p:grpSpPr bwMode="auto">
            <a:xfrm>
              <a:off x="1082" y="2210"/>
              <a:ext cx="3406" cy="1993"/>
              <a:chOff x="1082" y="2355"/>
              <a:chExt cx="3406" cy="1993"/>
            </a:xfrm>
          </p:grpSpPr>
          <p:sp>
            <p:nvSpPr>
              <p:cNvPr id="26651" name="Freeform 8"/>
              <p:cNvSpPr>
                <a:spLocks/>
              </p:cNvSpPr>
              <p:nvPr/>
            </p:nvSpPr>
            <p:spPr bwMode="gray">
              <a:xfrm>
                <a:off x="1082" y="3026"/>
                <a:ext cx="1338" cy="1322"/>
              </a:xfrm>
              <a:custGeom>
                <a:avLst/>
                <a:gdLst>
                  <a:gd name="T0" fmla="*/ 56 w 1323"/>
                  <a:gd name="T1" fmla="*/ 367 h 1322"/>
                  <a:gd name="T2" fmla="*/ 1400 w 1323"/>
                  <a:gd name="T3" fmla="*/ 1322 h 1322"/>
                  <a:gd name="T4" fmla="*/ 1400 w 1323"/>
                  <a:gd name="T5" fmla="*/ 974 h 1322"/>
                  <a:gd name="T6" fmla="*/ 0 w 1323"/>
                  <a:gd name="T7" fmla="*/ 0 h 1322"/>
                  <a:gd name="T8" fmla="*/ 56 w 1323"/>
                  <a:gd name="T9" fmla="*/ 367 h 1322"/>
                  <a:gd name="T10" fmla="*/ 0 60000 65536"/>
                  <a:gd name="T11" fmla="*/ 0 60000 65536"/>
                  <a:gd name="T12" fmla="*/ 0 60000 65536"/>
                  <a:gd name="T13" fmla="*/ 0 60000 65536"/>
                  <a:gd name="T14" fmla="*/ 0 60000 65536"/>
                  <a:gd name="T15" fmla="*/ 0 w 1323"/>
                  <a:gd name="T16" fmla="*/ 0 h 1322"/>
                  <a:gd name="T17" fmla="*/ 1323 w 1323"/>
                  <a:gd name="T18" fmla="*/ 1322 h 1322"/>
                </a:gdLst>
                <a:ahLst/>
                <a:cxnLst>
                  <a:cxn ang="T10">
                    <a:pos x="T0" y="T1"/>
                  </a:cxn>
                  <a:cxn ang="T11">
                    <a:pos x="T2" y="T3"/>
                  </a:cxn>
                  <a:cxn ang="T12">
                    <a:pos x="T4" y="T5"/>
                  </a:cxn>
                  <a:cxn ang="T13">
                    <a:pos x="T6" y="T7"/>
                  </a:cxn>
                  <a:cxn ang="T14">
                    <a:pos x="T8" y="T9"/>
                  </a:cxn>
                </a:cxnLst>
                <a:rect l="T15" t="T16" r="T17" b="T18"/>
                <a:pathLst>
                  <a:path w="1323" h="1322">
                    <a:moveTo>
                      <a:pt x="51" y="367"/>
                    </a:moveTo>
                    <a:lnTo>
                      <a:pt x="1323" y="1322"/>
                    </a:lnTo>
                    <a:lnTo>
                      <a:pt x="1323" y="974"/>
                    </a:lnTo>
                    <a:lnTo>
                      <a:pt x="0" y="0"/>
                    </a:lnTo>
                    <a:lnTo>
                      <a:pt x="51" y="367"/>
                    </a:lnTo>
                    <a:close/>
                  </a:path>
                </a:pathLst>
              </a:custGeom>
              <a:solidFill>
                <a:srgbClr val="808080"/>
              </a:solidFill>
              <a:ln w="9525">
                <a:noFill/>
                <a:round/>
                <a:headEnd/>
                <a:tailEnd/>
              </a:ln>
            </p:spPr>
            <p:txBody>
              <a:bodyPr wrap="none" anchor="ctr"/>
              <a:lstStyle/>
              <a:p>
                <a:endParaRPr lang="zh-CN" altLang="en-US"/>
              </a:p>
            </p:txBody>
          </p:sp>
          <p:sp>
            <p:nvSpPr>
              <p:cNvPr id="26652" name="Freeform 9"/>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 name="T15" fmla="*/ 0 w 2083"/>
                  <a:gd name="T16" fmla="*/ 0 h 1418"/>
                  <a:gd name="T17" fmla="*/ 2083 w 2083"/>
                  <a:gd name="T18" fmla="*/ 1418 h 1418"/>
                </a:gdLst>
                <a:ahLst/>
                <a:cxnLst>
                  <a:cxn ang="T10">
                    <a:pos x="T0" y="T1"/>
                  </a:cxn>
                  <a:cxn ang="T11">
                    <a:pos x="T2" y="T3"/>
                  </a:cxn>
                  <a:cxn ang="T12">
                    <a:pos x="T4" y="T5"/>
                  </a:cxn>
                  <a:cxn ang="T13">
                    <a:pos x="T6" y="T7"/>
                  </a:cxn>
                  <a:cxn ang="T14">
                    <a:pos x="T8" y="T9"/>
                  </a:cxn>
                </a:cxnLst>
                <a:rect l="T15" t="T16" r="T17" b="T18"/>
                <a:pathLst>
                  <a:path w="2083" h="1418">
                    <a:moveTo>
                      <a:pt x="0" y="1070"/>
                    </a:moveTo>
                    <a:lnTo>
                      <a:pt x="2083" y="0"/>
                    </a:lnTo>
                    <a:lnTo>
                      <a:pt x="2045" y="355"/>
                    </a:lnTo>
                    <a:lnTo>
                      <a:pt x="7" y="1418"/>
                    </a:lnTo>
                    <a:lnTo>
                      <a:pt x="0" y="1070"/>
                    </a:lnTo>
                    <a:close/>
                  </a:path>
                </a:pathLst>
              </a:custGeom>
              <a:solidFill>
                <a:schemeClr val="hlink"/>
              </a:solidFill>
              <a:ln w="9525">
                <a:noFill/>
                <a:round/>
                <a:headEnd/>
                <a:tailEnd/>
              </a:ln>
            </p:spPr>
            <p:txBody>
              <a:bodyPr wrap="none" anchor="ctr"/>
              <a:lstStyle/>
              <a:p>
                <a:endParaRPr lang="zh-CN" altLang="en-US"/>
              </a:p>
            </p:txBody>
          </p:sp>
          <p:sp>
            <p:nvSpPr>
              <p:cNvPr id="26653" name="Freeform 10"/>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 name="T15" fmla="*/ 0 w 3406"/>
                  <a:gd name="T16" fmla="*/ 0 h 1639"/>
                  <a:gd name="T17" fmla="*/ 3406 w 3406"/>
                  <a:gd name="T18" fmla="*/ 1639 h 1639"/>
                </a:gdLst>
                <a:ahLst/>
                <a:cxnLst>
                  <a:cxn ang="T10">
                    <a:pos x="T0" y="T1"/>
                  </a:cxn>
                  <a:cxn ang="T11">
                    <a:pos x="T2" y="T3"/>
                  </a:cxn>
                  <a:cxn ang="T12">
                    <a:pos x="T4" y="T5"/>
                  </a:cxn>
                  <a:cxn ang="T13">
                    <a:pos x="T6" y="T7"/>
                  </a:cxn>
                  <a:cxn ang="T14">
                    <a:pos x="T8" y="T9"/>
                  </a:cxn>
                </a:cxnLst>
                <a:rect l="T15" t="T16" r="T17" b="T18"/>
                <a:pathLst>
                  <a:path w="3406" h="1639">
                    <a:moveTo>
                      <a:pt x="1323" y="1639"/>
                    </a:moveTo>
                    <a:lnTo>
                      <a:pt x="0" y="671"/>
                    </a:lnTo>
                    <a:lnTo>
                      <a:pt x="1969" y="0"/>
                    </a:lnTo>
                    <a:lnTo>
                      <a:pt x="3406" y="569"/>
                    </a:lnTo>
                    <a:lnTo>
                      <a:pt x="1323" y="1639"/>
                    </a:lnTo>
                    <a:close/>
                  </a:path>
                </a:pathLst>
              </a:custGeom>
              <a:solidFill>
                <a:srgbClr val="969696"/>
              </a:solidFill>
              <a:ln w="9525">
                <a:noFill/>
                <a:round/>
                <a:headEnd/>
                <a:tailEnd/>
              </a:ln>
            </p:spPr>
            <p:txBody>
              <a:bodyPr wrap="none" anchor="ctr"/>
              <a:lstStyle/>
              <a:p>
                <a:endParaRPr lang="zh-CN" altLang="en-US"/>
              </a:p>
            </p:txBody>
          </p:sp>
        </p:grpSp>
        <p:grpSp>
          <p:nvGrpSpPr>
            <p:cNvPr id="26639" name="Group 11"/>
            <p:cNvGrpSpPr>
              <a:grpSpLocks/>
            </p:cNvGrpSpPr>
            <p:nvPr/>
          </p:nvGrpSpPr>
          <p:grpSpPr bwMode="auto">
            <a:xfrm>
              <a:off x="1009" y="1723"/>
              <a:ext cx="3528" cy="1993"/>
              <a:chOff x="1082" y="2355"/>
              <a:chExt cx="3406" cy="1993"/>
            </a:xfrm>
          </p:grpSpPr>
          <p:sp>
            <p:nvSpPr>
              <p:cNvPr id="26648" name="Freeform 12"/>
              <p:cNvSpPr>
                <a:spLocks/>
              </p:cNvSpPr>
              <p:nvPr/>
            </p:nvSpPr>
            <p:spPr bwMode="gray">
              <a:xfrm>
                <a:off x="1082" y="3026"/>
                <a:ext cx="1338" cy="1322"/>
              </a:xfrm>
              <a:custGeom>
                <a:avLst/>
                <a:gdLst>
                  <a:gd name="T0" fmla="*/ 56 w 1323"/>
                  <a:gd name="T1" fmla="*/ 367 h 1322"/>
                  <a:gd name="T2" fmla="*/ 1400 w 1323"/>
                  <a:gd name="T3" fmla="*/ 1322 h 1322"/>
                  <a:gd name="T4" fmla="*/ 1400 w 1323"/>
                  <a:gd name="T5" fmla="*/ 974 h 1322"/>
                  <a:gd name="T6" fmla="*/ 0 w 1323"/>
                  <a:gd name="T7" fmla="*/ 0 h 1322"/>
                  <a:gd name="T8" fmla="*/ 56 w 1323"/>
                  <a:gd name="T9" fmla="*/ 367 h 1322"/>
                  <a:gd name="T10" fmla="*/ 0 60000 65536"/>
                  <a:gd name="T11" fmla="*/ 0 60000 65536"/>
                  <a:gd name="T12" fmla="*/ 0 60000 65536"/>
                  <a:gd name="T13" fmla="*/ 0 60000 65536"/>
                  <a:gd name="T14" fmla="*/ 0 60000 65536"/>
                  <a:gd name="T15" fmla="*/ 0 w 1323"/>
                  <a:gd name="T16" fmla="*/ 0 h 1322"/>
                  <a:gd name="T17" fmla="*/ 1323 w 1323"/>
                  <a:gd name="T18" fmla="*/ 1322 h 1322"/>
                </a:gdLst>
                <a:ahLst/>
                <a:cxnLst>
                  <a:cxn ang="T10">
                    <a:pos x="T0" y="T1"/>
                  </a:cxn>
                  <a:cxn ang="T11">
                    <a:pos x="T2" y="T3"/>
                  </a:cxn>
                  <a:cxn ang="T12">
                    <a:pos x="T4" y="T5"/>
                  </a:cxn>
                  <a:cxn ang="T13">
                    <a:pos x="T6" y="T7"/>
                  </a:cxn>
                  <a:cxn ang="T14">
                    <a:pos x="T8" y="T9"/>
                  </a:cxn>
                </a:cxnLst>
                <a:rect l="T15" t="T16" r="T17" b="T18"/>
                <a:pathLst>
                  <a:path w="1323" h="1322">
                    <a:moveTo>
                      <a:pt x="51" y="367"/>
                    </a:moveTo>
                    <a:lnTo>
                      <a:pt x="1323" y="1322"/>
                    </a:lnTo>
                    <a:lnTo>
                      <a:pt x="1323" y="974"/>
                    </a:lnTo>
                    <a:lnTo>
                      <a:pt x="0" y="0"/>
                    </a:lnTo>
                    <a:lnTo>
                      <a:pt x="51" y="367"/>
                    </a:lnTo>
                    <a:close/>
                  </a:path>
                </a:pathLst>
              </a:custGeom>
              <a:solidFill>
                <a:srgbClr val="B2B2B2"/>
              </a:solidFill>
              <a:ln w="9525">
                <a:noFill/>
                <a:round/>
                <a:headEnd/>
                <a:tailEnd/>
              </a:ln>
            </p:spPr>
            <p:txBody>
              <a:bodyPr wrap="none" anchor="ctr"/>
              <a:lstStyle/>
              <a:p>
                <a:endParaRPr lang="zh-CN" altLang="en-US"/>
              </a:p>
            </p:txBody>
          </p:sp>
          <p:sp>
            <p:nvSpPr>
              <p:cNvPr id="26649" name="Freeform 13"/>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 name="T15" fmla="*/ 0 w 2083"/>
                  <a:gd name="T16" fmla="*/ 0 h 1418"/>
                  <a:gd name="T17" fmla="*/ 2083 w 2083"/>
                  <a:gd name="T18" fmla="*/ 1418 h 1418"/>
                </a:gdLst>
                <a:ahLst/>
                <a:cxnLst>
                  <a:cxn ang="T10">
                    <a:pos x="T0" y="T1"/>
                  </a:cxn>
                  <a:cxn ang="T11">
                    <a:pos x="T2" y="T3"/>
                  </a:cxn>
                  <a:cxn ang="T12">
                    <a:pos x="T4" y="T5"/>
                  </a:cxn>
                  <a:cxn ang="T13">
                    <a:pos x="T6" y="T7"/>
                  </a:cxn>
                  <a:cxn ang="T14">
                    <a:pos x="T8" y="T9"/>
                  </a:cxn>
                </a:cxnLst>
                <a:rect l="T15" t="T16" r="T17" b="T18"/>
                <a:pathLst>
                  <a:path w="2083" h="1418">
                    <a:moveTo>
                      <a:pt x="0" y="1070"/>
                    </a:moveTo>
                    <a:lnTo>
                      <a:pt x="2083" y="0"/>
                    </a:lnTo>
                    <a:lnTo>
                      <a:pt x="2045" y="355"/>
                    </a:lnTo>
                    <a:lnTo>
                      <a:pt x="7" y="1418"/>
                    </a:lnTo>
                    <a:lnTo>
                      <a:pt x="0" y="1070"/>
                    </a:lnTo>
                    <a:close/>
                  </a:path>
                </a:pathLst>
              </a:custGeom>
              <a:solidFill>
                <a:schemeClr val="accent1"/>
              </a:solidFill>
              <a:ln w="9525">
                <a:noFill/>
                <a:round/>
                <a:headEnd/>
                <a:tailEnd/>
              </a:ln>
            </p:spPr>
            <p:txBody>
              <a:bodyPr wrap="none" anchor="ctr"/>
              <a:lstStyle/>
              <a:p>
                <a:endParaRPr lang="zh-CN" altLang="en-US"/>
              </a:p>
            </p:txBody>
          </p:sp>
          <p:sp>
            <p:nvSpPr>
              <p:cNvPr id="26650" name="Freeform 14"/>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 name="T15" fmla="*/ 0 w 3406"/>
                  <a:gd name="T16" fmla="*/ 0 h 1639"/>
                  <a:gd name="T17" fmla="*/ 3406 w 3406"/>
                  <a:gd name="T18" fmla="*/ 1639 h 1639"/>
                </a:gdLst>
                <a:ahLst/>
                <a:cxnLst>
                  <a:cxn ang="T10">
                    <a:pos x="T0" y="T1"/>
                  </a:cxn>
                  <a:cxn ang="T11">
                    <a:pos x="T2" y="T3"/>
                  </a:cxn>
                  <a:cxn ang="T12">
                    <a:pos x="T4" y="T5"/>
                  </a:cxn>
                  <a:cxn ang="T13">
                    <a:pos x="T6" y="T7"/>
                  </a:cxn>
                  <a:cxn ang="T14">
                    <a:pos x="T8" y="T9"/>
                  </a:cxn>
                </a:cxnLst>
                <a:rect l="T15" t="T16" r="T17" b="T18"/>
                <a:pathLst>
                  <a:path w="3406" h="1639">
                    <a:moveTo>
                      <a:pt x="1323" y="1639"/>
                    </a:moveTo>
                    <a:lnTo>
                      <a:pt x="0" y="671"/>
                    </a:lnTo>
                    <a:lnTo>
                      <a:pt x="1969" y="0"/>
                    </a:lnTo>
                    <a:lnTo>
                      <a:pt x="3406" y="569"/>
                    </a:lnTo>
                    <a:lnTo>
                      <a:pt x="1323" y="1639"/>
                    </a:lnTo>
                    <a:close/>
                  </a:path>
                </a:pathLst>
              </a:custGeom>
              <a:solidFill>
                <a:srgbClr val="B4B4B4"/>
              </a:solidFill>
              <a:ln w="9525">
                <a:noFill/>
                <a:round/>
                <a:headEnd/>
                <a:tailEnd/>
              </a:ln>
            </p:spPr>
            <p:txBody>
              <a:bodyPr wrap="none" anchor="ctr"/>
              <a:lstStyle/>
              <a:p>
                <a:endParaRPr lang="zh-CN" altLang="en-US"/>
              </a:p>
            </p:txBody>
          </p:sp>
        </p:grpSp>
        <p:grpSp>
          <p:nvGrpSpPr>
            <p:cNvPr id="26640" name="Group 15"/>
            <p:cNvGrpSpPr>
              <a:grpSpLocks/>
            </p:cNvGrpSpPr>
            <p:nvPr/>
          </p:nvGrpSpPr>
          <p:grpSpPr bwMode="auto">
            <a:xfrm>
              <a:off x="935" y="1219"/>
              <a:ext cx="3653" cy="1993"/>
              <a:chOff x="1082" y="2355"/>
              <a:chExt cx="3406" cy="1993"/>
            </a:xfrm>
          </p:grpSpPr>
          <p:sp>
            <p:nvSpPr>
              <p:cNvPr id="26645" name="Freeform 16"/>
              <p:cNvSpPr>
                <a:spLocks/>
              </p:cNvSpPr>
              <p:nvPr/>
            </p:nvSpPr>
            <p:spPr bwMode="gray">
              <a:xfrm>
                <a:off x="1082" y="3026"/>
                <a:ext cx="1338" cy="1322"/>
              </a:xfrm>
              <a:custGeom>
                <a:avLst/>
                <a:gdLst>
                  <a:gd name="T0" fmla="*/ 56 w 1323"/>
                  <a:gd name="T1" fmla="*/ 367 h 1322"/>
                  <a:gd name="T2" fmla="*/ 1400 w 1323"/>
                  <a:gd name="T3" fmla="*/ 1322 h 1322"/>
                  <a:gd name="T4" fmla="*/ 1400 w 1323"/>
                  <a:gd name="T5" fmla="*/ 974 h 1322"/>
                  <a:gd name="T6" fmla="*/ 0 w 1323"/>
                  <a:gd name="T7" fmla="*/ 0 h 1322"/>
                  <a:gd name="T8" fmla="*/ 56 w 1323"/>
                  <a:gd name="T9" fmla="*/ 367 h 1322"/>
                  <a:gd name="T10" fmla="*/ 0 60000 65536"/>
                  <a:gd name="T11" fmla="*/ 0 60000 65536"/>
                  <a:gd name="T12" fmla="*/ 0 60000 65536"/>
                  <a:gd name="T13" fmla="*/ 0 60000 65536"/>
                  <a:gd name="T14" fmla="*/ 0 60000 65536"/>
                  <a:gd name="T15" fmla="*/ 0 w 1323"/>
                  <a:gd name="T16" fmla="*/ 0 h 1322"/>
                  <a:gd name="T17" fmla="*/ 1323 w 1323"/>
                  <a:gd name="T18" fmla="*/ 1322 h 1322"/>
                </a:gdLst>
                <a:ahLst/>
                <a:cxnLst>
                  <a:cxn ang="T10">
                    <a:pos x="T0" y="T1"/>
                  </a:cxn>
                  <a:cxn ang="T11">
                    <a:pos x="T2" y="T3"/>
                  </a:cxn>
                  <a:cxn ang="T12">
                    <a:pos x="T4" y="T5"/>
                  </a:cxn>
                  <a:cxn ang="T13">
                    <a:pos x="T6" y="T7"/>
                  </a:cxn>
                  <a:cxn ang="T14">
                    <a:pos x="T8" y="T9"/>
                  </a:cxn>
                </a:cxnLst>
                <a:rect l="T15" t="T16" r="T17" b="T18"/>
                <a:pathLst>
                  <a:path w="1323" h="1322">
                    <a:moveTo>
                      <a:pt x="51" y="367"/>
                    </a:moveTo>
                    <a:lnTo>
                      <a:pt x="1323" y="1322"/>
                    </a:lnTo>
                    <a:lnTo>
                      <a:pt x="1323" y="974"/>
                    </a:lnTo>
                    <a:lnTo>
                      <a:pt x="0" y="0"/>
                    </a:lnTo>
                    <a:lnTo>
                      <a:pt x="51" y="367"/>
                    </a:lnTo>
                    <a:close/>
                  </a:path>
                </a:pathLst>
              </a:custGeom>
              <a:solidFill>
                <a:srgbClr val="C0C0C0"/>
              </a:solidFill>
              <a:ln w="9525">
                <a:noFill/>
                <a:round/>
                <a:headEnd/>
                <a:tailEnd/>
              </a:ln>
            </p:spPr>
            <p:txBody>
              <a:bodyPr wrap="none" anchor="ctr"/>
              <a:lstStyle/>
              <a:p>
                <a:endParaRPr lang="zh-CN" altLang="en-US"/>
              </a:p>
            </p:txBody>
          </p:sp>
          <p:sp>
            <p:nvSpPr>
              <p:cNvPr id="26646" name="Freeform 17"/>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 name="T15" fmla="*/ 0 w 2083"/>
                  <a:gd name="T16" fmla="*/ 0 h 1418"/>
                  <a:gd name="T17" fmla="*/ 2083 w 2083"/>
                  <a:gd name="T18" fmla="*/ 1418 h 1418"/>
                </a:gdLst>
                <a:ahLst/>
                <a:cxnLst>
                  <a:cxn ang="T10">
                    <a:pos x="T0" y="T1"/>
                  </a:cxn>
                  <a:cxn ang="T11">
                    <a:pos x="T2" y="T3"/>
                  </a:cxn>
                  <a:cxn ang="T12">
                    <a:pos x="T4" y="T5"/>
                  </a:cxn>
                  <a:cxn ang="T13">
                    <a:pos x="T6" y="T7"/>
                  </a:cxn>
                  <a:cxn ang="T14">
                    <a:pos x="T8" y="T9"/>
                  </a:cxn>
                </a:cxnLst>
                <a:rect l="T15" t="T16" r="T17" b="T18"/>
                <a:pathLst>
                  <a:path w="2083" h="1418">
                    <a:moveTo>
                      <a:pt x="0" y="1070"/>
                    </a:moveTo>
                    <a:lnTo>
                      <a:pt x="2083" y="0"/>
                    </a:lnTo>
                    <a:lnTo>
                      <a:pt x="2045" y="355"/>
                    </a:lnTo>
                    <a:lnTo>
                      <a:pt x="7" y="1418"/>
                    </a:lnTo>
                    <a:lnTo>
                      <a:pt x="0" y="1070"/>
                    </a:lnTo>
                    <a:close/>
                  </a:path>
                </a:pathLst>
              </a:custGeom>
              <a:solidFill>
                <a:schemeClr val="folHlink"/>
              </a:solidFill>
              <a:ln w="9525">
                <a:noFill/>
                <a:round/>
                <a:headEnd/>
                <a:tailEnd/>
              </a:ln>
            </p:spPr>
            <p:txBody>
              <a:bodyPr wrap="none" anchor="ctr"/>
              <a:lstStyle/>
              <a:p>
                <a:endParaRPr lang="zh-CN" altLang="en-US"/>
              </a:p>
            </p:txBody>
          </p:sp>
          <p:sp>
            <p:nvSpPr>
              <p:cNvPr id="26647" name="Freeform 18"/>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 name="T15" fmla="*/ 0 w 3406"/>
                  <a:gd name="T16" fmla="*/ 0 h 1639"/>
                  <a:gd name="T17" fmla="*/ 3406 w 3406"/>
                  <a:gd name="T18" fmla="*/ 1639 h 1639"/>
                </a:gdLst>
                <a:ahLst/>
                <a:cxnLst>
                  <a:cxn ang="T10">
                    <a:pos x="T0" y="T1"/>
                  </a:cxn>
                  <a:cxn ang="T11">
                    <a:pos x="T2" y="T3"/>
                  </a:cxn>
                  <a:cxn ang="T12">
                    <a:pos x="T4" y="T5"/>
                  </a:cxn>
                  <a:cxn ang="T13">
                    <a:pos x="T6" y="T7"/>
                  </a:cxn>
                  <a:cxn ang="T14">
                    <a:pos x="T8" y="T9"/>
                  </a:cxn>
                </a:cxnLst>
                <a:rect l="T15" t="T16" r="T17" b="T18"/>
                <a:pathLst>
                  <a:path w="3406" h="1639">
                    <a:moveTo>
                      <a:pt x="1323" y="1639"/>
                    </a:moveTo>
                    <a:lnTo>
                      <a:pt x="0" y="671"/>
                    </a:lnTo>
                    <a:lnTo>
                      <a:pt x="1969" y="0"/>
                    </a:lnTo>
                    <a:lnTo>
                      <a:pt x="3406" y="569"/>
                    </a:lnTo>
                    <a:lnTo>
                      <a:pt x="1323" y="1639"/>
                    </a:lnTo>
                    <a:close/>
                  </a:path>
                </a:pathLst>
              </a:custGeom>
              <a:solidFill>
                <a:srgbClr val="DDDDDD"/>
              </a:solidFill>
              <a:ln w="9525">
                <a:noFill/>
                <a:round/>
                <a:headEnd/>
                <a:tailEnd/>
              </a:ln>
            </p:spPr>
            <p:txBody>
              <a:bodyPr wrap="none" anchor="ctr"/>
              <a:lstStyle/>
              <a:p>
                <a:endParaRPr lang="zh-CN" altLang="en-US"/>
              </a:p>
            </p:txBody>
          </p:sp>
        </p:grpSp>
        <p:grpSp>
          <p:nvGrpSpPr>
            <p:cNvPr id="26641" name="Group 19"/>
            <p:cNvGrpSpPr>
              <a:grpSpLocks/>
            </p:cNvGrpSpPr>
            <p:nvPr/>
          </p:nvGrpSpPr>
          <p:grpSpPr bwMode="auto">
            <a:xfrm>
              <a:off x="862" y="713"/>
              <a:ext cx="3780" cy="1993"/>
              <a:chOff x="1082" y="2355"/>
              <a:chExt cx="3406" cy="1993"/>
            </a:xfrm>
          </p:grpSpPr>
          <p:sp>
            <p:nvSpPr>
              <p:cNvPr id="26642" name="Freeform 20"/>
              <p:cNvSpPr>
                <a:spLocks/>
              </p:cNvSpPr>
              <p:nvPr/>
            </p:nvSpPr>
            <p:spPr bwMode="gray">
              <a:xfrm>
                <a:off x="1082" y="3026"/>
                <a:ext cx="1338" cy="1322"/>
              </a:xfrm>
              <a:custGeom>
                <a:avLst/>
                <a:gdLst>
                  <a:gd name="T0" fmla="*/ 56 w 1323"/>
                  <a:gd name="T1" fmla="*/ 367 h 1322"/>
                  <a:gd name="T2" fmla="*/ 1400 w 1323"/>
                  <a:gd name="T3" fmla="*/ 1322 h 1322"/>
                  <a:gd name="T4" fmla="*/ 1400 w 1323"/>
                  <a:gd name="T5" fmla="*/ 974 h 1322"/>
                  <a:gd name="T6" fmla="*/ 0 w 1323"/>
                  <a:gd name="T7" fmla="*/ 0 h 1322"/>
                  <a:gd name="T8" fmla="*/ 56 w 1323"/>
                  <a:gd name="T9" fmla="*/ 367 h 1322"/>
                  <a:gd name="T10" fmla="*/ 0 60000 65536"/>
                  <a:gd name="T11" fmla="*/ 0 60000 65536"/>
                  <a:gd name="T12" fmla="*/ 0 60000 65536"/>
                  <a:gd name="T13" fmla="*/ 0 60000 65536"/>
                  <a:gd name="T14" fmla="*/ 0 60000 65536"/>
                  <a:gd name="T15" fmla="*/ 0 w 1323"/>
                  <a:gd name="T16" fmla="*/ 0 h 1322"/>
                  <a:gd name="T17" fmla="*/ 1323 w 1323"/>
                  <a:gd name="T18" fmla="*/ 1322 h 1322"/>
                </a:gdLst>
                <a:ahLst/>
                <a:cxnLst>
                  <a:cxn ang="T10">
                    <a:pos x="T0" y="T1"/>
                  </a:cxn>
                  <a:cxn ang="T11">
                    <a:pos x="T2" y="T3"/>
                  </a:cxn>
                  <a:cxn ang="T12">
                    <a:pos x="T4" y="T5"/>
                  </a:cxn>
                  <a:cxn ang="T13">
                    <a:pos x="T6" y="T7"/>
                  </a:cxn>
                  <a:cxn ang="T14">
                    <a:pos x="T8" y="T9"/>
                  </a:cxn>
                </a:cxnLst>
                <a:rect l="T15" t="T16" r="T17" b="T18"/>
                <a:pathLst>
                  <a:path w="1323" h="1322">
                    <a:moveTo>
                      <a:pt x="51" y="367"/>
                    </a:moveTo>
                    <a:lnTo>
                      <a:pt x="1323" y="1322"/>
                    </a:lnTo>
                    <a:lnTo>
                      <a:pt x="1323" y="974"/>
                    </a:lnTo>
                    <a:lnTo>
                      <a:pt x="0" y="0"/>
                    </a:lnTo>
                    <a:lnTo>
                      <a:pt x="51" y="367"/>
                    </a:lnTo>
                    <a:close/>
                  </a:path>
                </a:pathLst>
              </a:custGeom>
              <a:solidFill>
                <a:srgbClr val="DDDDDD"/>
              </a:solidFill>
              <a:ln w="9525">
                <a:noFill/>
                <a:round/>
                <a:headEnd/>
                <a:tailEnd/>
              </a:ln>
            </p:spPr>
            <p:txBody>
              <a:bodyPr wrap="none" anchor="ctr"/>
              <a:lstStyle/>
              <a:p>
                <a:endParaRPr lang="zh-CN" altLang="en-US"/>
              </a:p>
            </p:txBody>
          </p:sp>
          <p:sp>
            <p:nvSpPr>
              <p:cNvPr id="26643" name="Freeform 21"/>
              <p:cNvSpPr>
                <a:spLocks/>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 name="T15" fmla="*/ 0 w 2083"/>
                  <a:gd name="T16" fmla="*/ 0 h 1418"/>
                  <a:gd name="T17" fmla="*/ 2083 w 2083"/>
                  <a:gd name="T18" fmla="*/ 1418 h 1418"/>
                </a:gdLst>
                <a:ahLst/>
                <a:cxnLst>
                  <a:cxn ang="T10">
                    <a:pos x="T0" y="T1"/>
                  </a:cxn>
                  <a:cxn ang="T11">
                    <a:pos x="T2" y="T3"/>
                  </a:cxn>
                  <a:cxn ang="T12">
                    <a:pos x="T4" y="T5"/>
                  </a:cxn>
                  <a:cxn ang="T13">
                    <a:pos x="T6" y="T7"/>
                  </a:cxn>
                  <a:cxn ang="T14">
                    <a:pos x="T8" y="T9"/>
                  </a:cxn>
                </a:cxnLst>
                <a:rect l="T15" t="T16" r="T17" b="T18"/>
                <a:pathLst>
                  <a:path w="2083" h="1418">
                    <a:moveTo>
                      <a:pt x="0" y="1070"/>
                    </a:moveTo>
                    <a:lnTo>
                      <a:pt x="2083" y="0"/>
                    </a:lnTo>
                    <a:lnTo>
                      <a:pt x="2045" y="355"/>
                    </a:lnTo>
                    <a:lnTo>
                      <a:pt x="7" y="1418"/>
                    </a:lnTo>
                    <a:lnTo>
                      <a:pt x="0" y="1070"/>
                    </a:lnTo>
                    <a:close/>
                  </a:path>
                </a:pathLst>
              </a:custGeom>
              <a:solidFill>
                <a:schemeClr val="accent2"/>
              </a:solidFill>
              <a:ln w="9525">
                <a:noFill/>
                <a:round/>
                <a:headEnd/>
                <a:tailEnd/>
              </a:ln>
            </p:spPr>
            <p:txBody>
              <a:bodyPr wrap="none" anchor="ctr"/>
              <a:lstStyle/>
              <a:p>
                <a:endParaRPr lang="zh-CN" altLang="en-US"/>
              </a:p>
            </p:txBody>
          </p:sp>
          <p:sp>
            <p:nvSpPr>
              <p:cNvPr id="26644" name="Freeform 22"/>
              <p:cNvSpPr>
                <a:spLocks/>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 name="T15" fmla="*/ 0 w 3406"/>
                  <a:gd name="T16" fmla="*/ 0 h 1639"/>
                  <a:gd name="T17" fmla="*/ 3406 w 3406"/>
                  <a:gd name="T18" fmla="*/ 1639 h 1639"/>
                </a:gdLst>
                <a:ahLst/>
                <a:cxnLst>
                  <a:cxn ang="T10">
                    <a:pos x="T0" y="T1"/>
                  </a:cxn>
                  <a:cxn ang="T11">
                    <a:pos x="T2" y="T3"/>
                  </a:cxn>
                  <a:cxn ang="T12">
                    <a:pos x="T4" y="T5"/>
                  </a:cxn>
                  <a:cxn ang="T13">
                    <a:pos x="T6" y="T7"/>
                  </a:cxn>
                  <a:cxn ang="T14">
                    <a:pos x="T8" y="T9"/>
                  </a:cxn>
                </a:cxnLst>
                <a:rect l="T15" t="T16" r="T17" b="T18"/>
                <a:pathLst>
                  <a:path w="3406" h="1639">
                    <a:moveTo>
                      <a:pt x="1323" y="1639"/>
                    </a:moveTo>
                    <a:lnTo>
                      <a:pt x="0" y="671"/>
                    </a:lnTo>
                    <a:lnTo>
                      <a:pt x="1969" y="0"/>
                    </a:lnTo>
                    <a:lnTo>
                      <a:pt x="3406" y="569"/>
                    </a:lnTo>
                    <a:lnTo>
                      <a:pt x="1323" y="1639"/>
                    </a:lnTo>
                    <a:close/>
                  </a:path>
                </a:pathLst>
              </a:custGeom>
              <a:gradFill rotWithShape="1">
                <a:gsLst>
                  <a:gs pos="0">
                    <a:srgbClr val="D6D6D6"/>
                  </a:gs>
                  <a:gs pos="100000">
                    <a:srgbClr val="F8F8F8"/>
                  </a:gs>
                </a:gsLst>
                <a:lin ang="5400000" scaled="1"/>
              </a:gradFill>
              <a:ln w="9525">
                <a:noFill/>
                <a:round/>
                <a:headEnd/>
                <a:tailEnd/>
              </a:ln>
            </p:spPr>
            <p:txBody>
              <a:bodyPr wrap="none" anchor="ctr"/>
              <a:lstStyle/>
              <a:p>
                <a:endParaRPr lang="zh-CN" altLang="en-US"/>
              </a:p>
            </p:txBody>
          </p:sp>
        </p:grpSp>
      </p:grpSp>
      <p:sp>
        <p:nvSpPr>
          <p:cNvPr id="26635" name="AutoShape 27"/>
          <p:cNvSpPr>
            <a:spLocks noChangeArrowheads="1"/>
          </p:cNvSpPr>
          <p:nvPr/>
        </p:nvSpPr>
        <p:spPr bwMode="ltGray">
          <a:xfrm rot="-544120">
            <a:off x="581025" y="3536950"/>
            <a:ext cx="393700" cy="1920875"/>
          </a:xfrm>
          <a:prstGeom prst="upArrow">
            <a:avLst>
              <a:gd name="adj1" fmla="val 50194"/>
              <a:gd name="adj2" fmla="val 74947"/>
            </a:avLst>
          </a:prstGeom>
          <a:gradFill rotWithShape="1">
            <a:gsLst>
              <a:gs pos="0">
                <a:schemeClr val="accent2"/>
              </a:gs>
              <a:gs pos="100000">
                <a:srgbClr val="FFFFFF">
                  <a:alpha val="0"/>
                </a:srgbClr>
              </a:gs>
            </a:gsLst>
            <a:lin ang="5400000" scaled="1"/>
          </a:gradFill>
          <a:ln w="9525" algn="ctr">
            <a:noFill/>
            <a:miter lim="800000"/>
            <a:headEnd/>
            <a:tailEnd/>
          </a:ln>
        </p:spPr>
        <p:txBody>
          <a:bodyPr wrap="none" anchor="ctr"/>
          <a:lstStyle/>
          <a:p>
            <a:endParaRPr lang="zh-CN" altLang="en-US"/>
          </a:p>
        </p:txBody>
      </p:sp>
      <p:grpSp>
        <p:nvGrpSpPr>
          <p:cNvPr id="30" name="组合 29"/>
          <p:cNvGrpSpPr/>
          <p:nvPr/>
        </p:nvGrpSpPr>
        <p:grpSpPr>
          <a:xfrm>
            <a:off x="1071563" y="2293938"/>
            <a:ext cx="2901950" cy="871537"/>
            <a:chOff x="1071563" y="2293938"/>
            <a:chExt cx="2901950" cy="871537"/>
          </a:xfrm>
        </p:grpSpPr>
        <p:sp>
          <p:nvSpPr>
            <p:cNvPr id="26629" name="AutoShape 5"/>
            <p:cNvSpPr>
              <a:spLocks noChangeArrowheads="1"/>
            </p:cNvSpPr>
            <p:nvPr/>
          </p:nvSpPr>
          <p:spPr bwMode="gray">
            <a:xfrm>
              <a:off x="1071563" y="2330450"/>
              <a:ext cx="995362" cy="835025"/>
            </a:xfrm>
            <a:prstGeom prst="curvedRightArrow">
              <a:avLst>
                <a:gd name="adj1" fmla="val 19583"/>
                <a:gd name="adj2" fmla="val 44676"/>
                <a:gd name="adj3" fmla="val 33652"/>
              </a:avLst>
            </a:prstGeom>
            <a:gradFill rotWithShape="1">
              <a:gsLst>
                <a:gs pos="0">
                  <a:srgbClr val="03D4A8"/>
                </a:gs>
                <a:gs pos="25000">
                  <a:srgbClr val="21D6E0"/>
                </a:gs>
                <a:gs pos="75000">
                  <a:srgbClr val="0087E6"/>
                </a:gs>
                <a:gs pos="100000">
                  <a:srgbClr val="005CBF"/>
                </a:gs>
              </a:gsLst>
              <a:lin ang="0" scaled="1"/>
            </a:gradFill>
            <a:ln w="9525">
              <a:noFill/>
              <a:miter lim="800000"/>
              <a:headEnd/>
              <a:tailEnd/>
            </a:ln>
          </p:spPr>
          <p:txBody>
            <a:bodyPr wrap="none" anchor="ctr"/>
            <a:lstStyle/>
            <a:p>
              <a:endParaRPr lang="zh-CN" altLang="en-US"/>
            </a:p>
          </p:txBody>
        </p:sp>
        <p:sp>
          <p:nvSpPr>
            <p:cNvPr id="26628" name="AutoShape 4"/>
            <p:cNvSpPr>
              <a:spLocks noChangeArrowheads="1"/>
            </p:cNvSpPr>
            <p:nvPr/>
          </p:nvSpPr>
          <p:spPr bwMode="gray">
            <a:xfrm flipH="1">
              <a:off x="2978150" y="2293938"/>
              <a:ext cx="995363" cy="835025"/>
            </a:xfrm>
            <a:prstGeom prst="curvedRightArrow">
              <a:avLst>
                <a:gd name="adj1" fmla="val 16542"/>
                <a:gd name="adj2" fmla="val 38977"/>
                <a:gd name="adj3" fmla="val 33846"/>
              </a:avLst>
            </a:prstGeom>
            <a:gradFill rotWithShape="1">
              <a:gsLst>
                <a:gs pos="0">
                  <a:srgbClr val="03D4A8"/>
                </a:gs>
                <a:gs pos="25000">
                  <a:srgbClr val="21D6E0"/>
                </a:gs>
                <a:gs pos="75000">
                  <a:srgbClr val="0087E6"/>
                </a:gs>
                <a:gs pos="100000">
                  <a:srgbClr val="005CBF"/>
                </a:gs>
              </a:gsLst>
              <a:lin ang="0" scaled="1"/>
            </a:gradFill>
            <a:ln w="9525">
              <a:noFill/>
              <a:miter lim="800000"/>
              <a:headEnd/>
              <a:tailEnd/>
            </a:ln>
          </p:spPr>
          <p:txBody>
            <a:bodyPr wrap="none" anchor="ctr"/>
            <a:lstStyle/>
            <a:p>
              <a:endParaRPr lang="zh-CN" altLang="en-US"/>
            </a:p>
          </p:txBody>
        </p:sp>
      </p:grpSp>
      <p:grpSp>
        <p:nvGrpSpPr>
          <p:cNvPr id="31" name="组合 30"/>
          <p:cNvGrpSpPr/>
          <p:nvPr/>
        </p:nvGrpSpPr>
        <p:grpSpPr>
          <a:xfrm>
            <a:off x="4659313" y="2362200"/>
            <a:ext cx="4038600" cy="3057525"/>
            <a:chOff x="4659313" y="2362200"/>
            <a:chExt cx="4038600" cy="3057525"/>
          </a:xfrm>
        </p:grpSpPr>
        <p:sp>
          <p:nvSpPr>
            <p:cNvPr id="26627" name="AutoShape 2"/>
            <p:cNvSpPr>
              <a:spLocks noChangeArrowheads="1"/>
            </p:cNvSpPr>
            <p:nvPr/>
          </p:nvSpPr>
          <p:spPr bwMode="auto">
            <a:xfrm>
              <a:off x="4659313" y="2362200"/>
              <a:ext cx="4038600" cy="3057525"/>
            </a:xfrm>
            <a:prstGeom prst="roundRect">
              <a:avLst>
                <a:gd name="adj" fmla="val 5856"/>
              </a:avLst>
            </a:prstGeom>
            <a:solidFill>
              <a:srgbClr val="FFFFFF"/>
            </a:solidFill>
            <a:ln w="9525">
              <a:solidFill>
                <a:srgbClr val="000000"/>
              </a:solidFill>
              <a:prstDash val="dash"/>
              <a:round/>
              <a:headEnd/>
              <a:tailEnd/>
            </a:ln>
          </p:spPr>
          <p:txBody>
            <a:bodyPr wrap="none" anchor="ctr"/>
            <a:lstStyle/>
            <a:p>
              <a:endParaRPr lang="zh-CN" altLang="en-US"/>
            </a:p>
          </p:txBody>
        </p:sp>
        <p:sp>
          <p:nvSpPr>
            <p:cNvPr id="26632" name="AutoShape 24"/>
            <p:cNvSpPr>
              <a:spLocks/>
            </p:cNvSpPr>
            <p:nvPr/>
          </p:nvSpPr>
          <p:spPr bwMode="blackWhite">
            <a:xfrm>
              <a:off x="4738688" y="3357563"/>
              <a:ext cx="3900487" cy="522287"/>
            </a:xfrm>
            <a:prstGeom prst="callout2">
              <a:avLst>
                <a:gd name="adj1" fmla="val 21884"/>
                <a:gd name="adj2" fmla="val -1954"/>
                <a:gd name="adj3" fmla="val 21884"/>
                <a:gd name="adj4" fmla="val -11843"/>
                <a:gd name="adj5" fmla="val 200306"/>
                <a:gd name="adj6" fmla="val -22060"/>
              </a:avLst>
            </a:prstGeom>
            <a:noFill/>
            <a:ln w="9525">
              <a:solidFill>
                <a:srgbClr val="000000"/>
              </a:solidFill>
              <a:miter lim="800000"/>
              <a:headEnd type="diamond" w="med" len="med"/>
              <a:tailEnd/>
            </a:ln>
          </p:spPr>
          <p:txBody>
            <a:bodyPr anchor="ctr"/>
            <a:lstStyle/>
            <a:p>
              <a:pPr eaLnBrk="0" hangingPunct="0"/>
              <a:r>
                <a:rPr lang="zh-CN" altLang="en-US" b="0" dirty="0" smtClean="0">
                  <a:solidFill>
                    <a:schemeClr val="accent2"/>
                  </a:solidFill>
                  <a:cs typeface="Arial" charset="0"/>
                </a:rPr>
                <a:t>点击增加文本点击增加文本</a:t>
              </a:r>
              <a:endParaRPr lang="en-US" altLang="zh-CN" b="0" dirty="0" smtClean="0">
                <a:solidFill>
                  <a:schemeClr val="accent2"/>
                </a:solidFill>
                <a:cs typeface="Arial" charset="0"/>
              </a:endParaRPr>
            </a:p>
          </p:txBody>
        </p:sp>
        <p:sp>
          <p:nvSpPr>
            <p:cNvPr id="26633" name="AutoShape 25"/>
            <p:cNvSpPr>
              <a:spLocks/>
            </p:cNvSpPr>
            <p:nvPr/>
          </p:nvSpPr>
          <p:spPr bwMode="blackWhite">
            <a:xfrm>
              <a:off x="4730750" y="4703763"/>
              <a:ext cx="3865563" cy="449262"/>
            </a:xfrm>
            <a:prstGeom prst="callout2">
              <a:avLst>
                <a:gd name="adj1" fmla="val 25440"/>
                <a:gd name="adj2" fmla="val -1972"/>
                <a:gd name="adj3" fmla="val 25440"/>
                <a:gd name="adj4" fmla="val -13551"/>
                <a:gd name="adj5" fmla="val 107773"/>
                <a:gd name="adj6" fmla="val -25505"/>
              </a:avLst>
            </a:prstGeom>
            <a:noFill/>
            <a:ln w="9525">
              <a:solidFill>
                <a:srgbClr val="000000"/>
              </a:solidFill>
              <a:miter lim="800000"/>
              <a:headEnd type="diamond" w="med" len="med"/>
              <a:tailEnd/>
            </a:ln>
          </p:spPr>
          <p:txBody>
            <a:bodyPr anchor="ctr"/>
            <a:lstStyle/>
            <a:p>
              <a:pPr eaLnBrk="0" hangingPunct="0"/>
              <a:r>
                <a:rPr lang="zh-CN" altLang="en-US" b="0" dirty="0" smtClean="0">
                  <a:solidFill>
                    <a:schemeClr val="accent2"/>
                  </a:solidFill>
                  <a:cs typeface="Arial" charset="0"/>
                </a:rPr>
                <a:t>点击增加文本点击增加文本</a:t>
              </a:r>
              <a:endParaRPr lang="en-US" altLang="zh-CN" b="0" dirty="0" smtClean="0">
                <a:solidFill>
                  <a:schemeClr val="accent2"/>
                </a:solidFill>
                <a:cs typeface="Arial" charset="0"/>
              </a:endParaRPr>
            </a:p>
          </p:txBody>
        </p:sp>
        <p:sp>
          <p:nvSpPr>
            <p:cNvPr id="26634" name="AutoShape 26"/>
            <p:cNvSpPr>
              <a:spLocks/>
            </p:cNvSpPr>
            <p:nvPr/>
          </p:nvSpPr>
          <p:spPr bwMode="blackWhite">
            <a:xfrm>
              <a:off x="4730750" y="4059238"/>
              <a:ext cx="3879850" cy="482600"/>
            </a:xfrm>
            <a:prstGeom prst="callout2">
              <a:avLst>
                <a:gd name="adj1" fmla="val 23685"/>
                <a:gd name="adj2" fmla="val -1963"/>
                <a:gd name="adj3" fmla="val 23685"/>
                <a:gd name="adj4" fmla="val -13218"/>
                <a:gd name="adj5" fmla="val 157894"/>
                <a:gd name="adj6" fmla="val -24755"/>
              </a:avLst>
            </a:prstGeom>
            <a:noFill/>
            <a:ln w="9525">
              <a:solidFill>
                <a:srgbClr val="000000"/>
              </a:solidFill>
              <a:miter lim="800000"/>
              <a:headEnd type="diamond" w="med" len="med"/>
              <a:tailEnd/>
            </a:ln>
          </p:spPr>
          <p:txBody>
            <a:bodyPr anchor="ctr"/>
            <a:lstStyle/>
            <a:p>
              <a:pPr eaLnBrk="0" hangingPunct="0"/>
              <a:r>
                <a:rPr lang="zh-CN" altLang="en-US" b="0" dirty="0" smtClean="0">
                  <a:solidFill>
                    <a:schemeClr val="accent2"/>
                  </a:solidFill>
                  <a:cs typeface="Arial" charset="0"/>
                </a:rPr>
                <a:t>点击增加文本点击增加文本</a:t>
              </a:r>
              <a:endParaRPr lang="en-US" altLang="zh-CN" b="0" dirty="0" smtClean="0">
                <a:solidFill>
                  <a:schemeClr val="accent2"/>
                </a:solidFill>
                <a:cs typeface="Arial" charset="0"/>
              </a:endParaRPr>
            </a:p>
            <a:p>
              <a:pPr eaLnBrk="0" hangingPunct="0"/>
              <a:endParaRPr lang="en-US" altLang="zh-CN" dirty="0">
                <a:solidFill>
                  <a:schemeClr val="accent1"/>
                </a:solidFill>
                <a:cs typeface="Arial" charset="0"/>
              </a:endParaRPr>
            </a:p>
          </p:txBody>
        </p:sp>
        <p:sp>
          <p:nvSpPr>
            <p:cNvPr id="26631" name="AutoShape 23"/>
            <p:cNvSpPr>
              <a:spLocks/>
            </p:cNvSpPr>
            <p:nvPr/>
          </p:nvSpPr>
          <p:spPr bwMode="blackWhite">
            <a:xfrm>
              <a:off x="4752975" y="2644775"/>
              <a:ext cx="3916363" cy="515938"/>
            </a:xfrm>
            <a:prstGeom prst="callout2">
              <a:avLst>
                <a:gd name="adj1" fmla="val 22153"/>
                <a:gd name="adj2" fmla="val -1944"/>
                <a:gd name="adj3" fmla="val 22153"/>
                <a:gd name="adj4" fmla="val -12162"/>
                <a:gd name="adj5" fmla="val 265847"/>
                <a:gd name="adj6" fmla="val -22903"/>
              </a:avLst>
            </a:prstGeom>
            <a:noFill/>
            <a:ln w="9525">
              <a:solidFill>
                <a:srgbClr val="000000"/>
              </a:solidFill>
              <a:miter lim="800000"/>
              <a:headEnd type="diamond" w="med" len="med"/>
              <a:tailEnd/>
            </a:ln>
          </p:spPr>
          <p:txBody>
            <a:bodyPr anchor="ctr"/>
            <a:lstStyle/>
            <a:p>
              <a:pPr eaLnBrk="0" hangingPunct="0"/>
              <a:r>
                <a:rPr lang="zh-CN" altLang="en-US" b="0" dirty="0" smtClean="0">
                  <a:solidFill>
                    <a:schemeClr val="accent2"/>
                  </a:solidFill>
                  <a:cs typeface="Arial" charset="0"/>
                </a:rPr>
                <a:t>点击增加文本点击增加文本</a:t>
              </a:r>
              <a:endParaRPr lang="en-US" altLang="zh-CN" b="0" dirty="0">
                <a:solidFill>
                  <a:schemeClr val="accent2"/>
                </a:solidFill>
                <a:cs typeface="Arial" charset="0"/>
              </a:endParaRPr>
            </a:p>
          </p:txBody>
        </p:sp>
      </p:grpSp>
      <p:pic>
        <p:nvPicPr>
          <p:cNvPr id="26637" name="Picture 29" descr="num11"/>
          <p:cNvPicPr>
            <a:picLocks noChangeAspect="1" noChangeArrowheads="1"/>
          </p:cNvPicPr>
          <p:nvPr/>
        </p:nvPicPr>
        <p:blipFill>
          <a:blip r:embed="rId3"/>
          <a:srcRect/>
          <a:stretch>
            <a:fillRect/>
          </a:stretch>
        </p:blipFill>
        <p:spPr bwMode="auto">
          <a:xfrm>
            <a:off x="720725" y="1371600"/>
            <a:ext cx="2447925" cy="2759075"/>
          </a:xfrm>
          <a:prstGeom prst="rect">
            <a:avLst/>
          </a:prstGeom>
          <a:noFill/>
          <a:ln w="9525">
            <a:noFill/>
            <a:miter lim="800000"/>
            <a:headEnd/>
            <a:tailEnd/>
          </a:ln>
        </p:spPr>
      </p:pic>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p:cTn id="7" dur="1000" fill="hold"/>
                                        <p:tgtEl>
                                          <p:spTgt spid="26630"/>
                                        </p:tgtEl>
                                        <p:attrNameLst>
                                          <p:attrName>ppt_w</p:attrName>
                                        </p:attrNameLst>
                                      </p:cBhvr>
                                      <p:tavLst>
                                        <p:tav tm="0">
                                          <p:val>
                                            <p:strVal val="#ppt_w*0.70"/>
                                          </p:val>
                                        </p:tav>
                                        <p:tav tm="100000">
                                          <p:val>
                                            <p:strVal val="#ppt_w"/>
                                          </p:val>
                                        </p:tav>
                                      </p:tavLst>
                                    </p:anim>
                                    <p:anim calcmode="lin" valueType="num">
                                      <p:cBhvr>
                                        <p:cTn id="8" dur="1000" fill="hold"/>
                                        <p:tgtEl>
                                          <p:spTgt spid="26630"/>
                                        </p:tgtEl>
                                        <p:attrNameLst>
                                          <p:attrName>ppt_h</p:attrName>
                                        </p:attrNameLst>
                                      </p:cBhvr>
                                      <p:tavLst>
                                        <p:tav tm="0">
                                          <p:val>
                                            <p:strVal val="#ppt_h"/>
                                          </p:val>
                                        </p:tav>
                                        <p:tav tm="100000">
                                          <p:val>
                                            <p:strVal val="#ppt_h"/>
                                          </p:val>
                                        </p:tav>
                                      </p:tavLst>
                                    </p:anim>
                                    <p:animEffect transition="in" filter="fade">
                                      <p:cBhvr>
                                        <p:cTn id="9" dur="1000"/>
                                        <p:tgtEl>
                                          <p:spTgt spid="26630"/>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6635"/>
                                        </p:tgtEl>
                                        <p:attrNameLst>
                                          <p:attrName>style.visibility</p:attrName>
                                        </p:attrNameLst>
                                      </p:cBhvr>
                                      <p:to>
                                        <p:strVal val="visible"/>
                                      </p:to>
                                    </p:set>
                                    <p:animEffect transition="in" filter="fade">
                                      <p:cBhvr>
                                        <p:cTn id="13" dur="1000"/>
                                        <p:tgtEl>
                                          <p:spTgt spid="26635"/>
                                        </p:tgtEl>
                                      </p:cBhvr>
                                    </p:animEffect>
                                    <p:anim calcmode="lin" valueType="num">
                                      <p:cBhvr>
                                        <p:cTn id="14" dur="1000" fill="hold"/>
                                        <p:tgtEl>
                                          <p:spTgt spid="26635"/>
                                        </p:tgtEl>
                                        <p:attrNameLst>
                                          <p:attrName>ppt_x</p:attrName>
                                        </p:attrNameLst>
                                      </p:cBhvr>
                                      <p:tavLst>
                                        <p:tav tm="0">
                                          <p:val>
                                            <p:strVal val="#ppt_x"/>
                                          </p:val>
                                        </p:tav>
                                        <p:tav tm="100000">
                                          <p:val>
                                            <p:strVal val="#ppt_x"/>
                                          </p:val>
                                        </p:tav>
                                      </p:tavLst>
                                    </p:anim>
                                    <p:anim calcmode="lin" valueType="num">
                                      <p:cBhvr>
                                        <p:cTn id="15" dur="1000" fill="hold"/>
                                        <p:tgtEl>
                                          <p:spTgt spid="2663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6637"/>
                                        </p:tgtEl>
                                        <p:attrNameLst>
                                          <p:attrName>style.visibility</p:attrName>
                                        </p:attrNameLst>
                                      </p:cBhvr>
                                      <p:to>
                                        <p:strVal val="visible"/>
                                      </p:to>
                                    </p:set>
                                    <p:animEffect transition="in" filter="fade">
                                      <p:cBhvr>
                                        <p:cTn id="19" dur="1000"/>
                                        <p:tgtEl>
                                          <p:spTgt spid="26637"/>
                                        </p:tgtEl>
                                      </p:cBhvr>
                                    </p:animEffect>
                                    <p:anim calcmode="lin" valueType="num">
                                      <p:cBhvr>
                                        <p:cTn id="20" dur="1000" fill="hold"/>
                                        <p:tgtEl>
                                          <p:spTgt spid="26637"/>
                                        </p:tgtEl>
                                        <p:attrNameLst>
                                          <p:attrName>ppt_x</p:attrName>
                                        </p:attrNameLst>
                                      </p:cBhvr>
                                      <p:tavLst>
                                        <p:tav tm="0">
                                          <p:val>
                                            <p:strVal val="#ppt_x"/>
                                          </p:val>
                                        </p:tav>
                                        <p:tav tm="100000">
                                          <p:val>
                                            <p:strVal val="#ppt_x"/>
                                          </p:val>
                                        </p:tav>
                                      </p:tavLst>
                                    </p:anim>
                                    <p:anim calcmode="lin" valueType="num">
                                      <p:cBhvr>
                                        <p:cTn id="21" dur="1000" fill="hold"/>
                                        <p:tgtEl>
                                          <p:spTgt spid="2663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3" presetClass="entr" presetSubtype="16"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childTnLst>
                                </p:cTn>
                              </p:par>
                            </p:childTnLst>
                          </p:cTn>
                        </p:par>
                        <p:par>
                          <p:cTn id="27" fill="hold">
                            <p:stCondLst>
                              <p:cond delay="35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slide(fromLeft)">
                                      <p:cBhvr>
                                        <p:cTn id="30"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AutoShape 2"/>
          <p:cNvSpPr>
            <a:spLocks noChangeArrowheads="1"/>
          </p:cNvSpPr>
          <p:nvPr/>
        </p:nvSpPr>
        <p:spPr bwMode="auto">
          <a:xfrm>
            <a:off x="1979638" y="2459056"/>
            <a:ext cx="5164137" cy="3495675"/>
          </a:xfrm>
          <a:prstGeom prst="roundRect">
            <a:avLst>
              <a:gd name="adj" fmla="val 9694"/>
            </a:avLst>
          </a:prstGeom>
          <a:noFill/>
          <a:ln w="19050" algn="ctr">
            <a:solidFill>
              <a:schemeClr val="hlink"/>
            </a:solidFill>
            <a:prstDash val="sysDot"/>
            <a:round/>
            <a:headEnd/>
            <a:tailEnd/>
          </a:ln>
        </p:spPr>
        <p:txBody>
          <a:bodyPr wrap="none" lIns="87313" tIns="44450" rIns="87313" bIns="44450" anchor="ctr"/>
          <a:lstStyle/>
          <a:p>
            <a:endParaRPr lang="zh-CN" altLang="zh-CN" sz="1600" b="0">
              <a:solidFill>
                <a:schemeClr val="tx2"/>
              </a:solidFill>
              <a:ea typeface="PMingLiU" pitchFamily="18" charset="-120"/>
            </a:endParaRPr>
          </a:p>
        </p:txBody>
      </p:sp>
      <p:grpSp>
        <p:nvGrpSpPr>
          <p:cNvPr id="67" name="组合 66"/>
          <p:cNvGrpSpPr/>
          <p:nvPr/>
        </p:nvGrpSpPr>
        <p:grpSpPr>
          <a:xfrm>
            <a:off x="2908325" y="1514494"/>
            <a:ext cx="3178175" cy="1377950"/>
            <a:chOff x="2895600" y="1176338"/>
            <a:chExt cx="3178175" cy="1377950"/>
          </a:xfrm>
        </p:grpSpPr>
        <p:pic>
          <p:nvPicPr>
            <p:cNvPr id="4101" name="Picture 8" descr="阴影5"/>
            <p:cNvPicPr>
              <a:picLocks noChangeAspect="1" noChangeArrowheads="1"/>
            </p:cNvPicPr>
            <p:nvPr/>
          </p:nvPicPr>
          <p:blipFill>
            <a:blip r:embed="rId3"/>
            <a:srcRect/>
            <a:stretch>
              <a:fillRect/>
            </a:stretch>
          </p:blipFill>
          <p:spPr bwMode="auto">
            <a:xfrm>
              <a:off x="2895600" y="2387600"/>
              <a:ext cx="3178175" cy="166688"/>
            </a:xfrm>
            <a:prstGeom prst="rect">
              <a:avLst/>
            </a:prstGeom>
            <a:noFill/>
            <a:ln w="9525">
              <a:noFill/>
              <a:miter lim="800000"/>
              <a:headEnd/>
              <a:tailEnd/>
            </a:ln>
          </p:spPr>
        </p:pic>
        <p:sp>
          <p:nvSpPr>
            <p:cNvPr id="4102" name="AutoShape 9"/>
            <p:cNvSpPr>
              <a:spLocks noChangeArrowheads="1"/>
            </p:cNvSpPr>
            <p:nvPr/>
          </p:nvSpPr>
          <p:spPr bwMode="auto">
            <a:xfrm>
              <a:off x="2917825" y="1685925"/>
              <a:ext cx="3098800" cy="796925"/>
            </a:xfrm>
            <a:prstGeom prst="roundRect">
              <a:avLst>
                <a:gd name="adj" fmla="val 5630"/>
              </a:avLst>
            </a:prstGeom>
            <a:gradFill rotWithShape="1">
              <a:gsLst>
                <a:gs pos="0">
                  <a:srgbClr val="FFFFFF"/>
                </a:gs>
                <a:gs pos="100000">
                  <a:srgbClr val="D8D8D8"/>
                </a:gs>
              </a:gsLst>
              <a:lin ang="5400000" scaled="1"/>
            </a:gradFill>
            <a:ln w="6350" algn="ctr">
              <a:solidFill>
                <a:srgbClr val="C0C0C0"/>
              </a:solidFill>
              <a:round/>
              <a:headEnd/>
              <a:tailEnd/>
            </a:ln>
          </p:spPr>
          <p:txBody>
            <a:bodyPr wrap="none" anchor="ctr"/>
            <a:lstStyle/>
            <a:p>
              <a:pPr algn="ctr">
                <a:spcBef>
                  <a:spcPct val="20000"/>
                </a:spcBef>
                <a:buClr>
                  <a:srgbClr val="E1B40C"/>
                </a:buClr>
                <a:buFont typeface="微软雅黑" pitchFamily="34" charset="-122"/>
                <a:buNone/>
              </a:pPr>
              <a:r>
                <a:rPr lang="zh-CN" altLang="en-US" sz="1000" b="0">
                  <a:solidFill>
                    <a:srgbClr val="000000"/>
                  </a:solidFill>
                  <a:latin typeface="微软雅黑" pitchFamily="34" charset="-122"/>
                </a:rPr>
                <a:t>单击此处添加文字内容   单击此处添加文字内容</a:t>
              </a:r>
            </a:p>
            <a:p>
              <a:pPr algn="ctr">
                <a:spcBef>
                  <a:spcPct val="20000"/>
                </a:spcBef>
                <a:buClr>
                  <a:srgbClr val="E1B40C"/>
                </a:buClr>
                <a:buFont typeface="微软雅黑" pitchFamily="34" charset="-122"/>
                <a:buNone/>
              </a:pPr>
              <a:r>
                <a:rPr lang="zh-CN" altLang="en-US" sz="1000" b="0">
                  <a:solidFill>
                    <a:srgbClr val="000000"/>
                  </a:solidFill>
                  <a:latin typeface="微软雅黑" pitchFamily="34" charset="-122"/>
                </a:rPr>
                <a:t>单击此处添加文字内容   单击此处添加文字内容</a:t>
              </a:r>
              <a:endParaRPr lang="zh-CN" altLang="zh-CN" sz="1000" b="0">
                <a:solidFill>
                  <a:srgbClr val="000000"/>
                </a:solidFill>
                <a:latin typeface="微软雅黑" pitchFamily="34" charset="-122"/>
              </a:endParaRPr>
            </a:p>
          </p:txBody>
        </p:sp>
        <p:sp>
          <p:nvSpPr>
            <p:cNvPr id="3080" name="Oval 8"/>
            <p:cNvSpPr>
              <a:spLocks noChangeAspect="1" noChangeArrowheads="1"/>
            </p:cNvSpPr>
            <p:nvPr/>
          </p:nvSpPr>
          <p:spPr bwMode="gray">
            <a:xfrm>
              <a:off x="3033713" y="1627188"/>
              <a:ext cx="569912" cy="276225"/>
            </a:xfrm>
            <a:prstGeom prst="ellipse">
              <a:avLst/>
            </a:prstGeom>
            <a:gradFill rotWithShape="1">
              <a:gsLst>
                <a:gs pos="0">
                  <a:schemeClr val="tx1">
                    <a:alpha val="60001"/>
                  </a:schemeClr>
                </a:gs>
                <a:gs pos="100000">
                  <a:schemeClr val="tx1">
                    <a:gamma/>
                    <a:tint val="0"/>
                    <a:invGamma/>
                    <a:alpha val="0"/>
                  </a:schemeClr>
                </a:gs>
              </a:gsLst>
              <a:path path="shape">
                <a:fillToRect l="50000" t="50000" r="50000" b="50000"/>
              </a:path>
            </a:gradFill>
            <a:ln w="9525" algn="ctr">
              <a:noFill/>
              <a:round/>
              <a:headEnd/>
              <a:tailEnd/>
            </a:ln>
            <a:effectLst/>
          </p:spPr>
          <p:txBody>
            <a:bodyPr vert="eaVert" wrap="none" anchor="ctr"/>
            <a:lstStyle/>
            <a:p>
              <a:pPr>
                <a:defRPr/>
              </a:pPr>
              <a:endParaRPr lang="zh-CN" altLang="zh-CN" sz="1400" b="0">
                <a:ea typeface="PMingLiU" pitchFamily="18" charset="-120"/>
              </a:endParaRPr>
            </a:p>
          </p:txBody>
        </p:sp>
        <p:sp>
          <p:nvSpPr>
            <p:cNvPr id="4104" name="Arc 9"/>
            <p:cNvSpPr>
              <a:spLocks/>
            </p:cNvSpPr>
            <p:nvPr/>
          </p:nvSpPr>
          <p:spPr bwMode="auto">
            <a:xfrm>
              <a:off x="3044825" y="1509713"/>
              <a:ext cx="550863" cy="303212"/>
            </a:xfrm>
            <a:custGeom>
              <a:avLst/>
              <a:gdLst>
                <a:gd name="T0" fmla="*/ 2147483647 w 43195"/>
                <a:gd name="T1" fmla="*/ 2147483647 h 23732"/>
                <a:gd name="T2" fmla="*/ 1004921478 w 43195"/>
                <a:gd name="T3" fmla="*/ 0 h 23732"/>
                <a:gd name="T4" fmla="*/ 2147483647 w 43195"/>
                <a:gd name="T5" fmla="*/ 2147483647 h 23732"/>
                <a:gd name="T6" fmla="*/ 0 60000 65536"/>
                <a:gd name="T7" fmla="*/ 0 60000 65536"/>
                <a:gd name="T8" fmla="*/ 0 60000 65536"/>
                <a:gd name="T9" fmla="*/ 0 w 43195"/>
                <a:gd name="T10" fmla="*/ 0 h 23732"/>
                <a:gd name="T11" fmla="*/ 43195 w 43195"/>
                <a:gd name="T12" fmla="*/ 23732 h 23732"/>
              </a:gdLst>
              <a:ahLst/>
              <a:cxnLst>
                <a:cxn ang="T6">
                  <a:pos x="T0" y="T1"/>
                </a:cxn>
                <a:cxn ang="T7">
                  <a:pos x="T2" y="T3"/>
                </a:cxn>
                <a:cxn ang="T8">
                  <a:pos x="T4" y="T5"/>
                </a:cxn>
              </a:cxnLst>
              <a:rect l="T9" t="T10" r="T11" b="T12"/>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gradFill rotWithShape="1">
              <a:gsLst>
                <a:gs pos="0">
                  <a:srgbClr val="FF0000"/>
                </a:gs>
                <a:gs pos="100000">
                  <a:srgbClr val="CC0000"/>
                </a:gs>
              </a:gsLst>
              <a:lin ang="5400000" scaled="1"/>
            </a:gradFill>
            <a:ln w="9525" algn="ctr">
              <a:noFill/>
              <a:round/>
              <a:headEnd/>
              <a:tailEnd/>
            </a:ln>
          </p:spPr>
          <p:txBody>
            <a:bodyPr wrap="none" anchor="ctr"/>
            <a:lstStyle/>
            <a:p>
              <a:endParaRPr lang="zh-CN" altLang="en-US"/>
            </a:p>
          </p:txBody>
        </p:sp>
        <p:sp>
          <p:nvSpPr>
            <p:cNvPr id="4105" name="Oval 10"/>
            <p:cNvSpPr>
              <a:spLocks noChangeAspect="1" noChangeArrowheads="1"/>
            </p:cNvSpPr>
            <p:nvPr/>
          </p:nvSpPr>
          <p:spPr bwMode="auto">
            <a:xfrm>
              <a:off x="3033713" y="1397000"/>
              <a:ext cx="569912" cy="277813"/>
            </a:xfrm>
            <a:prstGeom prst="ellipse">
              <a:avLst/>
            </a:prstGeom>
            <a:gradFill rotWithShape="1">
              <a:gsLst>
                <a:gs pos="0">
                  <a:srgbClr val="FF0000"/>
                </a:gs>
                <a:gs pos="100000">
                  <a:srgbClr val="CC0000"/>
                </a:gs>
              </a:gsLst>
              <a:lin ang="5400000" scaled="1"/>
            </a:gradFill>
            <a:ln w="9525" algn="ctr">
              <a:noFill/>
              <a:round/>
              <a:headEnd/>
              <a:tailEnd/>
            </a:ln>
          </p:spPr>
          <p:txBody>
            <a:bodyPr wrap="none" anchor="ctr"/>
            <a:lstStyle/>
            <a:p>
              <a:endParaRPr lang="zh-CN" altLang="zh-CN" b="0"/>
            </a:p>
          </p:txBody>
        </p:sp>
        <p:grpSp>
          <p:nvGrpSpPr>
            <p:cNvPr id="4106" name="Group 11"/>
            <p:cNvGrpSpPr>
              <a:grpSpLocks/>
            </p:cNvGrpSpPr>
            <p:nvPr/>
          </p:nvGrpSpPr>
          <p:grpSpPr bwMode="auto">
            <a:xfrm>
              <a:off x="3257550" y="1176338"/>
              <a:ext cx="128588" cy="355600"/>
              <a:chOff x="3288" y="2455"/>
              <a:chExt cx="203" cy="567"/>
            </a:xfrm>
          </p:grpSpPr>
          <p:grpSp>
            <p:nvGrpSpPr>
              <p:cNvPr id="4158" name="Group 12"/>
              <p:cNvGrpSpPr>
                <a:grpSpLocks/>
              </p:cNvGrpSpPr>
              <p:nvPr/>
            </p:nvGrpSpPr>
            <p:grpSpPr bwMode="auto">
              <a:xfrm>
                <a:off x="3335" y="2700"/>
                <a:ext cx="108" cy="322"/>
                <a:chOff x="3243" y="2500"/>
                <a:chExt cx="567" cy="1701"/>
              </a:xfrm>
            </p:grpSpPr>
            <p:sp>
              <p:nvSpPr>
                <p:cNvPr id="4161" name="AutoShape 13"/>
                <p:cNvSpPr>
                  <a:spLocks noChangeArrowheads="1"/>
                </p:cNvSpPr>
                <p:nvPr/>
              </p:nvSpPr>
              <p:spPr bwMode="auto">
                <a:xfrm rot="5400000">
                  <a:off x="2517" y="3226"/>
                  <a:ext cx="1701" cy="250"/>
                </a:xfrm>
                <a:prstGeom prst="roundRect">
                  <a:avLst>
                    <a:gd name="adj" fmla="val 16667"/>
                  </a:avLst>
                </a:prstGeom>
                <a:solidFill>
                  <a:schemeClr val="tx1"/>
                </a:solidFill>
                <a:ln w="9525">
                  <a:noFill/>
                  <a:round/>
                  <a:headEnd/>
                  <a:tailEnd/>
                </a:ln>
              </p:spPr>
              <p:txBody>
                <a:bodyPr wrap="none" anchor="ctr"/>
                <a:lstStyle/>
                <a:p>
                  <a:pPr algn="ctr" latinLnBrk="1"/>
                  <a:endParaRPr lang="zh-CN" altLang="zh-CN" sz="1400" b="0">
                    <a:latin typeface="Gulim" pitchFamily="34" charset="-127"/>
                    <a:ea typeface="Gulim" pitchFamily="34" charset="-127"/>
                  </a:endParaRPr>
                </a:p>
              </p:txBody>
            </p:sp>
            <p:sp>
              <p:nvSpPr>
                <p:cNvPr id="4162" name="AutoShape 14"/>
                <p:cNvSpPr>
                  <a:spLocks noChangeArrowheads="1"/>
                </p:cNvSpPr>
                <p:nvPr/>
              </p:nvSpPr>
              <p:spPr bwMode="auto">
                <a:xfrm rot="5400000">
                  <a:off x="2834" y="3226"/>
                  <a:ext cx="1701" cy="250"/>
                </a:xfrm>
                <a:prstGeom prst="roundRect">
                  <a:avLst>
                    <a:gd name="adj" fmla="val 16667"/>
                  </a:avLst>
                </a:prstGeom>
                <a:solidFill>
                  <a:schemeClr val="tx1"/>
                </a:solidFill>
                <a:ln w="9525">
                  <a:noFill/>
                  <a:round/>
                  <a:headEnd/>
                  <a:tailEnd/>
                </a:ln>
              </p:spPr>
              <p:txBody>
                <a:bodyPr wrap="none" anchor="ctr"/>
                <a:lstStyle/>
                <a:p>
                  <a:pPr algn="ctr" latinLnBrk="1"/>
                  <a:endParaRPr lang="zh-CN" altLang="zh-CN" sz="1400" b="0">
                    <a:latin typeface="Gulim" pitchFamily="34" charset="-127"/>
                    <a:ea typeface="Gulim" pitchFamily="34" charset="-127"/>
                  </a:endParaRPr>
                </a:p>
              </p:txBody>
            </p:sp>
          </p:grpSp>
          <p:sp>
            <p:nvSpPr>
              <p:cNvPr id="4159" name="AutoShape 15"/>
              <p:cNvSpPr>
                <a:spLocks noChangeArrowheads="1"/>
              </p:cNvSpPr>
              <p:nvPr/>
            </p:nvSpPr>
            <p:spPr bwMode="auto">
              <a:xfrm rot="10800000">
                <a:off x="3288" y="2580"/>
                <a:ext cx="203" cy="206"/>
              </a:xfrm>
              <a:prstGeom prst="roundRect">
                <a:avLst>
                  <a:gd name="adj" fmla="val 16667"/>
                </a:avLst>
              </a:prstGeom>
              <a:solidFill>
                <a:schemeClr val="tx1"/>
              </a:solidFill>
              <a:ln w="9525">
                <a:noFill/>
                <a:round/>
                <a:headEnd/>
                <a:tailEnd/>
              </a:ln>
            </p:spPr>
            <p:txBody>
              <a:bodyPr rot="10800000" wrap="none" anchor="ctr"/>
              <a:lstStyle/>
              <a:p>
                <a:pPr algn="ctr" latinLnBrk="1"/>
                <a:endParaRPr lang="zh-CN" altLang="zh-CN" sz="1400" b="0">
                  <a:latin typeface="Gulim" pitchFamily="34" charset="-127"/>
                  <a:ea typeface="Gulim" pitchFamily="34" charset="-127"/>
                </a:endParaRPr>
              </a:p>
            </p:txBody>
          </p:sp>
          <p:sp>
            <p:nvSpPr>
              <p:cNvPr id="4160" name="AutoShape 16"/>
              <p:cNvSpPr>
                <a:spLocks noChangeArrowheads="1"/>
              </p:cNvSpPr>
              <p:nvPr/>
            </p:nvSpPr>
            <p:spPr bwMode="auto">
              <a:xfrm rot="8100000">
                <a:off x="3337" y="2455"/>
                <a:ext cx="105" cy="107"/>
              </a:xfrm>
              <a:prstGeom prst="roundRect">
                <a:avLst>
                  <a:gd name="adj" fmla="val 50000"/>
                </a:avLst>
              </a:prstGeom>
              <a:solidFill>
                <a:schemeClr val="tx1"/>
              </a:solidFill>
              <a:ln w="9525">
                <a:noFill/>
                <a:round/>
                <a:headEnd/>
                <a:tailEnd/>
              </a:ln>
            </p:spPr>
            <p:txBody>
              <a:bodyPr rot="10800000" wrap="none" anchor="ctr"/>
              <a:lstStyle/>
              <a:p>
                <a:pPr algn="ctr" latinLnBrk="1"/>
                <a:endParaRPr lang="zh-CN" altLang="zh-CN" sz="1400" b="0">
                  <a:latin typeface="Gulim" pitchFamily="34" charset="-127"/>
                  <a:ea typeface="Gulim" pitchFamily="34" charset="-127"/>
                </a:endParaRPr>
              </a:p>
            </p:txBody>
          </p:sp>
        </p:grpSp>
        <p:sp>
          <p:nvSpPr>
            <p:cNvPr id="4107" name="AutoShape 19"/>
            <p:cNvSpPr>
              <a:spLocks noChangeArrowheads="1"/>
            </p:cNvSpPr>
            <p:nvPr/>
          </p:nvSpPr>
          <p:spPr bwMode="auto">
            <a:xfrm>
              <a:off x="3763963" y="1476375"/>
              <a:ext cx="1987550" cy="300038"/>
            </a:xfrm>
            <a:prstGeom prst="roundRect">
              <a:avLst>
                <a:gd name="adj" fmla="val 5630"/>
              </a:avLst>
            </a:prstGeom>
            <a:gradFill rotWithShape="1">
              <a:gsLst>
                <a:gs pos="0">
                  <a:srgbClr val="FF0000"/>
                </a:gs>
                <a:gs pos="100000">
                  <a:srgbClr val="CC0000"/>
                </a:gs>
              </a:gsLst>
              <a:lin ang="5400000" scaled="1"/>
            </a:gradFill>
            <a:ln w="9525" algn="ctr">
              <a:noFill/>
              <a:round/>
              <a:headEnd/>
              <a:tailEnd/>
            </a:ln>
          </p:spPr>
          <p:txBody>
            <a:bodyPr wrap="none" anchor="ctr"/>
            <a:lstStyle/>
            <a:p>
              <a:pPr algn="ctr"/>
              <a:r>
                <a:rPr lang="zh-CN" altLang="en-US" sz="1200">
                  <a:solidFill>
                    <a:schemeClr val="bg1"/>
                  </a:solidFill>
                </a:rPr>
                <a:t>此处添加文字内容</a:t>
              </a:r>
            </a:p>
          </p:txBody>
        </p:sp>
      </p:grpSp>
      <p:grpSp>
        <p:nvGrpSpPr>
          <p:cNvPr id="70" name="组合 69"/>
          <p:cNvGrpSpPr/>
          <p:nvPr/>
        </p:nvGrpSpPr>
        <p:grpSpPr>
          <a:xfrm>
            <a:off x="1003325" y="2794019"/>
            <a:ext cx="3178175" cy="1377950"/>
            <a:chOff x="990600" y="2455863"/>
            <a:chExt cx="3178175" cy="1377950"/>
          </a:xfrm>
        </p:grpSpPr>
        <p:pic>
          <p:nvPicPr>
            <p:cNvPr id="4108" name="Picture 21" descr="阴影5"/>
            <p:cNvPicPr>
              <a:picLocks noChangeAspect="1" noChangeArrowheads="1"/>
            </p:cNvPicPr>
            <p:nvPr/>
          </p:nvPicPr>
          <p:blipFill>
            <a:blip r:embed="rId3"/>
            <a:srcRect/>
            <a:stretch>
              <a:fillRect/>
            </a:stretch>
          </p:blipFill>
          <p:spPr bwMode="auto">
            <a:xfrm>
              <a:off x="990600" y="3667125"/>
              <a:ext cx="3178175" cy="166688"/>
            </a:xfrm>
            <a:prstGeom prst="rect">
              <a:avLst/>
            </a:prstGeom>
            <a:noFill/>
            <a:ln w="9525">
              <a:noFill/>
              <a:miter lim="800000"/>
              <a:headEnd/>
              <a:tailEnd/>
            </a:ln>
          </p:spPr>
        </p:pic>
        <p:sp>
          <p:nvSpPr>
            <p:cNvPr id="4109" name="AutoShape 22"/>
            <p:cNvSpPr>
              <a:spLocks noChangeArrowheads="1"/>
            </p:cNvSpPr>
            <p:nvPr/>
          </p:nvSpPr>
          <p:spPr bwMode="auto">
            <a:xfrm>
              <a:off x="1012825" y="2965450"/>
              <a:ext cx="3098800" cy="796925"/>
            </a:xfrm>
            <a:prstGeom prst="roundRect">
              <a:avLst>
                <a:gd name="adj" fmla="val 5630"/>
              </a:avLst>
            </a:prstGeom>
            <a:gradFill rotWithShape="1">
              <a:gsLst>
                <a:gs pos="0">
                  <a:srgbClr val="FFFFFF"/>
                </a:gs>
                <a:gs pos="100000">
                  <a:srgbClr val="D8D8D8"/>
                </a:gs>
              </a:gsLst>
              <a:lin ang="5400000" scaled="1"/>
            </a:gradFill>
            <a:ln w="6350" algn="ctr">
              <a:solidFill>
                <a:srgbClr val="C0C0C0"/>
              </a:solidFill>
              <a:round/>
              <a:headEnd/>
              <a:tailEnd/>
            </a:ln>
          </p:spPr>
          <p:txBody>
            <a:bodyPr wrap="none" anchor="ctr"/>
            <a:lstStyle/>
            <a:p>
              <a:pPr algn="ctr">
                <a:spcBef>
                  <a:spcPct val="20000"/>
                </a:spcBef>
                <a:buClr>
                  <a:srgbClr val="E1B40C"/>
                </a:buClr>
                <a:buFont typeface="微软雅黑" pitchFamily="34" charset="-122"/>
                <a:buNone/>
              </a:pPr>
              <a:r>
                <a:rPr lang="zh-CN" altLang="en-US" sz="1000" b="0">
                  <a:solidFill>
                    <a:srgbClr val="000000"/>
                  </a:solidFill>
                  <a:latin typeface="微软雅黑" pitchFamily="34" charset="-122"/>
                </a:rPr>
                <a:t>单击此处添加文字内容   单击此处添加文字内容</a:t>
              </a:r>
            </a:p>
            <a:p>
              <a:pPr algn="ctr">
                <a:spcBef>
                  <a:spcPct val="20000"/>
                </a:spcBef>
                <a:buClr>
                  <a:srgbClr val="E1B40C"/>
                </a:buClr>
                <a:buFont typeface="微软雅黑" pitchFamily="34" charset="-122"/>
                <a:buNone/>
              </a:pPr>
              <a:r>
                <a:rPr lang="zh-CN" altLang="en-US" sz="1000" b="0">
                  <a:solidFill>
                    <a:srgbClr val="000000"/>
                  </a:solidFill>
                  <a:latin typeface="微软雅黑" pitchFamily="34" charset="-122"/>
                </a:rPr>
                <a:t>单击此处添加文字内容   单击此处添加文字内容</a:t>
              </a:r>
              <a:endParaRPr lang="zh-CN" altLang="zh-CN" sz="1000" b="0">
                <a:solidFill>
                  <a:srgbClr val="000000"/>
                </a:solidFill>
                <a:latin typeface="微软雅黑" pitchFamily="34" charset="-122"/>
              </a:endParaRPr>
            </a:p>
          </p:txBody>
        </p:sp>
        <p:sp>
          <p:nvSpPr>
            <p:cNvPr id="2" name="Oval 8"/>
            <p:cNvSpPr>
              <a:spLocks noChangeAspect="1" noChangeArrowheads="1"/>
            </p:cNvSpPr>
            <p:nvPr/>
          </p:nvSpPr>
          <p:spPr bwMode="gray">
            <a:xfrm>
              <a:off x="1128713" y="2906713"/>
              <a:ext cx="569912" cy="276225"/>
            </a:xfrm>
            <a:prstGeom prst="ellipse">
              <a:avLst/>
            </a:prstGeom>
            <a:gradFill rotWithShape="1">
              <a:gsLst>
                <a:gs pos="0">
                  <a:schemeClr val="tx1">
                    <a:alpha val="60001"/>
                  </a:schemeClr>
                </a:gs>
                <a:gs pos="100000">
                  <a:schemeClr val="tx1">
                    <a:gamma/>
                    <a:tint val="0"/>
                    <a:invGamma/>
                    <a:alpha val="0"/>
                  </a:schemeClr>
                </a:gs>
              </a:gsLst>
              <a:path path="shape">
                <a:fillToRect l="50000" t="50000" r="50000" b="50000"/>
              </a:path>
            </a:gradFill>
            <a:ln w="9525" algn="ctr">
              <a:noFill/>
              <a:round/>
              <a:headEnd/>
              <a:tailEnd/>
            </a:ln>
            <a:effectLst/>
          </p:spPr>
          <p:txBody>
            <a:bodyPr vert="eaVert" wrap="none" anchor="ctr"/>
            <a:lstStyle/>
            <a:p>
              <a:pPr>
                <a:defRPr/>
              </a:pPr>
              <a:endParaRPr lang="zh-CN" altLang="zh-CN" sz="1400" b="0">
                <a:ea typeface="PMingLiU" pitchFamily="18" charset="-120"/>
              </a:endParaRPr>
            </a:p>
          </p:txBody>
        </p:sp>
        <p:sp>
          <p:nvSpPr>
            <p:cNvPr id="4111" name="Arc 9"/>
            <p:cNvSpPr>
              <a:spLocks/>
            </p:cNvSpPr>
            <p:nvPr/>
          </p:nvSpPr>
          <p:spPr bwMode="auto">
            <a:xfrm>
              <a:off x="1139825" y="2789238"/>
              <a:ext cx="550863" cy="303212"/>
            </a:xfrm>
            <a:custGeom>
              <a:avLst/>
              <a:gdLst>
                <a:gd name="T0" fmla="*/ 2147483647 w 43195"/>
                <a:gd name="T1" fmla="*/ 2147483647 h 23732"/>
                <a:gd name="T2" fmla="*/ 1004921478 w 43195"/>
                <a:gd name="T3" fmla="*/ 0 h 23732"/>
                <a:gd name="T4" fmla="*/ 2147483647 w 43195"/>
                <a:gd name="T5" fmla="*/ 2147483647 h 23732"/>
                <a:gd name="T6" fmla="*/ 0 60000 65536"/>
                <a:gd name="T7" fmla="*/ 0 60000 65536"/>
                <a:gd name="T8" fmla="*/ 0 60000 65536"/>
                <a:gd name="T9" fmla="*/ 0 w 43195"/>
                <a:gd name="T10" fmla="*/ 0 h 23732"/>
                <a:gd name="T11" fmla="*/ 43195 w 43195"/>
                <a:gd name="T12" fmla="*/ 23732 h 23732"/>
              </a:gdLst>
              <a:ahLst/>
              <a:cxnLst>
                <a:cxn ang="T6">
                  <a:pos x="T0" y="T1"/>
                </a:cxn>
                <a:cxn ang="T7">
                  <a:pos x="T2" y="T3"/>
                </a:cxn>
                <a:cxn ang="T8">
                  <a:pos x="T4" y="T5"/>
                </a:cxn>
              </a:cxnLst>
              <a:rect l="T9" t="T10" r="T11" b="T12"/>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gradFill rotWithShape="1">
              <a:gsLst>
                <a:gs pos="0">
                  <a:schemeClr val="hlink"/>
                </a:gs>
                <a:gs pos="100000">
                  <a:schemeClr val="accent2"/>
                </a:gs>
              </a:gsLst>
              <a:lin ang="5400000" scaled="1"/>
            </a:gradFill>
            <a:ln w="12700" algn="ctr">
              <a:noFill/>
              <a:round/>
              <a:headEnd/>
              <a:tailEnd/>
            </a:ln>
          </p:spPr>
          <p:txBody>
            <a:bodyPr wrap="none" lIns="87313" tIns="44450" rIns="87313" bIns="44450" anchor="ctr"/>
            <a:lstStyle/>
            <a:p>
              <a:endParaRPr lang="zh-CN" altLang="en-US"/>
            </a:p>
          </p:txBody>
        </p:sp>
        <p:sp>
          <p:nvSpPr>
            <p:cNvPr id="4112" name="Oval 10"/>
            <p:cNvSpPr>
              <a:spLocks noChangeAspect="1" noChangeArrowheads="1"/>
            </p:cNvSpPr>
            <p:nvPr/>
          </p:nvSpPr>
          <p:spPr bwMode="gray">
            <a:xfrm>
              <a:off x="1128713" y="2676525"/>
              <a:ext cx="569912" cy="277813"/>
            </a:xfrm>
            <a:prstGeom prst="ellipse">
              <a:avLst/>
            </a:prstGeom>
            <a:gradFill rotWithShape="1">
              <a:gsLst>
                <a:gs pos="0">
                  <a:schemeClr val="accent1"/>
                </a:gs>
                <a:gs pos="100000">
                  <a:schemeClr val="accent2"/>
                </a:gs>
              </a:gsLst>
              <a:lin ang="5400000" scaled="1"/>
            </a:gradFill>
            <a:ln w="9525" algn="ctr">
              <a:noFill/>
              <a:round/>
              <a:headEnd/>
              <a:tailEnd/>
            </a:ln>
          </p:spPr>
          <p:txBody>
            <a:bodyPr vert="eaVert" wrap="none" anchor="ctr"/>
            <a:lstStyle/>
            <a:p>
              <a:endParaRPr lang="zh-CN" altLang="zh-CN" sz="1400" b="0">
                <a:ea typeface="PMingLiU" pitchFamily="18" charset="-120"/>
              </a:endParaRPr>
            </a:p>
          </p:txBody>
        </p:sp>
        <p:grpSp>
          <p:nvGrpSpPr>
            <p:cNvPr id="4113" name="Group 11"/>
            <p:cNvGrpSpPr>
              <a:grpSpLocks/>
            </p:cNvGrpSpPr>
            <p:nvPr/>
          </p:nvGrpSpPr>
          <p:grpSpPr bwMode="auto">
            <a:xfrm>
              <a:off x="1352550" y="2455863"/>
              <a:ext cx="128588" cy="355600"/>
              <a:chOff x="3288" y="2455"/>
              <a:chExt cx="203" cy="567"/>
            </a:xfrm>
          </p:grpSpPr>
          <p:grpSp>
            <p:nvGrpSpPr>
              <p:cNvPr id="4153" name="Group 12"/>
              <p:cNvGrpSpPr>
                <a:grpSpLocks/>
              </p:cNvGrpSpPr>
              <p:nvPr/>
            </p:nvGrpSpPr>
            <p:grpSpPr bwMode="auto">
              <a:xfrm>
                <a:off x="3335" y="2700"/>
                <a:ext cx="108" cy="322"/>
                <a:chOff x="3243" y="2500"/>
                <a:chExt cx="567" cy="1701"/>
              </a:xfrm>
            </p:grpSpPr>
            <p:sp>
              <p:nvSpPr>
                <p:cNvPr id="4156" name="AutoShape 13"/>
                <p:cNvSpPr>
                  <a:spLocks noChangeArrowheads="1"/>
                </p:cNvSpPr>
                <p:nvPr/>
              </p:nvSpPr>
              <p:spPr bwMode="auto">
                <a:xfrm rot="5400000">
                  <a:off x="2517" y="3226"/>
                  <a:ext cx="1701" cy="250"/>
                </a:xfrm>
                <a:prstGeom prst="roundRect">
                  <a:avLst>
                    <a:gd name="adj" fmla="val 16667"/>
                  </a:avLst>
                </a:prstGeom>
                <a:solidFill>
                  <a:schemeClr val="tx1"/>
                </a:solidFill>
                <a:ln w="9525">
                  <a:noFill/>
                  <a:round/>
                  <a:headEnd/>
                  <a:tailEnd/>
                </a:ln>
              </p:spPr>
              <p:txBody>
                <a:bodyPr wrap="none" anchor="ctr"/>
                <a:lstStyle/>
                <a:p>
                  <a:pPr algn="ctr" latinLnBrk="1"/>
                  <a:endParaRPr lang="zh-CN" altLang="zh-CN" sz="1400" b="0">
                    <a:latin typeface="Gulim" pitchFamily="34" charset="-127"/>
                    <a:ea typeface="Gulim" pitchFamily="34" charset="-127"/>
                  </a:endParaRPr>
                </a:p>
              </p:txBody>
            </p:sp>
            <p:sp>
              <p:nvSpPr>
                <p:cNvPr id="4157" name="AutoShape 14"/>
                <p:cNvSpPr>
                  <a:spLocks noChangeArrowheads="1"/>
                </p:cNvSpPr>
                <p:nvPr/>
              </p:nvSpPr>
              <p:spPr bwMode="auto">
                <a:xfrm rot="5400000">
                  <a:off x="2834" y="3226"/>
                  <a:ext cx="1701" cy="250"/>
                </a:xfrm>
                <a:prstGeom prst="roundRect">
                  <a:avLst>
                    <a:gd name="adj" fmla="val 16667"/>
                  </a:avLst>
                </a:prstGeom>
                <a:solidFill>
                  <a:schemeClr val="tx1"/>
                </a:solidFill>
                <a:ln w="9525">
                  <a:noFill/>
                  <a:round/>
                  <a:headEnd/>
                  <a:tailEnd/>
                </a:ln>
              </p:spPr>
              <p:txBody>
                <a:bodyPr wrap="none" anchor="ctr"/>
                <a:lstStyle/>
                <a:p>
                  <a:pPr algn="ctr" latinLnBrk="1"/>
                  <a:endParaRPr lang="zh-CN" altLang="zh-CN" sz="1400" b="0">
                    <a:latin typeface="Gulim" pitchFamily="34" charset="-127"/>
                    <a:ea typeface="Gulim" pitchFamily="34" charset="-127"/>
                  </a:endParaRPr>
                </a:p>
              </p:txBody>
            </p:sp>
          </p:grpSp>
          <p:sp>
            <p:nvSpPr>
              <p:cNvPr id="4154" name="AutoShape 15"/>
              <p:cNvSpPr>
                <a:spLocks noChangeArrowheads="1"/>
              </p:cNvSpPr>
              <p:nvPr/>
            </p:nvSpPr>
            <p:spPr bwMode="auto">
              <a:xfrm rot="10800000">
                <a:off x="3288" y="2580"/>
                <a:ext cx="203" cy="206"/>
              </a:xfrm>
              <a:prstGeom prst="roundRect">
                <a:avLst>
                  <a:gd name="adj" fmla="val 16667"/>
                </a:avLst>
              </a:prstGeom>
              <a:solidFill>
                <a:schemeClr val="tx1"/>
              </a:solidFill>
              <a:ln w="9525">
                <a:noFill/>
                <a:round/>
                <a:headEnd/>
                <a:tailEnd/>
              </a:ln>
            </p:spPr>
            <p:txBody>
              <a:bodyPr rot="10800000" wrap="none" anchor="ctr"/>
              <a:lstStyle/>
              <a:p>
                <a:pPr algn="ctr" latinLnBrk="1"/>
                <a:endParaRPr lang="zh-CN" altLang="zh-CN" sz="1400" b="0">
                  <a:latin typeface="Gulim" pitchFamily="34" charset="-127"/>
                  <a:ea typeface="Gulim" pitchFamily="34" charset="-127"/>
                </a:endParaRPr>
              </a:p>
            </p:txBody>
          </p:sp>
          <p:sp>
            <p:nvSpPr>
              <p:cNvPr id="4155" name="AutoShape 16"/>
              <p:cNvSpPr>
                <a:spLocks noChangeArrowheads="1"/>
              </p:cNvSpPr>
              <p:nvPr/>
            </p:nvSpPr>
            <p:spPr bwMode="auto">
              <a:xfrm rot="8100000">
                <a:off x="3337" y="2455"/>
                <a:ext cx="105" cy="107"/>
              </a:xfrm>
              <a:prstGeom prst="roundRect">
                <a:avLst>
                  <a:gd name="adj" fmla="val 50000"/>
                </a:avLst>
              </a:prstGeom>
              <a:solidFill>
                <a:schemeClr val="tx1"/>
              </a:solidFill>
              <a:ln w="9525">
                <a:noFill/>
                <a:round/>
                <a:headEnd/>
                <a:tailEnd/>
              </a:ln>
            </p:spPr>
            <p:txBody>
              <a:bodyPr rot="10800000" wrap="none" anchor="ctr"/>
              <a:lstStyle/>
              <a:p>
                <a:pPr algn="ctr" latinLnBrk="1"/>
                <a:endParaRPr lang="zh-CN" altLang="zh-CN" sz="1400" b="0">
                  <a:latin typeface="Gulim" pitchFamily="34" charset="-127"/>
                  <a:ea typeface="Gulim" pitchFamily="34" charset="-127"/>
                </a:endParaRPr>
              </a:p>
            </p:txBody>
          </p:sp>
        </p:grpSp>
        <p:sp>
          <p:nvSpPr>
            <p:cNvPr id="181280" name="AutoShape 32"/>
            <p:cNvSpPr>
              <a:spLocks noChangeArrowheads="1"/>
            </p:cNvSpPr>
            <p:nvPr/>
          </p:nvSpPr>
          <p:spPr bwMode="auto">
            <a:xfrm>
              <a:off x="1858963" y="2755900"/>
              <a:ext cx="1987550" cy="300038"/>
            </a:xfrm>
            <a:prstGeom prst="roundRect">
              <a:avLst>
                <a:gd name="adj" fmla="val 5630"/>
              </a:avLst>
            </a:prstGeom>
            <a:gradFill rotWithShape="1">
              <a:gsLst>
                <a:gs pos="0">
                  <a:schemeClr val="accent1"/>
                </a:gs>
                <a:gs pos="100000">
                  <a:schemeClr val="accent2"/>
                </a:gs>
              </a:gsLst>
              <a:lin ang="5400000" scaled="1"/>
            </a:gradFill>
            <a:ln w="6350" algn="ctr">
              <a:noFill/>
              <a:round/>
              <a:headEnd/>
              <a:tailEnd/>
            </a:ln>
            <a:effectLst/>
          </p:spPr>
          <p:txBody>
            <a:bodyPr wrap="none" anchor="ctr"/>
            <a:lstStyle/>
            <a:p>
              <a:pPr algn="ctr">
                <a:lnSpc>
                  <a:spcPct val="120000"/>
                </a:lnSpc>
                <a:spcBef>
                  <a:spcPct val="20000"/>
                </a:spcBef>
                <a:buClr>
                  <a:srgbClr val="E1B40C"/>
                </a:buClr>
                <a:buFont typeface="微软雅黑" pitchFamily="34" charset="-122"/>
                <a:buNone/>
                <a:defRPr/>
              </a:pPr>
              <a:r>
                <a:rPr lang="zh-CN" altLang="en-US" sz="1000">
                  <a:solidFill>
                    <a:schemeClr val="bg1"/>
                  </a:solidFill>
                  <a:latin typeface="微软雅黑" pitchFamily="34" charset="-122"/>
                </a:rPr>
                <a:t>此处添加文字内容</a:t>
              </a:r>
              <a:endParaRPr lang="zh-CN" altLang="en-US" sz="1000">
                <a:solidFill>
                  <a:schemeClr val="bg1"/>
                </a:solidFill>
                <a:effectLst>
                  <a:outerShdw blurRad="38100" dist="38100" dir="2700000" algn="tl">
                    <a:srgbClr val="000000"/>
                  </a:outerShdw>
                </a:effectLst>
                <a:latin typeface="微软雅黑" pitchFamily="34" charset="-122"/>
              </a:endParaRPr>
            </a:p>
          </p:txBody>
        </p:sp>
      </p:grpSp>
      <p:grpSp>
        <p:nvGrpSpPr>
          <p:cNvPr id="71" name="组合 70"/>
          <p:cNvGrpSpPr/>
          <p:nvPr/>
        </p:nvGrpSpPr>
        <p:grpSpPr>
          <a:xfrm>
            <a:off x="1003325" y="4233881"/>
            <a:ext cx="3178175" cy="1377950"/>
            <a:chOff x="990600" y="3895725"/>
            <a:chExt cx="3178175" cy="1377950"/>
          </a:xfrm>
        </p:grpSpPr>
        <p:pic>
          <p:nvPicPr>
            <p:cNvPr id="4115" name="Picture 34" descr="阴影5"/>
            <p:cNvPicPr>
              <a:picLocks noChangeAspect="1" noChangeArrowheads="1"/>
            </p:cNvPicPr>
            <p:nvPr/>
          </p:nvPicPr>
          <p:blipFill>
            <a:blip r:embed="rId3"/>
            <a:srcRect/>
            <a:stretch>
              <a:fillRect/>
            </a:stretch>
          </p:blipFill>
          <p:spPr bwMode="auto">
            <a:xfrm>
              <a:off x="990600" y="5106988"/>
              <a:ext cx="3178175" cy="166687"/>
            </a:xfrm>
            <a:prstGeom prst="rect">
              <a:avLst/>
            </a:prstGeom>
            <a:noFill/>
            <a:ln w="9525">
              <a:noFill/>
              <a:miter lim="800000"/>
              <a:headEnd/>
              <a:tailEnd/>
            </a:ln>
          </p:spPr>
        </p:pic>
        <p:sp>
          <p:nvSpPr>
            <p:cNvPr id="4116" name="AutoShape 35"/>
            <p:cNvSpPr>
              <a:spLocks noChangeArrowheads="1"/>
            </p:cNvSpPr>
            <p:nvPr/>
          </p:nvSpPr>
          <p:spPr bwMode="auto">
            <a:xfrm>
              <a:off x="1012825" y="4405313"/>
              <a:ext cx="3098800" cy="796925"/>
            </a:xfrm>
            <a:prstGeom prst="roundRect">
              <a:avLst>
                <a:gd name="adj" fmla="val 5630"/>
              </a:avLst>
            </a:prstGeom>
            <a:gradFill rotWithShape="1">
              <a:gsLst>
                <a:gs pos="0">
                  <a:srgbClr val="FFFFFF"/>
                </a:gs>
                <a:gs pos="100000">
                  <a:srgbClr val="D8D8D8"/>
                </a:gs>
              </a:gsLst>
              <a:lin ang="5400000" scaled="1"/>
            </a:gradFill>
            <a:ln w="6350" algn="ctr">
              <a:solidFill>
                <a:srgbClr val="C0C0C0"/>
              </a:solidFill>
              <a:round/>
              <a:headEnd/>
              <a:tailEnd/>
            </a:ln>
          </p:spPr>
          <p:txBody>
            <a:bodyPr wrap="none" anchor="ctr"/>
            <a:lstStyle/>
            <a:p>
              <a:pPr algn="ctr">
                <a:spcBef>
                  <a:spcPct val="20000"/>
                </a:spcBef>
                <a:buClr>
                  <a:srgbClr val="E1B40C"/>
                </a:buClr>
                <a:buFont typeface="微软雅黑" pitchFamily="34" charset="-122"/>
                <a:buNone/>
              </a:pPr>
              <a:r>
                <a:rPr lang="zh-CN" altLang="en-US" sz="1000" b="0">
                  <a:solidFill>
                    <a:srgbClr val="000000"/>
                  </a:solidFill>
                  <a:latin typeface="微软雅黑" pitchFamily="34" charset="-122"/>
                </a:rPr>
                <a:t>单击此处添加文字内容   单击此处添加文字内容</a:t>
              </a:r>
            </a:p>
            <a:p>
              <a:pPr algn="ctr">
                <a:spcBef>
                  <a:spcPct val="20000"/>
                </a:spcBef>
                <a:buClr>
                  <a:srgbClr val="E1B40C"/>
                </a:buClr>
                <a:buFont typeface="微软雅黑" pitchFamily="34" charset="-122"/>
                <a:buNone/>
              </a:pPr>
              <a:r>
                <a:rPr lang="zh-CN" altLang="en-US" sz="1000" b="0">
                  <a:solidFill>
                    <a:srgbClr val="000000"/>
                  </a:solidFill>
                  <a:latin typeface="微软雅黑" pitchFamily="34" charset="-122"/>
                </a:rPr>
                <a:t>单击此处添加文字内容   单击此处添加文字内容</a:t>
              </a:r>
              <a:endParaRPr lang="zh-CN" altLang="zh-CN" sz="1000" b="0">
                <a:solidFill>
                  <a:srgbClr val="000000"/>
                </a:solidFill>
                <a:latin typeface="微软雅黑" pitchFamily="34" charset="-122"/>
              </a:endParaRPr>
            </a:p>
          </p:txBody>
        </p:sp>
        <p:sp>
          <p:nvSpPr>
            <p:cNvPr id="3" name="Oval 8"/>
            <p:cNvSpPr>
              <a:spLocks noChangeAspect="1" noChangeArrowheads="1"/>
            </p:cNvSpPr>
            <p:nvPr/>
          </p:nvSpPr>
          <p:spPr bwMode="gray">
            <a:xfrm>
              <a:off x="1128713" y="4346575"/>
              <a:ext cx="569912" cy="276225"/>
            </a:xfrm>
            <a:prstGeom prst="ellipse">
              <a:avLst/>
            </a:prstGeom>
            <a:gradFill rotWithShape="1">
              <a:gsLst>
                <a:gs pos="0">
                  <a:schemeClr val="tx1">
                    <a:alpha val="60001"/>
                  </a:schemeClr>
                </a:gs>
                <a:gs pos="100000">
                  <a:schemeClr val="tx1">
                    <a:gamma/>
                    <a:tint val="0"/>
                    <a:invGamma/>
                    <a:alpha val="0"/>
                  </a:schemeClr>
                </a:gs>
              </a:gsLst>
              <a:path path="shape">
                <a:fillToRect l="50000" t="50000" r="50000" b="50000"/>
              </a:path>
            </a:gradFill>
            <a:ln w="9525" algn="ctr">
              <a:noFill/>
              <a:round/>
              <a:headEnd/>
              <a:tailEnd/>
            </a:ln>
            <a:effectLst/>
          </p:spPr>
          <p:txBody>
            <a:bodyPr vert="eaVert" wrap="none" anchor="ctr"/>
            <a:lstStyle/>
            <a:p>
              <a:pPr>
                <a:defRPr/>
              </a:pPr>
              <a:endParaRPr lang="zh-CN" altLang="zh-CN" sz="1400" b="0">
                <a:ea typeface="PMingLiU" pitchFamily="18" charset="-120"/>
              </a:endParaRPr>
            </a:p>
          </p:txBody>
        </p:sp>
        <p:sp>
          <p:nvSpPr>
            <p:cNvPr id="4118" name="Arc 9"/>
            <p:cNvSpPr>
              <a:spLocks/>
            </p:cNvSpPr>
            <p:nvPr/>
          </p:nvSpPr>
          <p:spPr bwMode="auto">
            <a:xfrm>
              <a:off x="1139825" y="4229100"/>
              <a:ext cx="550863" cy="303213"/>
            </a:xfrm>
            <a:custGeom>
              <a:avLst/>
              <a:gdLst>
                <a:gd name="T0" fmla="*/ 2147483647 w 43195"/>
                <a:gd name="T1" fmla="*/ 2147483647 h 23732"/>
                <a:gd name="T2" fmla="*/ 1004921478 w 43195"/>
                <a:gd name="T3" fmla="*/ 0 h 23732"/>
                <a:gd name="T4" fmla="*/ 2147483647 w 43195"/>
                <a:gd name="T5" fmla="*/ 2147483647 h 23732"/>
                <a:gd name="T6" fmla="*/ 0 60000 65536"/>
                <a:gd name="T7" fmla="*/ 0 60000 65536"/>
                <a:gd name="T8" fmla="*/ 0 60000 65536"/>
                <a:gd name="T9" fmla="*/ 0 w 43195"/>
                <a:gd name="T10" fmla="*/ 0 h 23732"/>
                <a:gd name="T11" fmla="*/ 43195 w 43195"/>
                <a:gd name="T12" fmla="*/ 23732 h 23732"/>
              </a:gdLst>
              <a:ahLst/>
              <a:cxnLst>
                <a:cxn ang="T6">
                  <a:pos x="T0" y="T1"/>
                </a:cxn>
                <a:cxn ang="T7">
                  <a:pos x="T2" y="T3"/>
                </a:cxn>
                <a:cxn ang="T8">
                  <a:pos x="T4" y="T5"/>
                </a:cxn>
              </a:cxnLst>
              <a:rect l="T9" t="T10" r="T11" b="T12"/>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gradFill rotWithShape="1">
              <a:gsLst>
                <a:gs pos="0">
                  <a:schemeClr val="hlink"/>
                </a:gs>
                <a:gs pos="100000">
                  <a:schemeClr val="accent2"/>
                </a:gs>
              </a:gsLst>
              <a:lin ang="5400000" scaled="1"/>
            </a:gradFill>
            <a:ln w="12700" algn="ctr">
              <a:noFill/>
              <a:round/>
              <a:headEnd/>
              <a:tailEnd/>
            </a:ln>
          </p:spPr>
          <p:txBody>
            <a:bodyPr wrap="none" lIns="87313" tIns="44450" rIns="87313" bIns="44450" anchor="ctr"/>
            <a:lstStyle/>
            <a:p>
              <a:endParaRPr lang="zh-CN" altLang="en-US"/>
            </a:p>
          </p:txBody>
        </p:sp>
        <p:sp>
          <p:nvSpPr>
            <p:cNvPr id="4119" name="Oval 10"/>
            <p:cNvSpPr>
              <a:spLocks noChangeAspect="1" noChangeArrowheads="1"/>
            </p:cNvSpPr>
            <p:nvPr/>
          </p:nvSpPr>
          <p:spPr bwMode="gray">
            <a:xfrm>
              <a:off x="1128713" y="4116388"/>
              <a:ext cx="569912" cy="277812"/>
            </a:xfrm>
            <a:prstGeom prst="ellipse">
              <a:avLst/>
            </a:prstGeom>
            <a:gradFill rotWithShape="1">
              <a:gsLst>
                <a:gs pos="0">
                  <a:schemeClr val="accent1"/>
                </a:gs>
                <a:gs pos="100000">
                  <a:schemeClr val="accent2"/>
                </a:gs>
              </a:gsLst>
              <a:lin ang="5400000" scaled="1"/>
            </a:gradFill>
            <a:ln w="9525" algn="ctr">
              <a:noFill/>
              <a:round/>
              <a:headEnd/>
              <a:tailEnd/>
            </a:ln>
          </p:spPr>
          <p:txBody>
            <a:bodyPr vert="eaVert" wrap="none" anchor="ctr"/>
            <a:lstStyle/>
            <a:p>
              <a:endParaRPr lang="zh-CN" altLang="zh-CN" sz="1400" b="0">
                <a:ea typeface="PMingLiU" pitchFamily="18" charset="-120"/>
              </a:endParaRPr>
            </a:p>
          </p:txBody>
        </p:sp>
        <p:grpSp>
          <p:nvGrpSpPr>
            <p:cNvPr id="4120" name="Group 11"/>
            <p:cNvGrpSpPr>
              <a:grpSpLocks/>
            </p:cNvGrpSpPr>
            <p:nvPr/>
          </p:nvGrpSpPr>
          <p:grpSpPr bwMode="auto">
            <a:xfrm>
              <a:off x="1352550" y="3895725"/>
              <a:ext cx="128588" cy="355600"/>
              <a:chOff x="3288" y="2455"/>
              <a:chExt cx="203" cy="567"/>
            </a:xfrm>
          </p:grpSpPr>
          <p:grpSp>
            <p:nvGrpSpPr>
              <p:cNvPr id="4148" name="Group 12"/>
              <p:cNvGrpSpPr>
                <a:grpSpLocks/>
              </p:cNvGrpSpPr>
              <p:nvPr/>
            </p:nvGrpSpPr>
            <p:grpSpPr bwMode="auto">
              <a:xfrm>
                <a:off x="3335" y="2700"/>
                <a:ext cx="108" cy="322"/>
                <a:chOff x="3243" y="2500"/>
                <a:chExt cx="567" cy="1701"/>
              </a:xfrm>
            </p:grpSpPr>
            <p:sp>
              <p:nvSpPr>
                <p:cNvPr id="4151" name="AutoShape 13"/>
                <p:cNvSpPr>
                  <a:spLocks noChangeArrowheads="1"/>
                </p:cNvSpPr>
                <p:nvPr/>
              </p:nvSpPr>
              <p:spPr bwMode="auto">
                <a:xfrm rot="5400000">
                  <a:off x="2517" y="3226"/>
                  <a:ext cx="1701" cy="250"/>
                </a:xfrm>
                <a:prstGeom prst="roundRect">
                  <a:avLst>
                    <a:gd name="adj" fmla="val 16667"/>
                  </a:avLst>
                </a:prstGeom>
                <a:solidFill>
                  <a:schemeClr val="tx1"/>
                </a:solidFill>
                <a:ln w="9525">
                  <a:noFill/>
                  <a:round/>
                  <a:headEnd/>
                  <a:tailEnd/>
                </a:ln>
              </p:spPr>
              <p:txBody>
                <a:bodyPr wrap="none" anchor="ctr"/>
                <a:lstStyle/>
                <a:p>
                  <a:pPr algn="ctr" latinLnBrk="1"/>
                  <a:endParaRPr lang="zh-CN" altLang="zh-CN" sz="1400" b="0">
                    <a:latin typeface="Gulim" pitchFamily="34" charset="-127"/>
                    <a:ea typeface="Gulim" pitchFamily="34" charset="-127"/>
                  </a:endParaRPr>
                </a:p>
              </p:txBody>
            </p:sp>
            <p:sp>
              <p:nvSpPr>
                <p:cNvPr id="4152" name="AutoShape 14"/>
                <p:cNvSpPr>
                  <a:spLocks noChangeArrowheads="1"/>
                </p:cNvSpPr>
                <p:nvPr/>
              </p:nvSpPr>
              <p:spPr bwMode="auto">
                <a:xfrm rot="5400000">
                  <a:off x="2834" y="3226"/>
                  <a:ext cx="1701" cy="250"/>
                </a:xfrm>
                <a:prstGeom prst="roundRect">
                  <a:avLst>
                    <a:gd name="adj" fmla="val 16667"/>
                  </a:avLst>
                </a:prstGeom>
                <a:solidFill>
                  <a:schemeClr val="tx1"/>
                </a:solidFill>
                <a:ln w="9525">
                  <a:noFill/>
                  <a:round/>
                  <a:headEnd/>
                  <a:tailEnd/>
                </a:ln>
              </p:spPr>
              <p:txBody>
                <a:bodyPr wrap="none" anchor="ctr"/>
                <a:lstStyle/>
                <a:p>
                  <a:pPr algn="ctr" latinLnBrk="1"/>
                  <a:endParaRPr lang="zh-CN" altLang="zh-CN" sz="1400" b="0">
                    <a:latin typeface="Gulim" pitchFamily="34" charset="-127"/>
                    <a:ea typeface="Gulim" pitchFamily="34" charset="-127"/>
                  </a:endParaRPr>
                </a:p>
              </p:txBody>
            </p:sp>
          </p:grpSp>
          <p:sp>
            <p:nvSpPr>
              <p:cNvPr id="4149" name="AutoShape 15"/>
              <p:cNvSpPr>
                <a:spLocks noChangeArrowheads="1"/>
              </p:cNvSpPr>
              <p:nvPr/>
            </p:nvSpPr>
            <p:spPr bwMode="auto">
              <a:xfrm rot="10800000">
                <a:off x="3288" y="2580"/>
                <a:ext cx="203" cy="206"/>
              </a:xfrm>
              <a:prstGeom prst="roundRect">
                <a:avLst>
                  <a:gd name="adj" fmla="val 16667"/>
                </a:avLst>
              </a:prstGeom>
              <a:solidFill>
                <a:schemeClr val="tx1"/>
              </a:solidFill>
              <a:ln w="9525">
                <a:noFill/>
                <a:round/>
                <a:headEnd/>
                <a:tailEnd/>
              </a:ln>
            </p:spPr>
            <p:txBody>
              <a:bodyPr rot="10800000" wrap="none" anchor="ctr"/>
              <a:lstStyle/>
              <a:p>
                <a:pPr algn="ctr" latinLnBrk="1"/>
                <a:endParaRPr lang="zh-CN" altLang="zh-CN" sz="1400" b="0">
                  <a:latin typeface="Gulim" pitchFamily="34" charset="-127"/>
                  <a:ea typeface="Gulim" pitchFamily="34" charset="-127"/>
                </a:endParaRPr>
              </a:p>
            </p:txBody>
          </p:sp>
          <p:sp>
            <p:nvSpPr>
              <p:cNvPr id="4150" name="AutoShape 16"/>
              <p:cNvSpPr>
                <a:spLocks noChangeArrowheads="1"/>
              </p:cNvSpPr>
              <p:nvPr/>
            </p:nvSpPr>
            <p:spPr bwMode="auto">
              <a:xfrm rot="8100000">
                <a:off x="3337" y="2455"/>
                <a:ext cx="105" cy="107"/>
              </a:xfrm>
              <a:prstGeom prst="roundRect">
                <a:avLst>
                  <a:gd name="adj" fmla="val 50000"/>
                </a:avLst>
              </a:prstGeom>
              <a:solidFill>
                <a:schemeClr val="tx1"/>
              </a:solidFill>
              <a:ln w="9525">
                <a:noFill/>
                <a:round/>
                <a:headEnd/>
                <a:tailEnd/>
              </a:ln>
            </p:spPr>
            <p:txBody>
              <a:bodyPr rot="10800000" wrap="none" anchor="ctr"/>
              <a:lstStyle/>
              <a:p>
                <a:pPr algn="ctr" latinLnBrk="1"/>
                <a:endParaRPr lang="zh-CN" altLang="zh-CN" sz="1400" b="0">
                  <a:latin typeface="Gulim" pitchFamily="34" charset="-127"/>
                  <a:ea typeface="Gulim" pitchFamily="34" charset="-127"/>
                </a:endParaRPr>
              </a:p>
            </p:txBody>
          </p:sp>
        </p:grpSp>
        <p:sp>
          <p:nvSpPr>
            <p:cNvPr id="181293" name="AutoShape 45"/>
            <p:cNvSpPr>
              <a:spLocks noChangeArrowheads="1"/>
            </p:cNvSpPr>
            <p:nvPr/>
          </p:nvSpPr>
          <p:spPr bwMode="auto">
            <a:xfrm>
              <a:off x="1858963" y="4195763"/>
              <a:ext cx="1987550" cy="300037"/>
            </a:xfrm>
            <a:prstGeom prst="roundRect">
              <a:avLst>
                <a:gd name="adj" fmla="val 5630"/>
              </a:avLst>
            </a:prstGeom>
            <a:gradFill rotWithShape="1">
              <a:gsLst>
                <a:gs pos="0">
                  <a:schemeClr val="accent1"/>
                </a:gs>
                <a:gs pos="100000">
                  <a:schemeClr val="accent2"/>
                </a:gs>
              </a:gsLst>
              <a:lin ang="5400000" scaled="1"/>
            </a:gradFill>
            <a:ln w="6350" algn="ctr">
              <a:noFill/>
              <a:round/>
              <a:headEnd/>
              <a:tailEnd/>
            </a:ln>
            <a:effectLst/>
          </p:spPr>
          <p:txBody>
            <a:bodyPr wrap="none" anchor="ctr"/>
            <a:lstStyle/>
            <a:p>
              <a:pPr algn="ctr">
                <a:lnSpc>
                  <a:spcPct val="120000"/>
                </a:lnSpc>
                <a:spcBef>
                  <a:spcPct val="20000"/>
                </a:spcBef>
                <a:buClr>
                  <a:srgbClr val="E1B40C"/>
                </a:buClr>
                <a:buFont typeface="微软雅黑" pitchFamily="34" charset="-122"/>
                <a:buNone/>
                <a:defRPr/>
              </a:pPr>
              <a:r>
                <a:rPr lang="zh-CN" altLang="en-US" sz="1000">
                  <a:solidFill>
                    <a:schemeClr val="bg1"/>
                  </a:solidFill>
                  <a:latin typeface="微软雅黑" pitchFamily="34" charset="-122"/>
                </a:rPr>
                <a:t>此处添加文字内容</a:t>
              </a:r>
              <a:endParaRPr lang="zh-CN" altLang="en-US" sz="1000">
                <a:solidFill>
                  <a:schemeClr val="bg1"/>
                </a:solidFill>
                <a:effectLst>
                  <a:outerShdw blurRad="38100" dist="38100" dir="2700000" algn="tl">
                    <a:srgbClr val="000000"/>
                  </a:outerShdw>
                </a:effectLst>
                <a:latin typeface="微软雅黑" pitchFamily="34" charset="-122"/>
              </a:endParaRPr>
            </a:p>
          </p:txBody>
        </p:sp>
      </p:grpSp>
      <p:grpSp>
        <p:nvGrpSpPr>
          <p:cNvPr id="68" name="组合 67"/>
          <p:cNvGrpSpPr/>
          <p:nvPr/>
        </p:nvGrpSpPr>
        <p:grpSpPr>
          <a:xfrm>
            <a:off x="4965725" y="2794019"/>
            <a:ext cx="3178175" cy="1377950"/>
            <a:chOff x="4953000" y="2455863"/>
            <a:chExt cx="3178175" cy="1377950"/>
          </a:xfrm>
        </p:grpSpPr>
        <p:pic>
          <p:nvPicPr>
            <p:cNvPr id="4122" name="Picture 47" descr="阴影5"/>
            <p:cNvPicPr>
              <a:picLocks noChangeAspect="1" noChangeArrowheads="1"/>
            </p:cNvPicPr>
            <p:nvPr/>
          </p:nvPicPr>
          <p:blipFill>
            <a:blip r:embed="rId3"/>
            <a:srcRect/>
            <a:stretch>
              <a:fillRect/>
            </a:stretch>
          </p:blipFill>
          <p:spPr bwMode="auto">
            <a:xfrm>
              <a:off x="4953000" y="3667125"/>
              <a:ext cx="3178175" cy="166688"/>
            </a:xfrm>
            <a:prstGeom prst="rect">
              <a:avLst/>
            </a:prstGeom>
            <a:noFill/>
            <a:ln w="9525">
              <a:noFill/>
              <a:miter lim="800000"/>
              <a:headEnd/>
              <a:tailEnd/>
            </a:ln>
          </p:spPr>
        </p:pic>
        <p:sp>
          <p:nvSpPr>
            <p:cNvPr id="4123" name="AutoShape 48"/>
            <p:cNvSpPr>
              <a:spLocks noChangeArrowheads="1"/>
            </p:cNvSpPr>
            <p:nvPr/>
          </p:nvSpPr>
          <p:spPr bwMode="auto">
            <a:xfrm>
              <a:off x="4975225" y="2965450"/>
              <a:ext cx="3098800" cy="796925"/>
            </a:xfrm>
            <a:prstGeom prst="roundRect">
              <a:avLst>
                <a:gd name="adj" fmla="val 5630"/>
              </a:avLst>
            </a:prstGeom>
            <a:gradFill rotWithShape="1">
              <a:gsLst>
                <a:gs pos="0">
                  <a:srgbClr val="FFFFFF"/>
                </a:gs>
                <a:gs pos="100000">
                  <a:srgbClr val="D8D8D8"/>
                </a:gs>
              </a:gsLst>
              <a:lin ang="5400000" scaled="1"/>
            </a:gradFill>
            <a:ln w="6350" algn="ctr">
              <a:solidFill>
                <a:srgbClr val="C0C0C0"/>
              </a:solidFill>
              <a:round/>
              <a:headEnd/>
              <a:tailEnd/>
            </a:ln>
          </p:spPr>
          <p:txBody>
            <a:bodyPr wrap="none" anchor="ctr"/>
            <a:lstStyle/>
            <a:p>
              <a:pPr algn="ctr">
                <a:spcBef>
                  <a:spcPct val="20000"/>
                </a:spcBef>
                <a:buClr>
                  <a:srgbClr val="E1B40C"/>
                </a:buClr>
                <a:buFont typeface="微软雅黑" pitchFamily="34" charset="-122"/>
                <a:buNone/>
              </a:pPr>
              <a:r>
                <a:rPr lang="zh-CN" altLang="en-US" sz="1000" b="0" dirty="0">
                  <a:solidFill>
                    <a:srgbClr val="000000"/>
                  </a:solidFill>
                  <a:latin typeface="微软雅黑" pitchFamily="34" charset="-122"/>
                </a:rPr>
                <a:t>单击此处添加文字内容   单击此处添加文字内容</a:t>
              </a:r>
            </a:p>
            <a:p>
              <a:pPr algn="ctr">
                <a:spcBef>
                  <a:spcPct val="20000"/>
                </a:spcBef>
                <a:buClr>
                  <a:srgbClr val="E1B40C"/>
                </a:buClr>
                <a:buFont typeface="微软雅黑" pitchFamily="34" charset="-122"/>
                <a:buNone/>
              </a:pPr>
              <a:r>
                <a:rPr lang="zh-CN" altLang="en-US" sz="1000" b="0" dirty="0">
                  <a:solidFill>
                    <a:srgbClr val="000000"/>
                  </a:solidFill>
                  <a:latin typeface="微软雅黑" pitchFamily="34" charset="-122"/>
                </a:rPr>
                <a:t>单击此处添加文字内容   单击此处添加文字内容</a:t>
              </a:r>
              <a:endParaRPr lang="zh-CN" altLang="zh-CN" sz="1000" b="0" dirty="0">
                <a:solidFill>
                  <a:srgbClr val="000000"/>
                </a:solidFill>
                <a:latin typeface="微软雅黑" pitchFamily="34" charset="-122"/>
              </a:endParaRPr>
            </a:p>
          </p:txBody>
        </p:sp>
        <p:sp>
          <p:nvSpPr>
            <p:cNvPr id="4" name="Oval 8"/>
            <p:cNvSpPr>
              <a:spLocks noChangeAspect="1" noChangeArrowheads="1"/>
            </p:cNvSpPr>
            <p:nvPr/>
          </p:nvSpPr>
          <p:spPr bwMode="gray">
            <a:xfrm>
              <a:off x="5091113" y="2906713"/>
              <a:ext cx="569912" cy="276225"/>
            </a:xfrm>
            <a:prstGeom prst="ellipse">
              <a:avLst/>
            </a:prstGeom>
            <a:gradFill rotWithShape="1">
              <a:gsLst>
                <a:gs pos="0">
                  <a:schemeClr val="tx1">
                    <a:alpha val="60001"/>
                  </a:schemeClr>
                </a:gs>
                <a:gs pos="100000">
                  <a:schemeClr val="tx1">
                    <a:gamma/>
                    <a:tint val="0"/>
                    <a:invGamma/>
                    <a:alpha val="0"/>
                  </a:schemeClr>
                </a:gs>
              </a:gsLst>
              <a:path path="shape">
                <a:fillToRect l="50000" t="50000" r="50000" b="50000"/>
              </a:path>
            </a:gradFill>
            <a:ln w="9525" algn="ctr">
              <a:noFill/>
              <a:round/>
              <a:headEnd/>
              <a:tailEnd/>
            </a:ln>
            <a:effectLst/>
          </p:spPr>
          <p:txBody>
            <a:bodyPr vert="eaVert" wrap="none" anchor="ctr"/>
            <a:lstStyle/>
            <a:p>
              <a:pPr>
                <a:defRPr/>
              </a:pPr>
              <a:endParaRPr lang="zh-CN" altLang="zh-CN" sz="1400" b="0">
                <a:ea typeface="PMingLiU" pitchFamily="18" charset="-120"/>
              </a:endParaRPr>
            </a:p>
          </p:txBody>
        </p:sp>
        <p:sp>
          <p:nvSpPr>
            <p:cNvPr id="4125" name="Arc 9"/>
            <p:cNvSpPr>
              <a:spLocks/>
            </p:cNvSpPr>
            <p:nvPr/>
          </p:nvSpPr>
          <p:spPr bwMode="auto">
            <a:xfrm>
              <a:off x="5102225" y="2789238"/>
              <a:ext cx="550863" cy="303212"/>
            </a:xfrm>
            <a:custGeom>
              <a:avLst/>
              <a:gdLst>
                <a:gd name="T0" fmla="*/ 2147483647 w 43195"/>
                <a:gd name="T1" fmla="*/ 2147483647 h 23732"/>
                <a:gd name="T2" fmla="*/ 1004921478 w 43195"/>
                <a:gd name="T3" fmla="*/ 0 h 23732"/>
                <a:gd name="T4" fmla="*/ 2147483647 w 43195"/>
                <a:gd name="T5" fmla="*/ 2147483647 h 23732"/>
                <a:gd name="T6" fmla="*/ 0 60000 65536"/>
                <a:gd name="T7" fmla="*/ 0 60000 65536"/>
                <a:gd name="T8" fmla="*/ 0 60000 65536"/>
                <a:gd name="T9" fmla="*/ 0 w 43195"/>
                <a:gd name="T10" fmla="*/ 0 h 23732"/>
                <a:gd name="T11" fmla="*/ 43195 w 43195"/>
                <a:gd name="T12" fmla="*/ 23732 h 23732"/>
              </a:gdLst>
              <a:ahLst/>
              <a:cxnLst>
                <a:cxn ang="T6">
                  <a:pos x="T0" y="T1"/>
                </a:cxn>
                <a:cxn ang="T7">
                  <a:pos x="T2" y="T3"/>
                </a:cxn>
                <a:cxn ang="T8">
                  <a:pos x="T4" y="T5"/>
                </a:cxn>
              </a:cxnLst>
              <a:rect l="T9" t="T10" r="T11" b="T12"/>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gradFill rotWithShape="1">
              <a:gsLst>
                <a:gs pos="0">
                  <a:schemeClr val="hlink"/>
                </a:gs>
                <a:gs pos="100000">
                  <a:schemeClr val="accent2"/>
                </a:gs>
              </a:gsLst>
              <a:lin ang="5400000" scaled="1"/>
            </a:gradFill>
            <a:ln w="12700" algn="ctr">
              <a:noFill/>
              <a:round/>
              <a:headEnd/>
              <a:tailEnd/>
            </a:ln>
          </p:spPr>
          <p:txBody>
            <a:bodyPr wrap="none" lIns="87313" tIns="44450" rIns="87313" bIns="44450" anchor="ctr"/>
            <a:lstStyle/>
            <a:p>
              <a:endParaRPr lang="zh-CN" altLang="en-US"/>
            </a:p>
          </p:txBody>
        </p:sp>
        <p:sp>
          <p:nvSpPr>
            <p:cNvPr id="4126" name="Oval 10"/>
            <p:cNvSpPr>
              <a:spLocks noChangeAspect="1" noChangeArrowheads="1"/>
            </p:cNvSpPr>
            <p:nvPr/>
          </p:nvSpPr>
          <p:spPr bwMode="gray">
            <a:xfrm>
              <a:off x="5091113" y="2676525"/>
              <a:ext cx="569912" cy="277813"/>
            </a:xfrm>
            <a:prstGeom prst="ellipse">
              <a:avLst/>
            </a:prstGeom>
            <a:gradFill rotWithShape="1">
              <a:gsLst>
                <a:gs pos="0">
                  <a:schemeClr val="accent1"/>
                </a:gs>
                <a:gs pos="100000">
                  <a:schemeClr val="accent2"/>
                </a:gs>
              </a:gsLst>
              <a:lin ang="5400000" scaled="1"/>
            </a:gradFill>
            <a:ln w="9525" algn="ctr">
              <a:noFill/>
              <a:round/>
              <a:headEnd/>
              <a:tailEnd/>
            </a:ln>
          </p:spPr>
          <p:txBody>
            <a:bodyPr vert="eaVert" wrap="none" anchor="ctr"/>
            <a:lstStyle/>
            <a:p>
              <a:endParaRPr lang="zh-CN" altLang="zh-CN" sz="1400" b="0">
                <a:ea typeface="PMingLiU" pitchFamily="18" charset="-120"/>
              </a:endParaRPr>
            </a:p>
          </p:txBody>
        </p:sp>
        <p:grpSp>
          <p:nvGrpSpPr>
            <p:cNvPr id="4127" name="Group 11"/>
            <p:cNvGrpSpPr>
              <a:grpSpLocks/>
            </p:cNvGrpSpPr>
            <p:nvPr/>
          </p:nvGrpSpPr>
          <p:grpSpPr bwMode="auto">
            <a:xfrm>
              <a:off x="5314950" y="2455863"/>
              <a:ext cx="128588" cy="355600"/>
              <a:chOff x="3288" y="2455"/>
              <a:chExt cx="203" cy="567"/>
            </a:xfrm>
          </p:grpSpPr>
          <p:grpSp>
            <p:nvGrpSpPr>
              <p:cNvPr id="4143" name="Group 12"/>
              <p:cNvGrpSpPr>
                <a:grpSpLocks/>
              </p:cNvGrpSpPr>
              <p:nvPr/>
            </p:nvGrpSpPr>
            <p:grpSpPr bwMode="auto">
              <a:xfrm>
                <a:off x="3335" y="2700"/>
                <a:ext cx="108" cy="322"/>
                <a:chOff x="3243" y="2500"/>
                <a:chExt cx="567" cy="1701"/>
              </a:xfrm>
            </p:grpSpPr>
            <p:sp>
              <p:nvSpPr>
                <p:cNvPr id="4146" name="AutoShape 13"/>
                <p:cNvSpPr>
                  <a:spLocks noChangeArrowheads="1"/>
                </p:cNvSpPr>
                <p:nvPr/>
              </p:nvSpPr>
              <p:spPr bwMode="auto">
                <a:xfrm rot="5400000">
                  <a:off x="2517" y="3226"/>
                  <a:ext cx="1701" cy="250"/>
                </a:xfrm>
                <a:prstGeom prst="roundRect">
                  <a:avLst>
                    <a:gd name="adj" fmla="val 16667"/>
                  </a:avLst>
                </a:prstGeom>
                <a:solidFill>
                  <a:schemeClr val="tx1"/>
                </a:solidFill>
                <a:ln w="9525">
                  <a:noFill/>
                  <a:round/>
                  <a:headEnd/>
                  <a:tailEnd/>
                </a:ln>
              </p:spPr>
              <p:txBody>
                <a:bodyPr wrap="none" anchor="ctr"/>
                <a:lstStyle/>
                <a:p>
                  <a:pPr algn="ctr" latinLnBrk="1"/>
                  <a:endParaRPr lang="zh-CN" altLang="zh-CN" sz="1400" b="0">
                    <a:latin typeface="Gulim" pitchFamily="34" charset="-127"/>
                    <a:ea typeface="Gulim" pitchFamily="34" charset="-127"/>
                  </a:endParaRPr>
                </a:p>
              </p:txBody>
            </p:sp>
            <p:sp>
              <p:nvSpPr>
                <p:cNvPr id="4147" name="AutoShape 14"/>
                <p:cNvSpPr>
                  <a:spLocks noChangeArrowheads="1"/>
                </p:cNvSpPr>
                <p:nvPr/>
              </p:nvSpPr>
              <p:spPr bwMode="auto">
                <a:xfrm rot="5400000">
                  <a:off x="2834" y="3226"/>
                  <a:ext cx="1701" cy="250"/>
                </a:xfrm>
                <a:prstGeom prst="roundRect">
                  <a:avLst>
                    <a:gd name="adj" fmla="val 16667"/>
                  </a:avLst>
                </a:prstGeom>
                <a:solidFill>
                  <a:schemeClr val="tx1"/>
                </a:solidFill>
                <a:ln w="9525">
                  <a:noFill/>
                  <a:round/>
                  <a:headEnd/>
                  <a:tailEnd/>
                </a:ln>
              </p:spPr>
              <p:txBody>
                <a:bodyPr wrap="none" anchor="ctr"/>
                <a:lstStyle/>
                <a:p>
                  <a:pPr algn="ctr" latinLnBrk="1"/>
                  <a:endParaRPr lang="zh-CN" altLang="zh-CN" sz="1400" b="0">
                    <a:latin typeface="Gulim" pitchFamily="34" charset="-127"/>
                    <a:ea typeface="Gulim" pitchFamily="34" charset="-127"/>
                  </a:endParaRPr>
                </a:p>
              </p:txBody>
            </p:sp>
          </p:grpSp>
          <p:sp>
            <p:nvSpPr>
              <p:cNvPr id="4144" name="AutoShape 15"/>
              <p:cNvSpPr>
                <a:spLocks noChangeArrowheads="1"/>
              </p:cNvSpPr>
              <p:nvPr/>
            </p:nvSpPr>
            <p:spPr bwMode="auto">
              <a:xfrm rot="10800000">
                <a:off x="3288" y="2580"/>
                <a:ext cx="203" cy="206"/>
              </a:xfrm>
              <a:prstGeom prst="roundRect">
                <a:avLst>
                  <a:gd name="adj" fmla="val 16667"/>
                </a:avLst>
              </a:prstGeom>
              <a:solidFill>
                <a:schemeClr val="tx1"/>
              </a:solidFill>
              <a:ln w="9525">
                <a:noFill/>
                <a:round/>
                <a:headEnd/>
                <a:tailEnd/>
              </a:ln>
            </p:spPr>
            <p:txBody>
              <a:bodyPr rot="10800000" wrap="none" anchor="ctr"/>
              <a:lstStyle/>
              <a:p>
                <a:pPr algn="ctr" latinLnBrk="1"/>
                <a:endParaRPr lang="zh-CN" altLang="zh-CN" sz="1400" b="0">
                  <a:latin typeface="Gulim" pitchFamily="34" charset="-127"/>
                  <a:ea typeface="Gulim" pitchFamily="34" charset="-127"/>
                </a:endParaRPr>
              </a:p>
            </p:txBody>
          </p:sp>
          <p:sp>
            <p:nvSpPr>
              <p:cNvPr id="4145" name="AutoShape 16"/>
              <p:cNvSpPr>
                <a:spLocks noChangeArrowheads="1"/>
              </p:cNvSpPr>
              <p:nvPr/>
            </p:nvSpPr>
            <p:spPr bwMode="auto">
              <a:xfrm rot="8100000">
                <a:off x="3337" y="2455"/>
                <a:ext cx="105" cy="107"/>
              </a:xfrm>
              <a:prstGeom prst="roundRect">
                <a:avLst>
                  <a:gd name="adj" fmla="val 50000"/>
                </a:avLst>
              </a:prstGeom>
              <a:solidFill>
                <a:schemeClr val="tx1"/>
              </a:solidFill>
              <a:ln w="9525">
                <a:noFill/>
                <a:round/>
                <a:headEnd/>
                <a:tailEnd/>
              </a:ln>
            </p:spPr>
            <p:txBody>
              <a:bodyPr rot="10800000" wrap="none" anchor="ctr"/>
              <a:lstStyle/>
              <a:p>
                <a:pPr algn="ctr" latinLnBrk="1"/>
                <a:endParaRPr lang="zh-CN" altLang="zh-CN" sz="1400" b="0">
                  <a:latin typeface="Gulim" pitchFamily="34" charset="-127"/>
                  <a:ea typeface="Gulim" pitchFamily="34" charset="-127"/>
                </a:endParaRPr>
              </a:p>
            </p:txBody>
          </p:sp>
        </p:grpSp>
        <p:sp>
          <p:nvSpPr>
            <p:cNvPr id="181306" name="AutoShape 58"/>
            <p:cNvSpPr>
              <a:spLocks noChangeArrowheads="1"/>
            </p:cNvSpPr>
            <p:nvPr/>
          </p:nvSpPr>
          <p:spPr bwMode="auto">
            <a:xfrm>
              <a:off x="5821363" y="2755900"/>
              <a:ext cx="1987550" cy="300038"/>
            </a:xfrm>
            <a:prstGeom prst="roundRect">
              <a:avLst>
                <a:gd name="adj" fmla="val 5630"/>
              </a:avLst>
            </a:prstGeom>
            <a:gradFill rotWithShape="1">
              <a:gsLst>
                <a:gs pos="0">
                  <a:schemeClr val="accent1"/>
                </a:gs>
                <a:gs pos="100000">
                  <a:schemeClr val="accent2"/>
                </a:gs>
              </a:gsLst>
              <a:lin ang="5400000" scaled="1"/>
            </a:gradFill>
            <a:ln w="6350" algn="ctr">
              <a:noFill/>
              <a:round/>
              <a:headEnd/>
              <a:tailEnd/>
            </a:ln>
            <a:effectLst/>
          </p:spPr>
          <p:txBody>
            <a:bodyPr wrap="none" anchor="ctr"/>
            <a:lstStyle/>
            <a:p>
              <a:pPr algn="ctr">
                <a:lnSpc>
                  <a:spcPct val="120000"/>
                </a:lnSpc>
                <a:spcBef>
                  <a:spcPct val="20000"/>
                </a:spcBef>
                <a:buClr>
                  <a:srgbClr val="E1B40C"/>
                </a:buClr>
                <a:buFont typeface="微软雅黑" pitchFamily="34" charset="-122"/>
                <a:buNone/>
                <a:defRPr/>
              </a:pPr>
              <a:r>
                <a:rPr lang="zh-CN" altLang="en-US" sz="1000">
                  <a:solidFill>
                    <a:schemeClr val="bg1"/>
                  </a:solidFill>
                  <a:latin typeface="微软雅黑" pitchFamily="34" charset="-122"/>
                </a:rPr>
                <a:t>此处添加文字内容</a:t>
              </a:r>
              <a:endParaRPr lang="zh-CN" altLang="en-US" sz="1000">
                <a:solidFill>
                  <a:schemeClr val="bg1"/>
                </a:solidFill>
                <a:effectLst>
                  <a:outerShdw blurRad="38100" dist="38100" dir="2700000" algn="tl">
                    <a:srgbClr val="000000"/>
                  </a:outerShdw>
                </a:effectLst>
                <a:latin typeface="微软雅黑" pitchFamily="34" charset="-122"/>
              </a:endParaRPr>
            </a:p>
          </p:txBody>
        </p:sp>
      </p:grpSp>
      <p:grpSp>
        <p:nvGrpSpPr>
          <p:cNvPr id="69" name="组合 68"/>
          <p:cNvGrpSpPr/>
          <p:nvPr/>
        </p:nvGrpSpPr>
        <p:grpSpPr>
          <a:xfrm>
            <a:off x="4965725" y="4233881"/>
            <a:ext cx="3178175" cy="1377950"/>
            <a:chOff x="4953000" y="3895725"/>
            <a:chExt cx="3178175" cy="1377950"/>
          </a:xfrm>
        </p:grpSpPr>
        <p:pic>
          <p:nvPicPr>
            <p:cNvPr id="4129" name="Picture 60" descr="阴影5"/>
            <p:cNvPicPr>
              <a:picLocks noChangeAspect="1" noChangeArrowheads="1"/>
            </p:cNvPicPr>
            <p:nvPr/>
          </p:nvPicPr>
          <p:blipFill>
            <a:blip r:embed="rId3"/>
            <a:srcRect/>
            <a:stretch>
              <a:fillRect/>
            </a:stretch>
          </p:blipFill>
          <p:spPr bwMode="auto">
            <a:xfrm>
              <a:off x="4953000" y="5106988"/>
              <a:ext cx="3178175" cy="166687"/>
            </a:xfrm>
            <a:prstGeom prst="rect">
              <a:avLst/>
            </a:prstGeom>
            <a:noFill/>
            <a:ln w="9525">
              <a:noFill/>
              <a:miter lim="800000"/>
              <a:headEnd/>
              <a:tailEnd/>
            </a:ln>
          </p:spPr>
        </p:pic>
        <p:sp>
          <p:nvSpPr>
            <p:cNvPr id="4130" name="AutoShape 61"/>
            <p:cNvSpPr>
              <a:spLocks noChangeArrowheads="1"/>
            </p:cNvSpPr>
            <p:nvPr/>
          </p:nvSpPr>
          <p:spPr bwMode="auto">
            <a:xfrm>
              <a:off x="4975225" y="4405313"/>
              <a:ext cx="3098800" cy="796925"/>
            </a:xfrm>
            <a:prstGeom prst="roundRect">
              <a:avLst>
                <a:gd name="adj" fmla="val 5630"/>
              </a:avLst>
            </a:prstGeom>
            <a:gradFill rotWithShape="1">
              <a:gsLst>
                <a:gs pos="0">
                  <a:srgbClr val="FFFFFF"/>
                </a:gs>
                <a:gs pos="100000">
                  <a:srgbClr val="D8D8D8"/>
                </a:gs>
              </a:gsLst>
              <a:lin ang="5400000" scaled="1"/>
            </a:gradFill>
            <a:ln w="6350" algn="ctr">
              <a:solidFill>
                <a:srgbClr val="C0C0C0"/>
              </a:solidFill>
              <a:round/>
              <a:headEnd/>
              <a:tailEnd/>
            </a:ln>
          </p:spPr>
          <p:txBody>
            <a:bodyPr wrap="none" anchor="ctr"/>
            <a:lstStyle/>
            <a:p>
              <a:pPr algn="ctr">
                <a:spcBef>
                  <a:spcPct val="20000"/>
                </a:spcBef>
                <a:buClr>
                  <a:srgbClr val="E1B40C"/>
                </a:buClr>
                <a:buFont typeface="微软雅黑" pitchFamily="34" charset="-122"/>
                <a:buNone/>
              </a:pPr>
              <a:r>
                <a:rPr lang="zh-CN" altLang="en-US" sz="1000" b="0">
                  <a:solidFill>
                    <a:srgbClr val="000000"/>
                  </a:solidFill>
                  <a:latin typeface="微软雅黑" pitchFamily="34" charset="-122"/>
                </a:rPr>
                <a:t>单击此处添加文字内容   单击此处添加文字内容</a:t>
              </a:r>
            </a:p>
            <a:p>
              <a:pPr algn="ctr">
                <a:spcBef>
                  <a:spcPct val="20000"/>
                </a:spcBef>
                <a:buClr>
                  <a:srgbClr val="E1B40C"/>
                </a:buClr>
                <a:buFont typeface="微软雅黑" pitchFamily="34" charset="-122"/>
                <a:buNone/>
              </a:pPr>
              <a:r>
                <a:rPr lang="zh-CN" altLang="en-US" sz="1000" b="0">
                  <a:solidFill>
                    <a:srgbClr val="000000"/>
                  </a:solidFill>
                  <a:latin typeface="微软雅黑" pitchFamily="34" charset="-122"/>
                </a:rPr>
                <a:t>单击此处添加文字内容   单击此处添加文字内容</a:t>
              </a:r>
              <a:endParaRPr lang="zh-CN" altLang="zh-CN" sz="1000" b="0">
                <a:solidFill>
                  <a:srgbClr val="000000"/>
                </a:solidFill>
                <a:latin typeface="微软雅黑" pitchFamily="34" charset="-122"/>
              </a:endParaRPr>
            </a:p>
          </p:txBody>
        </p:sp>
        <p:sp>
          <p:nvSpPr>
            <p:cNvPr id="5" name="Oval 8"/>
            <p:cNvSpPr>
              <a:spLocks noChangeAspect="1" noChangeArrowheads="1"/>
            </p:cNvSpPr>
            <p:nvPr/>
          </p:nvSpPr>
          <p:spPr bwMode="gray">
            <a:xfrm>
              <a:off x="5091113" y="4346575"/>
              <a:ext cx="569912" cy="276225"/>
            </a:xfrm>
            <a:prstGeom prst="ellipse">
              <a:avLst/>
            </a:prstGeom>
            <a:gradFill rotWithShape="1">
              <a:gsLst>
                <a:gs pos="0">
                  <a:schemeClr val="tx1">
                    <a:alpha val="60001"/>
                  </a:schemeClr>
                </a:gs>
                <a:gs pos="100000">
                  <a:schemeClr val="tx1">
                    <a:gamma/>
                    <a:tint val="0"/>
                    <a:invGamma/>
                    <a:alpha val="0"/>
                  </a:schemeClr>
                </a:gs>
              </a:gsLst>
              <a:path path="shape">
                <a:fillToRect l="50000" t="50000" r="50000" b="50000"/>
              </a:path>
            </a:gradFill>
            <a:ln w="9525" algn="ctr">
              <a:noFill/>
              <a:round/>
              <a:headEnd/>
              <a:tailEnd/>
            </a:ln>
            <a:effectLst/>
          </p:spPr>
          <p:txBody>
            <a:bodyPr vert="eaVert" wrap="none" anchor="ctr"/>
            <a:lstStyle/>
            <a:p>
              <a:pPr>
                <a:defRPr/>
              </a:pPr>
              <a:endParaRPr lang="zh-CN" altLang="zh-CN" sz="1400" b="0">
                <a:ea typeface="PMingLiU" pitchFamily="18" charset="-120"/>
              </a:endParaRPr>
            </a:p>
          </p:txBody>
        </p:sp>
        <p:sp>
          <p:nvSpPr>
            <p:cNvPr id="4132" name="Arc 9"/>
            <p:cNvSpPr>
              <a:spLocks/>
            </p:cNvSpPr>
            <p:nvPr/>
          </p:nvSpPr>
          <p:spPr bwMode="auto">
            <a:xfrm>
              <a:off x="5102225" y="4229100"/>
              <a:ext cx="550863" cy="303213"/>
            </a:xfrm>
            <a:custGeom>
              <a:avLst/>
              <a:gdLst>
                <a:gd name="T0" fmla="*/ 2147483647 w 43195"/>
                <a:gd name="T1" fmla="*/ 2147483647 h 23732"/>
                <a:gd name="T2" fmla="*/ 1004921478 w 43195"/>
                <a:gd name="T3" fmla="*/ 0 h 23732"/>
                <a:gd name="T4" fmla="*/ 2147483647 w 43195"/>
                <a:gd name="T5" fmla="*/ 2147483647 h 23732"/>
                <a:gd name="T6" fmla="*/ 0 60000 65536"/>
                <a:gd name="T7" fmla="*/ 0 60000 65536"/>
                <a:gd name="T8" fmla="*/ 0 60000 65536"/>
                <a:gd name="T9" fmla="*/ 0 w 43195"/>
                <a:gd name="T10" fmla="*/ 0 h 23732"/>
                <a:gd name="T11" fmla="*/ 43195 w 43195"/>
                <a:gd name="T12" fmla="*/ 23732 h 23732"/>
              </a:gdLst>
              <a:ahLst/>
              <a:cxnLst>
                <a:cxn ang="T6">
                  <a:pos x="T0" y="T1"/>
                </a:cxn>
                <a:cxn ang="T7">
                  <a:pos x="T2" y="T3"/>
                </a:cxn>
                <a:cxn ang="T8">
                  <a:pos x="T4" y="T5"/>
                </a:cxn>
              </a:cxnLst>
              <a:rect l="T9" t="T10" r="T11" b="T12"/>
              <a:pathLst>
                <a:path w="43195" h="23732" fill="none" extrusionOk="0">
                  <a:moveTo>
                    <a:pt x="43194" y="2602"/>
                  </a:moveTo>
                  <a:cubicBezTo>
                    <a:pt x="42938" y="14346"/>
                    <a:pt x="33345" y="23731"/>
                    <a:pt x="21600" y="23732"/>
                  </a:cubicBezTo>
                  <a:cubicBezTo>
                    <a:pt x="9670" y="23732"/>
                    <a:pt x="0" y="14061"/>
                    <a:pt x="0" y="2132"/>
                  </a:cubicBezTo>
                  <a:cubicBezTo>
                    <a:pt x="-1" y="1420"/>
                    <a:pt x="35" y="708"/>
                    <a:pt x="105" y="0"/>
                  </a:cubicBezTo>
                </a:path>
                <a:path w="43195" h="23732" stroke="0" extrusionOk="0">
                  <a:moveTo>
                    <a:pt x="43194" y="2602"/>
                  </a:moveTo>
                  <a:cubicBezTo>
                    <a:pt x="42938" y="14346"/>
                    <a:pt x="33345" y="23731"/>
                    <a:pt x="21600" y="23732"/>
                  </a:cubicBezTo>
                  <a:cubicBezTo>
                    <a:pt x="9670" y="23732"/>
                    <a:pt x="0" y="14061"/>
                    <a:pt x="0" y="2132"/>
                  </a:cubicBezTo>
                  <a:cubicBezTo>
                    <a:pt x="-1" y="1420"/>
                    <a:pt x="35" y="708"/>
                    <a:pt x="105" y="0"/>
                  </a:cubicBezTo>
                  <a:lnTo>
                    <a:pt x="21600" y="2132"/>
                  </a:lnTo>
                  <a:lnTo>
                    <a:pt x="43194" y="2602"/>
                  </a:lnTo>
                  <a:close/>
                </a:path>
              </a:pathLst>
            </a:custGeom>
            <a:gradFill rotWithShape="1">
              <a:gsLst>
                <a:gs pos="0">
                  <a:schemeClr val="hlink"/>
                </a:gs>
                <a:gs pos="100000">
                  <a:schemeClr val="accent2"/>
                </a:gs>
              </a:gsLst>
              <a:lin ang="5400000" scaled="1"/>
            </a:gradFill>
            <a:ln w="12700" algn="ctr">
              <a:noFill/>
              <a:round/>
              <a:headEnd/>
              <a:tailEnd/>
            </a:ln>
          </p:spPr>
          <p:txBody>
            <a:bodyPr wrap="none" lIns="87313" tIns="44450" rIns="87313" bIns="44450" anchor="ctr"/>
            <a:lstStyle/>
            <a:p>
              <a:endParaRPr lang="zh-CN" altLang="en-US"/>
            </a:p>
          </p:txBody>
        </p:sp>
        <p:sp>
          <p:nvSpPr>
            <p:cNvPr id="4133" name="Oval 10"/>
            <p:cNvSpPr>
              <a:spLocks noChangeAspect="1" noChangeArrowheads="1"/>
            </p:cNvSpPr>
            <p:nvPr/>
          </p:nvSpPr>
          <p:spPr bwMode="gray">
            <a:xfrm>
              <a:off x="5091113" y="4116388"/>
              <a:ext cx="569912" cy="277812"/>
            </a:xfrm>
            <a:prstGeom prst="ellipse">
              <a:avLst/>
            </a:prstGeom>
            <a:gradFill rotWithShape="1">
              <a:gsLst>
                <a:gs pos="0">
                  <a:schemeClr val="accent1"/>
                </a:gs>
                <a:gs pos="100000">
                  <a:schemeClr val="accent2"/>
                </a:gs>
              </a:gsLst>
              <a:lin ang="5400000" scaled="1"/>
            </a:gradFill>
            <a:ln w="9525" algn="ctr">
              <a:noFill/>
              <a:round/>
              <a:headEnd/>
              <a:tailEnd/>
            </a:ln>
          </p:spPr>
          <p:txBody>
            <a:bodyPr vert="eaVert" wrap="none" anchor="ctr"/>
            <a:lstStyle/>
            <a:p>
              <a:endParaRPr lang="zh-CN" altLang="zh-CN" sz="1400" b="0">
                <a:ea typeface="PMingLiU" pitchFamily="18" charset="-120"/>
              </a:endParaRPr>
            </a:p>
          </p:txBody>
        </p:sp>
        <p:grpSp>
          <p:nvGrpSpPr>
            <p:cNvPr id="4134" name="Group 11"/>
            <p:cNvGrpSpPr>
              <a:grpSpLocks/>
            </p:cNvGrpSpPr>
            <p:nvPr/>
          </p:nvGrpSpPr>
          <p:grpSpPr bwMode="auto">
            <a:xfrm>
              <a:off x="5314950" y="3895725"/>
              <a:ext cx="128588" cy="355600"/>
              <a:chOff x="3288" y="2455"/>
              <a:chExt cx="203" cy="567"/>
            </a:xfrm>
          </p:grpSpPr>
          <p:grpSp>
            <p:nvGrpSpPr>
              <p:cNvPr id="4138" name="Group 12"/>
              <p:cNvGrpSpPr>
                <a:grpSpLocks/>
              </p:cNvGrpSpPr>
              <p:nvPr/>
            </p:nvGrpSpPr>
            <p:grpSpPr bwMode="auto">
              <a:xfrm>
                <a:off x="3335" y="2700"/>
                <a:ext cx="108" cy="322"/>
                <a:chOff x="3243" y="2500"/>
                <a:chExt cx="567" cy="1701"/>
              </a:xfrm>
            </p:grpSpPr>
            <p:sp>
              <p:nvSpPr>
                <p:cNvPr id="4141" name="AutoShape 13"/>
                <p:cNvSpPr>
                  <a:spLocks noChangeArrowheads="1"/>
                </p:cNvSpPr>
                <p:nvPr/>
              </p:nvSpPr>
              <p:spPr bwMode="auto">
                <a:xfrm rot="5400000">
                  <a:off x="2517" y="3226"/>
                  <a:ext cx="1701" cy="250"/>
                </a:xfrm>
                <a:prstGeom prst="roundRect">
                  <a:avLst>
                    <a:gd name="adj" fmla="val 16667"/>
                  </a:avLst>
                </a:prstGeom>
                <a:solidFill>
                  <a:schemeClr val="tx1"/>
                </a:solidFill>
                <a:ln w="9525">
                  <a:noFill/>
                  <a:round/>
                  <a:headEnd/>
                  <a:tailEnd/>
                </a:ln>
              </p:spPr>
              <p:txBody>
                <a:bodyPr wrap="none" anchor="ctr"/>
                <a:lstStyle/>
                <a:p>
                  <a:pPr algn="ctr" latinLnBrk="1"/>
                  <a:endParaRPr lang="zh-CN" altLang="zh-CN" sz="1400" b="0">
                    <a:latin typeface="Gulim" pitchFamily="34" charset="-127"/>
                    <a:ea typeface="Gulim" pitchFamily="34" charset="-127"/>
                  </a:endParaRPr>
                </a:p>
              </p:txBody>
            </p:sp>
            <p:sp>
              <p:nvSpPr>
                <p:cNvPr id="4142" name="AutoShape 14"/>
                <p:cNvSpPr>
                  <a:spLocks noChangeArrowheads="1"/>
                </p:cNvSpPr>
                <p:nvPr/>
              </p:nvSpPr>
              <p:spPr bwMode="auto">
                <a:xfrm rot="5400000">
                  <a:off x="2834" y="3226"/>
                  <a:ext cx="1701" cy="250"/>
                </a:xfrm>
                <a:prstGeom prst="roundRect">
                  <a:avLst>
                    <a:gd name="adj" fmla="val 16667"/>
                  </a:avLst>
                </a:prstGeom>
                <a:solidFill>
                  <a:schemeClr val="tx1"/>
                </a:solidFill>
                <a:ln w="9525">
                  <a:noFill/>
                  <a:round/>
                  <a:headEnd/>
                  <a:tailEnd/>
                </a:ln>
              </p:spPr>
              <p:txBody>
                <a:bodyPr wrap="none" anchor="ctr"/>
                <a:lstStyle/>
                <a:p>
                  <a:pPr algn="ctr" latinLnBrk="1"/>
                  <a:endParaRPr lang="zh-CN" altLang="zh-CN" sz="1400" b="0">
                    <a:latin typeface="Gulim" pitchFamily="34" charset="-127"/>
                    <a:ea typeface="Gulim" pitchFamily="34" charset="-127"/>
                  </a:endParaRPr>
                </a:p>
              </p:txBody>
            </p:sp>
          </p:grpSp>
          <p:sp>
            <p:nvSpPr>
              <p:cNvPr id="4139" name="AutoShape 15"/>
              <p:cNvSpPr>
                <a:spLocks noChangeArrowheads="1"/>
              </p:cNvSpPr>
              <p:nvPr/>
            </p:nvSpPr>
            <p:spPr bwMode="auto">
              <a:xfrm rot="10800000">
                <a:off x="3288" y="2580"/>
                <a:ext cx="203" cy="206"/>
              </a:xfrm>
              <a:prstGeom prst="roundRect">
                <a:avLst>
                  <a:gd name="adj" fmla="val 16667"/>
                </a:avLst>
              </a:prstGeom>
              <a:solidFill>
                <a:schemeClr val="tx1"/>
              </a:solidFill>
              <a:ln w="9525">
                <a:noFill/>
                <a:round/>
                <a:headEnd/>
                <a:tailEnd/>
              </a:ln>
            </p:spPr>
            <p:txBody>
              <a:bodyPr rot="10800000" wrap="none" anchor="ctr"/>
              <a:lstStyle/>
              <a:p>
                <a:pPr algn="ctr" latinLnBrk="1"/>
                <a:endParaRPr lang="zh-CN" altLang="zh-CN" sz="1400" b="0">
                  <a:latin typeface="Gulim" pitchFamily="34" charset="-127"/>
                  <a:ea typeface="Gulim" pitchFamily="34" charset="-127"/>
                </a:endParaRPr>
              </a:p>
            </p:txBody>
          </p:sp>
          <p:sp>
            <p:nvSpPr>
              <p:cNvPr id="4140" name="AutoShape 16"/>
              <p:cNvSpPr>
                <a:spLocks noChangeArrowheads="1"/>
              </p:cNvSpPr>
              <p:nvPr/>
            </p:nvSpPr>
            <p:spPr bwMode="auto">
              <a:xfrm rot="8100000">
                <a:off x="3337" y="2455"/>
                <a:ext cx="105" cy="107"/>
              </a:xfrm>
              <a:prstGeom prst="roundRect">
                <a:avLst>
                  <a:gd name="adj" fmla="val 50000"/>
                </a:avLst>
              </a:prstGeom>
              <a:solidFill>
                <a:schemeClr val="tx1"/>
              </a:solidFill>
              <a:ln w="9525">
                <a:noFill/>
                <a:round/>
                <a:headEnd/>
                <a:tailEnd/>
              </a:ln>
            </p:spPr>
            <p:txBody>
              <a:bodyPr rot="10800000" wrap="none" anchor="ctr"/>
              <a:lstStyle/>
              <a:p>
                <a:pPr algn="ctr" latinLnBrk="1"/>
                <a:endParaRPr lang="zh-CN" altLang="zh-CN" sz="1400" b="0">
                  <a:latin typeface="Gulim" pitchFamily="34" charset="-127"/>
                  <a:ea typeface="Gulim" pitchFamily="34" charset="-127"/>
                </a:endParaRPr>
              </a:p>
            </p:txBody>
          </p:sp>
        </p:grpSp>
        <p:sp>
          <p:nvSpPr>
            <p:cNvPr id="181319" name="AutoShape 71"/>
            <p:cNvSpPr>
              <a:spLocks noChangeArrowheads="1"/>
            </p:cNvSpPr>
            <p:nvPr/>
          </p:nvSpPr>
          <p:spPr bwMode="auto">
            <a:xfrm>
              <a:off x="5821363" y="4195763"/>
              <a:ext cx="1987550" cy="300037"/>
            </a:xfrm>
            <a:prstGeom prst="roundRect">
              <a:avLst>
                <a:gd name="adj" fmla="val 5630"/>
              </a:avLst>
            </a:prstGeom>
            <a:gradFill rotWithShape="1">
              <a:gsLst>
                <a:gs pos="0">
                  <a:schemeClr val="accent1"/>
                </a:gs>
                <a:gs pos="100000">
                  <a:schemeClr val="accent2"/>
                </a:gs>
              </a:gsLst>
              <a:lin ang="5400000" scaled="1"/>
            </a:gradFill>
            <a:ln w="6350" algn="ctr">
              <a:noFill/>
              <a:round/>
              <a:headEnd/>
              <a:tailEnd/>
            </a:ln>
            <a:effectLst/>
          </p:spPr>
          <p:txBody>
            <a:bodyPr wrap="none" anchor="ctr"/>
            <a:lstStyle/>
            <a:p>
              <a:pPr algn="ctr">
                <a:lnSpc>
                  <a:spcPct val="120000"/>
                </a:lnSpc>
                <a:spcBef>
                  <a:spcPct val="20000"/>
                </a:spcBef>
                <a:buClr>
                  <a:srgbClr val="E1B40C"/>
                </a:buClr>
                <a:buFont typeface="微软雅黑" pitchFamily="34" charset="-122"/>
                <a:buNone/>
                <a:defRPr/>
              </a:pPr>
              <a:r>
                <a:rPr lang="zh-CN" altLang="en-US" sz="1000">
                  <a:solidFill>
                    <a:schemeClr val="bg1"/>
                  </a:solidFill>
                  <a:latin typeface="微软雅黑" pitchFamily="34" charset="-122"/>
                </a:rPr>
                <a:t>此处添加文字内容</a:t>
              </a:r>
              <a:endParaRPr lang="zh-CN" altLang="en-US" sz="1000">
                <a:solidFill>
                  <a:schemeClr val="bg1"/>
                </a:solidFill>
                <a:effectLst>
                  <a:outerShdw blurRad="38100" dist="38100" dir="2700000" algn="tl">
                    <a:srgbClr val="000000"/>
                  </a:outerShdw>
                </a:effectLst>
                <a:latin typeface="微软雅黑" pitchFamily="34" charset="-122"/>
              </a:endParaRPr>
            </a:p>
          </p:txBody>
        </p:sp>
      </p:grpSp>
      <p:grpSp>
        <p:nvGrpSpPr>
          <p:cNvPr id="72" name="组合 71"/>
          <p:cNvGrpSpPr/>
          <p:nvPr/>
        </p:nvGrpSpPr>
        <p:grpSpPr>
          <a:xfrm>
            <a:off x="2317775" y="2328881"/>
            <a:ext cx="4524375" cy="3743325"/>
            <a:chOff x="2305050" y="1990725"/>
            <a:chExt cx="4524375" cy="3743325"/>
          </a:xfrm>
        </p:grpSpPr>
        <p:sp>
          <p:nvSpPr>
            <p:cNvPr id="4099" name="AutoShape 51"/>
            <p:cNvSpPr>
              <a:spLocks noChangeArrowheads="1"/>
            </p:cNvSpPr>
            <p:nvPr/>
          </p:nvSpPr>
          <p:spPr bwMode="auto">
            <a:xfrm rot="-5400000">
              <a:off x="4483101" y="5457825"/>
              <a:ext cx="246062" cy="306387"/>
            </a:xfrm>
            <a:prstGeom prst="triangle">
              <a:avLst>
                <a:gd name="adj" fmla="val 50000"/>
              </a:avLst>
            </a:prstGeom>
            <a:solidFill>
              <a:schemeClr val="hlink"/>
            </a:solidFill>
            <a:ln w="19050" algn="ctr">
              <a:solidFill>
                <a:schemeClr val="hlink"/>
              </a:solidFill>
              <a:miter lim="800000"/>
              <a:headEnd/>
              <a:tailEnd/>
            </a:ln>
          </p:spPr>
          <p:txBody>
            <a:bodyPr vert="eaVert" wrap="none" lIns="87313" tIns="44450" rIns="87313" bIns="44450" anchor="ctr"/>
            <a:lstStyle/>
            <a:p>
              <a:endParaRPr lang="zh-CN" altLang="zh-CN" sz="1600" b="0">
                <a:solidFill>
                  <a:schemeClr val="tx2"/>
                </a:solidFill>
                <a:ea typeface="PMingLiU" pitchFamily="18" charset="-120"/>
              </a:endParaRPr>
            </a:p>
          </p:txBody>
        </p:sp>
        <p:sp>
          <p:nvSpPr>
            <p:cNvPr id="4100" name="AutoShape 52"/>
            <p:cNvSpPr>
              <a:spLocks noChangeArrowheads="1"/>
            </p:cNvSpPr>
            <p:nvPr/>
          </p:nvSpPr>
          <p:spPr bwMode="auto">
            <a:xfrm rot="5400000">
              <a:off x="6553200" y="1960563"/>
              <a:ext cx="246063" cy="306387"/>
            </a:xfrm>
            <a:prstGeom prst="triangle">
              <a:avLst>
                <a:gd name="adj" fmla="val 50000"/>
              </a:avLst>
            </a:prstGeom>
            <a:solidFill>
              <a:schemeClr val="hlink"/>
            </a:solidFill>
            <a:ln w="19050" algn="ctr">
              <a:solidFill>
                <a:schemeClr val="hlink"/>
              </a:solidFill>
              <a:miter lim="800000"/>
              <a:headEnd/>
              <a:tailEnd/>
            </a:ln>
          </p:spPr>
          <p:txBody>
            <a:bodyPr rot="10800000" vert="eaVert" wrap="none" lIns="87313" tIns="44450" rIns="87313" bIns="44450" anchor="ctr"/>
            <a:lstStyle/>
            <a:p>
              <a:endParaRPr lang="zh-CN" altLang="zh-CN" sz="1600" b="0">
                <a:solidFill>
                  <a:schemeClr val="tx2"/>
                </a:solidFill>
                <a:ea typeface="PMingLiU" pitchFamily="18" charset="-120"/>
              </a:endParaRPr>
            </a:p>
          </p:txBody>
        </p:sp>
        <p:sp>
          <p:nvSpPr>
            <p:cNvPr id="4136" name="AutoShape 52"/>
            <p:cNvSpPr>
              <a:spLocks noChangeArrowheads="1"/>
            </p:cNvSpPr>
            <p:nvPr/>
          </p:nvSpPr>
          <p:spPr bwMode="auto">
            <a:xfrm rot="5400000">
              <a:off x="2335212" y="1960563"/>
              <a:ext cx="246063" cy="306388"/>
            </a:xfrm>
            <a:prstGeom prst="triangle">
              <a:avLst>
                <a:gd name="adj" fmla="val 50000"/>
              </a:avLst>
            </a:prstGeom>
            <a:solidFill>
              <a:schemeClr val="hlink"/>
            </a:solidFill>
            <a:ln w="19050" algn="ctr">
              <a:solidFill>
                <a:schemeClr val="hlink"/>
              </a:solidFill>
              <a:miter lim="800000"/>
              <a:headEnd/>
              <a:tailEnd/>
            </a:ln>
          </p:spPr>
          <p:txBody>
            <a:bodyPr rot="10800000" vert="eaVert" wrap="none" lIns="87313" tIns="44450" rIns="87313" bIns="44450" anchor="ctr"/>
            <a:lstStyle/>
            <a:p>
              <a:endParaRPr lang="zh-CN" altLang="zh-CN" sz="1600" b="0">
                <a:solidFill>
                  <a:schemeClr val="tx2"/>
                </a:solidFill>
                <a:ea typeface="PMingLiU" pitchFamily="18" charset="-120"/>
              </a:endParaRPr>
            </a:p>
          </p:txBody>
        </p:sp>
      </p:grpSp>
      <p:sp>
        <p:nvSpPr>
          <p:cNvPr id="4137"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dissolve">
                                      <p:cBhvr>
                                        <p:cTn id="7" dur="500"/>
                                        <p:tgtEl>
                                          <p:spTgt spid="6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dissolve">
                                      <p:cBhvr>
                                        <p:cTn id="11" dur="500"/>
                                        <p:tgtEl>
                                          <p:spTgt spid="6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dissolve">
                                      <p:cBhvr>
                                        <p:cTn id="19" dur="500"/>
                                        <p:tgtEl>
                                          <p:spTgt spid="71"/>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dissolve">
                                      <p:cBhvr>
                                        <p:cTn id="23" dur="500"/>
                                        <p:tgtEl>
                                          <p:spTgt spid="70"/>
                                        </p:tgtEl>
                                      </p:cBhvr>
                                    </p:animEffect>
                                  </p:childTnLst>
                                </p:cTn>
                              </p:par>
                            </p:childTnLst>
                          </p:cTn>
                        </p:par>
                        <p:par>
                          <p:cTn id="24" fill="hold">
                            <p:stCondLst>
                              <p:cond delay="2500"/>
                            </p:stCondLst>
                            <p:childTnLst>
                              <p:par>
                                <p:cTn id="25" presetID="25" presetClass="entr" presetSubtype="0"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p:cTn id="27" dur="500" decel="50000" fill="hold">
                                          <p:stCondLst>
                                            <p:cond delay="0"/>
                                          </p:stCondLst>
                                        </p:cTn>
                                        <p:tgtEl>
                                          <p:spTgt spid="72"/>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2"/>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2"/>
                                        </p:tgtEl>
                                        <p:attrNameLst>
                                          <p:attrName>ppt_w</p:attrName>
                                        </p:attrNameLst>
                                      </p:cBhvr>
                                      <p:tavLst>
                                        <p:tav tm="0">
                                          <p:val>
                                            <p:strVal val="#ppt_w*.05"/>
                                          </p:val>
                                        </p:tav>
                                        <p:tav tm="100000">
                                          <p:val>
                                            <p:strVal val="#ppt_w"/>
                                          </p:val>
                                        </p:tav>
                                      </p:tavLst>
                                    </p:anim>
                                    <p:anim calcmode="lin" valueType="num">
                                      <p:cBhvr>
                                        <p:cTn id="30" dur="1000" fill="hold"/>
                                        <p:tgtEl>
                                          <p:spTgt spid="72"/>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2"/>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2"/>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2"/>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2"/>
                                        </p:tgtEl>
                                      </p:cBhvr>
                                    </p:animEffect>
                                  </p:childTnLst>
                                </p:cTn>
                              </p:par>
                            </p:childTnLst>
                          </p:cTn>
                        </p:par>
                        <p:par>
                          <p:cTn id="35" fill="hold">
                            <p:stCondLst>
                              <p:cond delay="3500"/>
                            </p:stCondLst>
                            <p:childTnLst>
                              <p:par>
                                <p:cTn id="36" presetID="54" presetClass="entr" presetSubtype="0" accel="100000" fill="hold" grpId="0" nodeType="afterEffect">
                                  <p:stCondLst>
                                    <p:cond delay="0"/>
                                  </p:stCondLst>
                                  <p:childTnLst>
                                    <p:set>
                                      <p:cBhvr>
                                        <p:cTn id="37" dur="1" fill="hold">
                                          <p:stCondLst>
                                            <p:cond delay="0"/>
                                          </p:stCondLst>
                                        </p:cTn>
                                        <p:tgtEl>
                                          <p:spTgt spid="4098"/>
                                        </p:tgtEl>
                                        <p:attrNameLst>
                                          <p:attrName>style.visibility</p:attrName>
                                        </p:attrNameLst>
                                      </p:cBhvr>
                                      <p:to>
                                        <p:strVal val="visible"/>
                                      </p:to>
                                    </p:set>
                                    <p:anim calcmode="lin" valueType="num">
                                      <p:cBhvr>
                                        <p:cTn id="38" dur="500" fill="hold"/>
                                        <p:tgtEl>
                                          <p:spTgt spid="4098"/>
                                        </p:tgtEl>
                                        <p:attrNameLst>
                                          <p:attrName>ppt_w</p:attrName>
                                        </p:attrNameLst>
                                      </p:cBhvr>
                                      <p:tavLst>
                                        <p:tav tm="0">
                                          <p:val>
                                            <p:strVal val="#ppt_w*0.05"/>
                                          </p:val>
                                        </p:tav>
                                        <p:tav tm="100000">
                                          <p:val>
                                            <p:strVal val="#ppt_w"/>
                                          </p:val>
                                        </p:tav>
                                      </p:tavLst>
                                    </p:anim>
                                    <p:anim calcmode="lin" valueType="num">
                                      <p:cBhvr>
                                        <p:cTn id="39" dur="500" fill="hold"/>
                                        <p:tgtEl>
                                          <p:spTgt spid="4098"/>
                                        </p:tgtEl>
                                        <p:attrNameLst>
                                          <p:attrName>ppt_h</p:attrName>
                                        </p:attrNameLst>
                                      </p:cBhvr>
                                      <p:tavLst>
                                        <p:tav tm="0">
                                          <p:val>
                                            <p:strVal val="#ppt_h"/>
                                          </p:val>
                                        </p:tav>
                                        <p:tav tm="100000">
                                          <p:val>
                                            <p:strVal val="#ppt_h"/>
                                          </p:val>
                                        </p:tav>
                                      </p:tavLst>
                                    </p:anim>
                                    <p:anim calcmode="lin" valueType="num">
                                      <p:cBhvr>
                                        <p:cTn id="40" dur="500" fill="hold"/>
                                        <p:tgtEl>
                                          <p:spTgt spid="4098"/>
                                        </p:tgtEl>
                                        <p:attrNameLst>
                                          <p:attrName>ppt_x</p:attrName>
                                        </p:attrNameLst>
                                      </p:cBhvr>
                                      <p:tavLst>
                                        <p:tav tm="0">
                                          <p:val>
                                            <p:strVal val="#ppt_x-.2"/>
                                          </p:val>
                                        </p:tav>
                                        <p:tav tm="100000">
                                          <p:val>
                                            <p:strVal val="#ppt_x"/>
                                          </p:val>
                                        </p:tav>
                                      </p:tavLst>
                                    </p:anim>
                                    <p:anim calcmode="lin" valueType="num">
                                      <p:cBhvr>
                                        <p:cTn id="41" dur="500" fill="hold"/>
                                        <p:tgtEl>
                                          <p:spTgt spid="4098"/>
                                        </p:tgtEl>
                                        <p:attrNameLst>
                                          <p:attrName>ppt_y</p:attrName>
                                        </p:attrNameLst>
                                      </p:cBhvr>
                                      <p:tavLst>
                                        <p:tav tm="0">
                                          <p:val>
                                            <p:strVal val="#ppt_y"/>
                                          </p:val>
                                        </p:tav>
                                        <p:tav tm="100000">
                                          <p:val>
                                            <p:strVal val="#ppt_y"/>
                                          </p:val>
                                        </p:tav>
                                      </p:tavLst>
                                    </p:anim>
                                    <p:animEffect transition="in" filter="fade">
                                      <p:cBhvr>
                                        <p:cTn id="4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pic>
        <p:nvPicPr>
          <p:cNvPr id="28676" name="Picture 24"/>
          <p:cNvPicPr>
            <a:picLocks noChangeAspect="1" noChangeArrowheads="1"/>
          </p:cNvPicPr>
          <p:nvPr/>
        </p:nvPicPr>
        <p:blipFill>
          <a:blip r:embed="rId3"/>
          <a:srcRect b="28271"/>
          <a:stretch>
            <a:fillRect/>
          </a:stretch>
        </p:blipFill>
        <p:spPr bwMode="auto">
          <a:xfrm>
            <a:off x="1397000" y="1484313"/>
            <a:ext cx="2454275" cy="3521075"/>
          </a:xfrm>
          <a:prstGeom prst="rect">
            <a:avLst/>
          </a:prstGeom>
          <a:noFill/>
          <a:ln w="9525">
            <a:noFill/>
            <a:miter lim="800000"/>
            <a:headEnd/>
            <a:tailEnd/>
          </a:ln>
        </p:spPr>
      </p:pic>
      <p:grpSp>
        <p:nvGrpSpPr>
          <p:cNvPr id="17" name="组合 16"/>
          <p:cNvGrpSpPr/>
          <p:nvPr/>
        </p:nvGrpSpPr>
        <p:grpSpPr>
          <a:xfrm>
            <a:off x="750888" y="4037013"/>
            <a:ext cx="1935162" cy="1801812"/>
            <a:chOff x="750888" y="4037013"/>
            <a:chExt cx="1935162" cy="1801812"/>
          </a:xfrm>
        </p:grpSpPr>
        <p:sp>
          <p:nvSpPr>
            <p:cNvPr id="28677" name="AutoShape 3"/>
            <p:cNvSpPr>
              <a:spLocks noChangeArrowheads="1"/>
            </p:cNvSpPr>
            <p:nvPr/>
          </p:nvSpPr>
          <p:spPr bwMode="gray">
            <a:xfrm>
              <a:off x="750888" y="4037013"/>
              <a:ext cx="1684337" cy="1801812"/>
            </a:xfrm>
            <a:prstGeom prst="roundRect">
              <a:avLst>
                <a:gd name="adj" fmla="val 16667"/>
              </a:avLst>
            </a:prstGeom>
            <a:gradFill rotWithShape="1">
              <a:gsLst>
                <a:gs pos="0">
                  <a:srgbClr val="8C3A38"/>
                </a:gs>
                <a:gs pos="100000">
                  <a:srgbClr val="C0504D"/>
                </a:gs>
              </a:gsLst>
              <a:lin ang="18900000" scaled="1"/>
            </a:gradFill>
            <a:ln w="28575">
              <a:noFill/>
              <a:round/>
              <a:headEnd/>
              <a:tailEnd/>
            </a:ln>
            <a:effectLst>
              <a:prstShdw prst="shdw13" dist="63500" dir="3187806">
                <a:schemeClr val="bg2">
                  <a:alpha val="50000"/>
                </a:schemeClr>
              </a:prstShdw>
            </a:effectLst>
          </p:spPr>
          <p:txBody>
            <a:bodyPr wrap="none" anchor="ctr"/>
            <a:lstStyle/>
            <a:p>
              <a:endParaRPr lang="zh-CN" altLang="en-US"/>
            </a:p>
          </p:txBody>
        </p:sp>
        <p:sp>
          <p:nvSpPr>
            <p:cNvPr id="18" name="AutoShape 20"/>
            <p:cNvSpPr>
              <a:spLocks noChangeArrowheads="1"/>
            </p:cNvSpPr>
            <p:nvPr/>
          </p:nvSpPr>
          <p:spPr bwMode="gray">
            <a:xfrm>
              <a:off x="2428875" y="4337050"/>
              <a:ext cx="257175" cy="268288"/>
            </a:xfrm>
            <a:prstGeom prst="rightArrow">
              <a:avLst>
                <a:gd name="adj1" fmla="val 55833"/>
                <a:gd name="adj2" fmla="val 62718"/>
              </a:avLst>
            </a:prstGeom>
            <a:solidFill>
              <a:srgbClr val="C0504D"/>
            </a:solidFill>
            <a:ln w="19050">
              <a:noFill/>
              <a:miter lim="800000"/>
              <a:headEnd/>
              <a:tailEnd/>
            </a:ln>
            <a:effectLst>
              <a:outerShdw dist="28398" dir="3806097" algn="ctr" rotWithShape="0">
                <a:schemeClr val="bg2"/>
              </a:outerShdw>
            </a:effectLst>
          </p:spPr>
          <p:txBody>
            <a:bodyPr wrap="none" anchor="ctr"/>
            <a:lstStyle/>
            <a:p>
              <a:pPr>
                <a:defRPr/>
              </a:pPr>
              <a:endParaRPr lang="zh-CN" altLang="en-US">
                <a:ea typeface="宋体" charset="-122"/>
              </a:endParaRPr>
            </a:p>
          </p:txBody>
        </p:sp>
        <p:sp>
          <p:nvSpPr>
            <p:cNvPr id="21" name="Text Box 23"/>
            <p:cNvSpPr txBox="1">
              <a:spLocks noChangeArrowheads="1"/>
            </p:cNvSpPr>
            <p:nvPr/>
          </p:nvSpPr>
          <p:spPr bwMode="auto">
            <a:xfrm>
              <a:off x="1071538" y="4643446"/>
              <a:ext cx="1098550" cy="641350"/>
            </a:xfrm>
            <a:prstGeom prst="rect">
              <a:avLst/>
            </a:prstGeom>
            <a:noFill/>
            <a:ln w="9525">
              <a:noFill/>
              <a:miter lim="800000"/>
              <a:headEnd/>
              <a:tailEnd/>
            </a:ln>
          </p:spPr>
          <p:txBody>
            <a:bodyPr wrap="none">
              <a:spAutoFit/>
            </a:bodyPr>
            <a:lstStyle/>
            <a:p>
              <a:pPr algn="ctr"/>
              <a:r>
                <a:rPr kumimoji="1" lang="zh-CN" altLang="en-US" dirty="0">
                  <a:solidFill>
                    <a:schemeClr val="bg1"/>
                  </a:solidFill>
                  <a:latin typeface="微软雅黑" pitchFamily="34" charset="-122"/>
                </a:rPr>
                <a:t>单击此处</a:t>
              </a:r>
            </a:p>
            <a:p>
              <a:pPr algn="ctr"/>
              <a:r>
                <a:rPr kumimoji="1" lang="zh-CN" altLang="en-US" dirty="0">
                  <a:solidFill>
                    <a:schemeClr val="bg1"/>
                  </a:solidFill>
                  <a:latin typeface="微软雅黑" pitchFamily="34" charset="-122"/>
                </a:rPr>
                <a:t>添加文字</a:t>
              </a:r>
              <a:endParaRPr kumimoji="1" lang="en-US" altLang="ko-KR" dirty="0">
                <a:solidFill>
                  <a:schemeClr val="bg1"/>
                </a:solidFill>
                <a:latin typeface="微软雅黑" pitchFamily="34" charset="-122"/>
              </a:endParaRPr>
            </a:p>
          </p:txBody>
        </p:sp>
      </p:grpSp>
      <p:grpSp>
        <p:nvGrpSpPr>
          <p:cNvPr id="24" name="组合 23"/>
          <p:cNvGrpSpPr/>
          <p:nvPr/>
        </p:nvGrpSpPr>
        <p:grpSpPr>
          <a:xfrm>
            <a:off x="2713038" y="4037013"/>
            <a:ext cx="1941512" cy="1801812"/>
            <a:chOff x="2713038" y="4037013"/>
            <a:chExt cx="1941512" cy="1801812"/>
          </a:xfrm>
        </p:grpSpPr>
        <p:sp>
          <p:nvSpPr>
            <p:cNvPr id="28678" name="AutoShape 5"/>
            <p:cNvSpPr>
              <a:spLocks noChangeArrowheads="1"/>
            </p:cNvSpPr>
            <p:nvPr/>
          </p:nvSpPr>
          <p:spPr bwMode="gray">
            <a:xfrm>
              <a:off x="2713038" y="4037013"/>
              <a:ext cx="1684337" cy="1801812"/>
            </a:xfrm>
            <a:prstGeom prst="roundRect">
              <a:avLst>
                <a:gd name="adj" fmla="val 16667"/>
              </a:avLst>
            </a:prstGeom>
            <a:gradFill rotWithShape="1">
              <a:gsLst>
                <a:gs pos="0">
                  <a:srgbClr val="718841"/>
                </a:gs>
                <a:gs pos="100000">
                  <a:srgbClr val="9BBB59"/>
                </a:gs>
              </a:gsLst>
              <a:lin ang="18900000" scaled="1"/>
            </a:gradFill>
            <a:ln w="28575">
              <a:noFill/>
              <a:round/>
              <a:headEnd/>
              <a:tailEnd/>
            </a:ln>
            <a:effectLst>
              <a:prstShdw prst="shdw13" dist="63500" dir="3187806">
                <a:schemeClr val="bg2">
                  <a:alpha val="50000"/>
                </a:schemeClr>
              </a:prstShdw>
            </a:effectLst>
          </p:spPr>
          <p:txBody>
            <a:bodyPr wrap="none" anchor="ctr"/>
            <a:lstStyle/>
            <a:p>
              <a:endParaRPr lang="zh-CN" altLang="en-US"/>
            </a:p>
          </p:txBody>
        </p:sp>
        <p:sp>
          <p:nvSpPr>
            <p:cNvPr id="19" name="AutoShape 21"/>
            <p:cNvSpPr>
              <a:spLocks noChangeArrowheads="1"/>
            </p:cNvSpPr>
            <p:nvPr/>
          </p:nvSpPr>
          <p:spPr bwMode="gray">
            <a:xfrm>
              <a:off x="4397375" y="4325938"/>
              <a:ext cx="257175" cy="268287"/>
            </a:xfrm>
            <a:prstGeom prst="rightArrow">
              <a:avLst>
                <a:gd name="adj1" fmla="val 55833"/>
                <a:gd name="adj2" fmla="val 62718"/>
              </a:avLst>
            </a:prstGeom>
            <a:solidFill>
              <a:srgbClr val="9BBB59"/>
            </a:solidFill>
            <a:ln w="19050">
              <a:noFill/>
              <a:miter lim="800000"/>
              <a:headEnd/>
              <a:tailEnd/>
            </a:ln>
            <a:effectLst>
              <a:outerShdw dist="28398" dir="3806097" algn="ctr" rotWithShape="0">
                <a:schemeClr val="bg2"/>
              </a:outerShdw>
            </a:effectLst>
          </p:spPr>
          <p:txBody>
            <a:bodyPr wrap="none" anchor="ctr"/>
            <a:lstStyle/>
            <a:p>
              <a:pPr>
                <a:defRPr/>
              </a:pPr>
              <a:endParaRPr lang="zh-CN" altLang="en-US">
                <a:ea typeface="宋体" charset="-122"/>
              </a:endParaRPr>
            </a:p>
          </p:txBody>
        </p:sp>
        <p:sp>
          <p:nvSpPr>
            <p:cNvPr id="22" name="Text Box 23"/>
            <p:cNvSpPr txBox="1">
              <a:spLocks noChangeArrowheads="1"/>
            </p:cNvSpPr>
            <p:nvPr/>
          </p:nvSpPr>
          <p:spPr bwMode="auto">
            <a:xfrm>
              <a:off x="3000364" y="4643446"/>
              <a:ext cx="1098550" cy="641350"/>
            </a:xfrm>
            <a:prstGeom prst="rect">
              <a:avLst/>
            </a:prstGeom>
            <a:noFill/>
            <a:ln w="9525">
              <a:noFill/>
              <a:miter lim="800000"/>
              <a:headEnd/>
              <a:tailEnd/>
            </a:ln>
          </p:spPr>
          <p:txBody>
            <a:bodyPr wrap="none">
              <a:spAutoFit/>
            </a:bodyPr>
            <a:lstStyle/>
            <a:p>
              <a:pPr algn="ctr"/>
              <a:r>
                <a:rPr kumimoji="1" lang="zh-CN" altLang="en-US" dirty="0">
                  <a:solidFill>
                    <a:schemeClr val="bg1"/>
                  </a:solidFill>
                  <a:latin typeface="微软雅黑" pitchFamily="34" charset="-122"/>
                </a:rPr>
                <a:t>单击此处</a:t>
              </a:r>
            </a:p>
            <a:p>
              <a:pPr algn="ctr"/>
              <a:r>
                <a:rPr kumimoji="1" lang="zh-CN" altLang="en-US" dirty="0">
                  <a:solidFill>
                    <a:schemeClr val="bg1"/>
                  </a:solidFill>
                  <a:latin typeface="微软雅黑" pitchFamily="34" charset="-122"/>
                </a:rPr>
                <a:t>添加文字</a:t>
              </a:r>
              <a:endParaRPr kumimoji="1" lang="en-US" altLang="ko-KR" dirty="0">
                <a:solidFill>
                  <a:schemeClr val="bg1"/>
                </a:solidFill>
                <a:latin typeface="微软雅黑" pitchFamily="34" charset="-122"/>
              </a:endParaRPr>
            </a:p>
          </p:txBody>
        </p:sp>
      </p:grpSp>
      <p:grpSp>
        <p:nvGrpSpPr>
          <p:cNvPr id="26" name="组合 25"/>
          <p:cNvGrpSpPr/>
          <p:nvPr/>
        </p:nvGrpSpPr>
        <p:grpSpPr>
          <a:xfrm>
            <a:off x="4667250" y="4037013"/>
            <a:ext cx="1930400" cy="1801812"/>
            <a:chOff x="4667250" y="4037013"/>
            <a:chExt cx="1930400" cy="1801812"/>
          </a:xfrm>
        </p:grpSpPr>
        <p:sp>
          <p:nvSpPr>
            <p:cNvPr id="28679" name="AutoShape 6"/>
            <p:cNvSpPr>
              <a:spLocks noChangeArrowheads="1"/>
            </p:cNvSpPr>
            <p:nvPr/>
          </p:nvSpPr>
          <p:spPr bwMode="gray">
            <a:xfrm>
              <a:off x="4667250" y="4037013"/>
              <a:ext cx="1684338" cy="1801812"/>
            </a:xfrm>
            <a:prstGeom prst="roundRect">
              <a:avLst>
                <a:gd name="adj" fmla="val 16667"/>
              </a:avLst>
            </a:prstGeom>
            <a:gradFill rotWithShape="1">
              <a:gsLst>
                <a:gs pos="0">
                  <a:srgbClr val="5D4976"/>
                </a:gs>
                <a:gs pos="100000">
                  <a:srgbClr val="8064A2"/>
                </a:gs>
              </a:gsLst>
              <a:lin ang="18900000" scaled="1"/>
            </a:gradFill>
            <a:ln w="28575">
              <a:noFill/>
              <a:round/>
              <a:headEnd/>
              <a:tailEnd/>
            </a:ln>
            <a:effectLst>
              <a:prstShdw prst="shdw13" dist="63500" dir="3187806">
                <a:schemeClr val="bg2">
                  <a:alpha val="50000"/>
                </a:schemeClr>
              </a:prstShdw>
            </a:effectLst>
          </p:spPr>
          <p:txBody>
            <a:bodyPr wrap="none" anchor="ctr"/>
            <a:lstStyle/>
            <a:p>
              <a:endParaRPr lang="zh-CN" altLang="en-US"/>
            </a:p>
          </p:txBody>
        </p:sp>
        <p:sp>
          <p:nvSpPr>
            <p:cNvPr id="20" name="AutoShape 22"/>
            <p:cNvSpPr>
              <a:spLocks noChangeArrowheads="1"/>
            </p:cNvSpPr>
            <p:nvPr/>
          </p:nvSpPr>
          <p:spPr bwMode="gray">
            <a:xfrm>
              <a:off x="6340475" y="4325938"/>
              <a:ext cx="257175" cy="268287"/>
            </a:xfrm>
            <a:prstGeom prst="rightArrow">
              <a:avLst>
                <a:gd name="adj1" fmla="val 55833"/>
                <a:gd name="adj2" fmla="val 62718"/>
              </a:avLst>
            </a:prstGeom>
            <a:solidFill>
              <a:srgbClr val="8064A2"/>
            </a:solidFill>
            <a:ln w="19050">
              <a:noFill/>
              <a:miter lim="800000"/>
              <a:headEnd/>
              <a:tailEnd/>
            </a:ln>
            <a:effectLst>
              <a:outerShdw dist="28398" dir="3806097" algn="ctr" rotWithShape="0">
                <a:schemeClr val="bg2"/>
              </a:outerShdw>
            </a:effectLst>
          </p:spPr>
          <p:txBody>
            <a:bodyPr wrap="none" anchor="ctr"/>
            <a:lstStyle/>
            <a:p>
              <a:pPr>
                <a:defRPr/>
              </a:pPr>
              <a:endParaRPr lang="zh-CN" altLang="en-US">
                <a:ea typeface="宋体" charset="-122"/>
              </a:endParaRPr>
            </a:p>
          </p:txBody>
        </p:sp>
        <p:sp>
          <p:nvSpPr>
            <p:cNvPr id="23" name="Text Box 23"/>
            <p:cNvSpPr txBox="1">
              <a:spLocks noChangeArrowheads="1"/>
            </p:cNvSpPr>
            <p:nvPr/>
          </p:nvSpPr>
          <p:spPr bwMode="auto">
            <a:xfrm>
              <a:off x="5000628" y="4643446"/>
              <a:ext cx="1098550" cy="641350"/>
            </a:xfrm>
            <a:prstGeom prst="rect">
              <a:avLst/>
            </a:prstGeom>
            <a:noFill/>
            <a:ln w="9525">
              <a:noFill/>
              <a:miter lim="800000"/>
              <a:headEnd/>
              <a:tailEnd/>
            </a:ln>
          </p:spPr>
          <p:txBody>
            <a:bodyPr wrap="none">
              <a:spAutoFit/>
            </a:bodyPr>
            <a:lstStyle/>
            <a:p>
              <a:pPr algn="ctr"/>
              <a:r>
                <a:rPr kumimoji="1" lang="zh-CN" altLang="en-US" dirty="0">
                  <a:solidFill>
                    <a:schemeClr val="bg1"/>
                  </a:solidFill>
                  <a:latin typeface="微软雅黑" pitchFamily="34" charset="-122"/>
                </a:rPr>
                <a:t>单击此处</a:t>
              </a:r>
            </a:p>
            <a:p>
              <a:pPr algn="ctr"/>
              <a:r>
                <a:rPr kumimoji="1" lang="zh-CN" altLang="en-US" dirty="0">
                  <a:solidFill>
                    <a:schemeClr val="bg1"/>
                  </a:solidFill>
                  <a:latin typeface="微软雅黑" pitchFamily="34" charset="-122"/>
                </a:rPr>
                <a:t>添加文字</a:t>
              </a:r>
              <a:endParaRPr kumimoji="1" lang="en-US" altLang="ko-KR" dirty="0">
                <a:solidFill>
                  <a:schemeClr val="bg1"/>
                </a:solidFill>
                <a:latin typeface="微软雅黑" pitchFamily="34" charset="-122"/>
              </a:endParaRPr>
            </a:p>
          </p:txBody>
        </p:sp>
      </p:grpSp>
      <p:grpSp>
        <p:nvGrpSpPr>
          <p:cNvPr id="27" name="组合 26"/>
          <p:cNvGrpSpPr/>
          <p:nvPr/>
        </p:nvGrpSpPr>
        <p:grpSpPr>
          <a:xfrm>
            <a:off x="6632575" y="4037013"/>
            <a:ext cx="1684338" cy="1801812"/>
            <a:chOff x="6632575" y="4037013"/>
            <a:chExt cx="1684338" cy="1801812"/>
          </a:xfrm>
        </p:grpSpPr>
        <p:sp>
          <p:nvSpPr>
            <p:cNvPr id="28680" name="AutoShape 7"/>
            <p:cNvSpPr>
              <a:spLocks noChangeArrowheads="1"/>
            </p:cNvSpPr>
            <p:nvPr/>
          </p:nvSpPr>
          <p:spPr bwMode="gray">
            <a:xfrm>
              <a:off x="6632575" y="4037013"/>
              <a:ext cx="1684338" cy="1801812"/>
            </a:xfrm>
            <a:prstGeom prst="roundRect">
              <a:avLst>
                <a:gd name="adj" fmla="val 16667"/>
              </a:avLst>
            </a:prstGeom>
            <a:gradFill rotWithShape="1">
              <a:gsLst>
                <a:gs pos="0">
                  <a:srgbClr val="398397"/>
                </a:gs>
                <a:gs pos="100000">
                  <a:srgbClr val="4BACC6"/>
                </a:gs>
              </a:gsLst>
              <a:lin ang="18900000" scaled="1"/>
            </a:gradFill>
            <a:ln w="28575">
              <a:noFill/>
              <a:round/>
              <a:headEnd/>
              <a:tailEnd/>
            </a:ln>
            <a:effectLst>
              <a:prstShdw prst="shdw13" dist="63500" dir="3187806">
                <a:schemeClr val="bg2">
                  <a:alpha val="50000"/>
                </a:schemeClr>
              </a:prstShdw>
            </a:effectLst>
          </p:spPr>
          <p:txBody>
            <a:bodyPr wrap="none" anchor="ctr"/>
            <a:lstStyle/>
            <a:p>
              <a:endParaRPr lang="zh-CN" altLang="en-US"/>
            </a:p>
          </p:txBody>
        </p:sp>
        <p:sp>
          <p:nvSpPr>
            <p:cNvPr id="28681" name="Line 8"/>
            <p:cNvSpPr>
              <a:spLocks noChangeShapeType="1"/>
            </p:cNvSpPr>
            <p:nvPr/>
          </p:nvSpPr>
          <p:spPr bwMode="gray">
            <a:xfrm>
              <a:off x="8296275" y="4289425"/>
              <a:ext cx="3175" cy="1306513"/>
            </a:xfrm>
            <a:prstGeom prst="line">
              <a:avLst/>
            </a:prstGeom>
            <a:noFill/>
            <a:ln w="19050">
              <a:solidFill>
                <a:srgbClr val="080808">
                  <a:alpha val="21960"/>
                </a:srgbClr>
              </a:solidFill>
              <a:round/>
              <a:headEnd/>
              <a:tailEnd/>
            </a:ln>
          </p:spPr>
          <p:txBody>
            <a:bodyPr/>
            <a:lstStyle/>
            <a:p>
              <a:endParaRPr lang="zh-CN" altLang="en-US"/>
            </a:p>
          </p:txBody>
        </p:sp>
        <p:sp>
          <p:nvSpPr>
            <p:cNvPr id="25" name="Text Box 23"/>
            <p:cNvSpPr txBox="1">
              <a:spLocks noChangeArrowheads="1"/>
            </p:cNvSpPr>
            <p:nvPr/>
          </p:nvSpPr>
          <p:spPr bwMode="auto">
            <a:xfrm>
              <a:off x="6929454" y="4643446"/>
              <a:ext cx="1098550" cy="641350"/>
            </a:xfrm>
            <a:prstGeom prst="rect">
              <a:avLst/>
            </a:prstGeom>
            <a:noFill/>
            <a:ln w="9525">
              <a:noFill/>
              <a:miter lim="800000"/>
              <a:headEnd/>
              <a:tailEnd/>
            </a:ln>
          </p:spPr>
          <p:txBody>
            <a:bodyPr wrap="none">
              <a:spAutoFit/>
            </a:bodyPr>
            <a:lstStyle/>
            <a:p>
              <a:pPr algn="ctr"/>
              <a:r>
                <a:rPr kumimoji="1" lang="zh-CN" altLang="en-US" dirty="0">
                  <a:solidFill>
                    <a:schemeClr val="bg1"/>
                  </a:solidFill>
                  <a:latin typeface="微软雅黑" pitchFamily="34" charset="-122"/>
                </a:rPr>
                <a:t>单击此处</a:t>
              </a:r>
            </a:p>
            <a:p>
              <a:pPr algn="ctr"/>
              <a:r>
                <a:rPr kumimoji="1" lang="zh-CN" altLang="en-US" dirty="0">
                  <a:solidFill>
                    <a:schemeClr val="bg1"/>
                  </a:solidFill>
                  <a:latin typeface="微软雅黑" pitchFamily="34" charset="-122"/>
                </a:rPr>
                <a:t>添加文字</a:t>
              </a:r>
              <a:endParaRPr kumimoji="1" lang="en-US" altLang="ko-KR" dirty="0">
                <a:solidFill>
                  <a:schemeClr val="bg1"/>
                </a:solidFill>
                <a:latin typeface="微软雅黑" pitchFamily="34" charset="-122"/>
              </a:endParaRPr>
            </a:p>
          </p:txBody>
        </p:sp>
      </p:grpSp>
      <p:pic>
        <p:nvPicPr>
          <p:cNvPr id="16" name="图片 15" descr="3.png"/>
          <p:cNvPicPr>
            <a:picLocks noChangeAspect="1"/>
          </p:cNvPicPr>
          <p:nvPr/>
        </p:nvPicPr>
        <p:blipFill>
          <a:blip r:embed="rId4" cstate="print"/>
          <a:stretch>
            <a:fillRect/>
          </a:stretch>
        </p:blipFill>
        <p:spPr>
          <a:xfrm>
            <a:off x="4857752" y="1428736"/>
            <a:ext cx="1696392" cy="2467820"/>
          </a:xfrm>
          <a:prstGeom prst="rect">
            <a:avLst/>
          </a:prstGeom>
        </p:spPr>
      </p:pic>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circle(in)">
                                      <p:cBhvr>
                                        <p:cTn id="7" dur="2000"/>
                                        <p:tgtEl>
                                          <p:spTgt spid="28676"/>
                                        </p:tgtEl>
                                      </p:cBhvr>
                                    </p:animEffect>
                                  </p:childTnLst>
                                </p:cTn>
                              </p:par>
                            </p:childTnLst>
                          </p:cTn>
                        </p:par>
                        <p:par>
                          <p:cTn id="8" fill="hold">
                            <p:stCondLst>
                              <p:cond delay="2000"/>
                            </p:stCondLst>
                            <p:childTnLst>
                              <p:par>
                                <p:cTn id="9" presetID="9"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dissolve">
                                      <p:cBhvr>
                                        <p:cTn id="11" dur="500"/>
                                        <p:tgtEl>
                                          <p:spTgt spid="16"/>
                                        </p:tgtEl>
                                      </p:cBhvr>
                                    </p:animEffect>
                                  </p:childTnLst>
                                </p:cTn>
                              </p:par>
                            </p:childTnLst>
                          </p:cTn>
                        </p:par>
                        <p:par>
                          <p:cTn id="12" fill="hold">
                            <p:stCondLst>
                              <p:cond delay="2500"/>
                            </p:stCondLst>
                            <p:childTnLst>
                              <p:par>
                                <p:cTn id="13" presetID="1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lide(fromLeft)">
                                      <p:cBhvr>
                                        <p:cTn id="15" dur="500"/>
                                        <p:tgtEl>
                                          <p:spTgt spid="17"/>
                                        </p:tgtEl>
                                      </p:cBhvr>
                                    </p:animEffect>
                                  </p:childTnLst>
                                </p:cTn>
                              </p:par>
                            </p:childTnLst>
                          </p:cTn>
                        </p:par>
                        <p:par>
                          <p:cTn id="16" fill="hold">
                            <p:stCondLst>
                              <p:cond delay="3000"/>
                            </p:stCondLst>
                            <p:childTnLst>
                              <p:par>
                                <p:cTn id="17" presetID="1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lide(fromLeft)">
                                      <p:cBhvr>
                                        <p:cTn id="19" dur="500"/>
                                        <p:tgtEl>
                                          <p:spTgt spid="24"/>
                                        </p:tgtEl>
                                      </p:cBhvr>
                                    </p:animEffect>
                                  </p:childTnLst>
                                </p:cTn>
                              </p:par>
                            </p:childTnLst>
                          </p:cTn>
                        </p:par>
                        <p:par>
                          <p:cTn id="20" fill="hold">
                            <p:stCondLst>
                              <p:cond delay="3500"/>
                            </p:stCondLst>
                            <p:childTnLst>
                              <p:par>
                                <p:cTn id="21" presetID="1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slide(fromLeft)">
                                      <p:cBhvr>
                                        <p:cTn id="23" dur="500"/>
                                        <p:tgtEl>
                                          <p:spTgt spid="26"/>
                                        </p:tgtEl>
                                      </p:cBhvr>
                                    </p:animEffect>
                                  </p:childTnLst>
                                </p:cTn>
                              </p:par>
                            </p:childTnLst>
                          </p:cTn>
                        </p:par>
                        <p:par>
                          <p:cTn id="24" fill="hold">
                            <p:stCondLst>
                              <p:cond delay="4000"/>
                            </p:stCondLst>
                            <p:childTnLst>
                              <p:par>
                                <p:cTn id="25" presetID="12" presetClass="entr" presetSubtype="8"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slide(fromLeft)">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37"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
        <p:nvSpPr>
          <p:cNvPr id="67" name="Rectangle 2"/>
          <p:cNvSpPr>
            <a:spLocks noChangeArrowheads="1"/>
          </p:cNvSpPr>
          <p:nvPr/>
        </p:nvSpPr>
        <p:spPr bwMode="auto">
          <a:xfrm rot="10800000">
            <a:off x="641350" y="1714488"/>
            <a:ext cx="7507288" cy="4540250"/>
          </a:xfrm>
          <a:prstGeom prst="rect">
            <a:avLst/>
          </a:prstGeom>
          <a:gradFill rotWithShape="1">
            <a:gsLst>
              <a:gs pos="0">
                <a:schemeClr val="bg2">
                  <a:gamma/>
                  <a:tint val="0"/>
                  <a:invGamma/>
                </a:schemeClr>
              </a:gs>
              <a:gs pos="100000">
                <a:schemeClr val="bg2"/>
              </a:gs>
            </a:gsLst>
            <a:lin ang="5400000" scaled="1"/>
          </a:gradFill>
          <a:ln w="9525" cmpd="sng">
            <a:solidFill>
              <a:schemeClr val="bg2"/>
            </a:solidFill>
            <a:miter lim="800000"/>
            <a:headEnd/>
            <a:tailEnd/>
          </a:ln>
          <a:effectLst/>
        </p:spPr>
        <p:txBody>
          <a:bodyPr wrap="none" anchor="ctr"/>
          <a:lstStyle/>
          <a:p>
            <a:endParaRPr lang="zh-CN" altLang="en-US"/>
          </a:p>
        </p:txBody>
      </p:sp>
      <p:sp>
        <p:nvSpPr>
          <p:cNvPr id="68" name="AutoShape 3"/>
          <p:cNvSpPr>
            <a:spLocks noChangeArrowheads="1"/>
          </p:cNvSpPr>
          <p:nvPr/>
        </p:nvSpPr>
        <p:spPr bwMode="auto">
          <a:xfrm>
            <a:off x="635000" y="1714488"/>
            <a:ext cx="7527925" cy="768350"/>
          </a:xfrm>
          <a:prstGeom prst="roundRect">
            <a:avLst>
              <a:gd name="adj" fmla="val 0"/>
            </a:avLst>
          </a:prstGeom>
          <a:gradFill rotWithShape="1">
            <a:gsLst>
              <a:gs pos="0">
                <a:schemeClr val="accent1"/>
              </a:gs>
              <a:gs pos="100000">
                <a:schemeClr val="accent2"/>
              </a:gs>
            </a:gsLst>
            <a:lin ang="2700000" scaled="1"/>
          </a:gradFill>
          <a:ln w="9525">
            <a:noFill/>
            <a:round/>
            <a:headEnd/>
            <a:tailEnd/>
          </a:ln>
          <a:effectLst/>
        </p:spPr>
        <p:txBody>
          <a:bodyPr wrap="none" anchor="ctr"/>
          <a:lstStyle/>
          <a:p>
            <a:endParaRPr lang="zh-CN" altLang="en-US"/>
          </a:p>
        </p:txBody>
      </p:sp>
      <p:sp>
        <p:nvSpPr>
          <p:cNvPr id="69" name="WordArt 4"/>
          <p:cNvSpPr>
            <a:spLocks noChangeArrowheads="1" noChangeShapeType="1"/>
          </p:cNvSpPr>
          <p:nvPr/>
        </p:nvSpPr>
        <p:spPr bwMode="auto">
          <a:xfrm>
            <a:off x="3103563" y="1993888"/>
            <a:ext cx="2579687" cy="288925"/>
          </a:xfrm>
          <a:prstGeom prst="rect">
            <a:avLst/>
          </a:prstGeom>
        </p:spPr>
        <p:txBody>
          <a:bodyPr wrap="none" fromWordArt="1">
            <a:prstTxWarp prst="textPlain">
              <a:avLst>
                <a:gd name="adj" fmla="val 50000"/>
              </a:avLst>
            </a:prstTxWarp>
          </a:bodyPr>
          <a:lstStyle/>
          <a:p>
            <a:pPr algn="ctr"/>
            <a:r>
              <a:rPr lang="zh-CN" altLang="en-US" sz="2400" b="0" dirty="0">
                <a:ln w="9525" cmpd="sng">
                  <a:solidFill>
                    <a:schemeClr val="bg1"/>
                  </a:solidFill>
                  <a:round/>
                  <a:headEnd/>
                  <a:tailEnd/>
                </a:ln>
                <a:solidFill>
                  <a:schemeClr val="bg1"/>
                </a:solidFill>
                <a:latin typeface="黑体"/>
                <a:ea typeface="黑体"/>
              </a:rPr>
              <a:t>双击添加标题文字</a:t>
            </a:r>
          </a:p>
        </p:txBody>
      </p:sp>
      <p:sp>
        <p:nvSpPr>
          <p:cNvPr id="70" name="Rectangle 5"/>
          <p:cNvSpPr>
            <a:spLocks noChangeArrowheads="1"/>
          </p:cNvSpPr>
          <p:nvPr/>
        </p:nvSpPr>
        <p:spPr bwMode="auto">
          <a:xfrm>
            <a:off x="665163" y="2816213"/>
            <a:ext cx="7478712" cy="330200"/>
          </a:xfrm>
          <a:prstGeom prst="rect">
            <a:avLst/>
          </a:prstGeom>
          <a:noFill/>
          <a:ln w="9525">
            <a:noFill/>
            <a:miter lim="800000"/>
            <a:headEnd/>
            <a:tailEnd/>
          </a:ln>
          <a:effectLst/>
        </p:spPr>
        <p:txBody>
          <a:bodyPr lIns="115196" tIns="57598" rIns="115196" bIns="57598" anchor="ctr"/>
          <a:lstStyle/>
          <a:p>
            <a:pPr algn="ctr"/>
            <a:r>
              <a:rPr lang="zh-CN" altLang="en-US" sz="1700" b="0" i="0" dirty="0"/>
              <a:t>单击此处添加段落文字内容</a:t>
            </a:r>
          </a:p>
        </p:txBody>
      </p:sp>
      <p:sp>
        <p:nvSpPr>
          <p:cNvPr id="71" name="Rectangle 6"/>
          <p:cNvSpPr>
            <a:spLocks noChangeArrowheads="1"/>
          </p:cNvSpPr>
          <p:nvPr/>
        </p:nvSpPr>
        <p:spPr bwMode="auto">
          <a:xfrm>
            <a:off x="665163" y="3230551"/>
            <a:ext cx="7478712" cy="328612"/>
          </a:xfrm>
          <a:prstGeom prst="rect">
            <a:avLst/>
          </a:prstGeom>
          <a:noFill/>
          <a:ln w="9525">
            <a:noFill/>
            <a:miter lim="800000"/>
            <a:headEnd/>
            <a:tailEnd/>
          </a:ln>
          <a:effectLst/>
        </p:spPr>
        <p:txBody>
          <a:bodyPr lIns="115196" tIns="57598" rIns="115196" bIns="57598" anchor="ctr"/>
          <a:lstStyle/>
          <a:p>
            <a:pPr algn="ctr"/>
            <a:r>
              <a:rPr lang="zh-CN" altLang="en-US" sz="1700" b="0" i="0" dirty="0"/>
              <a:t>单击此处添加段落文字内容</a:t>
            </a:r>
          </a:p>
        </p:txBody>
      </p:sp>
      <p:pic>
        <p:nvPicPr>
          <p:cNvPr id="72" name="Picture 7" descr="10"/>
          <p:cNvPicPr>
            <a:picLocks noChangeAspect="1" noChangeArrowheads="1"/>
          </p:cNvPicPr>
          <p:nvPr/>
        </p:nvPicPr>
        <p:blipFill>
          <a:blip r:embed="rId3"/>
          <a:srcRect/>
          <a:stretch>
            <a:fillRect/>
          </a:stretch>
        </p:blipFill>
        <p:spPr bwMode="auto">
          <a:xfrm>
            <a:off x="7143768" y="2143116"/>
            <a:ext cx="1777311" cy="5011729"/>
          </a:xfrm>
          <a:prstGeom prst="rect">
            <a:avLst/>
          </a:prstGeom>
          <a:noFill/>
          <a:ln w="9525">
            <a:noFill/>
            <a:miter lim="800000"/>
            <a:headEnd/>
            <a:tailEnd/>
          </a:ln>
        </p:spPr>
      </p:pic>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strVal val="#ppt_w*0.05"/>
                                          </p:val>
                                        </p:tav>
                                        <p:tav tm="100000">
                                          <p:val>
                                            <p:strVal val="#ppt_w"/>
                                          </p:val>
                                        </p:tav>
                                      </p:tavLst>
                                    </p:anim>
                                    <p:anim calcmode="lin" valueType="num">
                                      <p:cBhvr>
                                        <p:cTn id="8" dur="500" fill="hold"/>
                                        <p:tgtEl>
                                          <p:spTgt spid="72"/>
                                        </p:tgtEl>
                                        <p:attrNameLst>
                                          <p:attrName>ppt_h</p:attrName>
                                        </p:attrNameLst>
                                      </p:cBhvr>
                                      <p:tavLst>
                                        <p:tav tm="0">
                                          <p:val>
                                            <p:strVal val="#ppt_h"/>
                                          </p:val>
                                        </p:tav>
                                        <p:tav tm="100000">
                                          <p:val>
                                            <p:strVal val="#ppt_h"/>
                                          </p:val>
                                        </p:tav>
                                      </p:tavLst>
                                    </p:anim>
                                    <p:anim calcmode="lin" valueType="num">
                                      <p:cBhvr>
                                        <p:cTn id="9" dur="500" fill="hold"/>
                                        <p:tgtEl>
                                          <p:spTgt spid="72"/>
                                        </p:tgtEl>
                                        <p:attrNameLst>
                                          <p:attrName>ppt_x</p:attrName>
                                        </p:attrNameLst>
                                      </p:cBhvr>
                                      <p:tavLst>
                                        <p:tav tm="0">
                                          <p:val>
                                            <p:strVal val="#ppt_x-.2"/>
                                          </p:val>
                                        </p:tav>
                                        <p:tav tm="100000">
                                          <p:val>
                                            <p:strVal val="#ppt_x"/>
                                          </p:val>
                                        </p:tav>
                                      </p:tavLst>
                                    </p:anim>
                                    <p:anim calcmode="lin" valueType="num">
                                      <p:cBhvr>
                                        <p:cTn id="10" dur="500" fill="hold"/>
                                        <p:tgtEl>
                                          <p:spTgt spid="72"/>
                                        </p:tgtEl>
                                        <p:attrNameLst>
                                          <p:attrName>ppt_y</p:attrName>
                                        </p:attrNameLst>
                                      </p:cBhvr>
                                      <p:tavLst>
                                        <p:tav tm="0">
                                          <p:val>
                                            <p:strVal val="#ppt_y"/>
                                          </p:val>
                                        </p:tav>
                                        <p:tav tm="100000">
                                          <p:val>
                                            <p:strVal val="#ppt_y"/>
                                          </p:val>
                                        </p:tav>
                                      </p:tavLst>
                                    </p:anim>
                                    <p:animEffect transition="in" filter="fade">
                                      <p:cBhvr>
                                        <p:cTn id="11" dur="500"/>
                                        <p:tgtEl>
                                          <p:spTgt spid="72"/>
                                        </p:tgtEl>
                                      </p:cBhvr>
                                    </p:animEffect>
                                  </p:childTnLst>
                                </p:cTn>
                              </p:par>
                            </p:childTnLst>
                          </p:cTn>
                        </p:par>
                        <p:par>
                          <p:cTn id="12" fill="hold">
                            <p:stCondLst>
                              <p:cond delay="500"/>
                            </p:stCondLst>
                            <p:childTnLst>
                              <p:par>
                                <p:cTn id="13" presetID="4" presetClass="entr" presetSubtype="16"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box(in)">
                                      <p:cBhvr>
                                        <p:cTn id="15" dur="500"/>
                                        <p:tgtEl>
                                          <p:spTgt spid="68"/>
                                        </p:tgtEl>
                                      </p:cBhvr>
                                    </p:animEffect>
                                  </p:childTnLst>
                                </p:cTn>
                              </p:par>
                            </p:childTnLst>
                          </p:cTn>
                        </p:par>
                        <p:par>
                          <p:cTn id="16" fill="hold">
                            <p:stCondLst>
                              <p:cond delay="1000"/>
                            </p:stCondLst>
                            <p:childTnLst>
                              <p:par>
                                <p:cTn id="17" presetID="4" presetClass="entr" presetSubtype="16" fill="hold" grpId="0"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box(in)">
                                      <p:cBhvr>
                                        <p:cTn id="19" dur="500"/>
                                        <p:tgtEl>
                                          <p:spTgt spid="69"/>
                                        </p:tgtEl>
                                      </p:cBhvr>
                                    </p:animEffect>
                                  </p:childTnLst>
                                </p:cTn>
                              </p:par>
                            </p:childTnLst>
                          </p:cTn>
                        </p:par>
                        <p:par>
                          <p:cTn id="20" fill="hold">
                            <p:stCondLst>
                              <p:cond delay="1500"/>
                            </p:stCondLst>
                            <p:childTnLst>
                              <p:par>
                                <p:cTn id="21" presetID="47" presetClass="entr" presetSubtype="0"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anim calcmode="lin" valueType="num">
                                      <p:cBhvr>
                                        <p:cTn id="24" dur="500" fill="hold"/>
                                        <p:tgtEl>
                                          <p:spTgt spid="67"/>
                                        </p:tgtEl>
                                        <p:attrNameLst>
                                          <p:attrName>ppt_x</p:attrName>
                                        </p:attrNameLst>
                                      </p:cBhvr>
                                      <p:tavLst>
                                        <p:tav tm="0">
                                          <p:val>
                                            <p:strVal val="#ppt_x"/>
                                          </p:val>
                                        </p:tav>
                                        <p:tav tm="100000">
                                          <p:val>
                                            <p:strVal val="#ppt_x"/>
                                          </p:val>
                                        </p:tav>
                                      </p:tavLst>
                                    </p:anim>
                                    <p:anim calcmode="lin" valueType="num">
                                      <p:cBhvr>
                                        <p:cTn id="25" dur="500" fill="hold"/>
                                        <p:tgtEl>
                                          <p:spTgt spid="67"/>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7" presetClass="entr" presetSubtype="0" fill="hold" grpId="2"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anim calcmode="lin" valueType="num">
                                      <p:cBhvr>
                                        <p:cTn id="30" dur="500" fill="hold"/>
                                        <p:tgtEl>
                                          <p:spTgt spid="70"/>
                                        </p:tgtEl>
                                        <p:attrNameLst>
                                          <p:attrName>ppt_x</p:attrName>
                                        </p:attrNameLst>
                                      </p:cBhvr>
                                      <p:tavLst>
                                        <p:tav tm="0">
                                          <p:val>
                                            <p:strVal val="#ppt_x"/>
                                          </p:val>
                                        </p:tav>
                                        <p:tav tm="100000">
                                          <p:val>
                                            <p:strVal val="#ppt_x"/>
                                          </p:val>
                                        </p:tav>
                                      </p:tavLst>
                                    </p:anim>
                                    <p:anim calcmode="lin" valueType="num">
                                      <p:cBhvr>
                                        <p:cTn id="31" dur="500" fill="hold"/>
                                        <p:tgtEl>
                                          <p:spTgt spid="70"/>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7" presetClass="entr" presetSubtype="0" fill="hold" grpId="2" nodeType="after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anim calcmode="lin" valueType="num">
                                      <p:cBhvr>
                                        <p:cTn id="36" dur="500" fill="hold"/>
                                        <p:tgtEl>
                                          <p:spTgt spid="71"/>
                                        </p:tgtEl>
                                        <p:attrNameLst>
                                          <p:attrName>ppt_x</p:attrName>
                                        </p:attrNameLst>
                                      </p:cBhvr>
                                      <p:tavLst>
                                        <p:tav tm="0">
                                          <p:val>
                                            <p:strVal val="#ppt_x"/>
                                          </p:val>
                                        </p:tav>
                                        <p:tav tm="100000">
                                          <p:val>
                                            <p:strVal val="#ppt_x"/>
                                          </p:val>
                                        </p:tav>
                                      </p:tavLst>
                                    </p:anim>
                                    <p:anim calcmode="lin" valueType="num">
                                      <p:cBhvr>
                                        <p:cTn id="37" dur="5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bldLvl="0" autoUpdateAnimBg="0"/>
      <p:bldP spid="70" grpId="1" bldLvl="0" autoUpdateAnimBg="0"/>
      <p:bldP spid="70" grpId="2" bldLvl="0" autoUpdateAnimBg="0"/>
      <p:bldP spid="71" grpId="0" bldLvl="0" autoUpdateAnimBg="0"/>
      <p:bldP spid="71" grpId="1" bldLvl="0" autoUpdateAnimBg="0"/>
      <p:bldP spid="71" grpId="2"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37"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b="0" dirty="0">
              <a:solidFill>
                <a:schemeClr val="bg1"/>
              </a:solidFill>
            </a:endParaRPr>
          </a:p>
        </p:txBody>
      </p:sp>
      <p:grpSp>
        <p:nvGrpSpPr>
          <p:cNvPr id="45" name="组合 44"/>
          <p:cNvGrpSpPr/>
          <p:nvPr/>
        </p:nvGrpSpPr>
        <p:grpSpPr>
          <a:xfrm>
            <a:off x="357189" y="2877079"/>
            <a:ext cx="2614993" cy="2398424"/>
            <a:chOff x="357189" y="3032400"/>
            <a:chExt cx="2614993" cy="2398424"/>
          </a:xfrm>
        </p:grpSpPr>
        <p:sp>
          <p:nvSpPr>
            <p:cNvPr id="3" name="Oval 2"/>
            <p:cNvSpPr>
              <a:spLocks noChangeArrowheads="1"/>
            </p:cNvSpPr>
            <p:nvPr/>
          </p:nvSpPr>
          <p:spPr bwMode="auto">
            <a:xfrm>
              <a:off x="357189" y="5040880"/>
              <a:ext cx="2614993" cy="389944"/>
            </a:xfrm>
            <a:prstGeom prst="ellipse">
              <a:avLst/>
            </a:prstGeom>
            <a:gradFill rotWithShape="1">
              <a:gsLst>
                <a:gs pos="0">
                  <a:srgbClr val="CC3300"/>
                </a:gs>
                <a:gs pos="100000">
                  <a:srgbClr val="CC3300">
                    <a:alpha val="0"/>
                  </a:srgbClr>
                </a:gs>
              </a:gsLst>
              <a:path path="shape">
                <a:fillToRect l="50000" t="50000" r="50000" b="50000"/>
              </a:path>
            </a:gradFill>
            <a:ln w="9525">
              <a:noFill/>
              <a:round/>
              <a:headEnd/>
              <a:tailEnd/>
            </a:ln>
            <a:effectLst/>
          </p:spPr>
          <p:txBody>
            <a:bodyPr wrap="none" anchor="ctr"/>
            <a:lstStyle/>
            <a:p>
              <a:endParaRPr lang="zh-CN" altLang="en-US"/>
            </a:p>
          </p:txBody>
        </p:sp>
        <p:grpSp>
          <p:nvGrpSpPr>
            <p:cNvPr id="12" name="Group 11"/>
            <p:cNvGrpSpPr>
              <a:grpSpLocks/>
            </p:cNvGrpSpPr>
            <p:nvPr/>
          </p:nvGrpSpPr>
          <p:grpSpPr bwMode="auto">
            <a:xfrm>
              <a:off x="593726" y="3032400"/>
              <a:ext cx="2265888" cy="2207923"/>
              <a:chOff x="0" y="0"/>
              <a:chExt cx="1089" cy="1062"/>
            </a:xfrm>
          </p:grpSpPr>
          <p:grpSp>
            <p:nvGrpSpPr>
              <p:cNvPr id="13" name="Group 12"/>
              <p:cNvGrpSpPr>
                <a:grpSpLocks/>
              </p:cNvGrpSpPr>
              <p:nvPr/>
            </p:nvGrpSpPr>
            <p:grpSpPr bwMode="auto">
              <a:xfrm>
                <a:off x="0" y="0"/>
                <a:ext cx="1089" cy="1062"/>
                <a:chOff x="0" y="0"/>
                <a:chExt cx="1042" cy="1019"/>
              </a:xfrm>
            </p:grpSpPr>
            <p:grpSp>
              <p:nvGrpSpPr>
                <p:cNvPr id="15" name="Group 13"/>
                <p:cNvGrpSpPr>
                  <a:grpSpLocks/>
                </p:cNvGrpSpPr>
                <p:nvPr/>
              </p:nvGrpSpPr>
              <p:grpSpPr bwMode="auto">
                <a:xfrm>
                  <a:off x="0" y="0"/>
                  <a:ext cx="1042" cy="1019"/>
                  <a:chOff x="0" y="0"/>
                  <a:chExt cx="1042" cy="1019"/>
                </a:xfrm>
              </p:grpSpPr>
              <p:pic>
                <p:nvPicPr>
                  <p:cNvPr id="17" name="Picture 14" descr="circuler_1"/>
                  <p:cNvPicPr>
                    <a:picLocks noChangeAspect="1" noChangeArrowheads="1"/>
                  </p:cNvPicPr>
                  <p:nvPr/>
                </p:nvPicPr>
                <p:blipFill>
                  <a:blip r:embed="rId3"/>
                  <a:srcRect/>
                  <a:stretch>
                    <a:fillRect/>
                  </a:stretch>
                </p:blipFill>
                <p:spPr bwMode="auto">
                  <a:xfrm>
                    <a:off x="0" y="0"/>
                    <a:ext cx="1042" cy="1016"/>
                  </a:xfrm>
                  <a:prstGeom prst="rect">
                    <a:avLst/>
                  </a:prstGeom>
                  <a:noFill/>
                  <a:ln w="9525">
                    <a:noFill/>
                    <a:miter lim="800000"/>
                    <a:headEnd/>
                    <a:tailEnd/>
                  </a:ln>
                </p:spPr>
              </p:pic>
              <p:sp>
                <p:nvSpPr>
                  <p:cNvPr id="18" name="Oval 15"/>
                  <p:cNvSpPr>
                    <a:spLocks noChangeArrowheads="1"/>
                  </p:cNvSpPr>
                  <p:nvPr/>
                </p:nvSpPr>
                <p:spPr bwMode="auto">
                  <a:xfrm>
                    <a:off x="0" y="0"/>
                    <a:ext cx="1035" cy="1019"/>
                  </a:xfrm>
                  <a:prstGeom prst="ellipse">
                    <a:avLst/>
                  </a:prstGeom>
                  <a:solidFill>
                    <a:srgbClr val="FF0000"/>
                  </a:solidFill>
                  <a:ln w="19050" cmpd="sng">
                    <a:solidFill>
                      <a:schemeClr val="bg1"/>
                    </a:solidFill>
                    <a:round/>
                    <a:headEnd/>
                    <a:tailEnd/>
                  </a:ln>
                  <a:effectLst/>
                </p:spPr>
                <p:txBody>
                  <a:bodyPr wrap="none" anchor="ctr"/>
                  <a:lstStyle/>
                  <a:p>
                    <a:endParaRPr lang="zh-CN" altLang="en-US"/>
                  </a:p>
                </p:txBody>
              </p:sp>
            </p:grpSp>
            <p:pic>
              <p:nvPicPr>
                <p:cNvPr id="16" name="Picture 16" descr="Picture2"/>
                <p:cNvPicPr>
                  <a:picLocks noChangeAspect="1" noChangeArrowheads="1"/>
                </p:cNvPicPr>
                <p:nvPr/>
              </p:nvPicPr>
              <p:blipFill>
                <a:blip r:embed="rId4"/>
                <a:srcRect/>
                <a:stretch>
                  <a:fillRect/>
                </a:stretch>
              </p:blipFill>
              <p:spPr bwMode="auto">
                <a:xfrm>
                  <a:off x="104" y="10"/>
                  <a:ext cx="823" cy="360"/>
                </a:xfrm>
                <a:prstGeom prst="rect">
                  <a:avLst/>
                </a:prstGeom>
                <a:noFill/>
                <a:ln w="9525">
                  <a:noFill/>
                  <a:miter lim="800000"/>
                  <a:headEnd/>
                  <a:tailEnd/>
                </a:ln>
              </p:spPr>
            </p:pic>
          </p:grpSp>
          <p:sp>
            <p:nvSpPr>
              <p:cNvPr id="14" name="WordArt 17"/>
              <p:cNvSpPr>
                <a:spLocks noChangeArrowheads="1" noChangeShapeType="1"/>
              </p:cNvSpPr>
              <p:nvPr/>
            </p:nvSpPr>
            <p:spPr bwMode="auto">
              <a:xfrm>
                <a:off x="242" y="317"/>
                <a:ext cx="622" cy="429"/>
              </a:xfrm>
              <a:prstGeom prst="rect">
                <a:avLst/>
              </a:prstGeom>
            </p:spPr>
            <p:txBody>
              <a:bodyPr wrap="none" fromWordArt="1">
                <a:prstTxWarp prst="textPlain">
                  <a:avLst>
                    <a:gd name="adj" fmla="val 50000"/>
                  </a:avLst>
                </a:prstTxWarp>
              </a:bodyPr>
              <a:lstStyle/>
              <a:p>
                <a:pPr algn="ctr"/>
                <a:r>
                  <a:rPr lang="zh-CN" altLang="en-US" sz="2400" b="0" dirty="0">
                    <a:ln w="9525" cmpd="sng">
                      <a:solidFill>
                        <a:schemeClr val="bg1"/>
                      </a:solidFill>
                      <a:round/>
                      <a:headEnd/>
                      <a:tailEnd/>
                    </a:ln>
                    <a:solidFill>
                      <a:schemeClr val="bg1"/>
                    </a:solidFill>
                    <a:latin typeface="黑体"/>
                    <a:ea typeface="黑体"/>
                  </a:rPr>
                  <a:t>双击添加</a:t>
                </a:r>
              </a:p>
              <a:p>
                <a:pPr algn="ctr"/>
                <a:r>
                  <a:rPr lang="zh-CN" altLang="en-US" sz="2400" b="0" dirty="0">
                    <a:ln w="9525" cmpd="sng">
                      <a:solidFill>
                        <a:schemeClr val="bg1"/>
                      </a:solidFill>
                      <a:round/>
                      <a:headEnd/>
                      <a:tailEnd/>
                    </a:ln>
                    <a:solidFill>
                      <a:schemeClr val="bg1"/>
                    </a:solidFill>
                    <a:latin typeface="黑体"/>
                    <a:ea typeface="黑体"/>
                  </a:rPr>
                  <a:t>标题文字</a:t>
                </a:r>
              </a:p>
            </p:txBody>
          </p:sp>
        </p:grpSp>
      </p:grpSp>
      <p:sp>
        <p:nvSpPr>
          <p:cNvPr id="35" name="Line 34"/>
          <p:cNvSpPr>
            <a:spLocks noChangeShapeType="1"/>
          </p:cNvSpPr>
          <p:nvPr/>
        </p:nvSpPr>
        <p:spPr bwMode="auto">
          <a:xfrm>
            <a:off x="3306764" y="3757853"/>
            <a:ext cx="712701" cy="0"/>
          </a:xfrm>
          <a:prstGeom prst="line">
            <a:avLst/>
          </a:prstGeom>
          <a:noFill/>
          <a:ln w="19050" cmpd="sng">
            <a:solidFill>
              <a:schemeClr val="accent1"/>
            </a:solidFill>
            <a:round/>
            <a:headEnd/>
            <a:tailEnd/>
          </a:ln>
          <a:effectLst/>
        </p:spPr>
        <p:txBody>
          <a:bodyPr/>
          <a:lstStyle/>
          <a:p>
            <a:endParaRPr lang="zh-CN" altLang="en-US"/>
          </a:p>
        </p:txBody>
      </p:sp>
      <p:sp>
        <p:nvSpPr>
          <p:cNvPr id="36" name="Line 35"/>
          <p:cNvSpPr>
            <a:spLocks noChangeShapeType="1"/>
          </p:cNvSpPr>
          <p:nvPr/>
        </p:nvSpPr>
        <p:spPr bwMode="auto">
          <a:xfrm flipV="1">
            <a:off x="3197226" y="2401230"/>
            <a:ext cx="829947" cy="793060"/>
          </a:xfrm>
          <a:prstGeom prst="line">
            <a:avLst/>
          </a:prstGeom>
          <a:noFill/>
          <a:ln w="19050" cmpd="sng">
            <a:solidFill>
              <a:schemeClr val="accent1"/>
            </a:solidFill>
            <a:round/>
            <a:headEnd/>
            <a:tailEnd/>
          </a:ln>
          <a:effectLst/>
        </p:spPr>
        <p:txBody>
          <a:bodyPr/>
          <a:lstStyle/>
          <a:p>
            <a:endParaRPr lang="zh-CN" altLang="en-US"/>
          </a:p>
        </p:txBody>
      </p:sp>
      <p:sp>
        <p:nvSpPr>
          <p:cNvPr id="37" name="Line 36"/>
          <p:cNvSpPr>
            <a:spLocks noChangeShapeType="1"/>
          </p:cNvSpPr>
          <p:nvPr/>
        </p:nvSpPr>
        <p:spPr bwMode="auto">
          <a:xfrm>
            <a:off x="3197226" y="4472918"/>
            <a:ext cx="829947" cy="793060"/>
          </a:xfrm>
          <a:prstGeom prst="line">
            <a:avLst/>
          </a:prstGeom>
          <a:noFill/>
          <a:ln w="19050" cmpd="sng">
            <a:solidFill>
              <a:schemeClr val="accent1"/>
            </a:solidFill>
            <a:round/>
            <a:headEnd/>
            <a:tailEnd/>
          </a:ln>
          <a:effectLst/>
        </p:spPr>
        <p:txBody>
          <a:bodyPr/>
          <a:lstStyle/>
          <a:p>
            <a:endParaRPr lang="zh-CN" altLang="en-US"/>
          </a:p>
        </p:txBody>
      </p:sp>
      <p:grpSp>
        <p:nvGrpSpPr>
          <p:cNvPr id="42" name="组合 41"/>
          <p:cNvGrpSpPr/>
          <p:nvPr/>
        </p:nvGrpSpPr>
        <p:grpSpPr>
          <a:xfrm>
            <a:off x="4165602" y="1500174"/>
            <a:ext cx="4335488" cy="1260729"/>
            <a:chOff x="4165602" y="1655495"/>
            <a:chExt cx="4335488" cy="1260729"/>
          </a:xfrm>
        </p:grpSpPr>
        <p:sp>
          <p:nvSpPr>
            <p:cNvPr id="19" name="AutoShape 18"/>
            <p:cNvSpPr>
              <a:spLocks noChangeArrowheads="1"/>
            </p:cNvSpPr>
            <p:nvPr/>
          </p:nvSpPr>
          <p:spPr bwMode="auto">
            <a:xfrm>
              <a:off x="4165602" y="1655495"/>
              <a:ext cx="4335488" cy="1260729"/>
            </a:xfrm>
            <a:prstGeom prst="roundRect">
              <a:avLst>
                <a:gd name="adj" fmla="val 50000"/>
              </a:avLst>
            </a:prstGeom>
            <a:gradFill rotWithShape="1">
              <a:gsLst>
                <a:gs pos="0">
                  <a:srgbClr val="DDDDDD"/>
                </a:gs>
                <a:gs pos="100000">
                  <a:schemeClr val="bg1"/>
                </a:gs>
              </a:gsLst>
              <a:lin ang="5400000" scaled="1"/>
            </a:gradFill>
            <a:ln w="9525" cmpd="sng">
              <a:solidFill>
                <a:schemeClr val="accent1"/>
              </a:solidFill>
              <a:round/>
              <a:headEnd/>
              <a:tailEnd/>
            </a:ln>
            <a:effectLst/>
          </p:spPr>
          <p:txBody>
            <a:bodyPr wrap="none" anchor="ctr"/>
            <a:lstStyle/>
            <a:p>
              <a:endParaRPr lang="zh-CN" altLang="en-US"/>
            </a:p>
          </p:txBody>
        </p:sp>
        <p:grpSp>
          <p:nvGrpSpPr>
            <p:cNvPr id="20" name="Group 19"/>
            <p:cNvGrpSpPr>
              <a:grpSpLocks/>
            </p:cNvGrpSpPr>
            <p:nvPr/>
          </p:nvGrpSpPr>
          <p:grpSpPr bwMode="auto">
            <a:xfrm>
              <a:off x="4289426" y="1722485"/>
              <a:ext cx="1111866" cy="1084202"/>
              <a:chOff x="0" y="0"/>
              <a:chExt cx="1089" cy="1062"/>
            </a:xfrm>
          </p:grpSpPr>
          <p:grpSp>
            <p:nvGrpSpPr>
              <p:cNvPr id="21" name="Group 20"/>
              <p:cNvGrpSpPr>
                <a:grpSpLocks/>
              </p:cNvGrpSpPr>
              <p:nvPr/>
            </p:nvGrpSpPr>
            <p:grpSpPr bwMode="auto">
              <a:xfrm>
                <a:off x="0" y="0"/>
                <a:ext cx="1089" cy="1062"/>
                <a:chOff x="0" y="0"/>
                <a:chExt cx="1042" cy="1019"/>
              </a:xfrm>
            </p:grpSpPr>
            <p:grpSp>
              <p:nvGrpSpPr>
                <p:cNvPr id="23" name="Group 21"/>
                <p:cNvGrpSpPr>
                  <a:grpSpLocks/>
                </p:cNvGrpSpPr>
                <p:nvPr/>
              </p:nvGrpSpPr>
              <p:grpSpPr bwMode="auto">
                <a:xfrm>
                  <a:off x="0" y="0"/>
                  <a:ext cx="1042" cy="1019"/>
                  <a:chOff x="0" y="0"/>
                  <a:chExt cx="1042" cy="1019"/>
                </a:xfrm>
              </p:grpSpPr>
              <p:pic>
                <p:nvPicPr>
                  <p:cNvPr id="25" name="Picture 22" descr="circuler_1"/>
                  <p:cNvPicPr>
                    <a:picLocks noChangeAspect="1" noChangeArrowheads="1"/>
                  </p:cNvPicPr>
                  <p:nvPr/>
                </p:nvPicPr>
                <p:blipFill>
                  <a:blip r:embed="rId5" cstate="print"/>
                  <a:srcRect/>
                  <a:stretch>
                    <a:fillRect/>
                  </a:stretch>
                </p:blipFill>
                <p:spPr bwMode="auto">
                  <a:xfrm>
                    <a:off x="0" y="0"/>
                    <a:ext cx="1042" cy="1016"/>
                  </a:xfrm>
                  <a:prstGeom prst="rect">
                    <a:avLst/>
                  </a:prstGeom>
                  <a:noFill/>
                  <a:ln w="9525">
                    <a:noFill/>
                    <a:miter lim="800000"/>
                    <a:headEnd/>
                    <a:tailEnd/>
                  </a:ln>
                </p:spPr>
              </p:pic>
              <p:sp>
                <p:nvSpPr>
                  <p:cNvPr id="26" name="Oval 23"/>
                  <p:cNvSpPr>
                    <a:spLocks noChangeArrowheads="1"/>
                  </p:cNvSpPr>
                  <p:nvPr/>
                </p:nvSpPr>
                <p:spPr bwMode="auto">
                  <a:xfrm>
                    <a:off x="0" y="0"/>
                    <a:ext cx="1035" cy="1019"/>
                  </a:xfrm>
                  <a:prstGeom prst="ellipse">
                    <a:avLst/>
                  </a:prstGeom>
                  <a:gradFill rotWithShape="1">
                    <a:gsLst>
                      <a:gs pos="0">
                        <a:schemeClr val="accent2"/>
                      </a:gs>
                      <a:gs pos="100000">
                        <a:schemeClr val="accent1"/>
                      </a:gs>
                    </a:gsLst>
                    <a:lin ang="5400000" scaled="1"/>
                  </a:gradFill>
                  <a:ln w="19050" cmpd="sng">
                    <a:solidFill>
                      <a:schemeClr val="bg1"/>
                    </a:solidFill>
                    <a:round/>
                    <a:headEnd/>
                    <a:tailEnd/>
                  </a:ln>
                  <a:effectLst/>
                </p:spPr>
                <p:txBody>
                  <a:bodyPr wrap="none" anchor="ctr"/>
                  <a:lstStyle/>
                  <a:p>
                    <a:endParaRPr lang="zh-CN" altLang="en-US"/>
                  </a:p>
                </p:txBody>
              </p:sp>
            </p:grpSp>
            <p:pic>
              <p:nvPicPr>
                <p:cNvPr id="24" name="Picture 24" descr="Picture2"/>
                <p:cNvPicPr>
                  <a:picLocks noChangeAspect="1" noChangeArrowheads="1"/>
                </p:cNvPicPr>
                <p:nvPr/>
              </p:nvPicPr>
              <p:blipFill>
                <a:blip r:embed="rId4"/>
                <a:srcRect/>
                <a:stretch>
                  <a:fillRect/>
                </a:stretch>
              </p:blipFill>
              <p:spPr bwMode="auto">
                <a:xfrm>
                  <a:off x="104" y="10"/>
                  <a:ext cx="823" cy="360"/>
                </a:xfrm>
                <a:prstGeom prst="rect">
                  <a:avLst/>
                </a:prstGeom>
                <a:noFill/>
                <a:ln w="9525">
                  <a:noFill/>
                  <a:miter lim="800000"/>
                  <a:headEnd/>
                  <a:tailEnd/>
                </a:ln>
              </p:spPr>
            </p:pic>
          </p:grpSp>
          <p:sp>
            <p:nvSpPr>
              <p:cNvPr id="22" name="WordArt 25"/>
              <p:cNvSpPr>
                <a:spLocks noChangeArrowheads="1" noChangeShapeType="1"/>
              </p:cNvSpPr>
              <p:nvPr/>
            </p:nvSpPr>
            <p:spPr bwMode="auto">
              <a:xfrm>
                <a:off x="242" y="317"/>
                <a:ext cx="622" cy="429"/>
              </a:xfrm>
              <a:prstGeom prst="rect">
                <a:avLst/>
              </a:prstGeom>
            </p:spPr>
            <p:txBody>
              <a:bodyPr wrap="none" fromWordArt="1">
                <a:prstTxWarp prst="textPlain">
                  <a:avLst>
                    <a:gd name="adj" fmla="val 50000"/>
                  </a:avLst>
                </a:prstTxWarp>
              </a:bodyPr>
              <a:lstStyle/>
              <a:p>
                <a:pPr algn="ctr"/>
                <a:r>
                  <a:rPr lang="zh-CN" altLang="en-US" sz="2400" dirty="0">
                    <a:ln w="9525" cmpd="sng">
                      <a:solidFill>
                        <a:schemeClr val="bg1"/>
                      </a:solidFill>
                      <a:round/>
                      <a:headEnd/>
                      <a:tailEnd/>
                    </a:ln>
                    <a:solidFill>
                      <a:schemeClr val="bg1"/>
                    </a:solidFill>
                    <a:latin typeface="黑体"/>
                    <a:ea typeface="黑体"/>
                  </a:rPr>
                  <a:t>双击添加</a:t>
                </a:r>
              </a:p>
              <a:p>
                <a:pPr algn="ctr"/>
                <a:r>
                  <a:rPr lang="zh-CN" altLang="en-US" sz="2400" dirty="0">
                    <a:ln w="9525" cmpd="sng">
                      <a:solidFill>
                        <a:schemeClr val="bg1"/>
                      </a:solidFill>
                      <a:round/>
                      <a:headEnd/>
                      <a:tailEnd/>
                    </a:ln>
                    <a:solidFill>
                      <a:schemeClr val="bg1"/>
                    </a:solidFill>
                    <a:latin typeface="黑体"/>
                    <a:ea typeface="黑体"/>
                  </a:rPr>
                  <a:t>标题文字</a:t>
                </a:r>
              </a:p>
            </p:txBody>
          </p:sp>
        </p:grpSp>
        <p:sp>
          <p:nvSpPr>
            <p:cNvPr id="38" name="Rectangle 37"/>
            <p:cNvSpPr>
              <a:spLocks noChangeArrowheads="1"/>
            </p:cNvSpPr>
            <p:nvPr/>
          </p:nvSpPr>
          <p:spPr bwMode="auto">
            <a:xfrm>
              <a:off x="5629276" y="1675255"/>
              <a:ext cx="2674275" cy="1240969"/>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sz="1500" b="0" i="0" dirty="0"/>
                <a:t>单击此处添加段落文字内容</a:t>
              </a:r>
            </a:p>
            <a:p>
              <a:pPr algn="ctr">
                <a:lnSpc>
                  <a:spcPct val="120000"/>
                </a:lnSpc>
              </a:pPr>
              <a:r>
                <a:rPr lang="zh-CN" altLang="en-US" sz="1500" b="0" i="0" dirty="0"/>
                <a:t>单击此处添加段落文字内容</a:t>
              </a:r>
            </a:p>
            <a:p>
              <a:pPr algn="ctr">
                <a:lnSpc>
                  <a:spcPct val="120000"/>
                </a:lnSpc>
              </a:pPr>
              <a:r>
                <a:rPr lang="zh-CN" altLang="en-US" sz="1500" b="0" i="0" dirty="0"/>
                <a:t>单击此处添加段落文字内容</a:t>
              </a:r>
            </a:p>
          </p:txBody>
        </p:sp>
      </p:grpSp>
      <p:grpSp>
        <p:nvGrpSpPr>
          <p:cNvPr id="43" name="组合 42"/>
          <p:cNvGrpSpPr/>
          <p:nvPr/>
        </p:nvGrpSpPr>
        <p:grpSpPr>
          <a:xfrm>
            <a:off x="4165602" y="3247404"/>
            <a:ext cx="4335488" cy="1270862"/>
            <a:chOff x="4165602" y="3402725"/>
            <a:chExt cx="4335488" cy="1270862"/>
          </a:xfrm>
        </p:grpSpPr>
        <p:sp>
          <p:nvSpPr>
            <p:cNvPr id="4" name="AutoShape 3"/>
            <p:cNvSpPr>
              <a:spLocks noChangeArrowheads="1"/>
            </p:cNvSpPr>
            <p:nvPr/>
          </p:nvSpPr>
          <p:spPr bwMode="auto">
            <a:xfrm>
              <a:off x="4165602" y="3412857"/>
              <a:ext cx="4335488" cy="1260730"/>
            </a:xfrm>
            <a:prstGeom prst="roundRect">
              <a:avLst>
                <a:gd name="adj" fmla="val 50000"/>
              </a:avLst>
            </a:prstGeom>
            <a:gradFill rotWithShape="1">
              <a:gsLst>
                <a:gs pos="0">
                  <a:srgbClr val="DDDDDD"/>
                </a:gs>
                <a:gs pos="100000">
                  <a:schemeClr val="bg1"/>
                </a:gs>
              </a:gsLst>
              <a:lin ang="5400000" scaled="1"/>
            </a:gradFill>
            <a:ln w="9525" cmpd="sng">
              <a:solidFill>
                <a:schemeClr val="accent1"/>
              </a:solidFill>
              <a:round/>
              <a:headEnd/>
              <a:tailEnd/>
            </a:ln>
            <a:effectLst/>
          </p:spPr>
          <p:txBody>
            <a:bodyPr wrap="none" anchor="ctr"/>
            <a:lstStyle/>
            <a:p>
              <a:endParaRPr lang="zh-CN" altLang="en-US"/>
            </a:p>
          </p:txBody>
        </p:sp>
        <p:grpSp>
          <p:nvGrpSpPr>
            <p:cNvPr id="5" name="Group 4"/>
            <p:cNvGrpSpPr>
              <a:grpSpLocks/>
            </p:cNvGrpSpPr>
            <p:nvPr/>
          </p:nvGrpSpPr>
          <p:grpSpPr bwMode="auto">
            <a:xfrm>
              <a:off x="4289426" y="3479847"/>
              <a:ext cx="1111866" cy="1084201"/>
              <a:chOff x="0" y="0"/>
              <a:chExt cx="1089" cy="1062"/>
            </a:xfrm>
          </p:grpSpPr>
          <p:grpSp>
            <p:nvGrpSpPr>
              <p:cNvPr id="6" name="Group 5"/>
              <p:cNvGrpSpPr>
                <a:grpSpLocks/>
              </p:cNvGrpSpPr>
              <p:nvPr/>
            </p:nvGrpSpPr>
            <p:grpSpPr bwMode="auto">
              <a:xfrm>
                <a:off x="0" y="0"/>
                <a:ext cx="1089" cy="1062"/>
                <a:chOff x="0" y="0"/>
                <a:chExt cx="1042" cy="1019"/>
              </a:xfrm>
            </p:grpSpPr>
            <p:grpSp>
              <p:nvGrpSpPr>
                <p:cNvPr id="8" name="Group 6"/>
                <p:cNvGrpSpPr>
                  <a:grpSpLocks/>
                </p:cNvGrpSpPr>
                <p:nvPr/>
              </p:nvGrpSpPr>
              <p:grpSpPr bwMode="auto">
                <a:xfrm>
                  <a:off x="0" y="0"/>
                  <a:ext cx="1042" cy="1019"/>
                  <a:chOff x="0" y="0"/>
                  <a:chExt cx="1042" cy="1019"/>
                </a:xfrm>
              </p:grpSpPr>
              <p:pic>
                <p:nvPicPr>
                  <p:cNvPr id="10" name="Picture 7" descr="circuler_1"/>
                  <p:cNvPicPr>
                    <a:picLocks noChangeAspect="1" noChangeArrowheads="1"/>
                  </p:cNvPicPr>
                  <p:nvPr/>
                </p:nvPicPr>
                <p:blipFill>
                  <a:blip r:embed="rId5" cstate="print"/>
                  <a:srcRect/>
                  <a:stretch>
                    <a:fillRect/>
                  </a:stretch>
                </p:blipFill>
                <p:spPr bwMode="auto">
                  <a:xfrm>
                    <a:off x="0" y="0"/>
                    <a:ext cx="1042" cy="1016"/>
                  </a:xfrm>
                  <a:prstGeom prst="rect">
                    <a:avLst/>
                  </a:prstGeom>
                  <a:noFill/>
                  <a:ln w="9525">
                    <a:noFill/>
                    <a:miter lim="800000"/>
                    <a:headEnd/>
                    <a:tailEnd/>
                  </a:ln>
                </p:spPr>
              </p:pic>
              <p:sp>
                <p:nvSpPr>
                  <p:cNvPr id="11" name="Oval 8"/>
                  <p:cNvSpPr>
                    <a:spLocks noChangeArrowheads="1"/>
                  </p:cNvSpPr>
                  <p:nvPr/>
                </p:nvSpPr>
                <p:spPr bwMode="auto">
                  <a:xfrm>
                    <a:off x="0" y="0"/>
                    <a:ext cx="1035" cy="1019"/>
                  </a:xfrm>
                  <a:prstGeom prst="ellipse">
                    <a:avLst/>
                  </a:prstGeom>
                  <a:gradFill rotWithShape="1">
                    <a:gsLst>
                      <a:gs pos="0">
                        <a:schemeClr val="accent2"/>
                      </a:gs>
                      <a:gs pos="100000">
                        <a:schemeClr val="accent1"/>
                      </a:gs>
                    </a:gsLst>
                    <a:lin ang="5400000" scaled="1"/>
                  </a:gradFill>
                  <a:ln w="19050" cmpd="sng">
                    <a:solidFill>
                      <a:schemeClr val="bg1"/>
                    </a:solidFill>
                    <a:round/>
                    <a:headEnd/>
                    <a:tailEnd/>
                  </a:ln>
                  <a:effectLst/>
                </p:spPr>
                <p:txBody>
                  <a:bodyPr wrap="none" anchor="ctr"/>
                  <a:lstStyle/>
                  <a:p>
                    <a:endParaRPr lang="zh-CN" altLang="en-US"/>
                  </a:p>
                </p:txBody>
              </p:sp>
            </p:grpSp>
            <p:pic>
              <p:nvPicPr>
                <p:cNvPr id="9" name="Picture 9" descr="Picture2"/>
                <p:cNvPicPr>
                  <a:picLocks noChangeAspect="1" noChangeArrowheads="1"/>
                </p:cNvPicPr>
                <p:nvPr/>
              </p:nvPicPr>
              <p:blipFill>
                <a:blip r:embed="rId4"/>
                <a:srcRect/>
                <a:stretch>
                  <a:fillRect/>
                </a:stretch>
              </p:blipFill>
              <p:spPr bwMode="auto">
                <a:xfrm>
                  <a:off x="104" y="10"/>
                  <a:ext cx="823" cy="360"/>
                </a:xfrm>
                <a:prstGeom prst="rect">
                  <a:avLst/>
                </a:prstGeom>
                <a:noFill/>
                <a:ln w="9525">
                  <a:noFill/>
                  <a:miter lim="800000"/>
                  <a:headEnd/>
                  <a:tailEnd/>
                </a:ln>
              </p:spPr>
            </p:pic>
          </p:grpSp>
          <p:sp>
            <p:nvSpPr>
              <p:cNvPr id="7" name="WordArt 10"/>
              <p:cNvSpPr>
                <a:spLocks noChangeArrowheads="1" noChangeShapeType="1"/>
              </p:cNvSpPr>
              <p:nvPr/>
            </p:nvSpPr>
            <p:spPr bwMode="auto">
              <a:xfrm>
                <a:off x="242" y="317"/>
                <a:ext cx="622" cy="429"/>
              </a:xfrm>
              <a:prstGeom prst="rect">
                <a:avLst/>
              </a:prstGeom>
            </p:spPr>
            <p:txBody>
              <a:bodyPr wrap="none" fromWordArt="1">
                <a:prstTxWarp prst="textPlain">
                  <a:avLst>
                    <a:gd name="adj" fmla="val 50000"/>
                  </a:avLst>
                </a:prstTxWarp>
              </a:bodyPr>
              <a:lstStyle/>
              <a:p>
                <a:pPr algn="ctr"/>
                <a:r>
                  <a:rPr lang="zh-CN" altLang="en-US" sz="2400" b="0" dirty="0">
                    <a:ln w="9525" cmpd="sng">
                      <a:solidFill>
                        <a:schemeClr val="bg1"/>
                      </a:solidFill>
                      <a:round/>
                      <a:headEnd/>
                      <a:tailEnd/>
                    </a:ln>
                    <a:solidFill>
                      <a:schemeClr val="bg1"/>
                    </a:solidFill>
                    <a:latin typeface="黑体"/>
                    <a:ea typeface="黑体"/>
                  </a:rPr>
                  <a:t>双击添加</a:t>
                </a:r>
              </a:p>
              <a:p>
                <a:pPr algn="ctr"/>
                <a:r>
                  <a:rPr lang="zh-CN" altLang="en-US" sz="2400" b="0" dirty="0">
                    <a:ln w="9525" cmpd="sng">
                      <a:solidFill>
                        <a:schemeClr val="bg1"/>
                      </a:solidFill>
                      <a:round/>
                      <a:headEnd/>
                      <a:tailEnd/>
                    </a:ln>
                    <a:solidFill>
                      <a:schemeClr val="bg1"/>
                    </a:solidFill>
                    <a:latin typeface="黑体"/>
                    <a:ea typeface="黑体"/>
                  </a:rPr>
                  <a:t>标题文字</a:t>
                </a:r>
              </a:p>
            </p:txBody>
          </p:sp>
        </p:grpSp>
        <p:sp>
          <p:nvSpPr>
            <p:cNvPr id="39" name="Rectangle 38"/>
            <p:cNvSpPr>
              <a:spLocks noChangeArrowheads="1"/>
            </p:cNvSpPr>
            <p:nvPr/>
          </p:nvSpPr>
          <p:spPr bwMode="auto">
            <a:xfrm>
              <a:off x="5629276" y="3402725"/>
              <a:ext cx="2674275" cy="1242287"/>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sz="1500" b="0" i="0" dirty="0"/>
                <a:t>单击此处添加段落文字内容</a:t>
              </a:r>
            </a:p>
            <a:p>
              <a:pPr algn="ctr">
                <a:lnSpc>
                  <a:spcPct val="120000"/>
                </a:lnSpc>
              </a:pPr>
              <a:r>
                <a:rPr lang="zh-CN" altLang="en-US" sz="1500" b="0" i="0" dirty="0"/>
                <a:t>单击此处添加段落文字内容</a:t>
              </a:r>
            </a:p>
            <a:p>
              <a:pPr algn="ctr">
                <a:lnSpc>
                  <a:spcPct val="120000"/>
                </a:lnSpc>
              </a:pPr>
              <a:r>
                <a:rPr lang="zh-CN" altLang="en-US" sz="1500" b="0" i="0" dirty="0"/>
                <a:t>单击此处添加段落文字内容</a:t>
              </a:r>
            </a:p>
          </p:txBody>
        </p:sp>
      </p:grpSp>
      <p:grpSp>
        <p:nvGrpSpPr>
          <p:cNvPr id="44" name="组合 43"/>
          <p:cNvGrpSpPr/>
          <p:nvPr/>
        </p:nvGrpSpPr>
        <p:grpSpPr>
          <a:xfrm>
            <a:off x="4165602" y="4944172"/>
            <a:ext cx="4335488" cy="1264781"/>
            <a:chOff x="4165602" y="5099493"/>
            <a:chExt cx="4335488" cy="1264781"/>
          </a:xfrm>
        </p:grpSpPr>
        <p:sp>
          <p:nvSpPr>
            <p:cNvPr id="27" name="AutoShape 26"/>
            <p:cNvSpPr>
              <a:spLocks noChangeArrowheads="1"/>
            </p:cNvSpPr>
            <p:nvPr/>
          </p:nvSpPr>
          <p:spPr bwMode="auto">
            <a:xfrm>
              <a:off x="4165602" y="5103545"/>
              <a:ext cx="4335488" cy="1260729"/>
            </a:xfrm>
            <a:prstGeom prst="roundRect">
              <a:avLst>
                <a:gd name="adj" fmla="val 50000"/>
              </a:avLst>
            </a:prstGeom>
            <a:gradFill rotWithShape="1">
              <a:gsLst>
                <a:gs pos="0">
                  <a:srgbClr val="DDDDDD"/>
                </a:gs>
                <a:gs pos="100000">
                  <a:schemeClr val="bg1"/>
                </a:gs>
              </a:gsLst>
              <a:lin ang="5400000" scaled="1"/>
            </a:gradFill>
            <a:ln w="9525" cmpd="sng">
              <a:solidFill>
                <a:schemeClr val="accent1"/>
              </a:solidFill>
              <a:round/>
              <a:headEnd/>
              <a:tailEnd/>
            </a:ln>
            <a:effectLst/>
          </p:spPr>
          <p:txBody>
            <a:bodyPr wrap="none" anchor="ctr"/>
            <a:lstStyle/>
            <a:p>
              <a:endParaRPr lang="zh-CN" altLang="en-US"/>
            </a:p>
          </p:txBody>
        </p:sp>
        <p:grpSp>
          <p:nvGrpSpPr>
            <p:cNvPr id="28" name="Group 27"/>
            <p:cNvGrpSpPr>
              <a:grpSpLocks/>
            </p:cNvGrpSpPr>
            <p:nvPr/>
          </p:nvGrpSpPr>
          <p:grpSpPr bwMode="auto">
            <a:xfrm>
              <a:off x="4289426" y="5170265"/>
              <a:ext cx="1111866" cy="1082884"/>
              <a:chOff x="0" y="0"/>
              <a:chExt cx="1089" cy="1062"/>
            </a:xfrm>
          </p:grpSpPr>
          <p:grpSp>
            <p:nvGrpSpPr>
              <p:cNvPr id="29" name="Group 28"/>
              <p:cNvGrpSpPr>
                <a:grpSpLocks/>
              </p:cNvGrpSpPr>
              <p:nvPr/>
            </p:nvGrpSpPr>
            <p:grpSpPr bwMode="auto">
              <a:xfrm>
                <a:off x="0" y="0"/>
                <a:ext cx="1089" cy="1062"/>
                <a:chOff x="0" y="0"/>
                <a:chExt cx="1042" cy="1019"/>
              </a:xfrm>
            </p:grpSpPr>
            <p:grpSp>
              <p:nvGrpSpPr>
                <p:cNvPr id="31" name="Group 29"/>
                <p:cNvGrpSpPr>
                  <a:grpSpLocks/>
                </p:cNvGrpSpPr>
                <p:nvPr/>
              </p:nvGrpSpPr>
              <p:grpSpPr bwMode="auto">
                <a:xfrm>
                  <a:off x="0" y="0"/>
                  <a:ext cx="1042" cy="1019"/>
                  <a:chOff x="0" y="0"/>
                  <a:chExt cx="1042" cy="1019"/>
                </a:xfrm>
              </p:grpSpPr>
              <p:pic>
                <p:nvPicPr>
                  <p:cNvPr id="33" name="Picture 30" descr="circuler_1"/>
                  <p:cNvPicPr>
                    <a:picLocks noChangeAspect="1" noChangeArrowheads="1"/>
                  </p:cNvPicPr>
                  <p:nvPr/>
                </p:nvPicPr>
                <p:blipFill>
                  <a:blip r:embed="rId5" cstate="print"/>
                  <a:srcRect/>
                  <a:stretch>
                    <a:fillRect/>
                  </a:stretch>
                </p:blipFill>
                <p:spPr bwMode="auto">
                  <a:xfrm>
                    <a:off x="0" y="0"/>
                    <a:ext cx="1042" cy="1016"/>
                  </a:xfrm>
                  <a:prstGeom prst="rect">
                    <a:avLst/>
                  </a:prstGeom>
                  <a:noFill/>
                  <a:ln w="9525">
                    <a:noFill/>
                    <a:miter lim="800000"/>
                    <a:headEnd/>
                    <a:tailEnd/>
                  </a:ln>
                </p:spPr>
              </p:pic>
              <p:sp>
                <p:nvSpPr>
                  <p:cNvPr id="34" name="Oval 31"/>
                  <p:cNvSpPr>
                    <a:spLocks noChangeArrowheads="1"/>
                  </p:cNvSpPr>
                  <p:nvPr/>
                </p:nvSpPr>
                <p:spPr bwMode="auto">
                  <a:xfrm>
                    <a:off x="0" y="0"/>
                    <a:ext cx="1035" cy="1019"/>
                  </a:xfrm>
                  <a:prstGeom prst="ellipse">
                    <a:avLst/>
                  </a:prstGeom>
                  <a:gradFill rotWithShape="1">
                    <a:gsLst>
                      <a:gs pos="0">
                        <a:schemeClr val="accent2"/>
                      </a:gs>
                      <a:gs pos="100000">
                        <a:schemeClr val="accent1"/>
                      </a:gs>
                    </a:gsLst>
                    <a:lin ang="5400000" scaled="1"/>
                  </a:gradFill>
                  <a:ln w="19050" cmpd="sng">
                    <a:solidFill>
                      <a:schemeClr val="bg1"/>
                    </a:solidFill>
                    <a:round/>
                    <a:headEnd/>
                    <a:tailEnd/>
                  </a:ln>
                  <a:effectLst/>
                </p:spPr>
                <p:txBody>
                  <a:bodyPr wrap="none" anchor="ctr"/>
                  <a:lstStyle/>
                  <a:p>
                    <a:endParaRPr lang="zh-CN" altLang="en-US"/>
                  </a:p>
                </p:txBody>
              </p:sp>
            </p:grpSp>
            <p:pic>
              <p:nvPicPr>
                <p:cNvPr id="32" name="Picture 32" descr="Picture2"/>
                <p:cNvPicPr>
                  <a:picLocks noChangeAspect="1" noChangeArrowheads="1"/>
                </p:cNvPicPr>
                <p:nvPr/>
              </p:nvPicPr>
              <p:blipFill>
                <a:blip r:embed="rId4"/>
                <a:srcRect/>
                <a:stretch>
                  <a:fillRect/>
                </a:stretch>
              </p:blipFill>
              <p:spPr bwMode="auto">
                <a:xfrm>
                  <a:off x="104" y="10"/>
                  <a:ext cx="823" cy="360"/>
                </a:xfrm>
                <a:prstGeom prst="rect">
                  <a:avLst/>
                </a:prstGeom>
                <a:noFill/>
                <a:ln w="9525">
                  <a:noFill/>
                  <a:miter lim="800000"/>
                  <a:headEnd/>
                  <a:tailEnd/>
                </a:ln>
              </p:spPr>
            </p:pic>
          </p:grpSp>
          <p:sp>
            <p:nvSpPr>
              <p:cNvPr id="30" name="WordArt 33"/>
              <p:cNvSpPr>
                <a:spLocks noChangeArrowheads="1" noChangeShapeType="1"/>
              </p:cNvSpPr>
              <p:nvPr/>
            </p:nvSpPr>
            <p:spPr bwMode="auto">
              <a:xfrm>
                <a:off x="242" y="317"/>
                <a:ext cx="622" cy="429"/>
              </a:xfrm>
              <a:prstGeom prst="rect">
                <a:avLst/>
              </a:prstGeom>
            </p:spPr>
            <p:txBody>
              <a:bodyPr wrap="none" fromWordArt="1">
                <a:prstTxWarp prst="textPlain">
                  <a:avLst>
                    <a:gd name="adj" fmla="val 50000"/>
                  </a:avLst>
                </a:prstTxWarp>
              </a:bodyPr>
              <a:lstStyle/>
              <a:p>
                <a:pPr algn="ctr"/>
                <a:r>
                  <a:rPr lang="zh-CN" altLang="en-US" sz="2400">
                    <a:ln w="9525" cmpd="sng">
                      <a:solidFill>
                        <a:schemeClr val="bg1"/>
                      </a:solidFill>
                      <a:round/>
                      <a:headEnd/>
                      <a:tailEnd/>
                    </a:ln>
                    <a:solidFill>
                      <a:schemeClr val="bg1"/>
                    </a:solidFill>
                    <a:latin typeface="黑体"/>
                    <a:ea typeface="黑体"/>
                  </a:rPr>
                  <a:t>双击添加</a:t>
                </a:r>
              </a:p>
              <a:p>
                <a:pPr algn="ctr"/>
                <a:r>
                  <a:rPr lang="zh-CN" altLang="en-US" sz="2400">
                    <a:ln w="9525" cmpd="sng">
                      <a:solidFill>
                        <a:schemeClr val="bg1"/>
                      </a:solidFill>
                      <a:round/>
                      <a:headEnd/>
                      <a:tailEnd/>
                    </a:ln>
                    <a:solidFill>
                      <a:schemeClr val="bg1"/>
                    </a:solidFill>
                    <a:latin typeface="黑体"/>
                    <a:ea typeface="黑体"/>
                  </a:rPr>
                  <a:t>标题文字</a:t>
                </a:r>
              </a:p>
            </p:txBody>
          </p:sp>
        </p:grpSp>
        <p:sp>
          <p:nvSpPr>
            <p:cNvPr id="40" name="Rectangle 39"/>
            <p:cNvSpPr>
              <a:spLocks noChangeArrowheads="1"/>
            </p:cNvSpPr>
            <p:nvPr/>
          </p:nvSpPr>
          <p:spPr bwMode="auto">
            <a:xfrm>
              <a:off x="5629276" y="5099493"/>
              <a:ext cx="2674275" cy="1240969"/>
            </a:xfrm>
            <a:prstGeom prst="rect">
              <a:avLst/>
            </a:prstGeom>
            <a:noFill/>
            <a:ln w="9525">
              <a:noFill/>
              <a:miter lim="800000"/>
              <a:headEnd/>
              <a:tailEnd/>
            </a:ln>
            <a:effectLst/>
          </p:spPr>
          <p:txBody>
            <a:bodyPr lIns="115196" tIns="57598" rIns="115196" bIns="57598" anchor="ctr"/>
            <a:lstStyle/>
            <a:p>
              <a:pPr algn="ctr">
                <a:lnSpc>
                  <a:spcPct val="120000"/>
                </a:lnSpc>
              </a:pPr>
              <a:r>
                <a:rPr lang="zh-CN" altLang="en-US" sz="1500" b="0" i="0" dirty="0"/>
                <a:t>单击此处添加段落文字内容</a:t>
              </a:r>
            </a:p>
            <a:p>
              <a:pPr algn="ctr">
                <a:lnSpc>
                  <a:spcPct val="120000"/>
                </a:lnSpc>
              </a:pPr>
              <a:r>
                <a:rPr lang="zh-CN" altLang="en-US" sz="1500" b="0" i="0" dirty="0"/>
                <a:t>单击此处添加段落文字内容</a:t>
              </a:r>
            </a:p>
            <a:p>
              <a:pPr algn="ctr">
                <a:lnSpc>
                  <a:spcPct val="120000"/>
                </a:lnSpc>
              </a:pPr>
              <a:r>
                <a:rPr lang="zh-CN" altLang="en-US" sz="1500" b="0" i="0" dirty="0"/>
                <a:t>单击此处添加段落文字内容</a:t>
              </a:r>
            </a:p>
          </p:txBody>
        </p:sp>
      </p:gr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style.rotation</p:attrName>
                                        </p:attrNameLst>
                                      </p:cBhvr>
                                      <p:tavLst>
                                        <p:tav tm="0">
                                          <p:val>
                                            <p:fltVal val="720"/>
                                          </p:val>
                                        </p:tav>
                                        <p:tav tm="100000">
                                          <p:val>
                                            <p:fltVal val="0"/>
                                          </p:val>
                                        </p:tav>
                                      </p:tavLst>
                                    </p:anim>
                                    <p:anim calcmode="lin" valueType="num">
                                      <p:cBhvr>
                                        <p:cTn id="9" dur="500" fill="hold"/>
                                        <p:tgtEl>
                                          <p:spTgt spid="45"/>
                                        </p:tgtEl>
                                        <p:attrNameLst>
                                          <p:attrName>ppt_h</p:attrName>
                                        </p:attrNameLst>
                                      </p:cBhvr>
                                      <p:tavLst>
                                        <p:tav tm="0">
                                          <p:val>
                                            <p:fltVal val="0"/>
                                          </p:val>
                                        </p:tav>
                                        <p:tav tm="100000">
                                          <p:val>
                                            <p:strVal val="#ppt_h"/>
                                          </p:val>
                                        </p:tav>
                                      </p:tavLst>
                                    </p:anim>
                                    <p:anim calcmode="lin" valueType="num">
                                      <p:cBhvr>
                                        <p:cTn id="10" dur="500" fill="hold"/>
                                        <p:tgtEl>
                                          <p:spTgt spid="45"/>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dissolve">
                                      <p:cBhvr>
                                        <p:cTn id="14" dur="500"/>
                                        <p:tgtEl>
                                          <p:spTgt spid="36"/>
                                        </p:tgtEl>
                                      </p:cBhvr>
                                    </p:animEffect>
                                  </p:childTnLst>
                                </p:cTn>
                              </p:par>
                            </p:childTnLst>
                          </p:cTn>
                        </p:par>
                        <p:par>
                          <p:cTn id="15" fill="hold">
                            <p:stCondLst>
                              <p:cond delay="1000"/>
                            </p:stCondLst>
                            <p:childTnLst>
                              <p:par>
                                <p:cTn id="16" presetID="23" presetClass="entr" presetSubtype="16" fill="hold" nodeType="after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p:cTn id="18" dur="500" fill="hold"/>
                                        <p:tgtEl>
                                          <p:spTgt spid="42"/>
                                        </p:tgtEl>
                                        <p:attrNameLst>
                                          <p:attrName>ppt_w</p:attrName>
                                        </p:attrNameLst>
                                      </p:cBhvr>
                                      <p:tavLst>
                                        <p:tav tm="0">
                                          <p:val>
                                            <p:fltVal val="0"/>
                                          </p:val>
                                        </p:tav>
                                        <p:tav tm="100000">
                                          <p:val>
                                            <p:strVal val="#ppt_w"/>
                                          </p:val>
                                        </p:tav>
                                      </p:tavLst>
                                    </p:anim>
                                    <p:anim calcmode="lin" valueType="num">
                                      <p:cBhvr>
                                        <p:cTn id="19" dur="500" fill="hold"/>
                                        <p:tgtEl>
                                          <p:spTgt spid="42"/>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dissolve">
                                      <p:cBhvr>
                                        <p:cTn id="23" dur="500"/>
                                        <p:tgtEl>
                                          <p:spTgt spid="35"/>
                                        </p:tgtEl>
                                      </p:cBhvr>
                                    </p:animEffect>
                                  </p:childTnLst>
                                </p:cTn>
                              </p:par>
                            </p:childTnLst>
                          </p:cTn>
                        </p:par>
                        <p:par>
                          <p:cTn id="24" fill="hold">
                            <p:stCondLst>
                              <p:cond delay="2000"/>
                            </p:stCondLst>
                            <p:childTnLst>
                              <p:par>
                                <p:cTn id="25" presetID="50" presetClass="entr" presetSubtype="0" decel="100000"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strVal val="#ppt_w+.3"/>
                                          </p:val>
                                        </p:tav>
                                        <p:tav tm="100000">
                                          <p:val>
                                            <p:strVal val="#ppt_w"/>
                                          </p:val>
                                        </p:tav>
                                      </p:tavLst>
                                    </p:anim>
                                    <p:anim calcmode="lin" valueType="num">
                                      <p:cBhvr>
                                        <p:cTn id="28" dur="500" fill="hold"/>
                                        <p:tgtEl>
                                          <p:spTgt spid="43"/>
                                        </p:tgtEl>
                                        <p:attrNameLst>
                                          <p:attrName>ppt_h</p:attrName>
                                        </p:attrNameLst>
                                      </p:cBhvr>
                                      <p:tavLst>
                                        <p:tav tm="0">
                                          <p:val>
                                            <p:strVal val="#ppt_h"/>
                                          </p:val>
                                        </p:tav>
                                        <p:tav tm="100000">
                                          <p:val>
                                            <p:strVal val="#ppt_h"/>
                                          </p:val>
                                        </p:tav>
                                      </p:tavLst>
                                    </p:anim>
                                    <p:animEffect transition="in" filter="fade">
                                      <p:cBhvr>
                                        <p:cTn id="29" dur="500"/>
                                        <p:tgtEl>
                                          <p:spTgt spid="43"/>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childTnLst>
                          </p:cTn>
                        </p:par>
                        <p:par>
                          <p:cTn id="34" fill="hold">
                            <p:stCondLst>
                              <p:cond delay="3000"/>
                            </p:stCondLst>
                            <p:childTnLst>
                              <p:par>
                                <p:cTn id="35" presetID="50" presetClass="entr" presetSubtype="0" decel="100000" fill="hold"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strVal val="#ppt_w+.3"/>
                                          </p:val>
                                        </p:tav>
                                        <p:tav tm="100000">
                                          <p:val>
                                            <p:strVal val="#ppt_w"/>
                                          </p:val>
                                        </p:tav>
                                      </p:tavLst>
                                    </p:anim>
                                    <p:anim calcmode="lin" valueType="num">
                                      <p:cBhvr>
                                        <p:cTn id="38" dur="500" fill="hold"/>
                                        <p:tgtEl>
                                          <p:spTgt spid="44"/>
                                        </p:tgtEl>
                                        <p:attrNameLst>
                                          <p:attrName>ppt_h</p:attrName>
                                        </p:attrNameLst>
                                      </p:cBhvr>
                                      <p:tavLst>
                                        <p:tav tm="0">
                                          <p:val>
                                            <p:strVal val="#ppt_h"/>
                                          </p:val>
                                        </p:tav>
                                        <p:tav tm="100000">
                                          <p:val>
                                            <p:strVal val="#ppt_h"/>
                                          </p:val>
                                        </p:tav>
                                      </p:tavLst>
                                    </p:anim>
                                    <p:animEffect transition="in" filter="fade">
                                      <p:cBhvr>
                                        <p:cTn id="3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5" name="组合 54"/>
          <p:cNvGrpSpPr/>
          <p:nvPr/>
        </p:nvGrpSpPr>
        <p:grpSpPr>
          <a:xfrm>
            <a:off x="3198604" y="2212435"/>
            <a:ext cx="5414057" cy="3712994"/>
            <a:chOff x="3270042" y="2351249"/>
            <a:chExt cx="5414057" cy="3712994"/>
          </a:xfrm>
        </p:grpSpPr>
        <p:sp>
          <p:nvSpPr>
            <p:cNvPr id="23" name="AutoShape 2"/>
            <p:cNvSpPr>
              <a:spLocks noChangeArrowheads="1"/>
            </p:cNvSpPr>
            <p:nvPr/>
          </p:nvSpPr>
          <p:spPr bwMode="auto">
            <a:xfrm>
              <a:off x="3609508" y="2351249"/>
              <a:ext cx="5074591" cy="3085044"/>
            </a:xfrm>
            <a:prstGeom prst="roundRect">
              <a:avLst>
                <a:gd name="adj" fmla="val 2644"/>
              </a:avLst>
            </a:prstGeom>
            <a:gradFill rotWithShape="1">
              <a:gsLst>
                <a:gs pos="0">
                  <a:srgbClr val="DDDDDD">
                    <a:gamma/>
                    <a:tint val="39216"/>
                    <a:invGamma/>
                  </a:srgbClr>
                </a:gs>
                <a:gs pos="100000">
                  <a:srgbClr val="DDDDDD"/>
                </a:gs>
              </a:gsLst>
              <a:lin ang="5400000" scaled="1"/>
            </a:gradFill>
            <a:ln w="3175" cmpd="sng">
              <a:solidFill>
                <a:srgbClr val="969696">
                  <a:alpha val="50000"/>
                </a:srgbClr>
              </a:solidFill>
              <a:round/>
              <a:headEnd/>
              <a:tailEnd/>
            </a:ln>
            <a:effectLst/>
          </p:spPr>
          <p:txBody>
            <a:bodyPr lIns="115196" tIns="57598" rIns="115196" bIns="57598"/>
            <a:lstStyle/>
            <a:p>
              <a:pPr algn="ctr">
                <a:lnSpc>
                  <a:spcPct val="120000"/>
                </a:lnSpc>
              </a:pPr>
              <a:endParaRPr lang="zh-CN" altLang="en-US" sz="1700" i="0">
                <a:solidFill>
                  <a:schemeClr val="tx2"/>
                </a:solidFill>
              </a:endParaRPr>
            </a:p>
          </p:txBody>
        </p:sp>
        <p:sp>
          <p:nvSpPr>
            <p:cNvPr id="36" name="AutoShape 32"/>
            <p:cNvSpPr>
              <a:spLocks noChangeArrowheads="1"/>
            </p:cNvSpPr>
            <p:nvPr/>
          </p:nvSpPr>
          <p:spPr bwMode="auto">
            <a:xfrm>
              <a:off x="3270042" y="5461162"/>
              <a:ext cx="5414057" cy="603081"/>
            </a:xfrm>
            <a:prstGeom prst="roundRect">
              <a:avLst>
                <a:gd name="adj" fmla="val 15065"/>
              </a:avLst>
            </a:prstGeom>
            <a:gradFill rotWithShape="1">
              <a:gsLst>
                <a:gs pos="0">
                  <a:srgbClr val="777777">
                    <a:alpha val="9000"/>
                  </a:srgbClr>
                </a:gs>
                <a:gs pos="100000">
                  <a:schemeClr val="bg1">
                    <a:alpha val="0"/>
                  </a:schemeClr>
                </a:gs>
              </a:gsLst>
              <a:lin ang="5400000" scaled="1"/>
            </a:gradFill>
            <a:ln w="9525">
              <a:noFill/>
              <a:round/>
              <a:headEnd/>
              <a:tailEnd/>
            </a:ln>
            <a:effectLst/>
          </p:spPr>
          <p:txBody>
            <a:bodyPr wrap="none" anchor="ctr"/>
            <a:lstStyle/>
            <a:p>
              <a:endParaRPr lang="zh-CN" altLang="en-US"/>
            </a:p>
          </p:txBody>
        </p:sp>
        <p:sp>
          <p:nvSpPr>
            <p:cNvPr id="37" name="Rectangle 33"/>
            <p:cNvSpPr>
              <a:spLocks noChangeArrowheads="1"/>
            </p:cNvSpPr>
            <p:nvPr/>
          </p:nvSpPr>
          <p:spPr bwMode="auto">
            <a:xfrm>
              <a:off x="4632882" y="2506682"/>
              <a:ext cx="4047486" cy="1685981"/>
            </a:xfrm>
            <a:prstGeom prst="rect">
              <a:avLst/>
            </a:prstGeom>
            <a:noFill/>
            <a:ln w="9525">
              <a:noFill/>
              <a:miter lim="800000"/>
              <a:headEnd/>
              <a:tailEnd/>
            </a:ln>
            <a:effectLst/>
          </p:spPr>
          <p:txBody>
            <a:bodyPr lIns="115196" tIns="57598" rIns="115196" bIns="57598">
              <a:spAutoFit/>
            </a:bodyPr>
            <a:lstStyle/>
            <a:p>
              <a:pPr marL="331788" indent="-331788">
                <a:buClr>
                  <a:schemeClr val="accent2"/>
                </a:buClr>
                <a:buFont typeface="Wingdings" pitchFamily="2" charset="2"/>
                <a:buChar char="n"/>
              </a:pPr>
              <a:endParaRPr lang="zh-CN" altLang="en-US" sz="1700" b="0" i="0" dirty="0"/>
            </a:p>
            <a:p>
              <a:pPr marL="331788" indent="-331788">
                <a:buClr>
                  <a:schemeClr val="accent2"/>
                </a:buClr>
                <a:buFont typeface="Wingdings" pitchFamily="2" charset="2"/>
                <a:buChar char="n"/>
              </a:pPr>
              <a:r>
                <a:rPr lang="zh-CN" altLang="en-US" sz="1700" b="0" i="0" dirty="0"/>
                <a:t>单击添加段落文字单击添加段落文字单击添加段落文字单击添加段落文字。</a:t>
              </a:r>
            </a:p>
            <a:p>
              <a:pPr marL="331788" indent="-331788">
                <a:buClr>
                  <a:schemeClr val="accent2"/>
                </a:buClr>
                <a:buFont typeface="Wingdings" pitchFamily="2" charset="2"/>
                <a:buChar char="n"/>
              </a:pPr>
              <a:endParaRPr lang="zh-CN" altLang="en-US" sz="1700" b="0" i="0" dirty="0"/>
            </a:p>
            <a:p>
              <a:pPr marL="331788" indent="-331788">
                <a:buClr>
                  <a:schemeClr val="accent2"/>
                </a:buClr>
                <a:buFont typeface="Wingdings" pitchFamily="2" charset="2"/>
                <a:buChar char="n"/>
              </a:pPr>
              <a:r>
                <a:rPr lang="zh-CN" altLang="en-US" sz="1700" b="0" i="0" dirty="0"/>
                <a:t>单击添加段落文字单击添加段落文字单击添加段落文字单击添加段落文字。</a:t>
              </a:r>
            </a:p>
          </p:txBody>
        </p:sp>
      </p:grpSp>
      <p:sp>
        <p:nvSpPr>
          <p:cNvPr id="4137"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grpSp>
        <p:nvGrpSpPr>
          <p:cNvPr id="54" name="组合 53"/>
          <p:cNvGrpSpPr/>
          <p:nvPr/>
        </p:nvGrpSpPr>
        <p:grpSpPr>
          <a:xfrm>
            <a:off x="214282" y="1785926"/>
            <a:ext cx="4246441" cy="4079817"/>
            <a:chOff x="285720" y="1924740"/>
            <a:chExt cx="4246441" cy="4079817"/>
          </a:xfrm>
        </p:grpSpPr>
        <p:sp>
          <p:nvSpPr>
            <p:cNvPr id="21" name="Oval 4"/>
            <p:cNvSpPr>
              <a:spLocks noChangeArrowheads="1"/>
            </p:cNvSpPr>
            <p:nvPr/>
          </p:nvSpPr>
          <p:spPr bwMode="auto">
            <a:xfrm>
              <a:off x="560526" y="1924740"/>
              <a:ext cx="3971635" cy="3971635"/>
            </a:xfrm>
            <a:prstGeom prst="ellipse">
              <a:avLst/>
            </a:prstGeom>
            <a:gradFill rotWithShape="1">
              <a:gsLst>
                <a:gs pos="0">
                  <a:schemeClr val="bg1"/>
                </a:gs>
                <a:gs pos="100000">
                  <a:srgbClr val="4D4D4D"/>
                </a:gs>
              </a:gsLst>
              <a:lin ang="2700000" scaled="1"/>
            </a:gradFill>
            <a:ln w="6350" cmpd="sng">
              <a:solidFill>
                <a:schemeClr val="bg1"/>
              </a:solidFill>
              <a:round/>
              <a:headEnd/>
              <a:tailEnd/>
            </a:ln>
            <a:effectLst>
              <a:outerShdw dist="68392" dir="4091915" algn="ctr" rotWithShape="0">
                <a:schemeClr val="bg2">
                  <a:alpha val="50000"/>
                </a:schemeClr>
              </a:outerShdw>
            </a:effectLst>
          </p:spPr>
          <p:txBody>
            <a:bodyPr wrap="none" anchor="ctr"/>
            <a:lstStyle/>
            <a:p>
              <a:endParaRPr lang="zh-CN" altLang="en-US"/>
            </a:p>
          </p:txBody>
        </p:sp>
        <p:sp>
          <p:nvSpPr>
            <p:cNvPr id="24" name="Oval 3"/>
            <p:cNvSpPr>
              <a:spLocks noChangeArrowheads="1"/>
            </p:cNvSpPr>
            <p:nvPr/>
          </p:nvSpPr>
          <p:spPr bwMode="auto">
            <a:xfrm>
              <a:off x="285720" y="5499709"/>
              <a:ext cx="3581186" cy="504848"/>
            </a:xfrm>
            <a:prstGeom prst="ellipse">
              <a:avLst/>
            </a:prstGeom>
            <a:gradFill rotWithShape="1">
              <a:gsLst>
                <a:gs pos="0">
                  <a:srgbClr val="333333"/>
                </a:gs>
                <a:gs pos="100000">
                  <a:schemeClr val="bg1">
                    <a:alpha val="0"/>
                  </a:schemeClr>
                </a:gs>
              </a:gsLst>
              <a:path path="shape">
                <a:fillToRect l="50000" t="50000" r="50000" b="50000"/>
              </a:path>
            </a:gradFill>
            <a:ln w="9525">
              <a:noFill/>
              <a:round/>
              <a:headEnd/>
              <a:tailEnd/>
            </a:ln>
            <a:effectLst/>
          </p:spPr>
          <p:txBody>
            <a:bodyPr wrap="none" anchor="ctr"/>
            <a:lstStyle/>
            <a:p>
              <a:endParaRPr lang="zh-CN" altLang="en-US"/>
            </a:p>
          </p:txBody>
        </p:sp>
        <p:sp>
          <p:nvSpPr>
            <p:cNvPr id="25" name="WordArt 5"/>
            <p:cNvSpPr>
              <a:spLocks noChangeArrowheads="1" noChangeShapeType="1"/>
            </p:cNvSpPr>
            <p:nvPr/>
          </p:nvSpPr>
          <p:spPr bwMode="auto">
            <a:xfrm>
              <a:off x="2002948" y="2178407"/>
              <a:ext cx="1055704" cy="175329"/>
            </a:xfrm>
            <a:prstGeom prst="rect">
              <a:avLst/>
            </a:prstGeom>
          </p:spPr>
          <p:txBody>
            <a:bodyPr spcFirstLastPara="1" wrap="none" fromWordArt="1">
              <a:prstTxWarp prst="textArchUp">
                <a:avLst>
                  <a:gd name="adj" fmla="val 10800000"/>
                </a:avLst>
              </a:prstTxWarp>
            </a:bodyPr>
            <a:lstStyle/>
            <a:p>
              <a:pPr algn="ctr"/>
              <a:r>
                <a:rPr lang="zh-CN" altLang="en-US" sz="1400" b="0" kern="10" dirty="0">
                  <a:ln w="9525">
                    <a:noFill/>
                    <a:round/>
                    <a:headEnd/>
                    <a:tailEnd/>
                  </a:ln>
                  <a:solidFill>
                    <a:srgbClr val="000000"/>
                  </a:solidFill>
                  <a:latin typeface="黑体"/>
                  <a:ea typeface="黑体"/>
                </a:rPr>
                <a:t>此处添加标题</a:t>
              </a:r>
            </a:p>
          </p:txBody>
        </p:sp>
        <p:grpSp>
          <p:nvGrpSpPr>
            <p:cNvPr id="26" name="Group 6"/>
            <p:cNvGrpSpPr>
              <a:grpSpLocks/>
            </p:cNvGrpSpPr>
            <p:nvPr/>
          </p:nvGrpSpPr>
          <p:grpSpPr bwMode="auto">
            <a:xfrm>
              <a:off x="943514" y="2321405"/>
              <a:ext cx="3183276" cy="3175210"/>
              <a:chOff x="0" y="0"/>
              <a:chExt cx="2060" cy="2054"/>
            </a:xfrm>
          </p:grpSpPr>
          <p:grpSp>
            <p:nvGrpSpPr>
              <p:cNvPr id="38" name="Group 7"/>
              <p:cNvGrpSpPr>
                <a:grpSpLocks/>
              </p:cNvGrpSpPr>
              <p:nvPr/>
            </p:nvGrpSpPr>
            <p:grpSpPr bwMode="auto">
              <a:xfrm>
                <a:off x="0" y="0"/>
                <a:ext cx="2060" cy="2054"/>
                <a:chOff x="0" y="0"/>
                <a:chExt cx="2524" cy="2518"/>
              </a:xfrm>
            </p:grpSpPr>
            <p:grpSp>
              <p:nvGrpSpPr>
                <p:cNvPr id="42" name="Group 8"/>
                <p:cNvGrpSpPr>
                  <a:grpSpLocks/>
                </p:cNvGrpSpPr>
                <p:nvPr/>
              </p:nvGrpSpPr>
              <p:grpSpPr bwMode="auto">
                <a:xfrm>
                  <a:off x="0" y="0"/>
                  <a:ext cx="2524" cy="2518"/>
                  <a:chOff x="0" y="0"/>
                  <a:chExt cx="2524" cy="2518"/>
                </a:xfrm>
              </p:grpSpPr>
              <p:sp>
                <p:nvSpPr>
                  <p:cNvPr id="46" name="未知"/>
                  <p:cNvSpPr>
                    <a:spLocks/>
                  </p:cNvSpPr>
                  <p:nvPr/>
                </p:nvSpPr>
                <p:spPr bwMode="auto">
                  <a:xfrm>
                    <a:off x="0" y="363"/>
                    <a:ext cx="1262" cy="900"/>
                  </a:xfrm>
                  <a:custGeom>
                    <a:avLst/>
                    <a:gdLst/>
                    <a:ahLst/>
                    <a:cxnLst>
                      <a:cxn ang="0">
                        <a:pos x="50" y="0"/>
                      </a:cxn>
                      <a:cxn ang="0">
                        <a:pos x="0" y="123"/>
                      </a:cxn>
                      <a:cxn ang="0">
                        <a:pos x="174" y="124"/>
                      </a:cxn>
                      <a:cxn ang="0">
                        <a:pos x="50" y="0"/>
                      </a:cxn>
                    </a:cxnLst>
                    <a:rect l="0" t="0" r="r" b="b"/>
                    <a:pathLst>
                      <a:path w="174" h="124">
                        <a:moveTo>
                          <a:pt x="50" y="0"/>
                        </a:moveTo>
                        <a:cubicBezTo>
                          <a:pt x="18" y="33"/>
                          <a:pt x="0" y="77"/>
                          <a:pt x="0" y="123"/>
                        </a:cubicBezTo>
                        <a:lnTo>
                          <a:pt x="174" y="124"/>
                        </a:lnTo>
                        <a:lnTo>
                          <a:pt x="50" y="0"/>
                        </a:lnTo>
                        <a:close/>
                      </a:path>
                    </a:pathLst>
                  </a:custGeom>
                  <a:solidFill>
                    <a:srgbClr val="969696"/>
                  </a:solidFill>
                  <a:ln w="6350" cmpd="sng">
                    <a:solidFill>
                      <a:schemeClr val="bg1"/>
                    </a:solidFill>
                    <a:round/>
                    <a:headEnd/>
                    <a:tailEnd/>
                  </a:ln>
                  <a:effectLst/>
                </p:spPr>
                <p:txBody>
                  <a:bodyPr/>
                  <a:lstStyle/>
                  <a:p>
                    <a:endParaRPr lang="zh-CN" altLang="en-US"/>
                  </a:p>
                </p:txBody>
              </p:sp>
              <p:sp>
                <p:nvSpPr>
                  <p:cNvPr id="47" name="未知"/>
                  <p:cNvSpPr>
                    <a:spLocks/>
                  </p:cNvSpPr>
                  <p:nvPr/>
                </p:nvSpPr>
                <p:spPr bwMode="auto">
                  <a:xfrm>
                    <a:off x="362" y="0"/>
                    <a:ext cx="900" cy="1263"/>
                  </a:xfrm>
                  <a:custGeom>
                    <a:avLst/>
                    <a:gdLst/>
                    <a:ahLst/>
                    <a:cxnLst>
                      <a:cxn ang="0">
                        <a:pos x="123" y="0"/>
                      </a:cxn>
                      <a:cxn ang="0">
                        <a:pos x="0" y="50"/>
                      </a:cxn>
                      <a:cxn ang="0">
                        <a:pos x="124" y="174"/>
                      </a:cxn>
                      <a:cxn ang="0">
                        <a:pos x="123" y="0"/>
                      </a:cxn>
                    </a:cxnLst>
                    <a:rect l="0" t="0" r="r" b="b"/>
                    <a:pathLst>
                      <a:path w="124" h="174">
                        <a:moveTo>
                          <a:pt x="123" y="0"/>
                        </a:moveTo>
                        <a:cubicBezTo>
                          <a:pt x="77" y="0"/>
                          <a:pt x="33" y="18"/>
                          <a:pt x="0" y="50"/>
                        </a:cubicBezTo>
                        <a:lnTo>
                          <a:pt x="124" y="174"/>
                        </a:lnTo>
                        <a:lnTo>
                          <a:pt x="123" y="0"/>
                        </a:lnTo>
                        <a:close/>
                      </a:path>
                    </a:pathLst>
                  </a:custGeom>
                  <a:solidFill>
                    <a:srgbClr val="969696"/>
                  </a:solidFill>
                  <a:ln w="6350" cmpd="sng">
                    <a:solidFill>
                      <a:schemeClr val="bg1"/>
                    </a:solidFill>
                    <a:round/>
                    <a:headEnd/>
                    <a:tailEnd/>
                  </a:ln>
                  <a:effectLst/>
                </p:spPr>
                <p:txBody>
                  <a:bodyPr/>
                  <a:lstStyle/>
                  <a:p>
                    <a:endParaRPr lang="zh-CN" altLang="en-US"/>
                  </a:p>
                </p:txBody>
              </p:sp>
              <p:sp>
                <p:nvSpPr>
                  <p:cNvPr id="48" name="未知"/>
                  <p:cNvSpPr>
                    <a:spLocks/>
                  </p:cNvSpPr>
                  <p:nvPr/>
                </p:nvSpPr>
                <p:spPr bwMode="auto">
                  <a:xfrm>
                    <a:off x="0" y="1263"/>
                    <a:ext cx="1262" cy="892"/>
                  </a:xfrm>
                  <a:custGeom>
                    <a:avLst/>
                    <a:gdLst/>
                    <a:ahLst/>
                    <a:cxnLst>
                      <a:cxn ang="0">
                        <a:pos x="0" y="0"/>
                      </a:cxn>
                      <a:cxn ang="0">
                        <a:pos x="50" y="123"/>
                      </a:cxn>
                      <a:cxn ang="0">
                        <a:pos x="174" y="0"/>
                      </a:cxn>
                      <a:cxn ang="0">
                        <a:pos x="0" y="0"/>
                      </a:cxn>
                    </a:cxnLst>
                    <a:rect l="0" t="0" r="r" b="b"/>
                    <a:pathLst>
                      <a:path w="174" h="123">
                        <a:moveTo>
                          <a:pt x="0" y="0"/>
                        </a:moveTo>
                        <a:cubicBezTo>
                          <a:pt x="0" y="46"/>
                          <a:pt x="18" y="90"/>
                          <a:pt x="50" y="123"/>
                        </a:cubicBezTo>
                        <a:lnTo>
                          <a:pt x="174" y="0"/>
                        </a:lnTo>
                        <a:lnTo>
                          <a:pt x="0" y="0"/>
                        </a:lnTo>
                        <a:close/>
                      </a:path>
                    </a:pathLst>
                  </a:custGeom>
                  <a:gradFill rotWithShape="1">
                    <a:gsLst>
                      <a:gs pos="0">
                        <a:schemeClr val="accent1"/>
                      </a:gs>
                      <a:gs pos="100000">
                        <a:schemeClr val="accent1">
                          <a:gamma/>
                          <a:tint val="60784"/>
                          <a:invGamma/>
                        </a:schemeClr>
                      </a:gs>
                    </a:gsLst>
                    <a:lin ang="2700000" scaled="1"/>
                  </a:gradFill>
                  <a:ln w="6350" cmpd="sng">
                    <a:solidFill>
                      <a:schemeClr val="bg1"/>
                    </a:solidFill>
                    <a:round/>
                    <a:headEnd/>
                    <a:tailEnd/>
                  </a:ln>
                  <a:effectLst/>
                </p:spPr>
                <p:txBody>
                  <a:bodyPr/>
                  <a:lstStyle/>
                  <a:p>
                    <a:endParaRPr lang="zh-CN" altLang="en-US"/>
                  </a:p>
                </p:txBody>
              </p:sp>
              <p:sp>
                <p:nvSpPr>
                  <p:cNvPr id="49" name="未知"/>
                  <p:cNvSpPr>
                    <a:spLocks/>
                  </p:cNvSpPr>
                  <p:nvPr/>
                </p:nvSpPr>
                <p:spPr bwMode="auto">
                  <a:xfrm>
                    <a:off x="362" y="1263"/>
                    <a:ext cx="900" cy="1255"/>
                  </a:xfrm>
                  <a:custGeom>
                    <a:avLst/>
                    <a:gdLst/>
                    <a:ahLst/>
                    <a:cxnLst>
                      <a:cxn ang="0">
                        <a:pos x="0" y="123"/>
                      </a:cxn>
                      <a:cxn ang="0">
                        <a:pos x="124" y="173"/>
                      </a:cxn>
                      <a:cxn ang="0">
                        <a:pos x="124" y="0"/>
                      </a:cxn>
                      <a:cxn ang="0">
                        <a:pos x="0" y="123"/>
                      </a:cxn>
                    </a:cxnLst>
                    <a:rect l="0" t="0" r="r" b="b"/>
                    <a:pathLst>
                      <a:path w="124" h="173">
                        <a:moveTo>
                          <a:pt x="0" y="123"/>
                        </a:moveTo>
                        <a:cubicBezTo>
                          <a:pt x="33" y="155"/>
                          <a:pt x="77" y="173"/>
                          <a:pt x="124" y="173"/>
                        </a:cubicBezTo>
                        <a:lnTo>
                          <a:pt x="124" y="0"/>
                        </a:lnTo>
                        <a:lnTo>
                          <a:pt x="0" y="123"/>
                        </a:lnTo>
                        <a:close/>
                      </a:path>
                    </a:pathLst>
                  </a:custGeom>
                  <a:gradFill rotWithShape="1">
                    <a:gsLst>
                      <a:gs pos="0">
                        <a:schemeClr val="accent1"/>
                      </a:gs>
                      <a:gs pos="100000">
                        <a:schemeClr val="accent1">
                          <a:gamma/>
                          <a:tint val="60784"/>
                          <a:invGamma/>
                        </a:schemeClr>
                      </a:gs>
                    </a:gsLst>
                    <a:lin ang="2700000" scaled="1"/>
                  </a:gradFill>
                  <a:ln w="6350" cmpd="sng">
                    <a:solidFill>
                      <a:schemeClr val="bg1"/>
                    </a:solidFill>
                    <a:round/>
                    <a:headEnd/>
                    <a:tailEnd/>
                  </a:ln>
                  <a:effectLst/>
                </p:spPr>
                <p:txBody>
                  <a:bodyPr/>
                  <a:lstStyle/>
                  <a:p>
                    <a:endParaRPr lang="zh-CN" altLang="en-US"/>
                  </a:p>
                </p:txBody>
              </p:sp>
              <p:sp>
                <p:nvSpPr>
                  <p:cNvPr id="50" name="未知"/>
                  <p:cNvSpPr>
                    <a:spLocks/>
                  </p:cNvSpPr>
                  <p:nvPr/>
                </p:nvSpPr>
                <p:spPr bwMode="auto">
                  <a:xfrm>
                    <a:off x="1262" y="1263"/>
                    <a:ext cx="892" cy="1255"/>
                  </a:xfrm>
                  <a:custGeom>
                    <a:avLst/>
                    <a:gdLst/>
                    <a:ahLst/>
                    <a:cxnLst>
                      <a:cxn ang="0">
                        <a:pos x="0" y="173"/>
                      </a:cxn>
                      <a:cxn ang="0">
                        <a:pos x="123" y="123"/>
                      </a:cxn>
                      <a:cxn ang="0">
                        <a:pos x="0" y="0"/>
                      </a:cxn>
                      <a:cxn ang="0">
                        <a:pos x="0" y="173"/>
                      </a:cxn>
                    </a:cxnLst>
                    <a:rect l="0" t="0" r="r" b="b"/>
                    <a:pathLst>
                      <a:path w="123" h="173">
                        <a:moveTo>
                          <a:pt x="0" y="173"/>
                        </a:moveTo>
                        <a:cubicBezTo>
                          <a:pt x="46" y="173"/>
                          <a:pt x="90" y="155"/>
                          <a:pt x="123" y="123"/>
                        </a:cubicBezTo>
                        <a:lnTo>
                          <a:pt x="0" y="0"/>
                        </a:lnTo>
                        <a:lnTo>
                          <a:pt x="0" y="173"/>
                        </a:lnTo>
                        <a:close/>
                      </a:path>
                    </a:pathLst>
                  </a:custGeom>
                  <a:gradFill rotWithShape="1">
                    <a:gsLst>
                      <a:gs pos="0">
                        <a:schemeClr val="accent1"/>
                      </a:gs>
                      <a:gs pos="100000">
                        <a:schemeClr val="accent1">
                          <a:gamma/>
                          <a:tint val="60784"/>
                          <a:invGamma/>
                        </a:schemeClr>
                      </a:gs>
                    </a:gsLst>
                    <a:lin ang="2700000" scaled="1"/>
                  </a:gradFill>
                  <a:ln w="6350" cmpd="sng">
                    <a:solidFill>
                      <a:schemeClr val="bg1"/>
                    </a:solidFill>
                    <a:round/>
                    <a:headEnd/>
                    <a:tailEnd/>
                  </a:ln>
                  <a:effectLst/>
                </p:spPr>
                <p:txBody>
                  <a:bodyPr/>
                  <a:lstStyle/>
                  <a:p>
                    <a:endParaRPr lang="zh-CN" altLang="en-US"/>
                  </a:p>
                </p:txBody>
              </p:sp>
              <p:sp>
                <p:nvSpPr>
                  <p:cNvPr id="51" name="未知"/>
                  <p:cNvSpPr>
                    <a:spLocks/>
                  </p:cNvSpPr>
                  <p:nvPr/>
                </p:nvSpPr>
                <p:spPr bwMode="auto">
                  <a:xfrm>
                    <a:off x="1262" y="0"/>
                    <a:ext cx="892" cy="1263"/>
                  </a:xfrm>
                  <a:custGeom>
                    <a:avLst/>
                    <a:gdLst/>
                    <a:ahLst/>
                    <a:cxnLst>
                      <a:cxn ang="0">
                        <a:pos x="123" y="50"/>
                      </a:cxn>
                      <a:cxn ang="0">
                        <a:pos x="0" y="0"/>
                      </a:cxn>
                      <a:cxn ang="0">
                        <a:pos x="0" y="174"/>
                      </a:cxn>
                      <a:cxn ang="0">
                        <a:pos x="123" y="50"/>
                      </a:cxn>
                    </a:cxnLst>
                    <a:rect l="0" t="0" r="r" b="b"/>
                    <a:pathLst>
                      <a:path w="123" h="174">
                        <a:moveTo>
                          <a:pt x="123" y="50"/>
                        </a:moveTo>
                        <a:cubicBezTo>
                          <a:pt x="90" y="18"/>
                          <a:pt x="46" y="0"/>
                          <a:pt x="0" y="0"/>
                        </a:cubicBezTo>
                        <a:lnTo>
                          <a:pt x="0" y="174"/>
                        </a:lnTo>
                        <a:lnTo>
                          <a:pt x="123" y="50"/>
                        </a:lnTo>
                        <a:close/>
                      </a:path>
                    </a:pathLst>
                  </a:custGeom>
                  <a:solidFill>
                    <a:srgbClr val="969696"/>
                  </a:solidFill>
                  <a:ln w="6350" cmpd="sng">
                    <a:solidFill>
                      <a:schemeClr val="bg1"/>
                    </a:solidFill>
                    <a:round/>
                    <a:headEnd/>
                    <a:tailEnd/>
                  </a:ln>
                  <a:effectLst/>
                </p:spPr>
                <p:txBody>
                  <a:bodyPr/>
                  <a:lstStyle/>
                  <a:p>
                    <a:endParaRPr lang="zh-CN" altLang="en-US"/>
                  </a:p>
                </p:txBody>
              </p:sp>
              <p:sp>
                <p:nvSpPr>
                  <p:cNvPr id="52" name="未知"/>
                  <p:cNvSpPr>
                    <a:spLocks/>
                  </p:cNvSpPr>
                  <p:nvPr/>
                </p:nvSpPr>
                <p:spPr bwMode="auto">
                  <a:xfrm>
                    <a:off x="1262" y="363"/>
                    <a:ext cx="1262" cy="900"/>
                  </a:xfrm>
                  <a:custGeom>
                    <a:avLst/>
                    <a:gdLst/>
                    <a:ahLst/>
                    <a:cxnLst>
                      <a:cxn ang="0">
                        <a:pos x="174" y="124"/>
                      </a:cxn>
                      <a:cxn ang="0">
                        <a:pos x="123" y="0"/>
                      </a:cxn>
                      <a:cxn ang="0">
                        <a:pos x="0" y="124"/>
                      </a:cxn>
                      <a:cxn ang="0">
                        <a:pos x="174" y="124"/>
                      </a:cxn>
                    </a:cxnLst>
                    <a:rect l="0" t="0" r="r" b="b"/>
                    <a:pathLst>
                      <a:path w="174" h="124">
                        <a:moveTo>
                          <a:pt x="174" y="124"/>
                        </a:moveTo>
                        <a:cubicBezTo>
                          <a:pt x="174" y="77"/>
                          <a:pt x="155" y="33"/>
                          <a:pt x="123" y="0"/>
                        </a:cubicBezTo>
                        <a:lnTo>
                          <a:pt x="0" y="124"/>
                        </a:lnTo>
                        <a:lnTo>
                          <a:pt x="174" y="124"/>
                        </a:lnTo>
                        <a:close/>
                      </a:path>
                    </a:pathLst>
                  </a:custGeom>
                  <a:solidFill>
                    <a:srgbClr val="969696"/>
                  </a:solidFill>
                  <a:ln w="6350" cmpd="sng">
                    <a:solidFill>
                      <a:schemeClr val="bg1"/>
                    </a:solidFill>
                    <a:round/>
                    <a:headEnd/>
                    <a:tailEnd/>
                  </a:ln>
                  <a:effectLst/>
                </p:spPr>
                <p:txBody>
                  <a:bodyPr/>
                  <a:lstStyle/>
                  <a:p>
                    <a:endParaRPr lang="zh-CN" altLang="en-US"/>
                  </a:p>
                </p:txBody>
              </p:sp>
              <p:sp>
                <p:nvSpPr>
                  <p:cNvPr id="53" name="未知"/>
                  <p:cNvSpPr>
                    <a:spLocks/>
                  </p:cNvSpPr>
                  <p:nvPr/>
                </p:nvSpPr>
                <p:spPr bwMode="auto">
                  <a:xfrm>
                    <a:off x="1262" y="1263"/>
                    <a:ext cx="1262" cy="892"/>
                  </a:xfrm>
                  <a:custGeom>
                    <a:avLst/>
                    <a:gdLst/>
                    <a:ahLst/>
                    <a:cxnLst>
                      <a:cxn ang="0">
                        <a:pos x="123" y="123"/>
                      </a:cxn>
                      <a:cxn ang="0">
                        <a:pos x="174" y="0"/>
                      </a:cxn>
                      <a:cxn ang="0">
                        <a:pos x="0" y="0"/>
                      </a:cxn>
                      <a:cxn ang="0">
                        <a:pos x="123" y="123"/>
                      </a:cxn>
                    </a:cxnLst>
                    <a:rect l="0" t="0" r="r" b="b"/>
                    <a:pathLst>
                      <a:path w="174" h="123">
                        <a:moveTo>
                          <a:pt x="123" y="123"/>
                        </a:moveTo>
                        <a:cubicBezTo>
                          <a:pt x="155" y="90"/>
                          <a:pt x="174" y="46"/>
                          <a:pt x="174" y="0"/>
                        </a:cubicBezTo>
                        <a:lnTo>
                          <a:pt x="0" y="0"/>
                        </a:lnTo>
                        <a:lnTo>
                          <a:pt x="123" y="123"/>
                        </a:lnTo>
                        <a:close/>
                      </a:path>
                    </a:pathLst>
                  </a:custGeom>
                  <a:gradFill rotWithShape="1">
                    <a:gsLst>
                      <a:gs pos="0">
                        <a:schemeClr val="accent1"/>
                      </a:gs>
                      <a:gs pos="100000">
                        <a:schemeClr val="accent1">
                          <a:gamma/>
                          <a:tint val="60784"/>
                          <a:invGamma/>
                        </a:schemeClr>
                      </a:gs>
                    </a:gsLst>
                    <a:lin ang="2700000" scaled="1"/>
                  </a:gradFill>
                  <a:ln w="6350" cmpd="sng">
                    <a:solidFill>
                      <a:schemeClr val="bg1"/>
                    </a:solidFill>
                    <a:round/>
                    <a:headEnd/>
                    <a:tailEnd/>
                  </a:ln>
                  <a:effectLst/>
                </p:spPr>
                <p:txBody>
                  <a:bodyPr/>
                  <a:lstStyle/>
                  <a:p>
                    <a:endParaRPr lang="zh-CN" altLang="en-US"/>
                  </a:p>
                </p:txBody>
              </p:sp>
            </p:grpSp>
            <p:grpSp>
              <p:nvGrpSpPr>
                <p:cNvPr id="43" name="Group 17"/>
                <p:cNvGrpSpPr>
                  <a:grpSpLocks/>
                </p:cNvGrpSpPr>
                <p:nvPr/>
              </p:nvGrpSpPr>
              <p:grpSpPr bwMode="auto">
                <a:xfrm>
                  <a:off x="593" y="591"/>
                  <a:ext cx="1337" cy="1337"/>
                  <a:chOff x="0" y="0"/>
                  <a:chExt cx="487" cy="487"/>
                </a:xfrm>
              </p:grpSpPr>
              <p:sp>
                <p:nvSpPr>
                  <p:cNvPr id="44" name="Oval 18"/>
                  <p:cNvSpPr>
                    <a:spLocks noChangeArrowheads="1"/>
                  </p:cNvSpPr>
                  <p:nvPr/>
                </p:nvSpPr>
                <p:spPr bwMode="auto">
                  <a:xfrm>
                    <a:off x="0" y="0"/>
                    <a:ext cx="487" cy="487"/>
                  </a:xfrm>
                  <a:prstGeom prst="ellipse">
                    <a:avLst/>
                  </a:prstGeom>
                  <a:solidFill>
                    <a:srgbClr val="ECECEC"/>
                  </a:solidFill>
                  <a:ln w="6350" cmpd="sng">
                    <a:solidFill>
                      <a:schemeClr val="bg1"/>
                    </a:solidFill>
                    <a:round/>
                    <a:headEnd/>
                    <a:tailEnd/>
                  </a:ln>
                  <a:effectLst/>
                </p:spPr>
                <p:txBody>
                  <a:bodyPr wrap="none" anchor="ctr"/>
                  <a:lstStyle/>
                  <a:p>
                    <a:endParaRPr lang="zh-CN" altLang="en-US"/>
                  </a:p>
                </p:txBody>
              </p:sp>
              <p:sp>
                <p:nvSpPr>
                  <p:cNvPr id="45" name="Oval 19"/>
                  <p:cNvSpPr>
                    <a:spLocks noChangeArrowheads="1"/>
                  </p:cNvSpPr>
                  <p:nvPr/>
                </p:nvSpPr>
                <p:spPr bwMode="auto">
                  <a:xfrm>
                    <a:off x="202" y="202"/>
                    <a:ext cx="82" cy="82"/>
                  </a:xfrm>
                  <a:prstGeom prst="ellipse">
                    <a:avLst/>
                  </a:prstGeom>
                  <a:solidFill>
                    <a:schemeClr val="tx1"/>
                  </a:solidFill>
                  <a:ln w="6350" cmpd="sng">
                    <a:solidFill>
                      <a:schemeClr val="bg1"/>
                    </a:solidFill>
                    <a:round/>
                    <a:headEnd/>
                    <a:tailEnd/>
                  </a:ln>
                  <a:effectLst/>
                </p:spPr>
                <p:txBody>
                  <a:bodyPr wrap="none" anchor="ctr"/>
                  <a:lstStyle/>
                  <a:p>
                    <a:endParaRPr lang="zh-CN" altLang="en-US"/>
                  </a:p>
                </p:txBody>
              </p:sp>
            </p:grpSp>
          </p:grpSp>
          <p:grpSp>
            <p:nvGrpSpPr>
              <p:cNvPr id="39" name="Group 20"/>
              <p:cNvGrpSpPr>
                <a:grpSpLocks/>
              </p:cNvGrpSpPr>
              <p:nvPr/>
            </p:nvGrpSpPr>
            <p:grpSpPr bwMode="auto">
              <a:xfrm>
                <a:off x="504" y="503"/>
                <a:ext cx="1052" cy="1050"/>
                <a:chOff x="0" y="0"/>
                <a:chExt cx="1288" cy="1286"/>
              </a:xfrm>
            </p:grpSpPr>
            <p:sp>
              <p:nvSpPr>
                <p:cNvPr id="40" name="Oval 21"/>
                <p:cNvSpPr>
                  <a:spLocks noChangeArrowheads="1"/>
                </p:cNvSpPr>
                <p:nvPr/>
              </p:nvSpPr>
              <p:spPr bwMode="auto">
                <a:xfrm>
                  <a:off x="0" y="0"/>
                  <a:ext cx="1288" cy="1286"/>
                </a:xfrm>
                <a:prstGeom prst="ellipse">
                  <a:avLst/>
                </a:prstGeom>
                <a:gradFill rotWithShape="1">
                  <a:gsLst>
                    <a:gs pos="0">
                      <a:schemeClr val="accent2"/>
                    </a:gs>
                    <a:gs pos="100000">
                      <a:schemeClr val="accent2">
                        <a:gamma/>
                        <a:shade val="47451"/>
                        <a:invGamma/>
                      </a:schemeClr>
                    </a:gs>
                  </a:gsLst>
                  <a:path path="shape">
                    <a:fillToRect l="50000" t="50000" r="50000" b="50000"/>
                  </a:path>
                </a:gradFill>
                <a:ln w="9525">
                  <a:noFill/>
                  <a:round/>
                  <a:headEnd/>
                  <a:tailEnd/>
                </a:ln>
                <a:effectLst/>
              </p:spPr>
              <p:txBody>
                <a:bodyPr wrap="none" anchor="ctr"/>
                <a:lstStyle/>
                <a:p>
                  <a:endParaRPr lang="zh-CN" altLang="en-US"/>
                </a:p>
              </p:txBody>
            </p:sp>
            <p:sp>
              <p:nvSpPr>
                <p:cNvPr id="41" name="未知"/>
                <p:cNvSpPr>
                  <a:spLocks/>
                </p:cNvSpPr>
                <p:nvPr/>
              </p:nvSpPr>
              <p:spPr bwMode="auto">
                <a:xfrm>
                  <a:off x="147" y="29"/>
                  <a:ext cx="994" cy="48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CC3300">
                        <a:alpha val="0"/>
                      </a:srgbClr>
                    </a:gs>
                  </a:gsLst>
                  <a:lin ang="5400000" scaled="1"/>
                </a:gradFill>
                <a:ln w="9525">
                  <a:noFill/>
                  <a:round/>
                  <a:headEnd/>
                  <a:tailEnd/>
                </a:ln>
                <a:effectLst/>
              </p:spPr>
              <p:txBody>
                <a:bodyPr/>
                <a:lstStyle/>
                <a:p>
                  <a:endParaRPr lang="zh-CN" altLang="en-US"/>
                </a:p>
              </p:txBody>
            </p:sp>
          </p:grpSp>
        </p:grpSp>
        <p:sp>
          <p:nvSpPr>
            <p:cNvPr id="27" name="Text Box 23"/>
            <p:cNvSpPr txBox="1">
              <a:spLocks noChangeArrowheads="1"/>
            </p:cNvSpPr>
            <p:nvPr/>
          </p:nvSpPr>
          <p:spPr bwMode="auto">
            <a:xfrm>
              <a:off x="1840054" y="3666837"/>
              <a:ext cx="1434961" cy="329519"/>
            </a:xfrm>
            <a:prstGeom prst="rect">
              <a:avLst/>
            </a:prstGeom>
            <a:noFill/>
            <a:ln w="9525">
              <a:noFill/>
              <a:miter lim="800000"/>
              <a:headEnd/>
              <a:tailEnd/>
            </a:ln>
            <a:effectLst/>
          </p:spPr>
          <p:txBody>
            <a:bodyPr lIns="115196" tIns="57598" rIns="115196" bIns="57598">
              <a:spAutoFit/>
            </a:bodyPr>
            <a:lstStyle/>
            <a:p>
              <a:pPr>
                <a:spcBef>
                  <a:spcPct val="50000"/>
                </a:spcBef>
              </a:pPr>
              <a:r>
                <a:rPr lang="zh-CN" altLang="en-US" sz="2000" i="0">
                  <a:solidFill>
                    <a:schemeClr val="bg1"/>
                  </a:solidFill>
                </a:rPr>
                <a:t>此处添加内容</a:t>
              </a:r>
            </a:p>
          </p:txBody>
        </p:sp>
        <p:sp>
          <p:nvSpPr>
            <p:cNvPr id="28" name="Text Box 24"/>
            <p:cNvSpPr txBox="1">
              <a:spLocks noChangeArrowheads="1"/>
            </p:cNvSpPr>
            <p:nvPr/>
          </p:nvSpPr>
          <p:spPr bwMode="auto">
            <a:xfrm>
              <a:off x="1774150" y="2674550"/>
              <a:ext cx="695099" cy="485653"/>
            </a:xfrm>
            <a:prstGeom prst="rect">
              <a:avLst/>
            </a:prstGeom>
            <a:noFill/>
            <a:ln w="9525">
              <a:noFill/>
              <a:miter lim="800000"/>
              <a:headEnd/>
              <a:tailEnd/>
            </a:ln>
            <a:effectLst/>
          </p:spPr>
          <p:txBody>
            <a:bodyPr lIns="115196" tIns="57598" rIns="115196" bIns="57598">
              <a:spAutoFit/>
            </a:bodyPr>
            <a:lstStyle/>
            <a:p>
              <a:pPr>
                <a:spcBef>
                  <a:spcPct val="50000"/>
                </a:spcBef>
              </a:pPr>
              <a:r>
                <a:rPr lang="zh-CN" altLang="en-US" sz="1200" b="0" i="0" dirty="0">
                  <a:solidFill>
                    <a:schemeClr val="bg1"/>
                  </a:solidFill>
                </a:rPr>
                <a:t>此处添加内容</a:t>
              </a:r>
            </a:p>
          </p:txBody>
        </p:sp>
        <p:sp>
          <p:nvSpPr>
            <p:cNvPr id="29" name="Text Box 25"/>
            <p:cNvSpPr txBox="1">
              <a:spLocks noChangeArrowheads="1"/>
            </p:cNvSpPr>
            <p:nvPr/>
          </p:nvSpPr>
          <p:spPr bwMode="auto">
            <a:xfrm>
              <a:off x="2643174" y="2571744"/>
              <a:ext cx="692611" cy="485653"/>
            </a:xfrm>
            <a:prstGeom prst="rect">
              <a:avLst/>
            </a:prstGeom>
            <a:noFill/>
            <a:ln w="9525">
              <a:noFill/>
              <a:miter lim="800000"/>
              <a:headEnd/>
              <a:tailEnd/>
            </a:ln>
            <a:effectLst/>
          </p:spPr>
          <p:txBody>
            <a:bodyPr lIns="115196" tIns="57598" rIns="115196" bIns="57598">
              <a:spAutoFit/>
            </a:bodyPr>
            <a:lstStyle/>
            <a:p>
              <a:pPr>
                <a:spcBef>
                  <a:spcPct val="50000"/>
                </a:spcBef>
              </a:pPr>
              <a:r>
                <a:rPr lang="zh-CN" altLang="en-US" sz="1200" b="0" i="0" dirty="0">
                  <a:solidFill>
                    <a:schemeClr val="bg1"/>
                  </a:solidFill>
                </a:rPr>
                <a:t>此处添加内容</a:t>
              </a:r>
            </a:p>
          </p:txBody>
        </p:sp>
        <p:sp>
          <p:nvSpPr>
            <p:cNvPr id="30" name="Text Box 26"/>
            <p:cNvSpPr txBox="1">
              <a:spLocks noChangeArrowheads="1"/>
            </p:cNvSpPr>
            <p:nvPr/>
          </p:nvSpPr>
          <p:spPr bwMode="auto">
            <a:xfrm>
              <a:off x="2643174" y="4800735"/>
              <a:ext cx="696342" cy="485653"/>
            </a:xfrm>
            <a:prstGeom prst="rect">
              <a:avLst/>
            </a:prstGeom>
            <a:noFill/>
            <a:ln w="9525">
              <a:noFill/>
              <a:miter lim="800000"/>
              <a:headEnd/>
              <a:tailEnd/>
            </a:ln>
            <a:effectLst/>
          </p:spPr>
          <p:txBody>
            <a:bodyPr lIns="115196" tIns="57598" rIns="115196" bIns="57598">
              <a:spAutoFit/>
            </a:bodyPr>
            <a:lstStyle/>
            <a:p>
              <a:pPr>
                <a:spcBef>
                  <a:spcPct val="50000"/>
                </a:spcBef>
              </a:pPr>
              <a:r>
                <a:rPr lang="zh-CN" altLang="en-US" sz="1200" b="0" i="0" dirty="0">
                  <a:solidFill>
                    <a:schemeClr val="bg1"/>
                  </a:solidFill>
                </a:rPr>
                <a:t>此处添加内容</a:t>
              </a:r>
            </a:p>
          </p:txBody>
        </p:sp>
        <p:sp>
          <p:nvSpPr>
            <p:cNvPr id="31" name="Text Box 27"/>
            <p:cNvSpPr txBox="1">
              <a:spLocks noChangeArrowheads="1"/>
            </p:cNvSpPr>
            <p:nvPr/>
          </p:nvSpPr>
          <p:spPr bwMode="auto">
            <a:xfrm>
              <a:off x="1794046" y="4942635"/>
              <a:ext cx="693855" cy="485653"/>
            </a:xfrm>
            <a:prstGeom prst="rect">
              <a:avLst/>
            </a:prstGeom>
            <a:noFill/>
            <a:ln w="9525">
              <a:noFill/>
              <a:miter lim="800000"/>
              <a:headEnd/>
              <a:tailEnd/>
            </a:ln>
            <a:effectLst/>
          </p:spPr>
          <p:txBody>
            <a:bodyPr lIns="115196" tIns="57598" rIns="115196" bIns="57598">
              <a:spAutoFit/>
            </a:bodyPr>
            <a:lstStyle/>
            <a:p>
              <a:pPr>
                <a:spcBef>
                  <a:spcPct val="50000"/>
                </a:spcBef>
              </a:pPr>
              <a:r>
                <a:rPr lang="zh-CN" altLang="en-US" sz="1200" b="0" i="0" dirty="0">
                  <a:solidFill>
                    <a:schemeClr val="bg1"/>
                  </a:solidFill>
                </a:rPr>
                <a:t>此处添加内容</a:t>
              </a:r>
            </a:p>
          </p:txBody>
        </p:sp>
        <p:sp>
          <p:nvSpPr>
            <p:cNvPr id="32" name="Text Box 28"/>
            <p:cNvSpPr txBox="1">
              <a:spLocks noChangeArrowheads="1"/>
            </p:cNvSpPr>
            <p:nvPr/>
          </p:nvSpPr>
          <p:spPr bwMode="auto">
            <a:xfrm>
              <a:off x="1125060" y="4211476"/>
              <a:ext cx="692612" cy="485653"/>
            </a:xfrm>
            <a:prstGeom prst="rect">
              <a:avLst/>
            </a:prstGeom>
            <a:noFill/>
            <a:ln w="9525">
              <a:noFill/>
              <a:miter lim="800000"/>
              <a:headEnd/>
              <a:tailEnd/>
            </a:ln>
            <a:effectLst/>
          </p:spPr>
          <p:txBody>
            <a:bodyPr lIns="115196" tIns="57598" rIns="115196" bIns="57598">
              <a:spAutoFit/>
            </a:bodyPr>
            <a:lstStyle/>
            <a:p>
              <a:pPr>
                <a:spcBef>
                  <a:spcPct val="50000"/>
                </a:spcBef>
              </a:pPr>
              <a:r>
                <a:rPr lang="zh-CN" altLang="en-US" sz="1200" b="0" i="0" dirty="0">
                  <a:solidFill>
                    <a:schemeClr val="bg1"/>
                  </a:solidFill>
                </a:rPr>
                <a:t>此处添加内容</a:t>
              </a:r>
            </a:p>
          </p:txBody>
        </p:sp>
        <p:sp>
          <p:nvSpPr>
            <p:cNvPr id="33" name="Text Box 29"/>
            <p:cNvSpPr txBox="1">
              <a:spLocks noChangeArrowheads="1"/>
            </p:cNvSpPr>
            <p:nvPr/>
          </p:nvSpPr>
          <p:spPr bwMode="auto">
            <a:xfrm>
              <a:off x="3357554" y="4143380"/>
              <a:ext cx="695099" cy="485653"/>
            </a:xfrm>
            <a:prstGeom prst="rect">
              <a:avLst/>
            </a:prstGeom>
            <a:noFill/>
            <a:ln w="9525">
              <a:noFill/>
              <a:miter lim="800000"/>
              <a:headEnd/>
              <a:tailEnd/>
            </a:ln>
            <a:effectLst/>
          </p:spPr>
          <p:txBody>
            <a:bodyPr lIns="115196" tIns="57598" rIns="115196" bIns="57598">
              <a:spAutoFit/>
            </a:bodyPr>
            <a:lstStyle/>
            <a:p>
              <a:pPr>
                <a:spcBef>
                  <a:spcPct val="50000"/>
                </a:spcBef>
              </a:pPr>
              <a:r>
                <a:rPr lang="zh-CN" altLang="en-US" sz="1200" b="0" i="0" dirty="0">
                  <a:solidFill>
                    <a:schemeClr val="bg1"/>
                  </a:solidFill>
                </a:rPr>
                <a:t>此处添加内容</a:t>
              </a:r>
            </a:p>
          </p:txBody>
        </p:sp>
        <p:sp>
          <p:nvSpPr>
            <p:cNvPr id="34" name="Text Box 30"/>
            <p:cNvSpPr txBox="1">
              <a:spLocks noChangeArrowheads="1"/>
            </p:cNvSpPr>
            <p:nvPr/>
          </p:nvSpPr>
          <p:spPr bwMode="auto">
            <a:xfrm>
              <a:off x="3352111" y="3347267"/>
              <a:ext cx="695098" cy="485653"/>
            </a:xfrm>
            <a:prstGeom prst="rect">
              <a:avLst/>
            </a:prstGeom>
            <a:noFill/>
            <a:ln w="9525">
              <a:noFill/>
              <a:miter lim="800000"/>
              <a:headEnd/>
              <a:tailEnd/>
            </a:ln>
            <a:effectLst/>
          </p:spPr>
          <p:txBody>
            <a:bodyPr lIns="115196" tIns="57598" rIns="115196" bIns="57598">
              <a:spAutoFit/>
            </a:bodyPr>
            <a:lstStyle/>
            <a:p>
              <a:pPr>
                <a:spcBef>
                  <a:spcPct val="50000"/>
                </a:spcBef>
              </a:pPr>
              <a:r>
                <a:rPr lang="zh-CN" altLang="en-US" sz="1200" b="0" i="0" dirty="0">
                  <a:solidFill>
                    <a:schemeClr val="bg1"/>
                  </a:solidFill>
                </a:rPr>
                <a:t>此处添加内容</a:t>
              </a:r>
            </a:p>
          </p:txBody>
        </p:sp>
        <p:sp>
          <p:nvSpPr>
            <p:cNvPr id="35" name="Text Box 31"/>
            <p:cNvSpPr txBox="1">
              <a:spLocks noChangeArrowheads="1"/>
            </p:cNvSpPr>
            <p:nvPr/>
          </p:nvSpPr>
          <p:spPr bwMode="auto">
            <a:xfrm>
              <a:off x="1081539" y="3347267"/>
              <a:ext cx="695098" cy="485653"/>
            </a:xfrm>
            <a:prstGeom prst="rect">
              <a:avLst/>
            </a:prstGeom>
            <a:noFill/>
            <a:ln w="9525">
              <a:noFill/>
              <a:miter lim="800000"/>
              <a:headEnd/>
              <a:tailEnd/>
            </a:ln>
            <a:effectLst/>
          </p:spPr>
          <p:txBody>
            <a:bodyPr lIns="115196" tIns="57598" rIns="115196" bIns="57598">
              <a:spAutoFit/>
            </a:bodyPr>
            <a:lstStyle/>
            <a:p>
              <a:pPr>
                <a:spcBef>
                  <a:spcPct val="50000"/>
                </a:spcBef>
              </a:pPr>
              <a:r>
                <a:rPr lang="zh-CN" altLang="en-US" sz="1200" b="0" i="0" dirty="0">
                  <a:solidFill>
                    <a:schemeClr val="bg1"/>
                  </a:solidFill>
                </a:rPr>
                <a:t>此处添加内容</a:t>
              </a:r>
            </a:p>
          </p:txBody>
        </p:sp>
      </p:gr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400" decel="100000"/>
                                        <p:tgtEl>
                                          <p:spTgt spid="54"/>
                                        </p:tgtEl>
                                      </p:cBhvr>
                                    </p:animEffect>
                                    <p:anim calcmode="lin" valueType="num">
                                      <p:cBhvr>
                                        <p:cTn id="8" dur="400" decel="100000" fill="hold"/>
                                        <p:tgtEl>
                                          <p:spTgt spid="54"/>
                                        </p:tgtEl>
                                        <p:attrNameLst>
                                          <p:attrName>style.rotation</p:attrName>
                                        </p:attrNameLst>
                                      </p:cBhvr>
                                      <p:tavLst>
                                        <p:tav tm="0">
                                          <p:val>
                                            <p:fltVal val="-90"/>
                                          </p:val>
                                        </p:tav>
                                        <p:tav tm="100000">
                                          <p:val>
                                            <p:fltVal val="0"/>
                                          </p:val>
                                        </p:tav>
                                      </p:tavLst>
                                    </p:anim>
                                    <p:anim calcmode="lin" valueType="num">
                                      <p:cBhvr>
                                        <p:cTn id="9" dur="400" decel="100000" fill="hold"/>
                                        <p:tgtEl>
                                          <p:spTgt spid="54"/>
                                        </p:tgtEl>
                                        <p:attrNameLst>
                                          <p:attrName>ppt_x</p:attrName>
                                        </p:attrNameLst>
                                      </p:cBhvr>
                                      <p:tavLst>
                                        <p:tav tm="0">
                                          <p:val>
                                            <p:strVal val="#ppt_x+0.4"/>
                                          </p:val>
                                        </p:tav>
                                        <p:tav tm="100000">
                                          <p:val>
                                            <p:strVal val="#ppt_x-0.05"/>
                                          </p:val>
                                        </p:tav>
                                      </p:tavLst>
                                    </p:anim>
                                    <p:anim calcmode="lin" valueType="num">
                                      <p:cBhvr>
                                        <p:cTn id="10" dur="400" decel="100000" fill="hold"/>
                                        <p:tgtEl>
                                          <p:spTgt spid="54"/>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54"/>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54"/>
                                        </p:tgtEl>
                                        <p:attrNameLst>
                                          <p:attrName>ppt_y</p:attrName>
                                        </p:attrNameLst>
                                      </p:cBhvr>
                                      <p:tavLst>
                                        <p:tav tm="0">
                                          <p:val>
                                            <p:strVal val="#ppt_y+0.1"/>
                                          </p:val>
                                        </p:tav>
                                        <p:tav tm="100000">
                                          <p:val>
                                            <p:strVal val="#ppt_y"/>
                                          </p:val>
                                        </p:tav>
                                      </p:tavLst>
                                    </p:anim>
                                  </p:childTnLst>
                                </p:cTn>
                              </p:par>
                            </p:childTnLst>
                          </p:cTn>
                        </p:par>
                        <p:par>
                          <p:cTn id="13" fill="hold">
                            <p:stCondLst>
                              <p:cond delay="500"/>
                            </p:stCondLst>
                            <p:childTnLst>
                              <p:par>
                                <p:cTn id="14" presetID="37" presetClass="entr" presetSubtype="0" fill="hold"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anim calcmode="lin" valueType="num">
                                      <p:cBhvr>
                                        <p:cTn id="17" dur="500" fill="hold"/>
                                        <p:tgtEl>
                                          <p:spTgt spid="55"/>
                                        </p:tgtEl>
                                        <p:attrNameLst>
                                          <p:attrName>ppt_x</p:attrName>
                                        </p:attrNameLst>
                                      </p:cBhvr>
                                      <p:tavLst>
                                        <p:tav tm="0">
                                          <p:val>
                                            <p:strVal val="#ppt_x"/>
                                          </p:val>
                                        </p:tav>
                                        <p:tav tm="100000">
                                          <p:val>
                                            <p:strVal val="#ppt_x"/>
                                          </p:val>
                                        </p:tav>
                                      </p:tavLst>
                                    </p:anim>
                                    <p:anim calcmode="lin" valueType="num">
                                      <p:cBhvr>
                                        <p:cTn id="18" dur="450" decel="100000" fill="hold"/>
                                        <p:tgtEl>
                                          <p:spTgt spid="55"/>
                                        </p:tgtEl>
                                        <p:attrNameLst>
                                          <p:attrName>ppt_y</p:attrName>
                                        </p:attrNameLst>
                                      </p:cBhvr>
                                      <p:tavLst>
                                        <p:tav tm="0">
                                          <p:val>
                                            <p:strVal val="#ppt_y+1"/>
                                          </p:val>
                                        </p:tav>
                                        <p:tav tm="100000">
                                          <p:val>
                                            <p:strVal val="#ppt_y-.03"/>
                                          </p:val>
                                        </p:tav>
                                      </p:tavLst>
                                    </p:anim>
                                    <p:anim calcmode="lin" valueType="num">
                                      <p:cBhvr>
                                        <p:cTn id="19" dur="50" accel="100000" fill="hold">
                                          <p:stCondLst>
                                            <p:cond delay="450"/>
                                          </p:stCondLst>
                                        </p:cTn>
                                        <p:tgtEl>
                                          <p:spTgt spid="5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utoUpdateAnimBg="0"/>
      <p:bldP spid="27" grpId="1" bldLvl="0" autoUpdateAnimBg="0"/>
      <p:bldP spid="27" grpId="2" bldLvl="0" autoUpdateAnimBg="0"/>
      <p:bldP spid="27" grpId="3" bldLvl="0" autoUpdateAnimBg="0"/>
      <p:bldP spid="27" grpId="4" bldLvl="0" autoUpdateAnimBg="0"/>
      <p:bldP spid="27" grpId="5" bldLvl="0" autoUpdateAnimBg="0"/>
      <p:bldP spid="27" grpId="6" bldLvl="0" autoUpdateAnimBg="0"/>
      <p:bldP spid="27" grpId="7" bldLvl="0" autoUpdateAnimBg="0"/>
      <p:bldP spid="27" grpId="8" bldLvl="0" autoUpdateAnimBg="0"/>
      <p:bldP spid="28" grpId="0" bldLvl="0" autoUpdateAnimBg="0"/>
      <p:bldP spid="28" grpId="1" bldLvl="0" autoUpdateAnimBg="0"/>
      <p:bldP spid="28" grpId="2" bldLvl="0" autoUpdateAnimBg="0"/>
      <p:bldP spid="28" grpId="3" bldLvl="0" autoUpdateAnimBg="0"/>
      <p:bldP spid="28" grpId="4" bldLvl="0" autoUpdateAnimBg="0"/>
      <p:bldP spid="28" grpId="5" bldLvl="0" autoUpdateAnimBg="0"/>
      <p:bldP spid="28" grpId="6" bldLvl="0" autoUpdateAnimBg="0"/>
      <p:bldP spid="28" grpId="7" bldLvl="0" autoUpdateAnimBg="0"/>
      <p:bldP spid="28" grpId="8" bldLvl="0" autoUpdateAnimBg="0"/>
      <p:bldP spid="29" grpId="0" bldLvl="0" autoUpdateAnimBg="0"/>
      <p:bldP spid="29" grpId="1" bldLvl="0" autoUpdateAnimBg="0"/>
      <p:bldP spid="29" grpId="2" bldLvl="0" autoUpdateAnimBg="0"/>
      <p:bldP spid="29" grpId="3" bldLvl="0" autoUpdateAnimBg="0"/>
      <p:bldP spid="29" grpId="4" bldLvl="0" autoUpdateAnimBg="0"/>
      <p:bldP spid="29" grpId="5" bldLvl="0" autoUpdateAnimBg="0"/>
      <p:bldP spid="29" grpId="6" bldLvl="0" autoUpdateAnimBg="0"/>
      <p:bldP spid="29" grpId="7" bldLvl="0" autoUpdateAnimBg="0"/>
      <p:bldP spid="29" grpId="8" bldLvl="0" autoUpdateAnimBg="0"/>
      <p:bldP spid="30" grpId="0" bldLvl="0" autoUpdateAnimBg="0"/>
      <p:bldP spid="30" grpId="1" bldLvl="0" autoUpdateAnimBg="0"/>
      <p:bldP spid="30" grpId="2" bldLvl="0" autoUpdateAnimBg="0"/>
      <p:bldP spid="30" grpId="3" bldLvl="0" autoUpdateAnimBg="0"/>
      <p:bldP spid="30" grpId="4" bldLvl="0" autoUpdateAnimBg="0"/>
      <p:bldP spid="30" grpId="5" bldLvl="0" autoUpdateAnimBg="0"/>
      <p:bldP spid="30" grpId="6" bldLvl="0" autoUpdateAnimBg="0"/>
      <p:bldP spid="30" grpId="7" bldLvl="0" autoUpdateAnimBg="0"/>
      <p:bldP spid="30" grpId="8" bldLvl="0" autoUpdateAnimBg="0"/>
      <p:bldP spid="31" grpId="0" bldLvl="0" autoUpdateAnimBg="0"/>
      <p:bldP spid="31" grpId="1" bldLvl="0" autoUpdateAnimBg="0"/>
      <p:bldP spid="31" grpId="2" bldLvl="0" autoUpdateAnimBg="0"/>
      <p:bldP spid="31" grpId="3" bldLvl="0" autoUpdateAnimBg="0"/>
      <p:bldP spid="31" grpId="4" bldLvl="0" autoUpdateAnimBg="0"/>
      <p:bldP spid="31" grpId="5" bldLvl="0" autoUpdateAnimBg="0"/>
      <p:bldP spid="31" grpId="6" bldLvl="0" autoUpdateAnimBg="0"/>
      <p:bldP spid="31" grpId="7" bldLvl="0" autoUpdateAnimBg="0"/>
      <p:bldP spid="31" grpId="8" bldLvl="0" autoUpdateAnimBg="0"/>
      <p:bldP spid="32" grpId="0" bldLvl="0" autoUpdateAnimBg="0"/>
      <p:bldP spid="32" grpId="1" bldLvl="0" autoUpdateAnimBg="0"/>
      <p:bldP spid="32" grpId="2" bldLvl="0" autoUpdateAnimBg="0"/>
      <p:bldP spid="32" grpId="3" bldLvl="0" autoUpdateAnimBg="0"/>
      <p:bldP spid="32" grpId="4" bldLvl="0" autoUpdateAnimBg="0"/>
      <p:bldP spid="32" grpId="5" bldLvl="0" autoUpdateAnimBg="0"/>
      <p:bldP spid="32" grpId="6" bldLvl="0" autoUpdateAnimBg="0"/>
      <p:bldP spid="32" grpId="7" bldLvl="0" autoUpdateAnimBg="0"/>
      <p:bldP spid="32" grpId="8" bldLvl="0" autoUpdateAnimBg="0"/>
      <p:bldP spid="33" grpId="0" bldLvl="0" autoUpdateAnimBg="0"/>
      <p:bldP spid="33" grpId="1" bldLvl="0" autoUpdateAnimBg="0"/>
      <p:bldP spid="33" grpId="2" bldLvl="0" autoUpdateAnimBg="0"/>
      <p:bldP spid="33" grpId="3" bldLvl="0" autoUpdateAnimBg="0"/>
      <p:bldP spid="33" grpId="4" bldLvl="0" autoUpdateAnimBg="0"/>
      <p:bldP spid="33" grpId="5" bldLvl="0" autoUpdateAnimBg="0"/>
      <p:bldP spid="33" grpId="6" bldLvl="0" autoUpdateAnimBg="0"/>
      <p:bldP spid="33" grpId="7" bldLvl="0" autoUpdateAnimBg="0"/>
      <p:bldP spid="33" grpId="8" bldLvl="0" autoUpdateAnimBg="0"/>
      <p:bldP spid="34" grpId="0" bldLvl="0" autoUpdateAnimBg="0"/>
      <p:bldP spid="34" grpId="1" bldLvl="0" autoUpdateAnimBg="0"/>
      <p:bldP spid="34" grpId="2" bldLvl="0" autoUpdateAnimBg="0"/>
      <p:bldP spid="34" grpId="3" bldLvl="0" autoUpdateAnimBg="0"/>
      <p:bldP spid="34" grpId="4" bldLvl="0" autoUpdateAnimBg="0"/>
      <p:bldP spid="34" grpId="5" bldLvl="0" autoUpdateAnimBg="0"/>
      <p:bldP spid="34" grpId="6" bldLvl="0" autoUpdateAnimBg="0"/>
      <p:bldP spid="34" grpId="7" bldLvl="0" autoUpdateAnimBg="0"/>
      <p:bldP spid="34" grpId="8" bldLvl="0" autoUpdateAnimBg="0"/>
      <p:bldP spid="35" grpId="0" bldLvl="0" autoUpdateAnimBg="0"/>
      <p:bldP spid="35" grpId="1" bldLvl="0" autoUpdateAnimBg="0"/>
      <p:bldP spid="35" grpId="2" bldLvl="0" autoUpdateAnimBg="0"/>
      <p:bldP spid="35" grpId="3" bldLvl="0" autoUpdateAnimBg="0"/>
      <p:bldP spid="35" grpId="4" bldLvl="0" autoUpdateAnimBg="0"/>
      <p:bldP spid="35" grpId="5" bldLvl="0" autoUpdateAnimBg="0"/>
      <p:bldP spid="35" grpId="6" bldLvl="0" autoUpdateAnimBg="0"/>
      <p:bldP spid="35" grpId="7" bldLvl="0" autoUpdateAnimBg="0"/>
      <p:bldP spid="35" grpId="8"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37"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grpSp>
        <p:nvGrpSpPr>
          <p:cNvPr id="16" name="组合 15"/>
          <p:cNvGrpSpPr/>
          <p:nvPr/>
        </p:nvGrpSpPr>
        <p:grpSpPr>
          <a:xfrm>
            <a:off x="857224" y="2143116"/>
            <a:ext cx="7002834" cy="3725867"/>
            <a:chOff x="1042988" y="2235200"/>
            <a:chExt cx="8172450" cy="4348163"/>
          </a:xfrm>
        </p:grpSpPr>
        <p:sp>
          <p:nvSpPr>
            <p:cNvPr id="3" name="AutoShape 2"/>
            <p:cNvSpPr>
              <a:spLocks noChangeArrowheads="1"/>
            </p:cNvSpPr>
            <p:nvPr/>
          </p:nvSpPr>
          <p:spPr bwMode="auto">
            <a:xfrm>
              <a:off x="1042988" y="3686175"/>
              <a:ext cx="3808412" cy="1154113"/>
            </a:xfrm>
            <a:prstGeom prst="homePlate">
              <a:avLst>
                <a:gd name="adj" fmla="val 42959"/>
              </a:avLst>
            </a:prstGeom>
            <a:gradFill rotWithShape="1">
              <a:gsLst>
                <a:gs pos="0">
                  <a:schemeClr val="bg2">
                    <a:gamma/>
                    <a:tint val="5882"/>
                    <a:invGamma/>
                  </a:schemeClr>
                </a:gs>
                <a:gs pos="100000">
                  <a:schemeClr val="bg2"/>
                </a:gs>
              </a:gsLst>
              <a:lin ang="5400000" scaled="1"/>
            </a:gradFill>
            <a:ln w="9525">
              <a:noFill/>
              <a:miter lim="800000"/>
              <a:headEnd/>
              <a:tailEnd/>
            </a:ln>
            <a:effectLst/>
          </p:spPr>
          <p:txBody>
            <a:bodyPr wrap="none" lIns="115196" tIns="57598" rIns="115196" bIns="57598" anchor="ctr"/>
            <a:lstStyle/>
            <a:p>
              <a:pPr marL="450850" indent="-450850">
                <a:lnSpc>
                  <a:spcPct val="120000"/>
                </a:lnSpc>
              </a:pPr>
              <a:r>
                <a:rPr lang="zh-CN" altLang="en-US" sz="1500" b="0" i="0" dirty="0"/>
                <a:t>      单击此处添加段落文字内容</a:t>
              </a:r>
            </a:p>
            <a:p>
              <a:pPr marL="450850" indent="-450850">
                <a:lnSpc>
                  <a:spcPct val="120000"/>
                </a:lnSpc>
              </a:pPr>
              <a:r>
                <a:rPr lang="zh-CN" altLang="en-US" sz="1500" b="0" i="0" dirty="0"/>
                <a:t>      单击此处添加段落文字内容</a:t>
              </a:r>
            </a:p>
          </p:txBody>
        </p:sp>
        <p:sp>
          <p:nvSpPr>
            <p:cNvPr id="4" name="AutoShape 3"/>
            <p:cNvSpPr>
              <a:spLocks noChangeArrowheads="1"/>
            </p:cNvSpPr>
            <p:nvPr/>
          </p:nvSpPr>
          <p:spPr bwMode="auto">
            <a:xfrm>
              <a:off x="4217988" y="3686175"/>
              <a:ext cx="823912" cy="1152525"/>
            </a:xfrm>
            <a:prstGeom prst="chevron">
              <a:avLst>
                <a:gd name="adj" fmla="val 55472"/>
              </a:avLst>
            </a:prstGeom>
            <a:gradFill rotWithShape="1">
              <a:gsLst>
                <a:gs pos="0">
                  <a:srgbClr val="990000"/>
                </a:gs>
                <a:gs pos="50000">
                  <a:srgbClr val="FF9900"/>
                </a:gs>
                <a:gs pos="100000">
                  <a:srgbClr val="990000"/>
                </a:gs>
              </a:gsLst>
              <a:lin ang="18900000" scaled="1"/>
            </a:gradFill>
            <a:ln w="9525">
              <a:noFill/>
              <a:miter lim="800000"/>
              <a:headEnd/>
              <a:tailEnd/>
            </a:ln>
            <a:effectLst/>
          </p:spPr>
          <p:txBody>
            <a:bodyPr wrap="none" anchor="ctr"/>
            <a:lstStyle/>
            <a:p>
              <a:endParaRPr lang="zh-CN" altLang="en-US"/>
            </a:p>
          </p:txBody>
        </p:sp>
        <p:sp>
          <p:nvSpPr>
            <p:cNvPr id="5" name="AutoShape 4"/>
            <p:cNvSpPr>
              <a:spLocks noChangeArrowheads="1"/>
            </p:cNvSpPr>
            <p:nvPr/>
          </p:nvSpPr>
          <p:spPr bwMode="auto">
            <a:xfrm>
              <a:off x="1042988" y="5227638"/>
              <a:ext cx="5624512" cy="1154112"/>
            </a:xfrm>
            <a:prstGeom prst="homePlate">
              <a:avLst>
                <a:gd name="adj" fmla="val 42101"/>
              </a:avLst>
            </a:prstGeom>
            <a:gradFill rotWithShape="1">
              <a:gsLst>
                <a:gs pos="0">
                  <a:schemeClr val="bg2">
                    <a:gamma/>
                    <a:tint val="5882"/>
                    <a:invGamma/>
                  </a:schemeClr>
                </a:gs>
                <a:gs pos="100000">
                  <a:schemeClr val="bg2"/>
                </a:gs>
              </a:gsLst>
              <a:lin ang="5400000" scaled="1"/>
            </a:gradFill>
            <a:ln w="9525">
              <a:noFill/>
              <a:miter lim="800000"/>
              <a:headEnd/>
              <a:tailEnd/>
            </a:ln>
            <a:effectLst/>
          </p:spPr>
          <p:txBody>
            <a:bodyPr wrap="none" lIns="115196" tIns="57598" rIns="115196" bIns="57598" anchor="ctr"/>
            <a:lstStyle/>
            <a:p>
              <a:pPr marL="450850" indent="-450850">
                <a:lnSpc>
                  <a:spcPct val="120000"/>
                </a:lnSpc>
              </a:pPr>
              <a:r>
                <a:rPr lang="zh-CN" altLang="en-US" sz="1500" b="0" i="0" dirty="0"/>
                <a:t>      单击此处添加段落文字内容</a:t>
              </a:r>
            </a:p>
            <a:p>
              <a:pPr marL="450850" indent="-450850">
                <a:lnSpc>
                  <a:spcPct val="120000"/>
                </a:lnSpc>
              </a:pPr>
              <a:r>
                <a:rPr lang="zh-CN" altLang="en-US" sz="1500" b="0" i="0" dirty="0"/>
                <a:t>      单击此处添加段落文字内容</a:t>
              </a:r>
            </a:p>
          </p:txBody>
        </p:sp>
        <p:sp>
          <p:nvSpPr>
            <p:cNvPr id="6" name="AutoShape 5"/>
            <p:cNvSpPr>
              <a:spLocks noChangeArrowheads="1"/>
            </p:cNvSpPr>
            <p:nvPr/>
          </p:nvSpPr>
          <p:spPr bwMode="auto">
            <a:xfrm>
              <a:off x="6032500" y="5227638"/>
              <a:ext cx="822325" cy="1152525"/>
            </a:xfrm>
            <a:prstGeom prst="chevron">
              <a:avLst>
                <a:gd name="adj" fmla="val 55472"/>
              </a:avLst>
            </a:prstGeom>
            <a:gradFill rotWithShape="1">
              <a:gsLst>
                <a:gs pos="0">
                  <a:schemeClr val="accent1"/>
                </a:gs>
                <a:gs pos="50000">
                  <a:schemeClr val="accent2"/>
                </a:gs>
                <a:gs pos="100000">
                  <a:schemeClr val="accent1"/>
                </a:gs>
              </a:gsLst>
              <a:lin ang="18900000" scaled="1"/>
            </a:gradFill>
            <a:ln w="9525">
              <a:noFill/>
              <a:miter lim="800000"/>
              <a:headEnd/>
              <a:tailEnd/>
            </a:ln>
            <a:effectLst/>
          </p:spPr>
          <p:txBody>
            <a:bodyPr wrap="none" anchor="ctr"/>
            <a:lstStyle/>
            <a:p>
              <a:endParaRPr lang="zh-CN" altLang="en-US"/>
            </a:p>
          </p:txBody>
        </p:sp>
        <p:sp>
          <p:nvSpPr>
            <p:cNvPr id="7" name="AutoShape 6"/>
            <p:cNvSpPr>
              <a:spLocks noChangeArrowheads="1"/>
            </p:cNvSpPr>
            <p:nvPr/>
          </p:nvSpPr>
          <p:spPr bwMode="auto">
            <a:xfrm>
              <a:off x="1042988" y="2235200"/>
              <a:ext cx="7893050" cy="1152525"/>
            </a:xfrm>
            <a:prstGeom prst="homePlate">
              <a:avLst>
                <a:gd name="adj" fmla="val 40076"/>
              </a:avLst>
            </a:prstGeom>
            <a:gradFill rotWithShape="1">
              <a:gsLst>
                <a:gs pos="0">
                  <a:schemeClr val="bg2">
                    <a:gamma/>
                    <a:tint val="5882"/>
                    <a:invGamma/>
                  </a:schemeClr>
                </a:gs>
                <a:gs pos="100000">
                  <a:schemeClr val="bg2"/>
                </a:gs>
              </a:gsLst>
              <a:lin ang="5400000" scaled="1"/>
            </a:gradFill>
            <a:ln w="9525">
              <a:noFill/>
              <a:miter lim="800000"/>
              <a:headEnd/>
              <a:tailEnd/>
            </a:ln>
            <a:effectLst/>
          </p:spPr>
          <p:txBody>
            <a:bodyPr wrap="none" lIns="115196" tIns="57598" rIns="115196" bIns="57598" anchor="ctr"/>
            <a:lstStyle/>
            <a:p>
              <a:pPr marL="450850" indent="-450850">
                <a:lnSpc>
                  <a:spcPct val="120000"/>
                </a:lnSpc>
              </a:pPr>
              <a:r>
                <a:rPr lang="zh-CN" altLang="en-US" sz="1500" b="0" i="0" dirty="0"/>
                <a:t>      单击此处添加段落文字内容</a:t>
              </a:r>
            </a:p>
            <a:p>
              <a:pPr marL="450850" indent="-450850">
                <a:lnSpc>
                  <a:spcPct val="120000"/>
                </a:lnSpc>
              </a:pPr>
              <a:r>
                <a:rPr lang="zh-CN" altLang="en-US" sz="1500" b="0" i="0" dirty="0"/>
                <a:t>      单击此处添加段落文字内容</a:t>
              </a:r>
            </a:p>
          </p:txBody>
        </p:sp>
        <p:sp>
          <p:nvSpPr>
            <p:cNvPr id="8" name="AutoShape 7"/>
            <p:cNvSpPr>
              <a:spLocks noChangeArrowheads="1"/>
            </p:cNvSpPr>
            <p:nvPr/>
          </p:nvSpPr>
          <p:spPr bwMode="auto">
            <a:xfrm>
              <a:off x="8391525" y="2235200"/>
              <a:ext cx="823913" cy="1150938"/>
            </a:xfrm>
            <a:prstGeom prst="chevron">
              <a:avLst>
                <a:gd name="adj" fmla="val 55472"/>
              </a:avLst>
            </a:prstGeom>
            <a:gradFill rotWithShape="1">
              <a:gsLst>
                <a:gs pos="0">
                  <a:schemeClr val="accent1"/>
                </a:gs>
                <a:gs pos="50000">
                  <a:schemeClr val="accent2"/>
                </a:gs>
                <a:gs pos="100000">
                  <a:schemeClr val="accent1"/>
                </a:gs>
              </a:gsLst>
              <a:lin ang="18900000" scaled="1"/>
            </a:gradFill>
            <a:ln w="9525">
              <a:noFill/>
              <a:miter lim="800000"/>
              <a:headEnd/>
              <a:tailEnd/>
            </a:ln>
            <a:effectLst/>
          </p:spPr>
          <p:txBody>
            <a:bodyPr wrap="none" anchor="ctr"/>
            <a:lstStyle/>
            <a:p>
              <a:endParaRPr lang="zh-CN" altLang="en-US"/>
            </a:p>
          </p:txBody>
        </p:sp>
        <p:sp>
          <p:nvSpPr>
            <p:cNvPr id="9" name="AutoShape 8"/>
            <p:cNvSpPr>
              <a:spLocks noChangeArrowheads="1"/>
            </p:cNvSpPr>
            <p:nvPr/>
          </p:nvSpPr>
          <p:spPr bwMode="auto">
            <a:xfrm rot="10800000">
              <a:off x="1047750" y="4854575"/>
              <a:ext cx="3170238" cy="193675"/>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gradFill rotWithShape="1">
              <a:gsLst>
                <a:gs pos="0">
                  <a:schemeClr val="tx1">
                    <a:alpha val="0"/>
                  </a:schemeClr>
                </a:gs>
                <a:gs pos="100000">
                  <a:schemeClr val="tx1">
                    <a:alpha val="17999"/>
                  </a:schemeClr>
                </a:gs>
              </a:gsLst>
              <a:lin ang="5400000" scaled="1"/>
            </a:gradFill>
            <a:ln w="9525">
              <a:noFill/>
              <a:miter lim="800000"/>
              <a:headEnd/>
              <a:tailEnd/>
            </a:ln>
            <a:effectLst/>
          </p:spPr>
          <p:txBody>
            <a:bodyPr wrap="none" anchor="ctr"/>
            <a:lstStyle/>
            <a:p>
              <a:endParaRPr lang="zh-CN" altLang="en-US"/>
            </a:p>
          </p:txBody>
        </p:sp>
        <p:sp>
          <p:nvSpPr>
            <p:cNvPr id="10" name="AutoShape 9"/>
            <p:cNvSpPr>
              <a:spLocks noChangeArrowheads="1"/>
            </p:cNvSpPr>
            <p:nvPr/>
          </p:nvSpPr>
          <p:spPr bwMode="auto">
            <a:xfrm>
              <a:off x="4217988" y="4854575"/>
              <a:ext cx="361950" cy="193675"/>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gradFill rotWithShape="1">
              <a:gsLst>
                <a:gs pos="0">
                  <a:srgbClr val="FF9900">
                    <a:alpha val="50000"/>
                  </a:srgbClr>
                </a:gs>
                <a:gs pos="100000">
                  <a:schemeClr val="bg1">
                    <a:alpha val="0"/>
                  </a:schemeClr>
                </a:gs>
              </a:gsLst>
              <a:lin ang="5400000" scaled="1"/>
            </a:gradFill>
            <a:ln w="9525">
              <a:noFill/>
              <a:miter lim="800000"/>
              <a:headEnd/>
              <a:tailEnd/>
            </a:ln>
            <a:effectLst/>
          </p:spPr>
          <p:txBody>
            <a:bodyPr wrap="none" anchor="ctr"/>
            <a:lstStyle/>
            <a:p>
              <a:endParaRPr lang="zh-CN" altLang="en-US"/>
            </a:p>
          </p:txBody>
        </p:sp>
        <p:sp>
          <p:nvSpPr>
            <p:cNvPr id="11" name="AutoShape 10"/>
            <p:cNvSpPr>
              <a:spLocks noChangeArrowheads="1"/>
            </p:cNvSpPr>
            <p:nvPr/>
          </p:nvSpPr>
          <p:spPr bwMode="auto">
            <a:xfrm rot="10800000">
              <a:off x="1047750" y="6389688"/>
              <a:ext cx="4984750" cy="193675"/>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gradFill rotWithShape="1">
              <a:gsLst>
                <a:gs pos="0">
                  <a:schemeClr val="tx1">
                    <a:alpha val="0"/>
                  </a:schemeClr>
                </a:gs>
                <a:gs pos="100000">
                  <a:schemeClr val="tx1">
                    <a:alpha val="17999"/>
                  </a:schemeClr>
                </a:gs>
              </a:gsLst>
              <a:lin ang="5400000" scaled="1"/>
            </a:gradFill>
            <a:ln w="9525">
              <a:noFill/>
              <a:miter lim="800000"/>
              <a:headEnd/>
              <a:tailEnd/>
            </a:ln>
            <a:effectLst/>
          </p:spPr>
          <p:txBody>
            <a:bodyPr wrap="none" anchor="ctr"/>
            <a:lstStyle/>
            <a:p>
              <a:endParaRPr lang="zh-CN" altLang="en-US"/>
            </a:p>
          </p:txBody>
        </p:sp>
        <p:sp>
          <p:nvSpPr>
            <p:cNvPr id="12" name="AutoShape 11"/>
            <p:cNvSpPr>
              <a:spLocks noChangeArrowheads="1"/>
            </p:cNvSpPr>
            <p:nvPr/>
          </p:nvSpPr>
          <p:spPr bwMode="auto">
            <a:xfrm>
              <a:off x="6029325" y="6389688"/>
              <a:ext cx="361950" cy="193675"/>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gradFill rotWithShape="1">
              <a:gsLst>
                <a:gs pos="0">
                  <a:schemeClr val="accent1">
                    <a:alpha val="50000"/>
                  </a:schemeClr>
                </a:gs>
                <a:gs pos="100000">
                  <a:schemeClr val="bg1">
                    <a:alpha val="0"/>
                  </a:schemeClr>
                </a:gs>
              </a:gsLst>
              <a:lin ang="5400000" scaled="1"/>
            </a:gradFill>
            <a:ln w="9525">
              <a:noFill/>
              <a:miter lim="800000"/>
              <a:headEnd/>
              <a:tailEnd/>
            </a:ln>
            <a:effectLst/>
          </p:spPr>
          <p:txBody>
            <a:bodyPr wrap="none" anchor="ctr"/>
            <a:lstStyle/>
            <a:p>
              <a:endParaRPr lang="zh-CN" altLang="en-US"/>
            </a:p>
          </p:txBody>
        </p:sp>
        <p:sp>
          <p:nvSpPr>
            <p:cNvPr id="13" name="AutoShape 12"/>
            <p:cNvSpPr>
              <a:spLocks noChangeArrowheads="1"/>
            </p:cNvSpPr>
            <p:nvPr/>
          </p:nvSpPr>
          <p:spPr bwMode="auto">
            <a:xfrm rot="10800000">
              <a:off x="1047750" y="3400425"/>
              <a:ext cx="7359650" cy="193675"/>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gradFill rotWithShape="1">
              <a:gsLst>
                <a:gs pos="0">
                  <a:schemeClr val="tx1">
                    <a:alpha val="0"/>
                  </a:schemeClr>
                </a:gs>
                <a:gs pos="100000">
                  <a:schemeClr val="tx1">
                    <a:alpha val="17999"/>
                  </a:schemeClr>
                </a:gs>
              </a:gsLst>
              <a:lin ang="5400000" scaled="1"/>
            </a:gradFill>
            <a:ln w="9525">
              <a:noFill/>
              <a:miter lim="800000"/>
              <a:headEnd/>
              <a:tailEnd/>
            </a:ln>
            <a:effectLst/>
          </p:spPr>
          <p:txBody>
            <a:bodyPr wrap="none" anchor="ctr"/>
            <a:lstStyle/>
            <a:p>
              <a:endParaRPr lang="zh-CN" altLang="en-US"/>
            </a:p>
          </p:txBody>
        </p:sp>
        <p:sp>
          <p:nvSpPr>
            <p:cNvPr id="14" name="AutoShape 13"/>
            <p:cNvSpPr>
              <a:spLocks noChangeArrowheads="1"/>
            </p:cNvSpPr>
            <p:nvPr/>
          </p:nvSpPr>
          <p:spPr bwMode="auto">
            <a:xfrm>
              <a:off x="8399463" y="3400425"/>
              <a:ext cx="363537" cy="193675"/>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gradFill rotWithShape="1">
              <a:gsLst>
                <a:gs pos="0">
                  <a:schemeClr val="accent1">
                    <a:alpha val="50000"/>
                  </a:schemeClr>
                </a:gs>
                <a:gs pos="100000">
                  <a:schemeClr val="bg1">
                    <a:alpha val="0"/>
                  </a:schemeClr>
                </a:gs>
              </a:gsLst>
              <a:lin ang="5400000" scaled="1"/>
            </a:gradFill>
            <a:ln w="9525">
              <a:noFill/>
              <a:miter lim="800000"/>
              <a:headEnd/>
              <a:tailEnd/>
            </a:ln>
            <a:effectLst/>
          </p:spPr>
          <p:txBody>
            <a:bodyPr wrap="none" anchor="ctr"/>
            <a:lstStyle/>
            <a:p>
              <a:endParaRPr lang="zh-CN" altLang="en-US"/>
            </a:p>
          </p:txBody>
        </p:sp>
      </p:grpSp>
      <p:pic>
        <p:nvPicPr>
          <p:cNvPr id="15" name="Picture 14" descr="392"/>
          <p:cNvPicPr>
            <a:picLocks noChangeAspect="1" noChangeArrowheads="1"/>
          </p:cNvPicPr>
          <p:nvPr/>
        </p:nvPicPr>
        <p:blipFill>
          <a:blip r:embed="rId3">
            <a:lum contrast="18000"/>
            <a:grayscl/>
          </a:blip>
          <a:srcRect b="5183"/>
          <a:stretch>
            <a:fillRect/>
          </a:stretch>
        </p:blipFill>
        <p:spPr bwMode="auto">
          <a:xfrm>
            <a:off x="6572264" y="3898916"/>
            <a:ext cx="1952586" cy="2959084"/>
          </a:xfrm>
          <a:prstGeom prst="rect">
            <a:avLst/>
          </a:prstGeom>
          <a:noFill/>
          <a:ln w="9525">
            <a:noFill/>
            <a:miter lim="800000"/>
            <a:headEnd/>
            <a:tailEnd/>
          </a:ln>
        </p:spPr>
      </p:pic>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34"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from="(-#ppt_w/2)" to="(#ppt_x)" calcmode="lin" valueType="num">
                                      <p:cBhvr>
                                        <p:cTn id="11" dur="600" fill="hold">
                                          <p:stCondLst>
                                            <p:cond delay="0"/>
                                          </p:stCondLst>
                                        </p:cTn>
                                        <p:tgtEl>
                                          <p:spTgt spid="16"/>
                                        </p:tgtEl>
                                        <p:attrNameLst>
                                          <p:attrName>ppt_x</p:attrName>
                                        </p:attrNameLst>
                                      </p:cBhvr>
                                    </p:anim>
                                    <p:anim from="0" to="-1.0" calcmode="lin" valueType="num">
                                      <p:cBhvr>
                                        <p:cTn id="12" dur="200" decel="50000" autoRev="1" fill="hold">
                                          <p:stCondLst>
                                            <p:cond delay="600"/>
                                          </p:stCondLst>
                                        </p:cTn>
                                        <p:tgtEl>
                                          <p:spTgt spid="16"/>
                                        </p:tgtEl>
                                        <p:attrNameLst>
                                          <p:attrName>xshear</p:attrName>
                                        </p:attrNameLst>
                                      </p:cBhvr>
                                    </p:anim>
                                    <p:animScale>
                                      <p:cBhvr>
                                        <p:cTn id="13" dur="200" decel="100000" autoRev="1" fill="hold">
                                          <p:stCondLst>
                                            <p:cond delay="600"/>
                                          </p:stCondLst>
                                        </p:cTn>
                                        <p:tgtEl>
                                          <p:spTgt spid="16"/>
                                        </p:tgtEl>
                                      </p:cBhvr>
                                      <p:from x="100000" y="100000"/>
                                      <p:to x="80000" y="100000"/>
                                    </p:animScale>
                                    <p:anim by="(#ppt_h/3+#ppt_w*0.1)" calcmode="lin" valueType="num">
                                      <p:cBhvr additive="sum">
                                        <p:cTn id="14" dur="200" decel="100000" autoRev="1" fill="hold">
                                          <p:stCondLst>
                                            <p:cond delay="600"/>
                                          </p:stCondLst>
                                        </p:cTn>
                                        <p:tgtEl>
                                          <p:spTgt spid="1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37"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grpSp>
        <p:nvGrpSpPr>
          <p:cNvPr id="3" name="组合 2"/>
          <p:cNvGrpSpPr/>
          <p:nvPr/>
        </p:nvGrpSpPr>
        <p:grpSpPr>
          <a:xfrm>
            <a:off x="857224" y="1643050"/>
            <a:ext cx="7929618" cy="5567365"/>
            <a:chOff x="895350" y="2152650"/>
            <a:chExt cx="9238781" cy="6486525"/>
          </a:xfrm>
        </p:grpSpPr>
        <p:sp>
          <p:nvSpPr>
            <p:cNvPr id="4" name="未知"/>
            <p:cNvSpPr>
              <a:spLocks/>
            </p:cNvSpPr>
            <p:nvPr/>
          </p:nvSpPr>
          <p:spPr bwMode="auto">
            <a:xfrm>
              <a:off x="2898775" y="5391150"/>
              <a:ext cx="5765800" cy="1946275"/>
            </a:xfrm>
            <a:custGeom>
              <a:avLst/>
              <a:gdLst/>
              <a:ahLst/>
              <a:cxnLst>
                <a:cxn ang="0">
                  <a:pos x="2281" y="770"/>
                </a:cxn>
                <a:cxn ang="0">
                  <a:pos x="1009" y="553"/>
                </a:cxn>
                <a:cxn ang="0">
                  <a:pos x="1406" y="464"/>
                </a:cxn>
                <a:cxn ang="0">
                  <a:pos x="74" y="179"/>
                </a:cxn>
                <a:cxn ang="0">
                  <a:pos x="0" y="7"/>
                </a:cxn>
                <a:cxn ang="0">
                  <a:pos x="209" y="0"/>
                </a:cxn>
                <a:cxn ang="0">
                  <a:pos x="1586" y="270"/>
                </a:cxn>
                <a:cxn ang="0">
                  <a:pos x="2260" y="210"/>
                </a:cxn>
                <a:cxn ang="0">
                  <a:pos x="2281" y="770"/>
                </a:cxn>
              </a:cxnLst>
              <a:rect l="0" t="0" r="r" b="b"/>
              <a:pathLst>
                <a:path w="2281" h="770">
                  <a:moveTo>
                    <a:pt x="2281" y="770"/>
                  </a:moveTo>
                  <a:lnTo>
                    <a:pt x="1009" y="553"/>
                  </a:lnTo>
                  <a:lnTo>
                    <a:pt x="1406" y="464"/>
                  </a:lnTo>
                  <a:lnTo>
                    <a:pt x="74" y="179"/>
                  </a:lnTo>
                  <a:lnTo>
                    <a:pt x="0" y="7"/>
                  </a:lnTo>
                  <a:lnTo>
                    <a:pt x="209" y="0"/>
                  </a:lnTo>
                  <a:lnTo>
                    <a:pt x="1586" y="270"/>
                  </a:lnTo>
                  <a:lnTo>
                    <a:pt x="2260" y="210"/>
                  </a:lnTo>
                  <a:lnTo>
                    <a:pt x="2281" y="770"/>
                  </a:lnTo>
                  <a:close/>
                </a:path>
              </a:pathLst>
            </a:custGeom>
            <a:gradFill rotWithShape="1">
              <a:gsLst>
                <a:gs pos="0">
                  <a:schemeClr val="bg1"/>
                </a:gs>
                <a:gs pos="100000">
                  <a:schemeClr val="bg2"/>
                </a:gs>
              </a:gsLst>
              <a:lin ang="2700000" scaled="1"/>
            </a:gradFill>
            <a:ln w="9525">
              <a:noFill/>
              <a:round/>
              <a:headEnd/>
              <a:tailEnd/>
            </a:ln>
            <a:effectLst/>
          </p:spPr>
          <p:txBody>
            <a:bodyPr/>
            <a:lstStyle/>
            <a:p>
              <a:endParaRPr lang="zh-CN" altLang="en-US"/>
            </a:p>
          </p:txBody>
        </p:sp>
        <p:sp>
          <p:nvSpPr>
            <p:cNvPr id="5" name="未知"/>
            <p:cNvSpPr>
              <a:spLocks/>
            </p:cNvSpPr>
            <p:nvPr/>
          </p:nvSpPr>
          <p:spPr bwMode="auto">
            <a:xfrm>
              <a:off x="3386138" y="2295525"/>
              <a:ext cx="5588000" cy="5054600"/>
            </a:xfrm>
            <a:custGeom>
              <a:avLst/>
              <a:gdLst/>
              <a:ahLst/>
              <a:cxnLst>
                <a:cxn ang="0">
                  <a:pos x="1275" y="1073"/>
                </a:cxn>
                <a:cxn ang="0">
                  <a:pos x="563" y="244"/>
                </a:cxn>
                <a:cxn ang="0">
                  <a:pos x="65" y="164"/>
                </a:cxn>
                <a:cxn ang="0">
                  <a:pos x="952" y="109"/>
                </a:cxn>
                <a:cxn ang="0">
                  <a:pos x="1876" y="816"/>
                </a:cxn>
                <a:cxn ang="0">
                  <a:pos x="2211" y="705"/>
                </a:cxn>
                <a:cxn ang="0">
                  <a:pos x="2107" y="1957"/>
                </a:cxn>
                <a:cxn ang="0">
                  <a:pos x="2102" y="1999"/>
                </a:cxn>
                <a:cxn ang="0">
                  <a:pos x="917" y="1221"/>
                </a:cxn>
                <a:cxn ang="0">
                  <a:pos x="914" y="1173"/>
                </a:cxn>
                <a:cxn ang="0">
                  <a:pos x="1275" y="1073"/>
                </a:cxn>
              </a:cxnLst>
              <a:rect l="0" t="0" r="r" b="b"/>
              <a:pathLst>
                <a:path w="2211" h="1999">
                  <a:moveTo>
                    <a:pt x="1275" y="1073"/>
                  </a:moveTo>
                  <a:cubicBezTo>
                    <a:pt x="1212" y="914"/>
                    <a:pt x="765" y="395"/>
                    <a:pt x="563" y="244"/>
                  </a:cubicBezTo>
                  <a:cubicBezTo>
                    <a:pt x="351" y="72"/>
                    <a:pt x="0" y="187"/>
                    <a:pt x="65" y="164"/>
                  </a:cubicBezTo>
                  <a:cubicBezTo>
                    <a:pt x="130" y="141"/>
                    <a:pt x="650" y="0"/>
                    <a:pt x="952" y="109"/>
                  </a:cubicBezTo>
                  <a:cubicBezTo>
                    <a:pt x="1270" y="262"/>
                    <a:pt x="1876" y="816"/>
                    <a:pt x="1876" y="816"/>
                  </a:cubicBezTo>
                  <a:lnTo>
                    <a:pt x="2211" y="705"/>
                  </a:lnTo>
                  <a:lnTo>
                    <a:pt x="2107" y="1957"/>
                  </a:lnTo>
                  <a:lnTo>
                    <a:pt x="2102" y="1999"/>
                  </a:lnTo>
                  <a:lnTo>
                    <a:pt x="917" y="1221"/>
                  </a:lnTo>
                  <a:lnTo>
                    <a:pt x="914" y="1173"/>
                  </a:lnTo>
                  <a:lnTo>
                    <a:pt x="1275" y="1073"/>
                  </a:lnTo>
                  <a:close/>
                </a:path>
              </a:pathLst>
            </a:custGeom>
            <a:solidFill>
              <a:schemeClr val="bg2"/>
            </a:solidFill>
            <a:ln w="9525">
              <a:noFill/>
              <a:round/>
              <a:headEnd/>
              <a:tailEnd/>
            </a:ln>
            <a:effectLst/>
          </p:spPr>
          <p:txBody>
            <a:bodyPr/>
            <a:lstStyle/>
            <a:p>
              <a:endParaRPr lang="zh-CN" altLang="en-US"/>
            </a:p>
          </p:txBody>
        </p:sp>
        <p:sp>
          <p:nvSpPr>
            <p:cNvPr id="6" name="未知"/>
            <p:cNvSpPr>
              <a:spLocks/>
            </p:cNvSpPr>
            <p:nvPr/>
          </p:nvSpPr>
          <p:spPr bwMode="auto">
            <a:xfrm>
              <a:off x="3476625" y="2208213"/>
              <a:ext cx="5589588" cy="5019675"/>
            </a:xfrm>
            <a:custGeom>
              <a:avLst/>
              <a:gdLst/>
              <a:ahLst/>
              <a:cxnLst>
                <a:cxn ang="0">
                  <a:pos x="1632" y="1374"/>
                </a:cxn>
                <a:cxn ang="0">
                  <a:pos x="721" y="312"/>
                </a:cxn>
                <a:cxn ang="0">
                  <a:pos x="83" y="210"/>
                </a:cxn>
                <a:cxn ang="0">
                  <a:pos x="1218" y="139"/>
                </a:cxn>
                <a:cxn ang="0">
                  <a:pos x="2401" y="1044"/>
                </a:cxn>
                <a:cxn ang="0">
                  <a:pos x="2830" y="902"/>
                </a:cxn>
                <a:cxn ang="0">
                  <a:pos x="2652" y="2542"/>
                </a:cxn>
                <a:cxn ang="0">
                  <a:pos x="1126" y="1544"/>
                </a:cxn>
                <a:cxn ang="0">
                  <a:pos x="1632" y="1374"/>
                </a:cxn>
              </a:cxnLst>
              <a:rect l="0" t="0" r="r" b="b"/>
              <a:pathLst>
                <a:path w="2830" h="2542">
                  <a:moveTo>
                    <a:pt x="1632" y="1374"/>
                  </a:moveTo>
                  <a:cubicBezTo>
                    <a:pt x="1565" y="1169"/>
                    <a:pt x="979" y="506"/>
                    <a:pt x="721" y="312"/>
                  </a:cubicBezTo>
                  <a:cubicBezTo>
                    <a:pt x="449" y="92"/>
                    <a:pt x="0" y="239"/>
                    <a:pt x="83" y="210"/>
                  </a:cubicBezTo>
                  <a:cubicBezTo>
                    <a:pt x="166" y="181"/>
                    <a:pt x="832" y="0"/>
                    <a:pt x="1218" y="139"/>
                  </a:cubicBezTo>
                  <a:cubicBezTo>
                    <a:pt x="1626" y="335"/>
                    <a:pt x="2401" y="1044"/>
                    <a:pt x="2401" y="1044"/>
                  </a:cubicBezTo>
                  <a:lnTo>
                    <a:pt x="2830" y="902"/>
                  </a:lnTo>
                  <a:lnTo>
                    <a:pt x="2652" y="2542"/>
                  </a:lnTo>
                  <a:lnTo>
                    <a:pt x="1126" y="1544"/>
                  </a:lnTo>
                  <a:lnTo>
                    <a:pt x="1632" y="1374"/>
                  </a:lnTo>
                  <a:close/>
                </a:path>
              </a:pathLst>
            </a:custGeom>
            <a:gradFill rotWithShape="1">
              <a:gsLst>
                <a:gs pos="0">
                  <a:schemeClr val="accent1"/>
                </a:gs>
                <a:gs pos="100000">
                  <a:schemeClr val="accent2"/>
                </a:gs>
              </a:gsLst>
              <a:lin ang="5400000" scaled="1"/>
            </a:gradFill>
            <a:ln w="9525">
              <a:noFill/>
              <a:round/>
              <a:headEnd/>
              <a:tailEnd/>
            </a:ln>
            <a:effectLst/>
          </p:spPr>
          <p:txBody>
            <a:bodyPr/>
            <a:lstStyle/>
            <a:p>
              <a:endParaRPr lang="zh-CN" altLang="en-US"/>
            </a:p>
          </p:txBody>
        </p:sp>
        <p:sp>
          <p:nvSpPr>
            <p:cNvPr id="7" name="未知"/>
            <p:cNvSpPr>
              <a:spLocks/>
            </p:cNvSpPr>
            <p:nvPr/>
          </p:nvSpPr>
          <p:spPr bwMode="auto">
            <a:xfrm>
              <a:off x="2854325" y="2543175"/>
              <a:ext cx="1641475" cy="635000"/>
            </a:xfrm>
            <a:custGeom>
              <a:avLst/>
              <a:gdLst/>
              <a:ahLst/>
              <a:cxnLst>
                <a:cxn ang="0">
                  <a:pos x="821" y="44"/>
                </a:cxn>
                <a:cxn ang="0">
                  <a:pos x="404" y="37"/>
                </a:cxn>
                <a:cxn ang="0">
                  <a:pos x="0" y="261"/>
                </a:cxn>
                <a:cxn ang="0">
                  <a:pos x="0" y="318"/>
                </a:cxn>
                <a:cxn ang="0">
                  <a:pos x="611" y="244"/>
                </a:cxn>
                <a:cxn ang="0">
                  <a:pos x="716" y="159"/>
                </a:cxn>
                <a:cxn ang="0">
                  <a:pos x="821" y="44"/>
                </a:cxn>
              </a:cxnLst>
              <a:rect l="0" t="0" r="r" b="b"/>
              <a:pathLst>
                <a:path w="821" h="318">
                  <a:moveTo>
                    <a:pt x="821" y="44"/>
                  </a:moveTo>
                  <a:cubicBezTo>
                    <a:pt x="769" y="24"/>
                    <a:pt x="540" y="0"/>
                    <a:pt x="404" y="37"/>
                  </a:cubicBezTo>
                  <a:cubicBezTo>
                    <a:pt x="267" y="73"/>
                    <a:pt x="68" y="215"/>
                    <a:pt x="0" y="261"/>
                  </a:cubicBezTo>
                  <a:lnTo>
                    <a:pt x="0" y="318"/>
                  </a:lnTo>
                  <a:lnTo>
                    <a:pt x="611" y="244"/>
                  </a:lnTo>
                  <a:lnTo>
                    <a:pt x="716" y="159"/>
                  </a:lnTo>
                  <a:lnTo>
                    <a:pt x="821" y="44"/>
                  </a:lnTo>
                  <a:close/>
                </a:path>
              </a:pathLst>
            </a:custGeom>
            <a:solidFill>
              <a:schemeClr val="bg2"/>
            </a:solidFill>
            <a:ln w="9525">
              <a:noFill/>
              <a:round/>
              <a:headEnd/>
              <a:tailEnd/>
            </a:ln>
            <a:effectLst/>
          </p:spPr>
          <p:txBody>
            <a:bodyPr/>
            <a:lstStyle/>
            <a:p>
              <a:endParaRPr lang="zh-CN" altLang="en-US"/>
            </a:p>
          </p:txBody>
        </p:sp>
        <p:sp>
          <p:nvSpPr>
            <p:cNvPr id="8" name="未知"/>
            <p:cNvSpPr>
              <a:spLocks/>
            </p:cNvSpPr>
            <p:nvPr/>
          </p:nvSpPr>
          <p:spPr bwMode="auto">
            <a:xfrm>
              <a:off x="2841625" y="2640013"/>
              <a:ext cx="1576388" cy="546100"/>
            </a:xfrm>
            <a:custGeom>
              <a:avLst/>
              <a:gdLst/>
              <a:ahLst/>
              <a:cxnLst>
                <a:cxn ang="0">
                  <a:pos x="620" y="30"/>
                </a:cxn>
                <a:cxn ang="0">
                  <a:pos x="303" y="29"/>
                </a:cxn>
                <a:cxn ang="0">
                  <a:pos x="0" y="202"/>
                </a:cxn>
                <a:cxn ang="0">
                  <a:pos x="2" y="208"/>
                </a:cxn>
                <a:cxn ang="0">
                  <a:pos x="465" y="203"/>
                </a:cxn>
                <a:cxn ang="0">
                  <a:pos x="534" y="118"/>
                </a:cxn>
                <a:cxn ang="0">
                  <a:pos x="620" y="30"/>
                </a:cxn>
              </a:cxnLst>
              <a:rect l="0" t="0" r="r" b="b"/>
              <a:pathLst>
                <a:path w="620" h="208">
                  <a:moveTo>
                    <a:pt x="620" y="30"/>
                  </a:moveTo>
                  <a:cubicBezTo>
                    <a:pt x="582" y="15"/>
                    <a:pt x="406" y="0"/>
                    <a:pt x="303" y="29"/>
                  </a:cubicBezTo>
                  <a:cubicBezTo>
                    <a:pt x="200" y="58"/>
                    <a:pt x="50" y="172"/>
                    <a:pt x="0" y="202"/>
                  </a:cubicBezTo>
                  <a:lnTo>
                    <a:pt x="2" y="208"/>
                  </a:lnTo>
                  <a:lnTo>
                    <a:pt x="465" y="203"/>
                  </a:lnTo>
                  <a:lnTo>
                    <a:pt x="534" y="118"/>
                  </a:lnTo>
                  <a:lnTo>
                    <a:pt x="620" y="30"/>
                  </a:lnTo>
                  <a:close/>
                </a:path>
              </a:pathLst>
            </a:custGeom>
            <a:gradFill rotWithShape="1">
              <a:gsLst>
                <a:gs pos="0">
                  <a:srgbClr val="C0C0C0"/>
                </a:gs>
                <a:gs pos="100000">
                  <a:srgbClr val="EAEAEA"/>
                </a:gs>
              </a:gsLst>
              <a:lin ang="5400000" scaled="1"/>
            </a:gradFill>
            <a:ln w="9525">
              <a:noFill/>
              <a:round/>
              <a:headEnd/>
              <a:tailEnd/>
            </a:ln>
            <a:effectLst/>
          </p:spPr>
          <p:txBody>
            <a:bodyPr/>
            <a:lstStyle/>
            <a:p>
              <a:endParaRPr lang="zh-CN" altLang="en-US"/>
            </a:p>
          </p:txBody>
        </p:sp>
        <p:sp>
          <p:nvSpPr>
            <p:cNvPr id="9" name="Text Box 7"/>
            <p:cNvSpPr txBox="1">
              <a:spLocks noChangeArrowheads="1"/>
            </p:cNvSpPr>
            <p:nvPr/>
          </p:nvSpPr>
          <p:spPr bwMode="auto">
            <a:xfrm>
              <a:off x="2470150" y="3333749"/>
              <a:ext cx="2586813" cy="440327"/>
            </a:xfrm>
            <a:prstGeom prst="rect">
              <a:avLst/>
            </a:prstGeom>
            <a:noFill/>
            <a:ln w="9525">
              <a:noFill/>
              <a:miter lim="800000"/>
              <a:headEnd/>
              <a:tailEnd/>
            </a:ln>
            <a:effectLst/>
          </p:spPr>
          <p:txBody>
            <a:bodyPr wrap="square" lIns="115196" tIns="57598" rIns="115196" bIns="57598">
              <a:spAutoFit/>
            </a:bodyPr>
            <a:lstStyle/>
            <a:p>
              <a:pPr>
                <a:spcBef>
                  <a:spcPct val="50000"/>
                </a:spcBef>
              </a:pPr>
              <a:r>
                <a:rPr lang="zh-CN" altLang="en-US" sz="1700" b="0" i="0" dirty="0"/>
                <a:t>单击添加段落文字</a:t>
              </a:r>
            </a:p>
          </p:txBody>
        </p:sp>
        <p:sp>
          <p:nvSpPr>
            <p:cNvPr id="10" name="Text Box 8"/>
            <p:cNvSpPr txBox="1">
              <a:spLocks noChangeArrowheads="1"/>
            </p:cNvSpPr>
            <p:nvPr/>
          </p:nvSpPr>
          <p:spPr bwMode="auto">
            <a:xfrm>
              <a:off x="6932612" y="2690813"/>
              <a:ext cx="2202730" cy="404467"/>
            </a:xfrm>
            <a:prstGeom prst="rect">
              <a:avLst/>
            </a:prstGeom>
            <a:noFill/>
            <a:ln w="9525">
              <a:noFill/>
              <a:miter lim="800000"/>
              <a:headEnd/>
              <a:tailEnd/>
            </a:ln>
            <a:effectLst/>
          </p:spPr>
          <p:txBody>
            <a:bodyPr wrap="square" lIns="115196" tIns="57598" rIns="115196" bIns="57598">
              <a:spAutoFit/>
            </a:bodyPr>
            <a:lstStyle/>
            <a:p>
              <a:pPr>
                <a:spcBef>
                  <a:spcPct val="50000"/>
                </a:spcBef>
              </a:pPr>
              <a:r>
                <a:rPr lang="zh-CN" altLang="en-US" sz="1500" b="0" i="0" dirty="0"/>
                <a:t>单击添加段落文字</a:t>
              </a:r>
            </a:p>
          </p:txBody>
        </p:sp>
        <p:sp>
          <p:nvSpPr>
            <p:cNvPr id="11" name="Text Box 9"/>
            <p:cNvSpPr txBox="1">
              <a:spLocks noChangeArrowheads="1"/>
            </p:cNvSpPr>
            <p:nvPr/>
          </p:nvSpPr>
          <p:spPr bwMode="auto">
            <a:xfrm>
              <a:off x="5903913" y="2152650"/>
              <a:ext cx="2232643" cy="350679"/>
            </a:xfrm>
            <a:prstGeom prst="rect">
              <a:avLst/>
            </a:prstGeom>
            <a:noFill/>
            <a:ln w="9525">
              <a:noFill/>
              <a:miter lim="800000"/>
              <a:headEnd/>
              <a:tailEnd/>
            </a:ln>
            <a:effectLst/>
          </p:spPr>
          <p:txBody>
            <a:bodyPr wrap="square" lIns="115196" tIns="57598" rIns="115196" bIns="57598">
              <a:spAutoFit/>
            </a:bodyPr>
            <a:lstStyle/>
            <a:p>
              <a:pPr>
                <a:spcBef>
                  <a:spcPct val="50000"/>
                </a:spcBef>
              </a:pPr>
              <a:r>
                <a:rPr lang="zh-CN" altLang="en-US" sz="1200" b="0" i="0" dirty="0"/>
                <a:t>单击添加段落文字</a:t>
              </a:r>
            </a:p>
          </p:txBody>
        </p:sp>
        <p:sp>
          <p:nvSpPr>
            <p:cNvPr id="12" name="Text Box 10"/>
            <p:cNvSpPr txBox="1">
              <a:spLocks noChangeArrowheads="1"/>
            </p:cNvSpPr>
            <p:nvPr/>
          </p:nvSpPr>
          <p:spPr bwMode="auto">
            <a:xfrm>
              <a:off x="7831138" y="3317874"/>
              <a:ext cx="2302993" cy="440327"/>
            </a:xfrm>
            <a:prstGeom prst="rect">
              <a:avLst/>
            </a:prstGeom>
            <a:noFill/>
            <a:ln w="9525">
              <a:noFill/>
              <a:miter lim="800000"/>
              <a:headEnd/>
              <a:tailEnd/>
            </a:ln>
            <a:effectLst/>
          </p:spPr>
          <p:txBody>
            <a:bodyPr wrap="square" lIns="115196" tIns="57598" rIns="115196" bIns="57598">
              <a:spAutoFit/>
            </a:bodyPr>
            <a:lstStyle/>
            <a:p>
              <a:pPr>
                <a:spcBef>
                  <a:spcPct val="50000"/>
                </a:spcBef>
              </a:pPr>
              <a:r>
                <a:rPr lang="zh-CN" altLang="en-US" sz="1700" b="0" i="0" dirty="0"/>
                <a:t>单击添加段落文字</a:t>
              </a:r>
            </a:p>
          </p:txBody>
        </p:sp>
        <p:sp>
          <p:nvSpPr>
            <p:cNvPr id="13" name="Text Box 11"/>
            <p:cNvSpPr txBox="1">
              <a:spLocks noChangeArrowheads="1"/>
            </p:cNvSpPr>
            <p:nvPr/>
          </p:nvSpPr>
          <p:spPr bwMode="auto">
            <a:xfrm>
              <a:off x="2684463" y="7205663"/>
              <a:ext cx="2622197" cy="440316"/>
            </a:xfrm>
            <a:prstGeom prst="rect">
              <a:avLst/>
            </a:prstGeom>
            <a:noFill/>
            <a:ln w="9525">
              <a:noFill/>
              <a:miter lim="800000"/>
              <a:headEnd/>
              <a:tailEnd/>
            </a:ln>
            <a:effectLst/>
          </p:spPr>
          <p:txBody>
            <a:bodyPr wrap="square" lIns="115196" tIns="57598" rIns="115196" bIns="57598">
              <a:spAutoFit/>
            </a:bodyPr>
            <a:lstStyle/>
            <a:p>
              <a:pPr>
                <a:spcBef>
                  <a:spcPct val="50000"/>
                </a:spcBef>
              </a:pPr>
              <a:r>
                <a:rPr lang="zh-CN" altLang="en-US" sz="1700" b="0" i="0" dirty="0"/>
                <a:t>单击添加段落文字</a:t>
              </a:r>
            </a:p>
          </p:txBody>
        </p:sp>
        <p:sp>
          <p:nvSpPr>
            <p:cNvPr id="14" name="Text Box 12"/>
            <p:cNvSpPr txBox="1">
              <a:spLocks noChangeArrowheads="1"/>
            </p:cNvSpPr>
            <p:nvPr/>
          </p:nvSpPr>
          <p:spPr bwMode="auto">
            <a:xfrm>
              <a:off x="2684463" y="6823075"/>
              <a:ext cx="2372500" cy="440327"/>
            </a:xfrm>
            <a:prstGeom prst="rect">
              <a:avLst/>
            </a:prstGeom>
            <a:noFill/>
            <a:ln w="9525">
              <a:noFill/>
              <a:miter lim="800000"/>
              <a:headEnd/>
              <a:tailEnd/>
            </a:ln>
            <a:effectLst/>
          </p:spPr>
          <p:txBody>
            <a:bodyPr wrap="square" lIns="115196" tIns="57598" rIns="115196" bIns="57598">
              <a:spAutoFit/>
            </a:bodyPr>
            <a:lstStyle/>
            <a:p>
              <a:pPr>
                <a:spcBef>
                  <a:spcPct val="50000"/>
                </a:spcBef>
              </a:pPr>
              <a:r>
                <a:rPr lang="zh-CN" altLang="en-US" sz="1700" b="0" i="0" dirty="0"/>
                <a:t>单击添加段落文字</a:t>
              </a:r>
            </a:p>
          </p:txBody>
        </p:sp>
        <p:pic>
          <p:nvPicPr>
            <p:cNvPr id="15" name="Picture 13" descr="57"/>
            <p:cNvPicPr>
              <a:picLocks noChangeAspect="1" noChangeArrowheads="1"/>
            </p:cNvPicPr>
            <p:nvPr/>
          </p:nvPicPr>
          <p:blipFill>
            <a:blip r:embed="rId3"/>
            <a:srcRect/>
            <a:stretch>
              <a:fillRect/>
            </a:stretch>
          </p:blipFill>
          <p:spPr bwMode="auto">
            <a:xfrm>
              <a:off x="895350" y="3862388"/>
              <a:ext cx="1695450" cy="4776787"/>
            </a:xfrm>
            <a:prstGeom prst="rect">
              <a:avLst/>
            </a:prstGeom>
            <a:noFill/>
            <a:ln w="9525">
              <a:noFill/>
              <a:miter lim="800000"/>
              <a:headEnd/>
              <a:tailEnd/>
            </a:ln>
          </p:spPr>
        </p:pic>
      </p:gr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 name="组合 29"/>
          <p:cNvGrpSpPr/>
          <p:nvPr/>
        </p:nvGrpSpPr>
        <p:grpSpPr>
          <a:xfrm>
            <a:off x="1033463" y="1262084"/>
            <a:ext cx="7075487" cy="5238750"/>
            <a:chOff x="1033463" y="1069975"/>
            <a:chExt cx="7075487" cy="5238750"/>
          </a:xfrm>
        </p:grpSpPr>
        <p:sp>
          <p:nvSpPr>
            <p:cNvPr id="5123" name="Oval 5"/>
            <p:cNvSpPr>
              <a:spLocks noChangeArrowheads="1"/>
            </p:cNvSpPr>
            <p:nvPr/>
          </p:nvSpPr>
          <p:spPr bwMode="auto">
            <a:xfrm flipV="1">
              <a:off x="1870075" y="5265738"/>
              <a:ext cx="5403850" cy="774700"/>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rot="10800000" wrap="none" anchor="ctr"/>
            <a:lstStyle/>
            <a:p>
              <a:endParaRPr lang="zh-CN" altLang="en-US" b="0">
                <a:ea typeface="华文细黑" pitchFamily="2" charset="-122"/>
              </a:endParaRPr>
            </a:p>
          </p:txBody>
        </p:sp>
        <p:sp>
          <p:nvSpPr>
            <p:cNvPr id="5124" name="Oval 7"/>
            <p:cNvSpPr>
              <a:spLocks noChangeArrowheads="1"/>
            </p:cNvSpPr>
            <p:nvPr/>
          </p:nvSpPr>
          <p:spPr bwMode="gray">
            <a:xfrm>
              <a:off x="2505075" y="1768475"/>
              <a:ext cx="4132263" cy="4014788"/>
            </a:xfrm>
            <a:prstGeom prst="ellipse">
              <a:avLst/>
            </a:prstGeom>
            <a:gradFill rotWithShape="1">
              <a:gsLst>
                <a:gs pos="0">
                  <a:srgbClr val="F8F8F8"/>
                </a:gs>
                <a:gs pos="100000">
                  <a:srgbClr val="B2B2B2"/>
                </a:gs>
              </a:gsLst>
              <a:lin ang="2700000" scaled="1"/>
            </a:gradFill>
            <a:ln w="9525" algn="ctr">
              <a:noFill/>
              <a:round/>
              <a:headEnd/>
              <a:tailEnd/>
            </a:ln>
          </p:spPr>
          <p:txBody>
            <a:bodyPr vert="eaVert" wrap="none" anchor="ctr"/>
            <a:lstStyle/>
            <a:p>
              <a:endParaRPr lang="zh-CN" altLang="en-US" b="0">
                <a:ea typeface="华文细黑" pitchFamily="2" charset="-122"/>
              </a:endParaRPr>
            </a:p>
          </p:txBody>
        </p:sp>
        <p:sp>
          <p:nvSpPr>
            <p:cNvPr id="5125" name="Freeform 9"/>
            <p:cNvSpPr>
              <a:spLocks/>
            </p:cNvSpPr>
            <p:nvPr/>
          </p:nvSpPr>
          <p:spPr bwMode="auto">
            <a:xfrm>
              <a:off x="2482850" y="1725613"/>
              <a:ext cx="2089150" cy="2090737"/>
            </a:xfrm>
            <a:custGeom>
              <a:avLst/>
              <a:gdLst>
                <a:gd name="T0" fmla="*/ 2147483647 w 177"/>
                <a:gd name="T1" fmla="*/ 0 h 177"/>
                <a:gd name="T2" fmla="*/ 0 w 177"/>
                <a:gd name="T3" fmla="*/ 2147483647 h 177"/>
                <a:gd name="T4" fmla="*/ 2147483647 w 177"/>
                <a:gd name="T5" fmla="*/ 2147483647 h 177"/>
                <a:gd name="T6" fmla="*/ 2147483647 w 177"/>
                <a:gd name="T7" fmla="*/ 0 h 177"/>
                <a:gd name="T8" fmla="*/ 0 60000 65536"/>
                <a:gd name="T9" fmla="*/ 0 60000 65536"/>
                <a:gd name="T10" fmla="*/ 0 60000 65536"/>
                <a:gd name="T11" fmla="*/ 0 60000 65536"/>
                <a:gd name="T12" fmla="*/ 0 w 177"/>
                <a:gd name="T13" fmla="*/ 0 h 177"/>
                <a:gd name="T14" fmla="*/ 177 w 177"/>
                <a:gd name="T15" fmla="*/ 177 h 177"/>
              </a:gdLst>
              <a:ahLst/>
              <a:cxnLst>
                <a:cxn ang="T8">
                  <a:pos x="T0" y="T1"/>
                </a:cxn>
                <a:cxn ang="T9">
                  <a:pos x="T2" y="T3"/>
                </a:cxn>
                <a:cxn ang="T10">
                  <a:pos x="T4" y="T5"/>
                </a:cxn>
                <a:cxn ang="T11">
                  <a:pos x="T6" y="T7"/>
                </a:cxn>
              </a:cxnLst>
              <a:rect l="T12" t="T13" r="T14" b="T15"/>
              <a:pathLst>
                <a:path w="177" h="177">
                  <a:moveTo>
                    <a:pt x="177" y="0"/>
                  </a:moveTo>
                  <a:cubicBezTo>
                    <a:pt x="79" y="0"/>
                    <a:pt x="0" y="79"/>
                    <a:pt x="0" y="177"/>
                  </a:cubicBezTo>
                  <a:lnTo>
                    <a:pt x="177" y="177"/>
                  </a:lnTo>
                  <a:lnTo>
                    <a:pt x="177" y="0"/>
                  </a:lnTo>
                  <a:close/>
                </a:path>
              </a:pathLst>
            </a:custGeom>
            <a:gradFill rotWithShape="1">
              <a:gsLst>
                <a:gs pos="0">
                  <a:schemeClr val="accent1"/>
                </a:gs>
                <a:gs pos="100000">
                  <a:schemeClr val="hlink"/>
                </a:gs>
              </a:gsLst>
              <a:lin ang="5400000" scaled="1"/>
            </a:gradFill>
            <a:ln w="9525">
              <a:noFill/>
              <a:round/>
              <a:headEnd/>
              <a:tailEnd/>
            </a:ln>
          </p:spPr>
          <p:txBody>
            <a:bodyPr wrap="none" anchor="ctr"/>
            <a:lstStyle/>
            <a:p>
              <a:endParaRPr lang="zh-CN" altLang="en-US"/>
            </a:p>
          </p:txBody>
        </p:sp>
        <p:sp>
          <p:nvSpPr>
            <p:cNvPr id="5126" name="Line 10"/>
            <p:cNvSpPr>
              <a:spLocks noChangeShapeType="1"/>
            </p:cNvSpPr>
            <p:nvPr/>
          </p:nvSpPr>
          <p:spPr bwMode="auto">
            <a:xfrm rot="5400000" flipH="1" flipV="1">
              <a:off x="4571207" y="284956"/>
              <a:ext cx="0" cy="7075487"/>
            </a:xfrm>
            <a:prstGeom prst="line">
              <a:avLst/>
            </a:prstGeom>
            <a:noFill/>
            <a:ln w="28575">
              <a:solidFill>
                <a:schemeClr val="accent2"/>
              </a:solidFill>
              <a:round/>
              <a:headEnd type="triangle" w="lg" len="med"/>
              <a:tailEnd type="triangle" w="med" len="med"/>
            </a:ln>
          </p:spPr>
          <p:txBody>
            <a:bodyPr/>
            <a:lstStyle/>
            <a:p>
              <a:endParaRPr lang="zh-CN" altLang="en-US"/>
            </a:p>
          </p:txBody>
        </p:sp>
        <p:sp>
          <p:nvSpPr>
            <p:cNvPr id="5127" name="Line 11"/>
            <p:cNvSpPr>
              <a:spLocks noChangeShapeType="1"/>
            </p:cNvSpPr>
            <p:nvPr/>
          </p:nvSpPr>
          <p:spPr bwMode="auto">
            <a:xfrm flipV="1">
              <a:off x="4572000" y="1069975"/>
              <a:ext cx="0" cy="5238750"/>
            </a:xfrm>
            <a:prstGeom prst="line">
              <a:avLst/>
            </a:prstGeom>
            <a:noFill/>
            <a:ln w="28575">
              <a:solidFill>
                <a:schemeClr val="accent2"/>
              </a:solidFill>
              <a:round/>
              <a:headEnd type="triangle" w="lg" len="med"/>
              <a:tailEnd type="triangle" w="med" len="med"/>
            </a:ln>
          </p:spPr>
          <p:txBody>
            <a:bodyPr/>
            <a:lstStyle/>
            <a:p>
              <a:endParaRPr lang="zh-CN" altLang="en-US"/>
            </a:p>
          </p:txBody>
        </p:sp>
        <p:sp>
          <p:nvSpPr>
            <p:cNvPr id="5128" name="Rectangle 16"/>
            <p:cNvSpPr>
              <a:spLocks noChangeArrowheads="1"/>
            </p:cNvSpPr>
            <p:nvPr/>
          </p:nvSpPr>
          <p:spPr bwMode="auto">
            <a:xfrm>
              <a:off x="1116013" y="3465513"/>
              <a:ext cx="1098550" cy="366712"/>
            </a:xfrm>
            <a:prstGeom prst="rect">
              <a:avLst/>
            </a:prstGeom>
            <a:noFill/>
            <a:ln w="9525">
              <a:noFill/>
              <a:miter lim="800000"/>
              <a:headEnd/>
              <a:tailEnd/>
            </a:ln>
          </p:spPr>
          <p:txBody>
            <a:bodyPr wrap="none">
              <a:spAutoFit/>
            </a:bodyPr>
            <a:lstStyle/>
            <a:p>
              <a:r>
                <a:rPr kumimoji="1" lang="zh-CN" altLang="en-US">
                  <a:solidFill>
                    <a:schemeClr val="hlink"/>
                  </a:solidFill>
                  <a:latin typeface="微软雅黑" pitchFamily="34" charset="-122"/>
                </a:rPr>
                <a:t>文字内容</a:t>
              </a:r>
            </a:p>
          </p:txBody>
        </p:sp>
        <p:sp>
          <p:nvSpPr>
            <p:cNvPr id="5129" name="Rectangle 17"/>
            <p:cNvSpPr>
              <a:spLocks noChangeArrowheads="1"/>
            </p:cNvSpPr>
            <p:nvPr/>
          </p:nvSpPr>
          <p:spPr bwMode="auto">
            <a:xfrm>
              <a:off x="6877050" y="3465513"/>
              <a:ext cx="1098550" cy="366712"/>
            </a:xfrm>
            <a:prstGeom prst="rect">
              <a:avLst/>
            </a:prstGeom>
            <a:noFill/>
            <a:ln w="9525">
              <a:noFill/>
              <a:miter lim="800000"/>
              <a:headEnd/>
              <a:tailEnd/>
            </a:ln>
          </p:spPr>
          <p:txBody>
            <a:bodyPr wrap="none">
              <a:spAutoFit/>
            </a:bodyPr>
            <a:lstStyle/>
            <a:p>
              <a:r>
                <a:rPr kumimoji="1" lang="zh-CN" altLang="en-US">
                  <a:latin typeface="微软雅黑" pitchFamily="34" charset="-122"/>
                </a:rPr>
                <a:t>文字内容</a:t>
              </a:r>
            </a:p>
          </p:txBody>
        </p:sp>
        <p:sp>
          <p:nvSpPr>
            <p:cNvPr id="5130" name="Rectangle 18"/>
            <p:cNvSpPr>
              <a:spLocks noChangeArrowheads="1"/>
            </p:cNvSpPr>
            <p:nvPr/>
          </p:nvSpPr>
          <p:spPr bwMode="auto">
            <a:xfrm>
              <a:off x="4572000" y="5880100"/>
              <a:ext cx="1098550" cy="366713"/>
            </a:xfrm>
            <a:prstGeom prst="rect">
              <a:avLst/>
            </a:prstGeom>
            <a:noFill/>
            <a:ln w="9525">
              <a:noFill/>
              <a:miter lim="800000"/>
              <a:headEnd/>
              <a:tailEnd/>
            </a:ln>
          </p:spPr>
          <p:txBody>
            <a:bodyPr wrap="none">
              <a:spAutoFit/>
            </a:bodyPr>
            <a:lstStyle/>
            <a:p>
              <a:r>
                <a:rPr kumimoji="1" lang="zh-CN" altLang="en-US">
                  <a:latin typeface="微软雅黑" pitchFamily="34" charset="-122"/>
                </a:rPr>
                <a:t>文字内容</a:t>
              </a:r>
            </a:p>
          </p:txBody>
        </p:sp>
        <p:sp>
          <p:nvSpPr>
            <p:cNvPr id="5131" name="Rectangle 19"/>
            <p:cNvSpPr>
              <a:spLocks noChangeArrowheads="1"/>
            </p:cNvSpPr>
            <p:nvPr/>
          </p:nvSpPr>
          <p:spPr bwMode="auto">
            <a:xfrm>
              <a:off x="3473450" y="1279525"/>
              <a:ext cx="1098550" cy="366713"/>
            </a:xfrm>
            <a:prstGeom prst="rect">
              <a:avLst/>
            </a:prstGeom>
            <a:noFill/>
            <a:ln w="9525">
              <a:noFill/>
              <a:miter lim="800000"/>
              <a:headEnd/>
              <a:tailEnd/>
            </a:ln>
          </p:spPr>
          <p:txBody>
            <a:bodyPr wrap="none">
              <a:spAutoFit/>
            </a:bodyPr>
            <a:lstStyle/>
            <a:p>
              <a:r>
                <a:rPr kumimoji="1" lang="zh-CN" altLang="en-US">
                  <a:latin typeface="微软雅黑" pitchFamily="34" charset="-122"/>
                </a:rPr>
                <a:t>文字内容</a:t>
              </a:r>
            </a:p>
          </p:txBody>
        </p:sp>
        <p:pic>
          <p:nvPicPr>
            <p:cNvPr id="5132" name="Picture 53" descr="Picture2"/>
            <p:cNvPicPr>
              <a:picLocks noChangeAspect="1" noChangeArrowheads="1"/>
            </p:cNvPicPr>
            <p:nvPr/>
          </p:nvPicPr>
          <p:blipFill>
            <a:blip r:embed="rId3"/>
            <a:srcRect/>
            <a:stretch>
              <a:fillRect/>
            </a:stretch>
          </p:blipFill>
          <p:spPr bwMode="gray">
            <a:xfrm>
              <a:off x="2936875" y="1765300"/>
              <a:ext cx="3255963" cy="1433513"/>
            </a:xfrm>
            <a:prstGeom prst="rect">
              <a:avLst/>
            </a:prstGeom>
            <a:noFill/>
            <a:ln w="9525">
              <a:noFill/>
              <a:miter lim="800000"/>
              <a:headEnd/>
              <a:tailEnd/>
            </a:ln>
          </p:spPr>
        </p:pic>
        <p:grpSp>
          <p:nvGrpSpPr>
            <p:cNvPr id="5133" name="Group 54"/>
            <p:cNvGrpSpPr>
              <a:grpSpLocks/>
            </p:cNvGrpSpPr>
            <p:nvPr/>
          </p:nvGrpSpPr>
          <p:grpSpPr bwMode="auto">
            <a:xfrm rot="-1297425" flipH="1" flipV="1">
              <a:off x="2732088" y="4862513"/>
              <a:ext cx="3622675" cy="869950"/>
              <a:chOff x="2532" y="1051"/>
              <a:chExt cx="893" cy="246"/>
            </a:xfrm>
          </p:grpSpPr>
          <p:grpSp>
            <p:nvGrpSpPr>
              <p:cNvPr id="5139" name="Group 55"/>
              <p:cNvGrpSpPr>
                <a:grpSpLocks/>
              </p:cNvGrpSpPr>
              <p:nvPr/>
            </p:nvGrpSpPr>
            <p:grpSpPr bwMode="auto">
              <a:xfrm>
                <a:off x="2532" y="1051"/>
                <a:ext cx="743" cy="185"/>
                <a:chOff x="1565" y="2568"/>
                <a:chExt cx="1118" cy="279"/>
              </a:xfrm>
            </p:grpSpPr>
            <p:sp>
              <p:nvSpPr>
                <p:cNvPr id="5145" name="AutoShape 5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5146" name="AutoShape 5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5147" name="AutoShape 5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5148" name="AutoShape 5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nvGrpSpPr>
              <p:cNvPr id="5140" name="Group 60"/>
              <p:cNvGrpSpPr>
                <a:grpSpLocks/>
              </p:cNvGrpSpPr>
              <p:nvPr/>
            </p:nvGrpSpPr>
            <p:grpSpPr bwMode="auto">
              <a:xfrm rot="1353540">
                <a:off x="2682" y="1111"/>
                <a:ext cx="743" cy="186"/>
                <a:chOff x="1565" y="2568"/>
                <a:chExt cx="1118" cy="279"/>
              </a:xfrm>
            </p:grpSpPr>
            <p:sp>
              <p:nvSpPr>
                <p:cNvPr id="5141" name="AutoShape 6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5142" name="AutoShape 6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5143" name="AutoShape 6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sp>
              <p:nvSpPr>
                <p:cNvPr id="5144" name="AutoShape 6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vert="eaVert" wrap="none" anchor="ctr"/>
                <a:lstStyle/>
                <a:p>
                  <a:endParaRPr lang="zh-CN" altLang="en-US" b="0"/>
                </a:p>
              </p:txBody>
            </p:sp>
          </p:grpSp>
        </p:grpSp>
        <p:sp>
          <p:nvSpPr>
            <p:cNvPr id="15396" name="Rectangle 36"/>
            <p:cNvSpPr>
              <a:spLocks noChangeArrowheads="1"/>
            </p:cNvSpPr>
            <p:nvPr/>
          </p:nvSpPr>
          <p:spPr bwMode="auto">
            <a:xfrm>
              <a:off x="2735263" y="4278313"/>
              <a:ext cx="1908175" cy="603250"/>
            </a:xfrm>
            <a:prstGeom prst="rect">
              <a:avLst/>
            </a:prstGeom>
            <a:noFill/>
            <a:ln>
              <a:noFill/>
            </a:ln>
            <a:effectLst>
              <a:prstShdw prst="shdw18" dist="17961" dir="13500000">
                <a:schemeClr val="accent1">
                  <a:gamma/>
                  <a:shade val="60000"/>
                  <a:invGamma/>
                </a:schemeClr>
              </a:prstShdw>
            </a:effectLst>
            <a:extLst/>
          </p:spPr>
          <p:txBody>
            <a:bodyPr>
              <a:spAutoFit/>
            </a:bodyPr>
            <a:lstStyle/>
            <a:p>
              <a:pPr algn="ctr">
                <a:lnSpc>
                  <a:spcPct val="120000"/>
                </a:lnSpc>
                <a:defRPr/>
              </a:pPr>
              <a:r>
                <a:rPr lang="zh-CN" altLang="en-US" sz="1400"/>
                <a:t>单击此处添加</a:t>
              </a:r>
            </a:p>
            <a:p>
              <a:pPr algn="ctr">
                <a:lnSpc>
                  <a:spcPct val="120000"/>
                </a:lnSpc>
                <a:defRPr/>
              </a:pPr>
              <a:r>
                <a:rPr lang="zh-CN" altLang="en-US" sz="1400"/>
                <a:t>内容文字信息</a:t>
              </a:r>
            </a:p>
          </p:txBody>
        </p:sp>
        <p:sp>
          <p:nvSpPr>
            <p:cNvPr id="15397" name="Rectangle 37"/>
            <p:cNvSpPr>
              <a:spLocks noChangeArrowheads="1"/>
            </p:cNvSpPr>
            <p:nvPr/>
          </p:nvSpPr>
          <p:spPr bwMode="auto">
            <a:xfrm>
              <a:off x="4427538" y="4278313"/>
              <a:ext cx="1908175" cy="603250"/>
            </a:xfrm>
            <a:prstGeom prst="rect">
              <a:avLst/>
            </a:prstGeom>
            <a:noFill/>
            <a:ln>
              <a:noFill/>
            </a:ln>
            <a:effectLst>
              <a:prstShdw prst="shdw18" dist="17961" dir="13500000">
                <a:schemeClr val="accent1">
                  <a:gamma/>
                  <a:shade val="60000"/>
                  <a:invGamma/>
                </a:schemeClr>
              </a:prstShdw>
            </a:effectLst>
            <a:extLst/>
          </p:spPr>
          <p:txBody>
            <a:bodyPr>
              <a:spAutoFit/>
            </a:bodyPr>
            <a:lstStyle/>
            <a:p>
              <a:pPr algn="ctr">
                <a:lnSpc>
                  <a:spcPct val="120000"/>
                </a:lnSpc>
                <a:defRPr/>
              </a:pPr>
              <a:r>
                <a:rPr lang="zh-CN" altLang="en-US" sz="1400"/>
                <a:t>单击此处添加</a:t>
              </a:r>
            </a:p>
            <a:p>
              <a:pPr algn="ctr">
                <a:lnSpc>
                  <a:spcPct val="120000"/>
                </a:lnSpc>
                <a:defRPr/>
              </a:pPr>
              <a:r>
                <a:rPr lang="zh-CN" altLang="en-US" sz="1400"/>
                <a:t>内容文字信息</a:t>
              </a:r>
            </a:p>
          </p:txBody>
        </p:sp>
        <p:sp>
          <p:nvSpPr>
            <p:cNvPr id="15398" name="Rectangle 38"/>
            <p:cNvSpPr>
              <a:spLocks noChangeArrowheads="1"/>
            </p:cNvSpPr>
            <p:nvPr/>
          </p:nvSpPr>
          <p:spPr bwMode="auto">
            <a:xfrm>
              <a:off x="2735263" y="2852738"/>
              <a:ext cx="1908175" cy="603250"/>
            </a:xfrm>
            <a:prstGeom prst="rect">
              <a:avLst/>
            </a:prstGeom>
            <a:noFill/>
            <a:ln>
              <a:noFill/>
            </a:ln>
            <a:effectLst>
              <a:prstShdw prst="shdw18" dist="17961" dir="13500000">
                <a:schemeClr val="accent1">
                  <a:gamma/>
                  <a:shade val="60000"/>
                  <a:invGamma/>
                </a:schemeClr>
              </a:prstShdw>
            </a:effectLst>
            <a:extLst/>
          </p:spPr>
          <p:txBody>
            <a:bodyPr>
              <a:spAutoFit/>
            </a:bodyPr>
            <a:lstStyle/>
            <a:p>
              <a:pPr algn="ctr">
                <a:lnSpc>
                  <a:spcPct val="120000"/>
                </a:lnSpc>
                <a:defRPr/>
              </a:pPr>
              <a:r>
                <a:rPr lang="zh-CN" altLang="en-US" sz="1400">
                  <a:solidFill>
                    <a:schemeClr val="bg1"/>
                  </a:solidFill>
                </a:rPr>
                <a:t>单击此处添加</a:t>
              </a:r>
            </a:p>
            <a:p>
              <a:pPr algn="ctr">
                <a:lnSpc>
                  <a:spcPct val="120000"/>
                </a:lnSpc>
                <a:defRPr/>
              </a:pPr>
              <a:r>
                <a:rPr lang="zh-CN" altLang="en-US" sz="1400">
                  <a:solidFill>
                    <a:schemeClr val="bg1"/>
                  </a:solidFill>
                </a:rPr>
                <a:t>内容文字信息</a:t>
              </a:r>
            </a:p>
          </p:txBody>
        </p:sp>
        <p:sp>
          <p:nvSpPr>
            <p:cNvPr id="15399" name="Rectangle 39"/>
            <p:cNvSpPr>
              <a:spLocks noChangeArrowheads="1"/>
            </p:cNvSpPr>
            <p:nvPr/>
          </p:nvSpPr>
          <p:spPr bwMode="auto">
            <a:xfrm>
              <a:off x="4427538" y="2852738"/>
              <a:ext cx="1908175" cy="603250"/>
            </a:xfrm>
            <a:prstGeom prst="rect">
              <a:avLst/>
            </a:prstGeom>
            <a:noFill/>
            <a:ln>
              <a:noFill/>
            </a:ln>
            <a:effectLst>
              <a:prstShdw prst="shdw18" dist="17961" dir="13500000">
                <a:schemeClr val="accent1">
                  <a:gamma/>
                  <a:shade val="60000"/>
                  <a:invGamma/>
                </a:schemeClr>
              </a:prstShdw>
            </a:effectLst>
            <a:extLst/>
          </p:spPr>
          <p:txBody>
            <a:bodyPr>
              <a:spAutoFit/>
            </a:bodyPr>
            <a:lstStyle/>
            <a:p>
              <a:pPr algn="ctr">
                <a:lnSpc>
                  <a:spcPct val="120000"/>
                </a:lnSpc>
                <a:defRPr/>
              </a:pPr>
              <a:r>
                <a:rPr lang="zh-CN" altLang="en-US" sz="1400"/>
                <a:t>单击此处添加</a:t>
              </a:r>
            </a:p>
            <a:p>
              <a:pPr algn="ctr">
                <a:lnSpc>
                  <a:spcPct val="120000"/>
                </a:lnSpc>
                <a:defRPr/>
              </a:pPr>
              <a:r>
                <a:rPr lang="zh-CN" altLang="en-US" sz="1400"/>
                <a:t>内容文字信息</a:t>
              </a:r>
            </a:p>
          </p:txBody>
        </p:sp>
      </p:grpSp>
      <p:sp>
        <p:nvSpPr>
          <p:cNvPr id="5138" name="Rectangle 2"/>
          <p:cNvSpPr>
            <a:spLocks noChangeArrowheads="1"/>
          </p:cNvSpPr>
          <p:nvPr/>
        </p:nvSpPr>
        <p:spPr bwMode="auto">
          <a:xfrm>
            <a:off x="395288" y="142875"/>
            <a:ext cx="8280400" cy="649288"/>
          </a:xfrm>
          <a:prstGeom prst="rect">
            <a:avLst/>
          </a:prstGeom>
          <a:noFill/>
          <a:ln w="9525">
            <a:noFill/>
            <a:miter lim="800000"/>
            <a:headEnd/>
            <a:tailEnd/>
          </a:ln>
        </p:spPr>
        <p:txBody>
          <a:bodyPr anchor="ctr"/>
          <a:lstStyle/>
          <a:p>
            <a:pPr eaLnBrk="0" hangingPunct="0"/>
            <a:r>
              <a:rPr lang="zh-CN" altLang="en-US" sz="2800" b="0" dirty="0" smtClean="0">
                <a:solidFill>
                  <a:schemeClr val="bg1"/>
                </a:solidFill>
              </a:rPr>
              <a:t>单击增加标题内容</a:t>
            </a:r>
            <a:endParaRPr lang="zh-CN" altLang="en-US" sz="2800" dirty="0">
              <a:solidFill>
                <a:schemeClr val="bg1"/>
              </a:solidFill>
            </a:endParaRPr>
          </a:p>
        </p:txBody>
      </p:sp>
    </p:spTree>
  </p:cSld>
  <p:clrMapOvr>
    <a:masterClrMapping/>
  </p:clrMapOvr>
  <p:transition advClick="0" advTm="7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0"/>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0"/>
                                        </p:tgtEl>
                                        <p:attrNameLst>
                                          <p:attrName>ppt_y</p:attrName>
                                        </p:attrNameLst>
                                      </p:cBhvr>
                                      <p:tavLst>
                                        <p:tav tm="0">
                                          <p:val>
                                            <p:strVal val="#ppt_y"/>
                                          </p:val>
                                        </p:tav>
                                        <p:tav tm="100000">
                                          <p:val>
                                            <p:strVal val="#ppt_y"/>
                                          </p:val>
                                        </p:tav>
                                      </p:tavLst>
                                    </p:anim>
                                    <p:animEffect transition="in" filter="fade">
                                      <p:cBhvr>
                                        <p:cTn id="1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pyright(c)2007-2011 NordriDesign™ 小A">
  <a:themeElements>
    <a:clrScheme name="Copyright(c)2007-2011 NordriDesign™ 小A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1_Copyright (c) 2007-2010 NordriDesign™ _ligh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opyright (c) 2007-2010 NordriDesign™ _light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Copyright(c)2007-2011 NordriDesign™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Copyright(c)2007-2011 NordriDesign™ 小A 2">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Copyright(c)2007-2011 NordriDesign™ 小A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1254</TotalTime>
  <Words>1668</Words>
  <Application>Microsoft Office PowerPoint</Application>
  <PresentationFormat>全屏显示(4:3)</PresentationFormat>
  <Paragraphs>421</Paragraphs>
  <Slides>30</Slides>
  <Notes>30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30</vt:i4>
      </vt:variant>
    </vt:vector>
  </HeadingPairs>
  <TitlesOfParts>
    <vt:vector size="41" baseType="lpstr">
      <vt:lpstr>Arial</vt:lpstr>
      <vt:lpstr>宋体</vt:lpstr>
      <vt:lpstr>微软雅黑</vt:lpstr>
      <vt:lpstr>Wingdings</vt:lpstr>
      <vt:lpstr>Arial Black</vt:lpstr>
      <vt:lpstr>华文细黑</vt:lpstr>
      <vt:lpstr>Gulim</vt:lpstr>
      <vt:lpstr>黑体</vt:lpstr>
      <vt:lpstr>PMingLiU</vt:lpstr>
      <vt:lpstr>Copyright(c)2007-2011 NordriDesign™ 小A</vt:lpstr>
      <vt:lpstr>自定义设计方案</vt:lpstr>
      <vt:lpstr>单击增加标题内容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上海诺睿网络信息科技有限公司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资源图示库 第3期</dc:title>
  <dc:subject>资源图示库 第3期</dc:subject>
  <dc:creator>NordriDesign™ </dc:creator>
  <dc:description>微笑PPT 小A博客_x000d_
http://blog.sina.com.cn/wxppt</dc:description>
  <cp:lastModifiedBy>Administrator</cp:lastModifiedBy>
  <cp:revision>113</cp:revision>
  <dcterms:created xsi:type="dcterms:W3CDTF">2010-02-22T07:41:47Z</dcterms:created>
  <dcterms:modified xsi:type="dcterms:W3CDTF">2016-08-10T06:12:47Z</dcterms:modified>
</cp:coreProperties>
</file>