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-1152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601A8-B675-498B-B90D-72CE9C650195}" type="datetimeFigureOut">
              <a:rPr lang="zh-CN" altLang="en-US" smtClean="0"/>
              <a:t>2016/9/9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AFFAB-E424-4B4F-AEAB-DD69169F4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70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501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69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388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9060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026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095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288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561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2522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476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10259778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17299" y="6538912"/>
            <a:ext cx="65087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955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9BBEB-F112-4553-B8E2-F68FFD66CC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21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6AE46-B7E3-4C5A-856E-AAA8855B5C3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58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8E8619-6774-4FF6-8973-8CAD6C70A80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78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7DA4FB-9841-42F2-A7C9-44A27BB12F4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12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7ED6A-566D-47C4-8322-BC1C785388B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53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0B63D9-37BE-4755-8807-7B5BF9963B7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38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E5C3A6-0B07-4033-90AE-17A278AE32B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04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854F46-C76C-4310-91F5-85295BFA8EE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19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2BF04-B3FB-4FD1-98F6-DFD1E68BE8B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50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E0473-697F-4C53-9954-B1D51EA06F1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5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27FBCD-4033-4C07-92F3-C0AD40B874B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85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779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四项特殊拼合正方体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40326" y="1908847"/>
            <a:ext cx="4230750" cy="4320644"/>
            <a:chOff x="3705225" y="987425"/>
            <a:chExt cx="4781551" cy="4883151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5297488" y="1376363"/>
              <a:ext cx="801688" cy="292100"/>
            </a:xfrm>
            <a:custGeom>
              <a:avLst/>
              <a:gdLst>
                <a:gd name="T0" fmla="*/ 505 w 505"/>
                <a:gd name="T1" fmla="*/ 21 h 184"/>
                <a:gd name="T2" fmla="*/ 501 w 505"/>
                <a:gd name="T3" fmla="*/ 0 h 184"/>
                <a:gd name="T4" fmla="*/ 0 w 505"/>
                <a:gd name="T5" fmla="*/ 162 h 184"/>
                <a:gd name="T6" fmla="*/ 0 w 505"/>
                <a:gd name="T7" fmla="*/ 184 h 184"/>
                <a:gd name="T8" fmla="*/ 505 w 505"/>
                <a:gd name="T9" fmla="*/ 21 h 184"/>
                <a:gd name="T10" fmla="*/ 505 w 505"/>
                <a:gd name="T11" fmla="*/ 2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5" h="184">
                  <a:moveTo>
                    <a:pt x="505" y="21"/>
                  </a:moveTo>
                  <a:lnTo>
                    <a:pt x="501" y="0"/>
                  </a:lnTo>
                  <a:lnTo>
                    <a:pt x="0" y="162"/>
                  </a:lnTo>
                  <a:lnTo>
                    <a:pt x="0" y="184"/>
                  </a:lnTo>
                  <a:lnTo>
                    <a:pt x="505" y="21"/>
                  </a:lnTo>
                  <a:lnTo>
                    <a:pt x="505" y="21"/>
                  </a:lnTo>
                  <a:close/>
                </a:path>
              </a:pathLst>
            </a:custGeom>
            <a:solidFill>
              <a:srgbClr val="42413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4616450" y="1409700"/>
              <a:ext cx="681038" cy="265113"/>
            </a:xfrm>
            <a:custGeom>
              <a:avLst/>
              <a:gdLst>
                <a:gd name="T0" fmla="*/ 0 w 429"/>
                <a:gd name="T1" fmla="*/ 0 h 167"/>
                <a:gd name="T2" fmla="*/ 429 w 429"/>
                <a:gd name="T3" fmla="*/ 141 h 167"/>
                <a:gd name="T4" fmla="*/ 429 w 429"/>
                <a:gd name="T5" fmla="*/ 163 h 167"/>
                <a:gd name="T6" fmla="*/ 429 w 429"/>
                <a:gd name="T7" fmla="*/ 163 h 167"/>
                <a:gd name="T8" fmla="*/ 424 w 429"/>
                <a:gd name="T9" fmla="*/ 167 h 167"/>
                <a:gd name="T10" fmla="*/ 5 w 429"/>
                <a:gd name="T11" fmla="*/ 21 h 167"/>
                <a:gd name="T12" fmla="*/ 0 w 429"/>
                <a:gd name="T1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9" h="167">
                  <a:moveTo>
                    <a:pt x="0" y="0"/>
                  </a:moveTo>
                  <a:lnTo>
                    <a:pt x="429" y="141"/>
                  </a:lnTo>
                  <a:lnTo>
                    <a:pt x="429" y="163"/>
                  </a:lnTo>
                  <a:lnTo>
                    <a:pt x="429" y="163"/>
                  </a:lnTo>
                  <a:lnTo>
                    <a:pt x="424" y="167"/>
                  </a:lnTo>
                  <a:lnTo>
                    <a:pt x="5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13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092825" y="1376363"/>
              <a:ext cx="890588" cy="304800"/>
            </a:xfrm>
            <a:custGeom>
              <a:avLst/>
              <a:gdLst>
                <a:gd name="T0" fmla="*/ 0 w 561"/>
                <a:gd name="T1" fmla="*/ 0 h 192"/>
                <a:gd name="T2" fmla="*/ 4 w 561"/>
                <a:gd name="T3" fmla="*/ 21 h 192"/>
                <a:gd name="T4" fmla="*/ 488 w 561"/>
                <a:gd name="T5" fmla="*/ 167 h 192"/>
                <a:gd name="T6" fmla="*/ 488 w 561"/>
                <a:gd name="T7" fmla="*/ 192 h 192"/>
                <a:gd name="T8" fmla="*/ 488 w 561"/>
                <a:gd name="T9" fmla="*/ 192 h 192"/>
                <a:gd name="T10" fmla="*/ 561 w 561"/>
                <a:gd name="T11" fmla="*/ 167 h 192"/>
                <a:gd name="T12" fmla="*/ 0 w 561"/>
                <a:gd name="T1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1" h="192">
                  <a:moveTo>
                    <a:pt x="0" y="0"/>
                  </a:moveTo>
                  <a:lnTo>
                    <a:pt x="4" y="21"/>
                  </a:lnTo>
                  <a:lnTo>
                    <a:pt x="488" y="167"/>
                  </a:lnTo>
                  <a:lnTo>
                    <a:pt x="488" y="192"/>
                  </a:lnTo>
                  <a:lnTo>
                    <a:pt x="488" y="192"/>
                  </a:lnTo>
                  <a:lnTo>
                    <a:pt x="561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13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3705225" y="1409700"/>
              <a:ext cx="3162300" cy="857250"/>
            </a:xfrm>
            <a:custGeom>
              <a:avLst/>
              <a:gdLst>
                <a:gd name="T0" fmla="*/ 1508 w 1992"/>
                <a:gd name="T1" fmla="*/ 0 h 540"/>
                <a:gd name="T2" fmla="*/ 998 w 1992"/>
                <a:gd name="T3" fmla="*/ 167 h 540"/>
                <a:gd name="T4" fmla="*/ 540 w 1992"/>
                <a:gd name="T5" fmla="*/ 9 h 540"/>
                <a:gd name="T6" fmla="*/ 0 w 1992"/>
                <a:gd name="T7" fmla="*/ 163 h 540"/>
                <a:gd name="T8" fmla="*/ 943 w 1992"/>
                <a:gd name="T9" fmla="*/ 540 h 540"/>
                <a:gd name="T10" fmla="*/ 1992 w 1992"/>
                <a:gd name="T11" fmla="*/ 146 h 540"/>
                <a:gd name="T12" fmla="*/ 1508 w 1992"/>
                <a:gd name="T13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2" h="540">
                  <a:moveTo>
                    <a:pt x="1508" y="0"/>
                  </a:moveTo>
                  <a:lnTo>
                    <a:pt x="998" y="167"/>
                  </a:lnTo>
                  <a:lnTo>
                    <a:pt x="540" y="9"/>
                  </a:lnTo>
                  <a:lnTo>
                    <a:pt x="0" y="163"/>
                  </a:lnTo>
                  <a:lnTo>
                    <a:pt x="943" y="540"/>
                  </a:lnTo>
                  <a:lnTo>
                    <a:pt x="1992" y="146"/>
                  </a:lnTo>
                  <a:lnTo>
                    <a:pt x="15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3746500" y="1423988"/>
              <a:ext cx="3079750" cy="828675"/>
            </a:xfrm>
            <a:custGeom>
              <a:avLst/>
              <a:gdLst>
                <a:gd name="T0" fmla="*/ 0 w 453"/>
                <a:gd name="T1" fmla="*/ 37 h 122"/>
                <a:gd name="T2" fmla="*/ 120 w 453"/>
                <a:gd name="T3" fmla="*/ 2 h 122"/>
                <a:gd name="T4" fmla="*/ 227 w 453"/>
                <a:gd name="T5" fmla="*/ 38 h 122"/>
                <a:gd name="T6" fmla="*/ 227 w 453"/>
                <a:gd name="T7" fmla="*/ 39 h 122"/>
                <a:gd name="T8" fmla="*/ 228 w 453"/>
                <a:gd name="T9" fmla="*/ 38 h 122"/>
                <a:gd name="T10" fmla="*/ 346 w 453"/>
                <a:gd name="T11" fmla="*/ 0 h 122"/>
                <a:gd name="T12" fmla="*/ 453 w 453"/>
                <a:gd name="T13" fmla="*/ 32 h 122"/>
                <a:gd name="T14" fmla="*/ 214 w 453"/>
                <a:gd name="T15" fmla="*/ 122 h 122"/>
                <a:gd name="T16" fmla="*/ 0 w 453"/>
                <a:gd name="T17" fmla="*/ 3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3" h="122">
                  <a:moveTo>
                    <a:pt x="0" y="37"/>
                  </a:moveTo>
                  <a:cubicBezTo>
                    <a:pt x="120" y="2"/>
                    <a:pt x="120" y="2"/>
                    <a:pt x="120" y="2"/>
                  </a:cubicBezTo>
                  <a:cubicBezTo>
                    <a:pt x="227" y="38"/>
                    <a:pt x="227" y="38"/>
                    <a:pt x="227" y="38"/>
                  </a:cubicBezTo>
                  <a:cubicBezTo>
                    <a:pt x="227" y="39"/>
                    <a:pt x="227" y="39"/>
                    <a:pt x="227" y="39"/>
                  </a:cubicBezTo>
                  <a:cubicBezTo>
                    <a:pt x="227" y="39"/>
                    <a:pt x="228" y="39"/>
                    <a:pt x="228" y="38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453" y="32"/>
                    <a:pt x="453" y="32"/>
                    <a:pt x="453" y="32"/>
                  </a:cubicBezTo>
                  <a:cubicBezTo>
                    <a:pt x="214" y="122"/>
                    <a:pt x="214" y="122"/>
                    <a:pt x="214" y="122"/>
                  </a:cubicBezTo>
                  <a:lnTo>
                    <a:pt x="0" y="37"/>
                  </a:lnTo>
                  <a:close/>
                </a:path>
              </a:pathLst>
            </a:custGeom>
            <a:solidFill>
              <a:srgbClr val="09BFD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4616450" y="987425"/>
              <a:ext cx="3870325" cy="1258888"/>
            </a:xfrm>
            <a:custGeom>
              <a:avLst/>
              <a:gdLst>
                <a:gd name="T0" fmla="*/ 917 w 2438"/>
                <a:gd name="T1" fmla="*/ 0 h 793"/>
                <a:gd name="T2" fmla="*/ 0 w 2438"/>
                <a:gd name="T3" fmla="*/ 266 h 793"/>
                <a:gd name="T4" fmla="*/ 429 w 2438"/>
                <a:gd name="T5" fmla="*/ 407 h 793"/>
                <a:gd name="T6" fmla="*/ 930 w 2438"/>
                <a:gd name="T7" fmla="*/ 245 h 793"/>
                <a:gd name="T8" fmla="*/ 1491 w 2438"/>
                <a:gd name="T9" fmla="*/ 412 h 793"/>
                <a:gd name="T10" fmla="*/ 990 w 2438"/>
                <a:gd name="T11" fmla="*/ 600 h 793"/>
                <a:gd name="T12" fmla="*/ 1555 w 2438"/>
                <a:gd name="T13" fmla="*/ 793 h 793"/>
                <a:gd name="T14" fmla="*/ 2438 w 2438"/>
                <a:gd name="T15" fmla="*/ 403 h 793"/>
                <a:gd name="T16" fmla="*/ 917 w 2438"/>
                <a:gd name="T17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8" h="793">
                  <a:moveTo>
                    <a:pt x="917" y="0"/>
                  </a:moveTo>
                  <a:lnTo>
                    <a:pt x="0" y="266"/>
                  </a:lnTo>
                  <a:lnTo>
                    <a:pt x="429" y="407"/>
                  </a:lnTo>
                  <a:lnTo>
                    <a:pt x="930" y="245"/>
                  </a:lnTo>
                  <a:lnTo>
                    <a:pt x="1491" y="412"/>
                  </a:lnTo>
                  <a:lnTo>
                    <a:pt x="990" y="600"/>
                  </a:lnTo>
                  <a:lnTo>
                    <a:pt x="1555" y="793"/>
                  </a:lnTo>
                  <a:lnTo>
                    <a:pt x="2438" y="403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4664075" y="1001713"/>
              <a:ext cx="3787775" cy="1230313"/>
            </a:xfrm>
            <a:custGeom>
              <a:avLst/>
              <a:gdLst>
                <a:gd name="T0" fmla="*/ 230 w 557"/>
                <a:gd name="T1" fmla="*/ 138 h 181"/>
                <a:gd name="T2" fmla="*/ 341 w 557"/>
                <a:gd name="T3" fmla="*/ 95 h 181"/>
                <a:gd name="T4" fmla="*/ 342 w 557"/>
                <a:gd name="T5" fmla="*/ 94 h 181"/>
                <a:gd name="T6" fmla="*/ 341 w 557"/>
                <a:gd name="T7" fmla="*/ 92 h 181"/>
                <a:gd name="T8" fmla="*/ 211 w 557"/>
                <a:gd name="T9" fmla="*/ 54 h 181"/>
                <a:gd name="T10" fmla="*/ 210 w 557"/>
                <a:gd name="T11" fmla="*/ 54 h 181"/>
                <a:gd name="T12" fmla="*/ 210 w 557"/>
                <a:gd name="T13" fmla="*/ 54 h 181"/>
                <a:gd name="T14" fmla="*/ 93 w 557"/>
                <a:gd name="T15" fmla="*/ 91 h 181"/>
                <a:gd name="T16" fmla="*/ 0 w 557"/>
                <a:gd name="T17" fmla="*/ 60 h 181"/>
                <a:gd name="T18" fmla="*/ 207 w 557"/>
                <a:gd name="T19" fmla="*/ 0 h 181"/>
                <a:gd name="T20" fmla="*/ 557 w 557"/>
                <a:gd name="T21" fmla="*/ 92 h 181"/>
                <a:gd name="T22" fmla="*/ 356 w 557"/>
                <a:gd name="T23" fmla="*/ 181 h 181"/>
                <a:gd name="T24" fmla="*/ 230 w 557"/>
                <a:gd name="T25" fmla="*/ 13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7" h="181">
                  <a:moveTo>
                    <a:pt x="230" y="138"/>
                  </a:moveTo>
                  <a:cubicBezTo>
                    <a:pt x="341" y="95"/>
                    <a:pt x="341" y="95"/>
                    <a:pt x="341" y="95"/>
                  </a:cubicBezTo>
                  <a:cubicBezTo>
                    <a:pt x="342" y="95"/>
                    <a:pt x="342" y="94"/>
                    <a:pt x="342" y="94"/>
                  </a:cubicBezTo>
                  <a:cubicBezTo>
                    <a:pt x="342" y="93"/>
                    <a:pt x="342" y="92"/>
                    <a:pt x="341" y="92"/>
                  </a:cubicBezTo>
                  <a:cubicBezTo>
                    <a:pt x="211" y="54"/>
                    <a:pt x="211" y="54"/>
                    <a:pt x="211" y="54"/>
                  </a:cubicBezTo>
                  <a:cubicBezTo>
                    <a:pt x="211" y="54"/>
                    <a:pt x="211" y="54"/>
                    <a:pt x="210" y="54"/>
                  </a:cubicBezTo>
                  <a:cubicBezTo>
                    <a:pt x="210" y="54"/>
                    <a:pt x="210" y="54"/>
                    <a:pt x="210" y="54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557" y="92"/>
                    <a:pt x="557" y="92"/>
                    <a:pt x="557" y="92"/>
                  </a:cubicBezTo>
                  <a:cubicBezTo>
                    <a:pt x="356" y="181"/>
                    <a:pt x="356" y="181"/>
                    <a:pt x="356" y="181"/>
                  </a:cubicBezTo>
                  <a:lnTo>
                    <a:pt x="230" y="138"/>
                  </a:lnTo>
                  <a:close/>
                </a:path>
              </a:pathLst>
            </a:custGeom>
            <a:solidFill>
              <a:srgbClr val="ECE6D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5202238" y="1641475"/>
              <a:ext cx="1665288" cy="1712913"/>
            </a:xfrm>
            <a:custGeom>
              <a:avLst/>
              <a:gdLst>
                <a:gd name="T0" fmla="*/ 1049 w 1049"/>
                <a:gd name="T1" fmla="*/ 25 h 1079"/>
                <a:gd name="T2" fmla="*/ 1049 w 1049"/>
                <a:gd name="T3" fmla="*/ 0 h 1079"/>
                <a:gd name="T4" fmla="*/ 0 w 1049"/>
                <a:gd name="T5" fmla="*/ 394 h 1079"/>
                <a:gd name="T6" fmla="*/ 34 w 1049"/>
                <a:gd name="T7" fmla="*/ 1079 h 1079"/>
                <a:gd name="T8" fmla="*/ 38 w 1049"/>
                <a:gd name="T9" fmla="*/ 1079 h 1079"/>
                <a:gd name="T10" fmla="*/ 68 w 1049"/>
                <a:gd name="T11" fmla="*/ 1066 h 1079"/>
                <a:gd name="T12" fmla="*/ 38 w 1049"/>
                <a:gd name="T13" fmla="*/ 406 h 1079"/>
                <a:gd name="T14" fmla="*/ 582 w 1049"/>
                <a:gd name="T15" fmla="*/ 201 h 1079"/>
                <a:gd name="T16" fmla="*/ 621 w 1049"/>
                <a:gd name="T17" fmla="*/ 214 h 1079"/>
                <a:gd name="T18" fmla="*/ 621 w 1049"/>
                <a:gd name="T19" fmla="*/ 188 h 1079"/>
                <a:gd name="T20" fmla="*/ 1032 w 1049"/>
                <a:gd name="T21" fmla="*/ 34 h 1079"/>
                <a:gd name="T22" fmla="*/ 1032 w 1049"/>
                <a:gd name="T23" fmla="*/ 34 h 1079"/>
                <a:gd name="T24" fmla="*/ 1032 w 1049"/>
                <a:gd name="T25" fmla="*/ 30 h 1079"/>
                <a:gd name="T26" fmla="*/ 1032 w 1049"/>
                <a:gd name="T27" fmla="*/ 30 h 1079"/>
                <a:gd name="T28" fmla="*/ 1049 w 1049"/>
                <a:gd name="T29" fmla="*/ 25 h 1079"/>
                <a:gd name="T30" fmla="*/ 1049 w 1049"/>
                <a:gd name="T31" fmla="*/ 25 h 1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49" h="1079">
                  <a:moveTo>
                    <a:pt x="1049" y="25"/>
                  </a:moveTo>
                  <a:lnTo>
                    <a:pt x="1049" y="0"/>
                  </a:lnTo>
                  <a:lnTo>
                    <a:pt x="0" y="394"/>
                  </a:lnTo>
                  <a:lnTo>
                    <a:pt x="34" y="1079"/>
                  </a:lnTo>
                  <a:lnTo>
                    <a:pt x="38" y="1079"/>
                  </a:lnTo>
                  <a:lnTo>
                    <a:pt x="68" y="1066"/>
                  </a:lnTo>
                  <a:lnTo>
                    <a:pt x="38" y="406"/>
                  </a:lnTo>
                  <a:lnTo>
                    <a:pt x="582" y="201"/>
                  </a:lnTo>
                  <a:lnTo>
                    <a:pt x="621" y="214"/>
                  </a:lnTo>
                  <a:lnTo>
                    <a:pt x="621" y="188"/>
                  </a:lnTo>
                  <a:lnTo>
                    <a:pt x="1032" y="34"/>
                  </a:lnTo>
                  <a:lnTo>
                    <a:pt x="1032" y="34"/>
                  </a:lnTo>
                  <a:lnTo>
                    <a:pt x="1032" y="30"/>
                  </a:lnTo>
                  <a:lnTo>
                    <a:pt x="1032" y="30"/>
                  </a:lnTo>
                  <a:lnTo>
                    <a:pt x="1049" y="25"/>
                  </a:lnTo>
                  <a:lnTo>
                    <a:pt x="1049" y="25"/>
                  </a:lnTo>
                  <a:close/>
                </a:path>
              </a:pathLst>
            </a:custGeom>
            <a:solidFill>
              <a:srgbClr val="0B60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7037388" y="1627188"/>
              <a:ext cx="1449388" cy="1706563"/>
            </a:xfrm>
            <a:custGeom>
              <a:avLst/>
              <a:gdLst>
                <a:gd name="T0" fmla="*/ 913 w 913"/>
                <a:gd name="T1" fmla="*/ 0 h 1075"/>
                <a:gd name="T2" fmla="*/ 844 w 913"/>
                <a:gd name="T3" fmla="*/ 613 h 1075"/>
                <a:gd name="T4" fmla="*/ 0 w 913"/>
                <a:gd name="T5" fmla="*/ 1075 h 1075"/>
                <a:gd name="T6" fmla="*/ 30 w 913"/>
                <a:gd name="T7" fmla="*/ 390 h 1075"/>
                <a:gd name="T8" fmla="*/ 913 w 913"/>
                <a:gd name="T9" fmla="*/ 0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3" h="1075">
                  <a:moveTo>
                    <a:pt x="913" y="0"/>
                  </a:moveTo>
                  <a:lnTo>
                    <a:pt x="844" y="613"/>
                  </a:lnTo>
                  <a:lnTo>
                    <a:pt x="0" y="1075"/>
                  </a:lnTo>
                  <a:lnTo>
                    <a:pt x="30" y="390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7051675" y="1647825"/>
              <a:ext cx="1420813" cy="1665288"/>
            </a:xfrm>
            <a:custGeom>
              <a:avLst/>
              <a:gdLst>
                <a:gd name="T0" fmla="*/ 30 w 895"/>
                <a:gd name="T1" fmla="*/ 381 h 1049"/>
                <a:gd name="T2" fmla="*/ 895 w 895"/>
                <a:gd name="T3" fmla="*/ 0 h 1049"/>
                <a:gd name="T4" fmla="*/ 826 w 895"/>
                <a:gd name="T5" fmla="*/ 595 h 1049"/>
                <a:gd name="T6" fmla="*/ 0 w 895"/>
                <a:gd name="T7" fmla="*/ 1049 h 1049"/>
                <a:gd name="T8" fmla="*/ 30 w 895"/>
                <a:gd name="T9" fmla="*/ 381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5" h="1049">
                  <a:moveTo>
                    <a:pt x="30" y="381"/>
                  </a:moveTo>
                  <a:lnTo>
                    <a:pt x="895" y="0"/>
                  </a:lnTo>
                  <a:lnTo>
                    <a:pt x="826" y="595"/>
                  </a:lnTo>
                  <a:lnTo>
                    <a:pt x="0" y="1049"/>
                  </a:lnTo>
                  <a:lnTo>
                    <a:pt x="30" y="381"/>
                  </a:lnTo>
                  <a:close/>
                </a:path>
              </a:pathLst>
            </a:custGeom>
            <a:solidFill>
              <a:srgbClr val="AEABA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6188075" y="1939925"/>
              <a:ext cx="896938" cy="1393825"/>
            </a:xfrm>
            <a:custGeom>
              <a:avLst/>
              <a:gdLst>
                <a:gd name="T0" fmla="*/ 0 w 565"/>
                <a:gd name="T1" fmla="*/ 0 h 878"/>
                <a:gd name="T2" fmla="*/ 0 w 565"/>
                <a:gd name="T3" fmla="*/ 26 h 878"/>
                <a:gd name="T4" fmla="*/ 0 w 565"/>
                <a:gd name="T5" fmla="*/ 26 h 878"/>
                <a:gd name="T6" fmla="*/ 531 w 565"/>
                <a:gd name="T7" fmla="*/ 206 h 878"/>
                <a:gd name="T8" fmla="*/ 501 w 565"/>
                <a:gd name="T9" fmla="*/ 865 h 878"/>
                <a:gd name="T10" fmla="*/ 535 w 565"/>
                <a:gd name="T11" fmla="*/ 878 h 878"/>
                <a:gd name="T12" fmla="*/ 565 w 565"/>
                <a:gd name="T13" fmla="*/ 193 h 878"/>
                <a:gd name="T14" fmla="*/ 0 w 565"/>
                <a:gd name="T15" fmla="*/ 0 h 878"/>
                <a:gd name="T16" fmla="*/ 0 w 565"/>
                <a:gd name="T17" fmla="*/ 0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5" h="878">
                  <a:moveTo>
                    <a:pt x="0" y="0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531" y="206"/>
                  </a:lnTo>
                  <a:lnTo>
                    <a:pt x="501" y="865"/>
                  </a:lnTo>
                  <a:lnTo>
                    <a:pt x="535" y="878"/>
                  </a:lnTo>
                  <a:lnTo>
                    <a:pt x="565" y="19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13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5262563" y="1960563"/>
              <a:ext cx="1768475" cy="687388"/>
            </a:xfrm>
            <a:custGeom>
              <a:avLst/>
              <a:gdLst>
                <a:gd name="T0" fmla="*/ 583 w 1114"/>
                <a:gd name="T1" fmla="*/ 13 h 433"/>
                <a:gd name="T2" fmla="*/ 1114 w 1114"/>
                <a:gd name="T3" fmla="*/ 193 h 433"/>
                <a:gd name="T4" fmla="*/ 570 w 1114"/>
                <a:gd name="T5" fmla="*/ 433 h 433"/>
                <a:gd name="T6" fmla="*/ 0 w 1114"/>
                <a:gd name="T7" fmla="*/ 205 h 433"/>
                <a:gd name="T8" fmla="*/ 544 w 1114"/>
                <a:gd name="T9" fmla="*/ 0 h 433"/>
                <a:gd name="T10" fmla="*/ 583 w 1114"/>
                <a:gd name="T11" fmla="*/ 1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4" h="433">
                  <a:moveTo>
                    <a:pt x="583" y="13"/>
                  </a:moveTo>
                  <a:lnTo>
                    <a:pt x="1114" y="193"/>
                  </a:lnTo>
                  <a:lnTo>
                    <a:pt x="570" y="433"/>
                  </a:lnTo>
                  <a:lnTo>
                    <a:pt x="0" y="205"/>
                  </a:lnTo>
                  <a:lnTo>
                    <a:pt x="544" y="0"/>
                  </a:lnTo>
                  <a:lnTo>
                    <a:pt x="583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5297488" y="1973263"/>
              <a:ext cx="1698625" cy="660400"/>
            </a:xfrm>
            <a:custGeom>
              <a:avLst/>
              <a:gdLst>
                <a:gd name="T0" fmla="*/ 0 w 1070"/>
                <a:gd name="T1" fmla="*/ 197 h 416"/>
                <a:gd name="T2" fmla="*/ 522 w 1070"/>
                <a:gd name="T3" fmla="*/ 0 h 416"/>
                <a:gd name="T4" fmla="*/ 556 w 1070"/>
                <a:gd name="T5" fmla="*/ 13 h 416"/>
                <a:gd name="T6" fmla="*/ 1070 w 1070"/>
                <a:gd name="T7" fmla="*/ 189 h 416"/>
                <a:gd name="T8" fmla="*/ 548 w 1070"/>
                <a:gd name="T9" fmla="*/ 416 h 416"/>
                <a:gd name="T10" fmla="*/ 0 w 1070"/>
                <a:gd name="T11" fmla="*/ 197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0" h="416">
                  <a:moveTo>
                    <a:pt x="0" y="197"/>
                  </a:moveTo>
                  <a:lnTo>
                    <a:pt x="522" y="0"/>
                  </a:lnTo>
                  <a:lnTo>
                    <a:pt x="556" y="13"/>
                  </a:lnTo>
                  <a:lnTo>
                    <a:pt x="1070" y="189"/>
                  </a:lnTo>
                  <a:lnTo>
                    <a:pt x="548" y="416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FAB92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5262563" y="2286000"/>
              <a:ext cx="911225" cy="2619375"/>
            </a:xfrm>
            <a:custGeom>
              <a:avLst/>
              <a:gdLst>
                <a:gd name="T0" fmla="*/ 0 w 574"/>
                <a:gd name="T1" fmla="*/ 0 h 1650"/>
                <a:gd name="T2" fmla="*/ 0 w 574"/>
                <a:gd name="T3" fmla="*/ 26 h 1650"/>
                <a:gd name="T4" fmla="*/ 30 w 574"/>
                <a:gd name="T5" fmla="*/ 660 h 1650"/>
                <a:gd name="T6" fmla="*/ 30 w 574"/>
                <a:gd name="T7" fmla="*/ 660 h 1650"/>
                <a:gd name="T8" fmla="*/ 34 w 574"/>
                <a:gd name="T9" fmla="*/ 707 h 1650"/>
                <a:gd name="T10" fmla="*/ 64 w 574"/>
                <a:gd name="T11" fmla="*/ 1311 h 1650"/>
                <a:gd name="T12" fmla="*/ 64 w 574"/>
                <a:gd name="T13" fmla="*/ 1320 h 1650"/>
                <a:gd name="T14" fmla="*/ 64 w 574"/>
                <a:gd name="T15" fmla="*/ 1350 h 1650"/>
                <a:gd name="T16" fmla="*/ 69 w 574"/>
                <a:gd name="T17" fmla="*/ 1354 h 1650"/>
                <a:gd name="T18" fmla="*/ 103 w 574"/>
                <a:gd name="T19" fmla="*/ 1375 h 1650"/>
                <a:gd name="T20" fmla="*/ 574 w 574"/>
                <a:gd name="T21" fmla="*/ 1650 h 1650"/>
                <a:gd name="T22" fmla="*/ 574 w 574"/>
                <a:gd name="T23" fmla="*/ 1645 h 1650"/>
                <a:gd name="T24" fmla="*/ 574 w 574"/>
                <a:gd name="T25" fmla="*/ 823 h 1650"/>
                <a:gd name="T26" fmla="*/ 570 w 574"/>
                <a:gd name="T27" fmla="*/ 228 h 1650"/>
                <a:gd name="T28" fmla="*/ 0 w 574"/>
                <a:gd name="T29" fmla="*/ 0 h 1650"/>
                <a:gd name="T30" fmla="*/ 0 w 574"/>
                <a:gd name="T31" fmla="*/ 0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4" h="1650">
                  <a:moveTo>
                    <a:pt x="0" y="0"/>
                  </a:moveTo>
                  <a:lnTo>
                    <a:pt x="0" y="26"/>
                  </a:lnTo>
                  <a:lnTo>
                    <a:pt x="30" y="660"/>
                  </a:lnTo>
                  <a:lnTo>
                    <a:pt x="30" y="660"/>
                  </a:lnTo>
                  <a:lnTo>
                    <a:pt x="34" y="707"/>
                  </a:lnTo>
                  <a:lnTo>
                    <a:pt x="64" y="1311"/>
                  </a:lnTo>
                  <a:lnTo>
                    <a:pt x="64" y="1320"/>
                  </a:lnTo>
                  <a:lnTo>
                    <a:pt x="64" y="1350"/>
                  </a:lnTo>
                  <a:lnTo>
                    <a:pt x="69" y="1354"/>
                  </a:lnTo>
                  <a:lnTo>
                    <a:pt x="103" y="1375"/>
                  </a:lnTo>
                  <a:lnTo>
                    <a:pt x="574" y="1650"/>
                  </a:lnTo>
                  <a:lnTo>
                    <a:pt x="574" y="1645"/>
                  </a:lnTo>
                  <a:lnTo>
                    <a:pt x="574" y="823"/>
                  </a:lnTo>
                  <a:lnTo>
                    <a:pt x="570" y="22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5276850" y="2306638"/>
              <a:ext cx="884238" cy="2570163"/>
            </a:xfrm>
            <a:custGeom>
              <a:avLst/>
              <a:gdLst>
                <a:gd name="T0" fmla="*/ 23 w 130"/>
                <a:gd name="T1" fmla="*/ 316 h 378"/>
                <a:gd name="T2" fmla="*/ 15 w 130"/>
                <a:gd name="T3" fmla="*/ 311 h 378"/>
                <a:gd name="T4" fmla="*/ 15 w 130"/>
                <a:gd name="T5" fmla="*/ 305 h 378"/>
                <a:gd name="T6" fmla="*/ 15 w 130"/>
                <a:gd name="T7" fmla="*/ 303 h 378"/>
                <a:gd name="T8" fmla="*/ 8 w 130"/>
                <a:gd name="T9" fmla="*/ 162 h 378"/>
                <a:gd name="T10" fmla="*/ 7 w 130"/>
                <a:gd name="T11" fmla="*/ 151 h 378"/>
                <a:gd name="T12" fmla="*/ 7 w 130"/>
                <a:gd name="T13" fmla="*/ 150 h 378"/>
                <a:gd name="T14" fmla="*/ 0 w 130"/>
                <a:gd name="T15" fmla="*/ 3 h 378"/>
                <a:gd name="T16" fmla="*/ 0 w 130"/>
                <a:gd name="T17" fmla="*/ 0 h 378"/>
                <a:gd name="T18" fmla="*/ 129 w 130"/>
                <a:gd name="T19" fmla="*/ 52 h 378"/>
                <a:gd name="T20" fmla="*/ 130 w 130"/>
                <a:gd name="T21" fmla="*/ 189 h 378"/>
                <a:gd name="T22" fmla="*/ 130 w 130"/>
                <a:gd name="T23" fmla="*/ 378 h 378"/>
                <a:gd name="T24" fmla="*/ 23 w 130"/>
                <a:gd name="T25" fmla="*/ 31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378">
                  <a:moveTo>
                    <a:pt x="23" y="316"/>
                  </a:moveTo>
                  <a:cubicBezTo>
                    <a:pt x="15" y="311"/>
                    <a:pt x="15" y="311"/>
                    <a:pt x="15" y="311"/>
                  </a:cubicBezTo>
                  <a:cubicBezTo>
                    <a:pt x="15" y="305"/>
                    <a:pt x="15" y="305"/>
                    <a:pt x="15" y="305"/>
                  </a:cubicBezTo>
                  <a:cubicBezTo>
                    <a:pt x="15" y="303"/>
                    <a:pt x="15" y="303"/>
                    <a:pt x="15" y="303"/>
                  </a:cubicBezTo>
                  <a:cubicBezTo>
                    <a:pt x="8" y="162"/>
                    <a:pt x="8" y="162"/>
                    <a:pt x="8" y="162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7" y="151"/>
                    <a:pt x="7" y="150"/>
                    <a:pt x="7" y="15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9" y="52"/>
                    <a:pt x="129" y="52"/>
                    <a:pt x="129" y="52"/>
                  </a:cubicBezTo>
                  <a:cubicBezTo>
                    <a:pt x="130" y="189"/>
                    <a:pt x="130" y="189"/>
                    <a:pt x="130" y="189"/>
                  </a:cubicBezTo>
                  <a:cubicBezTo>
                    <a:pt x="130" y="378"/>
                    <a:pt x="130" y="378"/>
                    <a:pt x="130" y="378"/>
                  </a:cubicBezTo>
                  <a:lnTo>
                    <a:pt x="23" y="316"/>
                  </a:lnTo>
                  <a:close/>
                </a:path>
              </a:pathLst>
            </a:custGeom>
            <a:solidFill>
              <a:srgbClr val="F29E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4467225" y="2973388"/>
              <a:ext cx="223838" cy="1884363"/>
            </a:xfrm>
            <a:custGeom>
              <a:avLst/>
              <a:gdLst>
                <a:gd name="T0" fmla="*/ 39 w 141"/>
                <a:gd name="T1" fmla="*/ 60 h 1187"/>
                <a:gd name="T2" fmla="*/ 86 w 141"/>
                <a:gd name="T3" fmla="*/ 39 h 1187"/>
                <a:gd name="T4" fmla="*/ 4 w 141"/>
                <a:gd name="T5" fmla="*/ 0 h 1187"/>
                <a:gd name="T6" fmla="*/ 0 w 141"/>
                <a:gd name="T7" fmla="*/ 0 h 1187"/>
                <a:gd name="T8" fmla="*/ 51 w 141"/>
                <a:gd name="T9" fmla="*/ 501 h 1187"/>
                <a:gd name="T10" fmla="*/ 116 w 141"/>
                <a:gd name="T11" fmla="*/ 1187 h 1187"/>
                <a:gd name="T12" fmla="*/ 141 w 141"/>
                <a:gd name="T13" fmla="*/ 1169 h 1187"/>
                <a:gd name="T14" fmla="*/ 39 w 141"/>
                <a:gd name="T15" fmla="*/ 60 h 1187"/>
                <a:gd name="T16" fmla="*/ 39 w 141"/>
                <a:gd name="T17" fmla="*/ 60 h 1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187">
                  <a:moveTo>
                    <a:pt x="39" y="60"/>
                  </a:moveTo>
                  <a:lnTo>
                    <a:pt x="86" y="39"/>
                  </a:lnTo>
                  <a:lnTo>
                    <a:pt x="4" y="0"/>
                  </a:lnTo>
                  <a:lnTo>
                    <a:pt x="0" y="0"/>
                  </a:lnTo>
                  <a:lnTo>
                    <a:pt x="51" y="501"/>
                  </a:lnTo>
                  <a:lnTo>
                    <a:pt x="116" y="1187"/>
                  </a:lnTo>
                  <a:lnTo>
                    <a:pt x="141" y="1169"/>
                  </a:lnTo>
                  <a:lnTo>
                    <a:pt x="39" y="60"/>
                  </a:lnTo>
                  <a:lnTo>
                    <a:pt x="39" y="60"/>
                  </a:lnTo>
                  <a:close/>
                </a:path>
              </a:pathLst>
            </a:custGeom>
            <a:solidFill>
              <a:srgbClr val="0B60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4529138" y="3035300"/>
              <a:ext cx="787400" cy="393700"/>
            </a:xfrm>
            <a:custGeom>
              <a:avLst/>
              <a:gdLst>
                <a:gd name="T0" fmla="*/ 0 w 496"/>
                <a:gd name="T1" fmla="*/ 21 h 248"/>
                <a:gd name="T2" fmla="*/ 47 w 496"/>
                <a:gd name="T3" fmla="*/ 0 h 248"/>
                <a:gd name="T4" fmla="*/ 458 w 496"/>
                <a:gd name="T5" fmla="*/ 201 h 248"/>
                <a:gd name="T6" fmla="*/ 492 w 496"/>
                <a:gd name="T7" fmla="*/ 188 h 248"/>
                <a:gd name="T8" fmla="*/ 492 w 496"/>
                <a:gd name="T9" fmla="*/ 188 h 248"/>
                <a:gd name="T10" fmla="*/ 496 w 496"/>
                <a:gd name="T11" fmla="*/ 235 h 248"/>
                <a:gd name="T12" fmla="*/ 462 w 496"/>
                <a:gd name="T13" fmla="*/ 248 h 248"/>
                <a:gd name="T14" fmla="*/ 0 w 496"/>
                <a:gd name="T15" fmla="*/ 21 h 248"/>
                <a:gd name="T16" fmla="*/ 0 w 496"/>
                <a:gd name="T17" fmla="*/ 2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6" h="248">
                  <a:moveTo>
                    <a:pt x="0" y="21"/>
                  </a:moveTo>
                  <a:lnTo>
                    <a:pt x="47" y="0"/>
                  </a:lnTo>
                  <a:lnTo>
                    <a:pt x="458" y="201"/>
                  </a:lnTo>
                  <a:lnTo>
                    <a:pt x="492" y="188"/>
                  </a:lnTo>
                  <a:lnTo>
                    <a:pt x="492" y="188"/>
                  </a:lnTo>
                  <a:lnTo>
                    <a:pt x="496" y="235"/>
                  </a:lnTo>
                  <a:lnTo>
                    <a:pt x="462" y="248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42413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6983413" y="2640013"/>
              <a:ext cx="1387475" cy="795338"/>
            </a:xfrm>
            <a:custGeom>
              <a:avLst/>
              <a:gdLst>
                <a:gd name="T0" fmla="*/ 827 w 874"/>
                <a:gd name="T1" fmla="*/ 0 h 501"/>
                <a:gd name="T2" fmla="*/ 34 w 874"/>
                <a:gd name="T3" fmla="*/ 437 h 501"/>
                <a:gd name="T4" fmla="*/ 0 w 874"/>
                <a:gd name="T5" fmla="*/ 424 h 501"/>
                <a:gd name="T6" fmla="*/ 0 w 874"/>
                <a:gd name="T7" fmla="*/ 501 h 501"/>
                <a:gd name="T8" fmla="*/ 874 w 874"/>
                <a:gd name="T9" fmla="*/ 17 h 501"/>
                <a:gd name="T10" fmla="*/ 827 w 874"/>
                <a:gd name="T11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4" h="501">
                  <a:moveTo>
                    <a:pt x="827" y="0"/>
                  </a:moveTo>
                  <a:lnTo>
                    <a:pt x="34" y="437"/>
                  </a:lnTo>
                  <a:lnTo>
                    <a:pt x="0" y="424"/>
                  </a:lnTo>
                  <a:lnTo>
                    <a:pt x="0" y="501"/>
                  </a:lnTo>
                  <a:lnTo>
                    <a:pt x="874" y="17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rgbClr val="973C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6167438" y="2266950"/>
              <a:ext cx="2203450" cy="2638425"/>
            </a:xfrm>
            <a:custGeom>
              <a:avLst/>
              <a:gdLst>
                <a:gd name="T0" fmla="*/ 514 w 1388"/>
                <a:gd name="T1" fmla="*/ 736 h 1662"/>
                <a:gd name="T2" fmla="*/ 544 w 1388"/>
                <a:gd name="T3" fmla="*/ 0 h 1662"/>
                <a:gd name="T4" fmla="*/ 0 w 1388"/>
                <a:gd name="T5" fmla="*/ 240 h 1662"/>
                <a:gd name="T6" fmla="*/ 4 w 1388"/>
                <a:gd name="T7" fmla="*/ 1662 h 1662"/>
                <a:gd name="T8" fmla="*/ 964 w 1388"/>
                <a:gd name="T9" fmla="*/ 1040 h 1662"/>
                <a:gd name="T10" fmla="*/ 912 w 1388"/>
                <a:gd name="T11" fmla="*/ 1597 h 1662"/>
                <a:gd name="T12" fmla="*/ 1259 w 1388"/>
                <a:gd name="T13" fmla="*/ 1345 h 1662"/>
                <a:gd name="T14" fmla="*/ 1388 w 1388"/>
                <a:gd name="T15" fmla="*/ 252 h 1662"/>
                <a:gd name="T16" fmla="*/ 514 w 1388"/>
                <a:gd name="T17" fmla="*/ 736 h 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8" h="1662">
                  <a:moveTo>
                    <a:pt x="514" y="736"/>
                  </a:moveTo>
                  <a:lnTo>
                    <a:pt x="544" y="0"/>
                  </a:lnTo>
                  <a:lnTo>
                    <a:pt x="0" y="240"/>
                  </a:lnTo>
                  <a:lnTo>
                    <a:pt x="4" y="1662"/>
                  </a:lnTo>
                  <a:lnTo>
                    <a:pt x="964" y="1040"/>
                  </a:lnTo>
                  <a:lnTo>
                    <a:pt x="912" y="1597"/>
                  </a:lnTo>
                  <a:lnTo>
                    <a:pt x="1259" y="1345"/>
                  </a:lnTo>
                  <a:lnTo>
                    <a:pt x="1388" y="252"/>
                  </a:lnTo>
                  <a:lnTo>
                    <a:pt x="514" y="7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4"/>
            <p:cNvSpPr>
              <a:spLocks/>
            </p:cNvSpPr>
            <p:nvPr/>
          </p:nvSpPr>
          <p:spPr bwMode="auto">
            <a:xfrm>
              <a:off x="6180138" y="2286000"/>
              <a:ext cx="2170113" cy="2590800"/>
            </a:xfrm>
            <a:custGeom>
              <a:avLst/>
              <a:gdLst>
                <a:gd name="T0" fmla="*/ 0 w 319"/>
                <a:gd name="T1" fmla="*/ 54 h 381"/>
                <a:gd name="T2" fmla="*/ 123 w 319"/>
                <a:gd name="T3" fmla="*/ 0 h 381"/>
                <a:gd name="T4" fmla="*/ 116 w 319"/>
                <a:gd name="T5" fmla="*/ 169 h 381"/>
                <a:gd name="T6" fmla="*/ 117 w 319"/>
                <a:gd name="T7" fmla="*/ 171 h 381"/>
                <a:gd name="T8" fmla="*/ 118 w 319"/>
                <a:gd name="T9" fmla="*/ 171 h 381"/>
                <a:gd name="T10" fmla="*/ 119 w 319"/>
                <a:gd name="T11" fmla="*/ 171 h 381"/>
                <a:gd name="T12" fmla="*/ 319 w 319"/>
                <a:gd name="T13" fmla="*/ 60 h 381"/>
                <a:gd name="T14" fmla="*/ 290 w 319"/>
                <a:gd name="T15" fmla="*/ 312 h 381"/>
                <a:gd name="T16" fmla="*/ 213 w 319"/>
                <a:gd name="T17" fmla="*/ 369 h 381"/>
                <a:gd name="T18" fmla="*/ 224 w 319"/>
                <a:gd name="T19" fmla="*/ 240 h 381"/>
                <a:gd name="T20" fmla="*/ 224 w 319"/>
                <a:gd name="T21" fmla="*/ 239 h 381"/>
                <a:gd name="T22" fmla="*/ 223 w 319"/>
                <a:gd name="T23" fmla="*/ 238 h 381"/>
                <a:gd name="T24" fmla="*/ 222 w 319"/>
                <a:gd name="T25" fmla="*/ 239 h 381"/>
                <a:gd name="T26" fmla="*/ 1 w 319"/>
                <a:gd name="T27" fmla="*/ 381 h 381"/>
                <a:gd name="T28" fmla="*/ 0 w 319"/>
                <a:gd name="T29" fmla="*/ 54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9" h="381">
                  <a:moveTo>
                    <a:pt x="0" y="54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16" y="169"/>
                    <a:pt x="116" y="169"/>
                    <a:pt x="116" y="169"/>
                  </a:cubicBezTo>
                  <a:cubicBezTo>
                    <a:pt x="116" y="170"/>
                    <a:pt x="116" y="171"/>
                    <a:pt x="117" y="171"/>
                  </a:cubicBezTo>
                  <a:cubicBezTo>
                    <a:pt x="117" y="171"/>
                    <a:pt x="117" y="171"/>
                    <a:pt x="118" y="171"/>
                  </a:cubicBezTo>
                  <a:cubicBezTo>
                    <a:pt x="118" y="171"/>
                    <a:pt x="118" y="171"/>
                    <a:pt x="119" y="171"/>
                  </a:cubicBezTo>
                  <a:cubicBezTo>
                    <a:pt x="319" y="60"/>
                    <a:pt x="319" y="60"/>
                    <a:pt x="319" y="60"/>
                  </a:cubicBezTo>
                  <a:cubicBezTo>
                    <a:pt x="290" y="312"/>
                    <a:pt x="290" y="312"/>
                    <a:pt x="290" y="312"/>
                  </a:cubicBezTo>
                  <a:cubicBezTo>
                    <a:pt x="213" y="369"/>
                    <a:pt x="213" y="369"/>
                    <a:pt x="213" y="369"/>
                  </a:cubicBezTo>
                  <a:cubicBezTo>
                    <a:pt x="224" y="240"/>
                    <a:pt x="224" y="240"/>
                    <a:pt x="224" y="240"/>
                  </a:cubicBezTo>
                  <a:cubicBezTo>
                    <a:pt x="224" y="239"/>
                    <a:pt x="224" y="239"/>
                    <a:pt x="224" y="239"/>
                  </a:cubicBezTo>
                  <a:cubicBezTo>
                    <a:pt x="223" y="238"/>
                    <a:pt x="223" y="238"/>
                    <a:pt x="223" y="238"/>
                  </a:cubicBezTo>
                  <a:cubicBezTo>
                    <a:pt x="222" y="238"/>
                    <a:pt x="222" y="238"/>
                    <a:pt x="222" y="239"/>
                  </a:cubicBezTo>
                  <a:cubicBezTo>
                    <a:pt x="1" y="381"/>
                    <a:pt x="1" y="381"/>
                    <a:pt x="1" y="381"/>
                  </a:cubicBezTo>
                  <a:lnTo>
                    <a:pt x="0" y="54"/>
                  </a:lnTo>
                  <a:close/>
                </a:path>
              </a:pathLst>
            </a:custGeom>
            <a:solidFill>
              <a:srgbClr val="C776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25"/>
            <p:cNvSpPr>
              <a:spLocks/>
            </p:cNvSpPr>
            <p:nvPr/>
          </p:nvSpPr>
          <p:spPr bwMode="auto">
            <a:xfrm>
              <a:off x="4529138" y="3068638"/>
              <a:ext cx="1644650" cy="2801938"/>
            </a:xfrm>
            <a:custGeom>
              <a:avLst/>
              <a:gdLst>
                <a:gd name="T0" fmla="*/ 462 w 1036"/>
                <a:gd name="T1" fmla="*/ 227 h 1765"/>
                <a:gd name="T2" fmla="*/ 0 w 1036"/>
                <a:gd name="T3" fmla="*/ 0 h 1765"/>
                <a:gd name="T4" fmla="*/ 102 w 1036"/>
                <a:gd name="T5" fmla="*/ 1144 h 1765"/>
                <a:gd name="T6" fmla="*/ 1036 w 1036"/>
                <a:gd name="T7" fmla="*/ 1765 h 1765"/>
                <a:gd name="T8" fmla="*/ 1036 w 1036"/>
                <a:gd name="T9" fmla="*/ 1199 h 1765"/>
                <a:gd name="T10" fmla="*/ 496 w 1036"/>
                <a:gd name="T11" fmla="*/ 878 h 1765"/>
                <a:gd name="T12" fmla="*/ 462 w 1036"/>
                <a:gd name="T13" fmla="*/ 227 h 1765"/>
                <a:gd name="T14" fmla="*/ 462 w 1036"/>
                <a:gd name="T15" fmla="*/ 227 h 1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6" h="1765">
                  <a:moveTo>
                    <a:pt x="462" y="227"/>
                  </a:moveTo>
                  <a:lnTo>
                    <a:pt x="0" y="0"/>
                  </a:lnTo>
                  <a:lnTo>
                    <a:pt x="102" y="1144"/>
                  </a:lnTo>
                  <a:lnTo>
                    <a:pt x="1036" y="1765"/>
                  </a:lnTo>
                  <a:lnTo>
                    <a:pt x="1036" y="1199"/>
                  </a:lnTo>
                  <a:lnTo>
                    <a:pt x="496" y="878"/>
                  </a:lnTo>
                  <a:lnTo>
                    <a:pt x="462" y="227"/>
                  </a:lnTo>
                  <a:lnTo>
                    <a:pt x="462" y="2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6"/>
            <p:cNvSpPr>
              <a:spLocks/>
            </p:cNvSpPr>
            <p:nvPr/>
          </p:nvSpPr>
          <p:spPr bwMode="auto">
            <a:xfrm>
              <a:off x="4541838" y="3089275"/>
              <a:ext cx="1619250" cy="2767013"/>
            </a:xfrm>
            <a:custGeom>
              <a:avLst/>
              <a:gdLst>
                <a:gd name="T0" fmla="*/ 24 w 238"/>
                <a:gd name="T1" fmla="*/ 265 h 407"/>
                <a:gd name="T2" fmla="*/ 0 w 238"/>
                <a:gd name="T3" fmla="*/ 0 h 407"/>
                <a:gd name="T4" fmla="*/ 104 w 238"/>
                <a:gd name="T5" fmla="*/ 52 h 407"/>
                <a:gd name="T6" fmla="*/ 112 w 238"/>
                <a:gd name="T7" fmla="*/ 203 h 407"/>
                <a:gd name="T8" fmla="*/ 113 w 238"/>
                <a:gd name="T9" fmla="*/ 204 h 407"/>
                <a:gd name="T10" fmla="*/ 238 w 238"/>
                <a:gd name="T11" fmla="*/ 278 h 407"/>
                <a:gd name="T12" fmla="*/ 238 w 238"/>
                <a:gd name="T13" fmla="*/ 407 h 407"/>
                <a:gd name="T14" fmla="*/ 24 w 238"/>
                <a:gd name="T15" fmla="*/ 26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8" h="407">
                  <a:moveTo>
                    <a:pt x="24" y="26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12" y="203"/>
                    <a:pt x="112" y="203"/>
                    <a:pt x="112" y="203"/>
                  </a:cubicBezTo>
                  <a:cubicBezTo>
                    <a:pt x="112" y="203"/>
                    <a:pt x="112" y="204"/>
                    <a:pt x="113" y="204"/>
                  </a:cubicBezTo>
                  <a:cubicBezTo>
                    <a:pt x="238" y="278"/>
                    <a:pt x="238" y="278"/>
                    <a:pt x="238" y="278"/>
                  </a:cubicBezTo>
                  <a:cubicBezTo>
                    <a:pt x="238" y="407"/>
                    <a:pt x="238" y="407"/>
                    <a:pt x="238" y="407"/>
                  </a:cubicBezTo>
                  <a:lnTo>
                    <a:pt x="24" y="265"/>
                  </a:lnTo>
                  <a:close/>
                </a:path>
              </a:pathLst>
            </a:custGeom>
            <a:solidFill>
              <a:srgbClr val="7E908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27"/>
            <p:cNvSpPr>
              <a:spLocks/>
            </p:cNvSpPr>
            <p:nvPr/>
          </p:nvSpPr>
          <p:spPr bwMode="auto">
            <a:xfrm>
              <a:off x="5262563" y="3408363"/>
              <a:ext cx="109538" cy="1054100"/>
            </a:xfrm>
            <a:custGeom>
              <a:avLst/>
              <a:gdLst>
                <a:gd name="T0" fmla="*/ 0 w 69"/>
                <a:gd name="T1" fmla="*/ 13 h 664"/>
                <a:gd name="T2" fmla="*/ 34 w 69"/>
                <a:gd name="T3" fmla="*/ 0 h 664"/>
                <a:gd name="T4" fmla="*/ 64 w 69"/>
                <a:gd name="T5" fmla="*/ 604 h 664"/>
                <a:gd name="T6" fmla="*/ 64 w 69"/>
                <a:gd name="T7" fmla="*/ 613 h 664"/>
                <a:gd name="T8" fmla="*/ 64 w 69"/>
                <a:gd name="T9" fmla="*/ 643 h 664"/>
                <a:gd name="T10" fmla="*/ 69 w 69"/>
                <a:gd name="T11" fmla="*/ 647 h 664"/>
                <a:gd name="T12" fmla="*/ 34 w 69"/>
                <a:gd name="T13" fmla="*/ 664 h 664"/>
                <a:gd name="T14" fmla="*/ 0 w 69"/>
                <a:gd name="T15" fmla="*/ 13 h 664"/>
                <a:gd name="T16" fmla="*/ 0 w 69"/>
                <a:gd name="T17" fmla="*/ 13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64">
                  <a:moveTo>
                    <a:pt x="0" y="13"/>
                  </a:moveTo>
                  <a:lnTo>
                    <a:pt x="34" y="0"/>
                  </a:lnTo>
                  <a:lnTo>
                    <a:pt x="64" y="604"/>
                  </a:lnTo>
                  <a:lnTo>
                    <a:pt x="64" y="613"/>
                  </a:lnTo>
                  <a:lnTo>
                    <a:pt x="64" y="643"/>
                  </a:lnTo>
                  <a:lnTo>
                    <a:pt x="69" y="647"/>
                  </a:lnTo>
                  <a:lnTo>
                    <a:pt x="34" y="664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42413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8"/>
            <p:cNvSpPr>
              <a:spLocks/>
            </p:cNvSpPr>
            <p:nvPr/>
          </p:nvSpPr>
          <p:spPr bwMode="auto">
            <a:xfrm>
              <a:off x="3705225" y="1668463"/>
              <a:ext cx="1550988" cy="3189288"/>
            </a:xfrm>
            <a:custGeom>
              <a:avLst/>
              <a:gdLst>
                <a:gd name="T0" fmla="*/ 480 w 977"/>
                <a:gd name="T1" fmla="*/ 822 h 2009"/>
                <a:gd name="T2" fmla="*/ 977 w 977"/>
                <a:gd name="T3" fmla="*/ 1062 h 2009"/>
                <a:gd name="T4" fmla="*/ 943 w 977"/>
                <a:gd name="T5" fmla="*/ 377 h 2009"/>
                <a:gd name="T6" fmla="*/ 0 w 977"/>
                <a:gd name="T7" fmla="*/ 0 h 2009"/>
                <a:gd name="T8" fmla="*/ 223 w 977"/>
                <a:gd name="T9" fmla="*/ 1760 h 2009"/>
                <a:gd name="T10" fmla="*/ 596 w 977"/>
                <a:gd name="T11" fmla="*/ 2009 h 2009"/>
                <a:gd name="T12" fmla="*/ 480 w 977"/>
                <a:gd name="T13" fmla="*/ 822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7" h="2009">
                  <a:moveTo>
                    <a:pt x="480" y="822"/>
                  </a:moveTo>
                  <a:lnTo>
                    <a:pt x="977" y="1062"/>
                  </a:lnTo>
                  <a:lnTo>
                    <a:pt x="943" y="377"/>
                  </a:lnTo>
                  <a:lnTo>
                    <a:pt x="0" y="0"/>
                  </a:lnTo>
                  <a:lnTo>
                    <a:pt x="223" y="1760"/>
                  </a:lnTo>
                  <a:lnTo>
                    <a:pt x="596" y="2009"/>
                  </a:lnTo>
                  <a:lnTo>
                    <a:pt x="480" y="8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3725863" y="1689100"/>
              <a:ext cx="1516063" cy="3154363"/>
            </a:xfrm>
            <a:custGeom>
              <a:avLst/>
              <a:gdLst>
                <a:gd name="T0" fmla="*/ 51 w 223"/>
                <a:gd name="T1" fmla="*/ 410 h 464"/>
                <a:gd name="T2" fmla="*/ 0 w 223"/>
                <a:gd name="T3" fmla="*/ 0 h 464"/>
                <a:gd name="T4" fmla="*/ 215 w 223"/>
                <a:gd name="T5" fmla="*/ 86 h 464"/>
                <a:gd name="T6" fmla="*/ 223 w 223"/>
                <a:gd name="T7" fmla="*/ 242 h 464"/>
                <a:gd name="T8" fmla="*/ 110 w 223"/>
                <a:gd name="T9" fmla="*/ 187 h 464"/>
                <a:gd name="T10" fmla="*/ 109 w 223"/>
                <a:gd name="T11" fmla="*/ 187 h 464"/>
                <a:gd name="T12" fmla="*/ 108 w 223"/>
                <a:gd name="T13" fmla="*/ 187 h 464"/>
                <a:gd name="T14" fmla="*/ 108 w 223"/>
                <a:gd name="T15" fmla="*/ 189 h 464"/>
                <a:gd name="T16" fmla="*/ 134 w 223"/>
                <a:gd name="T17" fmla="*/ 464 h 464"/>
                <a:gd name="T18" fmla="*/ 51 w 223"/>
                <a:gd name="T19" fmla="*/ 41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" h="464">
                  <a:moveTo>
                    <a:pt x="51" y="4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15" y="86"/>
                    <a:pt x="215" y="86"/>
                    <a:pt x="215" y="86"/>
                  </a:cubicBezTo>
                  <a:cubicBezTo>
                    <a:pt x="223" y="242"/>
                    <a:pt x="223" y="242"/>
                    <a:pt x="223" y="242"/>
                  </a:cubicBezTo>
                  <a:cubicBezTo>
                    <a:pt x="110" y="187"/>
                    <a:pt x="110" y="187"/>
                    <a:pt x="110" y="187"/>
                  </a:cubicBezTo>
                  <a:cubicBezTo>
                    <a:pt x="110" y="187"/>
                    <a:pt x="110" y="187"/>
                    <a:pt x="109" y="187"/>
                  </a:cubicBezTo>
                  <a:cubicBezTo>
                    <a:pt x="109" y="187"/>
                    <a:pt x="109" y="187"/>
                    <a:pt x="108" y="187"/>
                  </a:cubicBezTo>
                  <a:cubicBezTo>
                    <a:pt x="108" y="188"/>
                    <a:pt x="108" y="188"/>
                    <a:pt x="108" y="189"/>
                  </a:cubicBezTo>
                  <a:cubicBezTo>
                    <a:pt x="134" y="464"/>
                    <a:pt x="134" y="464"/>
                    <a:pt x="134" y="464"/>
                  </a:cubicBezTo>
                  <a:lnTo>
                    <a:pt x="51" y="410"/>
                  </a:lnTo>
                  <a:close/>
                </a:path>
              </a:pathLst>
            </a:custGeom>
            <a:solidFill>
              <a:srgbClr val="0BA7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7575550" y="3917950"/>
              <a:ext cx="122238" cy="884238"/>
            </a:xfrm>
            <a:custGeom>
              <a:avLst/>
              <a:gdLst>
                <a:gd name="T0" fmla="*/ 8 w 77"/>
                <a:gd name="T1" fmla="*/ 43 h 557"/>
                <a:gd name="T2" fmla="*/ 42 w 77"/>
                <a:gd name="T3" fmla="*/ 56 h 557"/>
                <a:gd name="T4" fmla="*/ 0 w 77"/>
                <a:gd name="T5" fmla="*/ 544 h 557"/>
                <a:gd name="T6" fmla="*/ 25 w 77"/>
                <a:gd name="T7" fmla="*/ 557 h 557"/>
                <a:gd name="T8" fmla="*/ 77 w 77"/>
                <a:gd name="T9" fmla="*/ 0 h 557"/>
                <a:gd name="T10" fmla="*/ 72 w 77"/>
                <a:gd name="T11" fmla="*/ 0 h 557"/>
                <a:gd name="T12" fmla="*/ 64 w 77"/>
                <a:gd name="T13" fmla="*/ 5 h 557"/>
                <a:gd name="T14" fmla="*/ 8 w 77"/>
                <a:gd name="T15" fmla="*/ 43 h 557"/>
                <a:gd name="T16" fmla="*/ 8 w 77"/>
                <a:gd name="T17" fmla="*/ 43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557">
                  <a:moveTo>
                    <a:pt x="8" y="43"/>
                  </a:moveTo>
                  <a:lnTo>
                    <a:pt x="42" y="56"/>
                  </a:lnTo>
                  <a:lnTo>
                    <a:pt x="0" y="544"/>
                  </a:lnTo>
                  <a:lnTo>
                    <a:pt x="25" y="557"/>
                  </a:lnTo>
                  <a:lnTo>
                    <a:pt x="77" y="0"/>
                  </a:lnTo>
                  <a:lnTo>
                    <a:pt x="72" y="0"/>
                  </a:lnTo>
                  <a:lnTo>
                    <a:pt x="64" y="5"/>
                  </a:lnTo>
                  <a:lnTo>
                    <a:pt x="8" y="43"/>
                  </a:lnTo>
                  <a:lnTo>
                    <a:pt x="8" y="43"/>
                  </a:lnTo>
                  <a:close/>
                </a:path>
              </a:pathLst>
            </a:custGeom>
            <a:solidFill>
              <a:srgbClr val="973C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5316538" y="3986213"/>
              <a:ext cx="2325688" cy="985838"/>
            </a:xfrm>
            <a:custGeom>
              <a:avLst/>
              <a:gdLst>
                <a:gd name="T0" fmla="*/ 1431 w 1465"/>
                <a:gd name="T1" fmla="*/ 0 h 621"/>
                <a:gd name="T2" fmla="*/ 540 w 1465"/>
                <a:gd name="T3" fmla="*/ 579 h 621"/>
                <a:gd name="T4" fmla="*/ 35 w 1465"/>
                <a:gd name="T5" fmla="*/ 283 h 621"/>
                <a:gd name="T6" fmla="*/ 0 w 1465"/>
                <a:gd name="T7" fmla="*/ 300 h 621"/>
                <a:gd name="T8" fmla="*/ 540 w 1465"/>
                <a:gd name="T9" fmla="*/ 621 h 621"/>
                <a:gd name="T10" fmla="*/ 1465 w 1465"/>
                <a:gd name="T11" fmla="*/ 13 h 621"/>
                <a:gd name="T12" fmla="*/ 1431 w 1465"/>
                <a:gd name="T13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5" h="621">
                  <a:moveTo>
                    <a:pt x="1431" y="0"/>
                  </a:moveTo>
                  <a:lnTo>
                    <a:pt x="540" y="579"/>
                  </a:lnTo>
                  <a:lnTo>
                    <a:pt x="35" y="283"/>
                  </a:lnTo>
                  <a:lnTo>
                    <a:pt x="0" y="300"/>
                  </a:lnTo>
                  <a:lnTo>
                    <a:pt x="540" y="621"/>
                  </a:lnTo>
                  <a:lnTo>
                    <a:pt x="1465" y="1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42413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32"/>
            <p:cNvSpPr>
              <a:spLocks/>
            </p:cNvSpPr>
            <p:nvPr/>
          </p:nvSpPr>
          <p:spPr bwMode="auto">
            <a:xfrm>
              <a:off x="6173788" y="4006850"/>
              <a:ext cx="1468438" cy="1863725"/>
            </a:xfrm>
            <a:custGeom>
              <a:avLst/>
              <a:gdLst>
                <a:gd name="T0" fmla="*/ 925 w 925"/>
                <a:gd name="T1" fmla="*/ 0 h 1174"/>
                <a:gd name="T2" fmla="*/ 883 w 925"/>
                <a:gd name="T3" fmla="*/ 523 h 1174"/>
                <a:gd name="T4" fmla="*/ 112 w 925"/>
                <a:gd name="T5" fmla="*/ 1092 h 1174"/>
                <a:gd name="T6" fmla="*/ 0 w 925"/>
                <a:gd name="T7" fmla="*/ 1174 h 1174"/>
                <a:gd name="T8" fmla="*/ 0 w 925"/>
                <a:gd name="T9" fmla="*/ 608 h 1174"/>
                <a:gd name="T10" fmla="*/ 925 w 925"/>
                <a:gd name="T11" fmla="*/ 0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5" h="1174">
                  <a:moveTo>
                    <a:pt x="925" y="0"/>
                  </a:moveTo>
                  <a:lnTo>
                    <a:pt x="883" y="523"/>
                  </a:lnTo>
                  <a:lnTo>
                    <a:pt x="112" y="1092"/>
                  </a:lnTo>
                  <a:lnTo>
                    <a:pt x="0" y="1174"/>
                  </a:lnTo>
                  <a:lnTo>
                    <a:pt x="0" y="608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33"/>
            <p:cNvSpPr>
              <a:spLocks/>
            </p:cNvSpPr>
            <p:nvPr/>
          </p:nvSpPr>
          <p:spPr bwMode="auto">
            <a:xfrm>
              <a:off x="6188075" y="4033838"/>
              <a:ext cx="1441450" cy="1822450"/>
            </a:xfrm>
            <a:custGeom>
              <a:avLst/>
              <a:gdLst>
                <a:gd name="T0" fmla="*/ 0 w 908"/>
                <a:gd name="T1" fmla="*/ 596 h 1148"/>
                <a:gd name="T2" fmla="*/ 908 w 908"/>
                <a:gd name="T3" fmla="*/ 0 h 1148"/>
                <a:gd name="T4" fmla="*/ 865 w 908"/>
                <a:gd name="T5" fmla="*/ 514 h 1148"/>
                <a:gd name="T6" fmla="*/ 0 w 908"/>
                <a:gd name="T7" fmla="*/ 1148 h 1148"/>
                <a:gd name="T8" fmla="*/ 0 w 908"/>
                <a:gd name="T9" fmla="*/ 596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8" h="1148">
                  <a:moveTo>
                    <a:pt x="0" y="596"/>
                  </a:moveTo>
                  <a:lnTo>
                    <a:pt x="908" y="0"/>
                  </a:lnTo>
                  <a:lnTo>
                    <a:pt x="865" y="514"/>
                  </a:lnTo>
                  <a:lnTo>
                    <a:pt x="0" y="1148"/>
                  </a:lnTo>
                  <a:lnTo>
                    <a:pt x="0" y="596"/>
                  </a:lnTo>
                  <a:close/>
                </a:path>
              </a:pathLst>
            </a:custGeom>
            <a:solidFill>
              <a:srgbClr val="4053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7210975" y="3925953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238787" y="2835287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705805" y="4788962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文本框 64"/>
          <p:cNvSpPr txBox="1"/>
          <p:nvPr/>
        </p:nvSpPr>
        <p:spPr>
          <a:xfrm flipH="1">
            <a:off x="4036465" y="2967200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79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4599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大型客机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1325156" y="2224584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7427136" y="2225003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1776891" y="4911473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7034759" y="4974833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435503" y="1594980"/>
            <a:ext cx="4600270" cy="4675580"/>
            <a:chOff x="2686050" y="3638550"/>
            <a:chExt cx="2327275" cy="2365375"/>
          </a:xfrm>
        </p:grpSpPr>
        <p:sp>
          <p:nvSpPr>
            <p:cNvPr id="33" name="Freeform 191"/>
            <p:cNvSpPr>
              <a:spLocks/>
            </p:cNvSpPr>
            <p:nvPr/>
          </p:nvSpPr>
          <p:spPr bwMode="auto">
            <a:xfrm>
              <a:off x="3371850" y="5521322"/>
              <a:ext cx="373062" cy="301625"/>
            </a:xfrm>
            <a:custGeom>
              <a:avLst/>
              <a:gdLst>
                <a:gd name="T0" fmla="*/ 235 w 235"/>
                <a:gd name="T1" fmla="*/ 0 h 190"/>
                <a:gd name="T2" fmla="*/ 235 w 235"/>
                <a:gd name="T3" fmla="*/ 157 h 190"/>
                <a:gd name="T4" fmla="*/ 0 w 235"/>
                <a:gd name="T5" fmla="*/ 190 h 190"/>
                <a:gd name="T6" fmla="*/ 0 w 235"/>
                <a:gd name="T7" fmla="*/ 135 h 190"/>
                <a:gd name="T8" fmla="*/ 235 w 235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90">
                  <a:moveTo>
                    <a:pt x="235" y="0"/>
                  </a:moveTo>
                  <a:lnTo>
                    <a:pt x="235" y="157"/>
                  </a:lnTo>
                  <a:lnTo>
                    <a:pt x="0" y="190"/>
                  </a:lnTo>
                  <a:lnTo>
                    <a:pt x="0" y="135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B9B09B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192"/>
            <p:cNvSpPr>
              <a:spLocks/>
            </p:cNvSpPr>
            <p:nvPr/>
          </p:nvSpPr>
          <p:spPr bwMode="auto">
            <a:xfrm>
              <a:off x="3371850" y="5483225"/>
              <a:ext cx="373062" cy="252413"/>
            </a:xfrm>
            <a:custGeom>
              <a:avLst/>
              <a:gdLst>
                <a:gd name="T0" fmla="*/ 0 w 99"/>
                <a:gd name="T1" fmla="*/ 67 h 67"/>
                <a:gd name="T2" fmla="*/ 8 w 99"/>
                <a:gd name="T3" fmla="*/ 54 h 67"/>
                <a:gd name="T4" fmla="*/ 99 w 99"/>
                <a:gd name="T5" fmla="*/ 0 h 67"/>
                <a:gd name="T6" fmla="*/ 99 w 99"/>
                <a:gd name="T7" fmla="*/ 10 h 67"/>
                <a:gd name="T8" fmla="*/ 0 w 9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0" y="67"/>
                  </a:moveTo>
                  <a:cubicBezTo>
                    <a:pt x="0" y="62"/>
                    <a:pt x="3" y="57"/>
                    <a:pt x="8" y="54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10"/>
                    <a:pt x="99" y="10"/>
                    <a:pt x="99" y="10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rgbClr val="938E7D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193"/>
            <p:cNvSpPr>
              <a:spLocks/>
            </p:cNvSpPr>
            <p:nvPr/>
          </p:nvSpPr>
          <p:spPr bwMode="auto">
            <a:xfrm>
              <a:off x="3951288" y="5521326"/>
              <a:ext cx="373062" cy="301625"/>
            </a:xfrm>
            <a:custGeom>
              <a:avLst/>
              <a:gdLst>
                <a:gd name="T0" fmla="*/ 0 w 235"/>
                <a:gd name="T1" fmla="*/ 0 h 190"/>
                <a:gd name="T2" fmla="*/ 0 w 235"/>
                <a:gd name="T3" fmla="*/ 157 h 190"/>
                <a:gd name="T4" fmla="*/ 235 w 235"/>
                <a:gd name="T5" fmla="*/ 190 h 190"/>
                <a:gd name="T6" fmla="*/ 235 w 235"/>
                <a:gd name="T7" fmla="*/ 135 h 190"/>
                <a:gd name="T8" fmla="*/ 0 w 235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90">
                  <a:moveTo>
                    <a:pt x="0" y="0"/>
                  </a:moveTo>
                  <a:lnTo>
                    <a:pt x="0" y="157"/>
                  </a:lnTo>
                  <a:lnTo>
                    <a:pt x="235" y="190"/>
                  </a:lnTo>
                  <a:lnTo>
                    <a:pt x="235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BB1C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194"/>
            <p:cNvSpPr>
              <a:spLocks/>
            </p:cNvSpPr>
            <p:nvPr/>
          </p:nvSpPr>
          <p:spPr bwMode="auto">
            <a:xfrm>
              <a:off x="3951288" y="5483225"/>
              <a:ext cx="373062" cy="252413"/>
            </a:xfrm>
            <a:custGeom>
              <a:avLst/>
              <a:gdLst>
                <a:gd name="T0" fmla="*/ 99 w 99"/>
                <a:gd name="T1" fmla="*/ 67 h 67"/>
                <a:gd name="T2" fmla="*/ 92 w 99"/>
                <a:gd name="T3" fmla="*/ 54 h 67"/>
                <a:gd name="T4" fmla="*/ 0 w 99"/>
                <a:gd name="T5" fmla="*/ 0 h 67"/>
                <a:gd name="T6" fmla="*/ 0 w 99"/>
                <a:gd name="T7" fmla="*/ 10 h 67"/>
                <a:gd name="T8" fmla="*/ 99 w 99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67">
                  <a:moveTo>
                    <a:pt x="99" y="67"/>
                  </a:moveTo>
                  <a:cubicBezTo>
                    <a:pt x="99" y="62"/>
                    <a:pt x="96" y="57"/>
                    <a:pt x="92" y="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99" y="67"/>
                  </a:lnTo>
                  <a:close/>
                </a:path>
              </a:pathLst>
            </a:custGeom>
            <a:solidFill>
              <a:srgbClr val="709715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Rectangle 195"/>
            <p:cNvSpPr>
              <a:spLocks noChangeArrowheads="1"/>
            </p:cNvSpPr>
            <p:nvPr/>
          </p:nvSpPr>
          <p:spPr bwMode="auto">
            <a:xfrm>
              <a:off x="4294188" y="4602163"/>
              <a:ext cx="153987" cy="244475"/>
            </a:xfrm>
            <a:prstGeom prst="rect">
              <a:avLst/>
            </a:prstGeom>
            <a:solidFill>
              <a:srgbClr val="D69300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96"/>
            <p:cNvSpPr>
              <a:spLocks/>
            </p:cNvSpPr>
            <p:nvPr/>
          </p:nvSpPr>
          <p:spPr bwMode="auto">
            <a:xfrm>
              <a:off x="4294188" y="4576763"/>
              <a:ext cx="153987" cy="25400"/>
            </a:xfrm>
            <a:custGeom>
              <a:avLst/>
              <a:gdLst>
                <a:gd name="T0" fmla="*/ 0 w 41"/>
                <a:gd name="T1" fmla="*/ 7 h 7"/>
                <a:gd name="T2" fmla="*/ 8 w 41"/>
                <a:gd name="T3" fmla="*/ 0 h 7"/>
                <a:gd name="T4" fmla="*/ 34 w 41"/>
                <a:gd name="T5" fmla="*/ 0 h 7"/>
                <a:gd name="T6" fmla="*/ 41 w 41"/>
                <a:gd name="T7" fmla="*/ 7 h 7"/>
                <a:gd name="T8" fmla="*/ 0 w 4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">
                  <a:moveTo>
                    <a:pt x="0" y="7"/>
                  </a:moveTo>
                  <a:cubicBezTo>
                    <a:pt x="0" y="3"/>
                    <a:pt x="4" y="0"/>
                    <a:pt x="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8" y="0"/>
                    <a:pt x="41" y="3"/>
                    <a:pt x="41" y="7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BB400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Rectangle 197"/>
            <p:cNvSpPr>
              <a:spLocks noChangeArrowheads="1"/>
            </p:cNvSpPr>
            <p:nvPr/>
          </p:nvSpPr>
          <p:spPr bwMode="auto">
            <a:xfrm>
              <a:off x="4587875" y="4738688"/>
              <a:ext cx="150812" cy="244475"/>
            </a:xfrm>
            <a:prstGeom prst="rect">
              <a:avLst/>
            </a:prstGeom>
            <a:solidFill>
              <a:srgbClr val="D69300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98"/>
            <p:cNvSpPr>
              <a:spLocks/>
            </p:cNvSpPr>
            <p:nvPr/>
          </p:nvSpPr>
          <p:spPr bwMode="auto">
            <a:xfrm>
              <a:off x="4587875" y="4711700"/>
              <a:ext cx="150812" cy="26988"/>
            </a:xfrm>
            <a:custGeom>
              <a:avLst/>
              <a:gdLst>
                <a:gd name="T0" fmla="*/ 0 w 40"/>
                <a:gd name="T1" fmla="*/ 7 h 7"/>
                <a:gd name="T2" fmla="*/ 7 w 40"/>
                <a:gd name="T3" fmla="*/ 0 h 7"/>
                <a:gd name="T4" fmla="*/ 33 w 40"/>
                <a:gd name="T5" fmla="*/ 0 h 7"/>
                <a:gd name="T6" fmla="*/ 40 w 40"/>
                <a:gd name="T7" fmla="*/ 7 h 7"/>
                <a:gd name="T8" fmla="*/ 0 w 4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0" y="7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3"/>
                    <a:pt x="40" y="7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BB400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Rectangle 199"/>
            <p:cNvSpPr>
              <a:spLocks noChangeArrowheads="1"/>
            </p:cNvSpPr>
            <p:nvPr/>
          </p:nvSpPr>
          <p:spPr bwMode="auto">
            <a:xfrm>
              <a:off x="3265488" y="4602163"/>
              <a:ext cx="150812" cy="244475"/>
            </a:xfrm>
            <a:prstGeom prst="rect">
              <a:avLst/>
            </a:prstGeom>
            <a:solidFill>
              <a:srgbClr val="0597A8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200"/>
            <p:cNvSpPr>
              <a:spLocks/>
            </p:cNvSpPr>
            <p:nvPr/>
          </p:nvSpPr>
          <p:spPr bwMode="auto">
            <a:xfrm>
              <a:off x="3265488" y="4576763"/>
              <a:ext cx="150812" cy="25400"/>
            </a:xfrm>
            <a:custGeom>
              <a:avLst/>
              <a:gdLst>
                <a:gd name="T0" fmla="*/ 40 w 40"/>
                <a:gd name="T1" fmla="*/ 7 h 7"/>
                <a:gd name="T2" fmla="*/ 33 w 40"/>
                <a:gd name="T3" fmla="*/ 0 h 7"/>
                <a:gd name="T4" fmla="*/ 7 w 40"/>
                <a:gd name="T5" fmla="*/ 0 h 7"/>
                <a:gd name="T6" fmla="*/ 0 w 40"/>
                <a:gd name="T7" fmla="*/ 7 h 7"/>
                <a:gd name="T8" fmla="*/ 40 w 40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40" y="7"/>
                  </a:moveTo>
                  <a:cubicBezTo>
                    <a:pt x="40" y="3"/>
                    <a:pt x="37" y="0"/>
                    <a:pt x="3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lnTo>
                    <a:pt x="40" y="7"/>
                  </a:lnTo>
                  <a:close/>
                </a:path>
              </a:pathLst>
            </a:custGeom>
            <a:solidFill>
              <a:srgbClr val="07C1D6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Rectangle 201"/>
            <p:cNvSpPr>
              <a:spLocks noChangeArrowheads="1"/>
            </p:cNvSpPr>
            <p:nvPr/>
          </p:nvSpPr>
          <p:spPr bwMode="auto">
            <a:xfrm>
              <a:off x="2971800" y="4738688"/>
              <a:ext cx="153987" cy="244475"/>
            </a:xfrm>
            <a:prstGeom prst="rect">
              <a:avLst/>
            </a:prstGeom>
            <a:solidFill>
              <a:srgbClr val="0597A8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202"/>
            <p:cNvSpPr>
              <a:spLocks/>
            </p:cNvSpPr>
            <p:nvPr/>
          </p:nvSpPr>
          <p:spPr bwMode="auto">
            <a:xfrm>
              <a:off x="2971800" y="4711700"/>
              <a:ext cx="153987" cy="26988"/>
            </a:xfrm>
            <a:custGeom>
              <a:avLst/>
              <a:gdLst>
                <a:gd name="T0" fmla="*/ 41 w 41"/>
                <a:gd name="T1" fmla="*/ 7 h 7"/>
                <a:gd name="T2" fmla="*/ 34 w 41"/>
                <a:gd name="T3" fmla="*/ 0 h 7"/>
                <a:gd name="T4" fmla="*/ 7 w 41"/>
                <a:gd name="T5" fmla="*/ 0 h 7"/>
                <a:gd name="T6" fmla="*/ 0 w 41"/>
                <a:gd name="T7" fmla="*/ 7 h 7"/>
                <a:gd name="T8" fmla="*/ 41 w 4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">
                  <a:moveTo>
                    <a:pt x="41" y="7"/>
                  </a:moveTo>
                  <a:cubicBezTo>
                    <a:pt x="41" y="3"/>
                    <a:pt x="38" y="0"/>
                    <a:pt x="3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lnTo>
                    <a:pt x="41" y="7"/>
                  </a:lnTo>
                  <a:close/>
                </a:path>
              </a:pathLst>
            </a:custGeom>
            <a:solidFill>
              <a:srgbClr val="07C1D6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203"/>
            <p:cNvSpPr>
              <a:spLocks/>
            </p:cNvSpPr>
            <p:nvPr/>
          </p:nvSpPr>
          <p:spPr bwMode="auto">
            <a:xfrm>
              <a:off x="2686050" y="4564059"/>
              <a:ext cx="1012825" cy="606425"/>
            </a:xfrm>
            <a:custGeom>
              <a:avLst/>
              <a:gdLst>
                <a:gd name="T0" fmla="*/ 626 w 638"/>
                <a:gd name="T1" fmla="*/ 0 h 382"/>
                <a:gd name="T2" fmla="*/ 638 w 638"/>
                <a:gd name="T3" fmla="*/ 295 h 382"/>
                <a:gd name="T4" fmla="*/ 0 w 638"/>
                <a:gd name="T5" fmla="*/ 382 h 382"/>
                <a:gd name="T6" fmla="*/ 0 w 638"/>
                <a:gd name="T7" fmla="*/ 283 h 382"/>
                <a:gd name="T8" fmla="*/ 626 w 638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382">
                  <a:moveTo>
                    <a:pt x="626" y="0"/>
                  </a:moveTo>
                  <a:lnTo>
                    <a:pt x="638" y="295"/>
                  </a:lnTo>
                  <a:lnTo>
                    <a:pt x="0" y="382"/>
                  </a:lnTo>
                  <a:lnTo>
                    <a:pt x="0" y="28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6B1C4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204"/>
            <p:cNvSpPr>
              <a:spLocks/>
            </p:cNvSpPr>
            <p:nvPr/>
          </p:nvSpPr>
          <p:spPr bwMode="auto">
            <a:xfrm>
              <a:off x="2686050" y="4519613"/>
              <a:ext cx="993775" cy="493713"/>
            </a:xfrm>
            <a:custGeom>
              <a:avLst/>
              <a:gdLst>
                <a:gd name="T0" fmla="*/ 0 w 264"/>
                <a:gd name="T1" fmla="*/ 131 h 131"/>
                <a:gd name="T2" fmla="*/ 7 w 264"/>
                <a:gd name="T3" fmla="*/ 119 h 131"/>
                <a:gd name="T4" fmla="*/ 263 w 264"/>
                <a:gd name="T5" fmla="*/ 0 h 131"/>
                <a:gd name="T6" fmla="*/ 264 w 264"/>
                <a:gd name="T7" fmla="*/ 12 h 131"/>
                <a:gd name="T8" fmla="*/ 0 w 264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31">
                  <a:moveTo>
                    <a:pt x="0" y="131"/>
                  </a:moveTo>
                  <a:cubicBezTo>
                    <a:pt x="0" y="126"/>
                    <a:pt x="3" y="121"/>
                    <a:pt x="7" y="119"/>
                  </a:cubicBezTo>
                  <a:cubicBezTo>
                    <a:pt x="263" y="0"/>
                    <a:pt x="263" y="0"/>
                    <a:pt x="263" y="0"/>
                  </a:cubicBezTo>
                  <a:cubicBezTo>
                    <a:pt x="264" y="12"/>
                    <a:pt x="264" y="12"/>
                    <a:pt x="264" y="12"/>
                  </a:cubicBezTo>
                  <a:lnTo>
                    <a:pt x="0" y="131"/>
                  </a:lnTo>
                  <a:close/>
                </a:path>
              </a:pathLst>
            </a:custGeom>
            <a:solidFill>
              <a:srgbClr val="07C1D6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205"/>
            <p:cNvSpPr>
              <a:spLocks/>
            </p:cNvSpPr>
            <p:nvPr/>
          </p:nvSpPr>
          <p:spPr bwMode="auto">
            <a:xfrm>
              <a:off x="4000500" y="4564059"/>
              <a:ext cx="1012825" cy="606425"/>
            </a:xfrm>
            <a:custGeom>
              <a:avLst/>
              <a:gdLst>
                <a:gd name="T0" fmla="*/ 12 w 638"/>
                <a:gd name="T1" fmla="*/ 0 h 382"/>
                <a:gd name="T2" fmla="*/ 0 w 638"/>
                <a:gd name="T3" fmla="*/ 295 h 382"/>
                <a:gd name="T4" fmla="*/ 638 w 638"/>
                <a:gd name="T5" fmla="*/ 382 h 382"/>
                <a:gd name="T6" fmla="*/ 638 w 638"/>
                <a:gd name="T7" fmla="*/ 283 h 382"/>
                <a:gd name="T8" fmla="*/ 12 w 638"/>
                <a:gd name="T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382">
                  <a:moveTo>
                    <a:pt x="12" y="0"/>
                  </a:moveTo>
                  <a:lnTo>
                    <a:pt x="0" y="295"/>
                  </a:lnTo>
                  <a:lnTo>
                    <a:pt x="638" y="382"/>
                  </a:lnTo>
                  <a:lnTo>
                    <a:pt x="638" y="28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CA700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6"/>
            <p:cNvSpPr>
              <a:spLocks/>
            </p:cNvSpPr>
            <p:nvPr/>
          </p:nvSpPr>
          <p:spPr bwMode="auto">
            <a:xfrm>
              <a:off x="4019550" y="4519613"/>
              <a:ext cx="993775" cy="493713"/>
            </a:xfrm>
            <a:custGeom>
              <a:avLst/>
              <a:gdLst>
                <a:gd name="T0" fmla="*/ 264 w 264"/>
                <a:gd name="T1" fmla="*/ 131 h 131"/>
                <a:gd name="T2" fmla="*/ 256 w 264"/>
                <a:gd name="T3" fmla="*/ 119 h 131"/>
                <a:gd name="T4" fmla="*/ 0 w 264"/>
                <a:gd name="T5" fmla="*/ 0 h 131"/>
                <a:gd name="T6" fmla="*/ 0 w 264"/>
                <a:gd name="T7" fmla="*/ 12 h 131"/>
                <a:gd name="T8" fmla="*/ 264 w 264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131">
                  <a:moveTo>
                    <a:pt x="264" y="131"/>
                  </a:moveTo>
                  <a:cubicBezTo>
                    <a:pt x="264" y="126"/>
                    <a:pt x="261" y="121"/>
                    <a:pt x="256" y="1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264" y="131"/>
                  </a:lnTo>
                  <a:close/>
                </a:path>
              </a:pathLst>
            </a:custGeom>
            <a:solidFill>
              <a:srgbClr val="FBB400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07"/>
            <p:cNvSpPr>
              <a:spLocks/>
            </p:cNvSpPr>
            <p:nvPr/>
          </p:nvSpPr>
          <p:spPr bwMode="auto">
            <a:xfrm>
              <a:off x="3660775" y="3638550"/>
              <a:ext cx="377825" cy="2365375"/>
            </a:xfrm>
            <a:custGeom>
              <a:avLst/>
              <a:gdLst>
                <a:gd name="T0" fmla="*/ 50 w 100"/>
                <a:gd name="T1" fmla="*/ 628 h 628"/>
                <a:gd name="T2" fmla="*/ 89 w 100"/>
                <a:gd name="T3" fmla="*/ 497 h 628"/>
                <a:gd name="T4" fmla="*/ 100 w 100"/>
                <a:gd name="T5" fmla="*/ 144 h 628"/>
                <a:gd name="T6" fmla="*/ 50 w 100"/>
                <a:gd name="T7" fmla="*/ 0 h 628"/>
                <a:gd name="T8" fmla="*/ 0 w 100"/>
                <a:gd name="T9" fmla="*/ 144 h 628"/>
                <a:gd name="T10" fmla="*/ 11 w 100"/>
                <a:gd name="T11" fmla="*/ 497 h 628"/>
                <a:gd name="T12" fmla="*/ 50 w 100"/>
                <a:gd name="T13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28">
                  <a:moveTo>
                    <a:pt x="50" y="628"/>
                  </a:moveTo>
                  <a:cubicBezTo>
                    <a:pt x="89" y="596"/>
                    <a:pt x="89" y="497"/>
                    <a:pt x="89" y="497"/>
                  </a:cubicBezTo>
                  <a:cubicBezTo>
                    <a:pt x="89" y="497"/>
                    <a:pt x="100" y="289"/>
                    <a:pt x="100" y="144"/>
                  </a:cubicBezTo>
                  <a:cubicBezTo>
                    <a:pt x="100" y="6"/>
                    <a:pt x="50" y="0"/>
                    <a:pt x="50" y="0"/>
                  </a:cubicBezTo>
                  <a:cubicBezTo>
                    <a:pt x="50" y="0"/>
                    <a:pt x="0" y="8"/>
                    <a:pt x="0" y="144"/>
                  </a:cubicBezTo>
                  <a:cubicBezTo>
                    <a:pt x="0" y="289"/>
                    <a:pt x="11" y="497"/>
                    <a:pt x="11" y="497"/>
                  </a:cubicBezTo>
                  <a:cubicBezTo>
                    <a:pt x="11" y="497"/>
                    <a:pt x="11" y="596"/>
                    <a:pt x="50" y="628"/>
                  </a:cubicBezTo>
                </a:path>
              </a:pathLst>
            </a:custGeom>
            <a:solidFill>
              <a:srgbClr val="364545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08"/>
            <p:cNvSpPr>
              <a:spLocks/>
            </p:cNvSpPr>
            <p:nvPr/>
          </p:nvSpPr>
          <p:spPr bwMode="auto">
            <a:xfrm>
              <a:off x="3706813" y="3814763"/>
              <a:ext cx="74612" cy="93663"/>
            </a:xfrm>
            <a:custGeom>
              <a:avLst/>
              <a:gdLst>
                <a:gd name="T0" fmla="*/ 11 w 20"/>
                <a:gd name="T1" fmla="*/ 0 h 25"/>
                <a:gd name="T2" fmla="*/ 0 w 20"/>
                <a:gd name="T3" fmla="*/ 25 h 25"/>
                <a:gd name="T4" fmla="*/ 20 w 20"/>
                <a:gd name="T5" fmla="*/ 18 h 25"/>
                <a:gd name="T6" fmla="*/ 11 w 20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5">
                  <a:moveTo>
                    <a:pt x="11" y="0"/>
                  </a:moveTo>
                  <a:cubicBezTo>
                    <a:pt x="6" y="6"/>
                    <a:pt x="2" y="14"/>
                    <a:pt x="0" y="25"/>
                  </a:cubicBezTo>
                  <a:cubicBezTo>
                    <a:pt x="5" y="22"/>
                    <a:pt x="12" y="19"/>
                    <a:pt x="20" y="18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chemeClr val="bg1">
                <a:alpha val="90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09"/>
            <p:cNvSpPr>
              <a:spLocks/>
            </p:cNvSpPr>
            <p:nvPr/>
          </p:nvSpPr>
          <p:spPr bwMode="auto">
            <a:xfrm>
              <a:off x="3852863" y="3784600"/>
              <a:ext cx="98425" cy="98425"/>
            </a:xfrm>
            <a:custGeom>
              <a:avLst/>
              <a:gdLst>
                <a:gd name="T0" fmla="*/ 1 w 26"/>
                <a:gd name="T1" fmla="*/ 0 h 26"/>
                <a:gd name="T2" fmla="*/ 0 w 26"/>
                <a:gd name="T3" fmla="*/ 24 h 26"/>
                <a:gd name="T4" fmla="*/ 16 w 26"/>
                <a:gd name="T5" fmla="*/ 26 h 26"/>
                <a:gd name="T6" fmla="*/ 26 w 26"/>
                <a:gd name="T7" fmla="*/ 8 h 26"/>
                <a:gd name="T8" fmla="*/ 20 w 26"/>
                <a:gd name="T9" fmla="*/ 3 h 26"/>
                <a:gd name="T10" fmla="*/ 14 w 26"/>
                <a:gd name="T11" fmla="*/ 1 h 26"/>
                <a:gd name="T12" fmla="*/ 1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1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6" y="24"/>
                    <a:pt x="11" y="25"/>
                    <a:pt x="16" y="26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4" y="6"/>
                    <a:pt x="22" y="4"/>
                    <a:pt x="20" y="3"/>
                  </a:cubicBezTo>
                  <a:cubicBezTo>
                    <a:pt x="19" y="2"/>
                    <a:pt x="16" y="1"/>
                    <a:pt x="14" y="1"/>
                  </a:cubicBezTo>
                  <a:cubicBezTo>
                    <a:pt x="10" y="1"/>
                    <a:pt x="5" y="0"/>
                    <a:pt x="1" y="0"/>
                  </a:cubicBezTo>
                </a:path>
              </a:pathLst>
            </a:custGeom>
            <a:solidFill>
              <a:schemeClr val="bg1">
                <a:alpha val="90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10"/>
            <p:cNvSpPr>
              <a:spLocks/>
            </p:cNvSpPr>
            <p:nvPr/>
          </p:nvSpPr>
          <p:spPr bwMode="auto">
            <a:xfrm>
              <a:off x="3751263" y="3784600"/>
              <a:ext cx="98425" cy="93663"/>
            </a:xfrm>
            <a:custGeom>
              <a:avLst/>
              <a:gdLst>
                <a:gd name="T0" fmla="*/ 26 w 26"/>
                <a:gd name="T1" fmla="*/ 0 h 25"/>
                <a:gd name="T2" fmla="*/ 12 w 26"/>
                <a:gd name="T3" fmla="*/ 1 h 25"/>
                <a:gd name="T4" fmla="*/ 6 w 26"/>
                <a:gd name="T5" fmla="*/ 3 h 25"/>
                <a:gd name="T6" fmla="*/ 0 w 26"/>
                <a:gd name="T7" fmla="*/ 7 h 25"/>
                <a:gd name="T8" fmla="*/ 9 w 26"/>
                <a:gd name="T9" fmla="*/ 25 h 25"/>
                <a:gd name="T10" fmla="*/ 25 w 26"/>
                <a:gd name="T11" fmla="*/ 24 h 25"/>
                <a:gd name="T12" fmla="*/ 26 w 26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">
                  <a:moveTo>
                    <a:pt x="26" y="0"/>
                  </a:moveTo>
                  <a:cubicBezTo>
                    <a:pt x="21" y="0"/>
                    <a:pt x="16" y="0"/>
                    <a:pt x="12" y="1"/>
                  </a:cubicBezTo>
                  <a:cubicBezTo>
                    <a:pt x="9" y="1"/>
                    <a:pt x="7" y="2"/>
                    <a:pt x="6" y="3"/>
                  </a:cubicBezTo>
                  <a:cubicBezTo>
                    <a:pt x="4" y="4"/>
                    <a:pt x="2" y="5"/>
                    <a:pt x="0" y="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4" y="25"/>
                    <a:pt x="20" y="24"/>
                    <a:pt x="25" y="24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chemeClr val="bg1">
                <a:alpha val="90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211"/>
            <p:cNvSpPr>
              <a:spLocks/>
            </p:cNvSpPr>
            <p:nvPr/>
          </p:nvSpPr>
          <p:spPr bwMode="auto">
            <a:xfrm>
              <a:off x="3921125" y="3817938"/>
              <a:ext cx="68262" cy="90488"/>
            </a:xfrm>
            <a:custGeom>
              <a:avLst/>
              <a:gdLst>
                <a:gd name="T0" fmla="*/ 9 w 18"/>
                <a:gd name="T1" fmla="*/ 0 h 24"/>
                <a:gd name="T2" fmla="*/ 0 w 18"/>
                <a:gd name="T3" fmla="*/ 17 h 24"/>
                <a:gd name="T4" fmla="*/ 18 w 18"/>
                <a:gd name="T5" fmla="*/ 24 h 24"/>
                <a:gd name="T6" fmla="*/ 9 w 18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24">
                  <a:moveTo>
                    <a:pt x="9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7" y="18"/>
                    <a:pt x="13" y="21"/>
                    <a:pt x="18" y="24"/>
                  </a:cubicBezTo>
                  <a:cubicBezTo>
                    <a:pt x="17" y="13"/>
                    <a:pt x="14" y="6"/>
                    <a:pt x="9" y="0"/>
                  </a:cubicBezTo>
                </a:path>
              </a:pathLst>
            </a:custGeom>
            <a:solidFill>
              <a:schemeClr val="bg1">
                <a:alpha val="90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12"/>
            <p:cNvSpPr>
              <a:spLocks/>
            </p:cNvSpPr>
            <p:nvPr/>
          </p:nvSpPr>
          <p:spPr bwMode="auto">
            <a:xfrm>
              <a:off x="3838575" y="5370513"/>
              <a:ext cx="25400" cy="441325"/>
            </a:xfrm>
            <a:custGeom>
              <a:avLst/>
              <a:gdLst>
                <a:gd name="T0" fmla="*/ 7 w 7"/>
                <a:gd name="T1" fmla="*/ 112 h 117"/>
                <a:gd name="T2" fmla="*/ 3 w 7"/>
                <a:gd name="T3" fmla="*/ 117 h 117"/>
                <a:gd name="T4" fmla="*/ 0 w 7"/>
                <a:gd name="T5" fmla="*/ 112 h 117"/>
                <a:gd name="T6" fmla="*/ 0 w 7"/>
                <a:gd name="T7" fmla="*/ 5 h 117"/>
                <a:gd name="T8" fmla="*/ 3 w 7"/>
                <a:gd name="T9" fmla="*/ 0 h 117"/>
                <a:gd name="T10" fmla="*/ 7 w 7"/>
                <a:gd name="T11" fmla="*/ 5 h 117"/>
                <a:gd name="T12" fmla="*/ 7 w 7"/>
                <a:gd name="T13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17">
                  <a:moveTo>
                    <a:pt x="7" y="112"/>
                  </a:moveTo>
                  <a:cubicBezTo>
                    <a:pt x="7" y="115"/>
                    <a:pt x="5" y="117"/>
                    <a:pt x="3" y="117"/>
                  </a:cubicBezTo>
                  <a:cubicBezTo>
                    <a:pt x="1" y="117"/>
                    <a:pt x="0" y="115"/>
                    <a:pt x="0" y="11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5"/>
                  </a:cubicBezTo>
                  <a:lnTo>
                    <a:pt x="7" y="112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213"/>
            <p:cNvSpPr>
              <a:spLocks noEditPoints="1"/>
            </p:cNvSpPr>
            <p:nvPr/>
          </p:nvSpPr>
          <p:spPr bwMode="auto">
            <a:xfrm>
              <a:off x="3849688" y="3638550"/>
              <a:ext cx="93662" cy="74613"/>
            </a:xfrm>
            <a:custGeom>
              <a:avLst/>
              <a:gdLst>
                <a:gd name="T0" fmla="*/ 22 w 25"/>
                <a:gd name="T1" fmla="*/ 15 h 20"/>
                <a:gd name="T2" fmla="*/ 25 w 25"/>
                <a:gd name="T3" fmla="*/ 20 h 20"/>
                <a:gd name="T4" fmla="*/ 25 w 25"/>
                <a:gd name="T5" fmla="*/ 20 h 20"/>
                <a:gd name="T6" fmla="*/ 22 w 25"/>
                <a:gd name="T7" fmla="*/ 15 h 20"/>
                <a:gd name="T8" fmla="*/ 22 w 25"/>
                <a:gd name="T9" fmla="*/ 15 h 20"/>
                <a:gd name="T10" fmla="*/ 22 w 25"/>
                <a:gd name="T11" fmla="*/ 15 h 20"/>
                <a:gd name="T12" fmla="*/ 22 w 25"/>
                <a:gd name="T13" fmla="*/ 15 h 20"/>
                <a:gd name="T14" fmla="*/ 0 w 25"/>
                <a:gd name="T15" fmla="*/ 0 h 20"/>
                <a:gd name="T16" fmla="*/ 0 w 25"/>
                <a:gd name="T17" fmla="*/ 0 h 20"/>
                <a:gd name="T18" fmla="*/ 0 w 25"/>
                <a:gd name="T19" fmla="*/ 0 h 20"/>
                <a:gd name="T20" fmla="*/ 0 w 25"/>
                <a:gd name="T21" fmla="*/ 0 h 20"/>
                <a:gd name="T22" fmla="*/ 0 w 25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20">
                  <a:moveTo>
                    <a:pt x="22" y="15"/>
                  </a:moveTo>
                  <a:cubicBezTo>
                    <a:pt x="23" y="17"/>
                    <a:pt x="24" y="18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18"/>
                    <a:pt x="23" y="17"/>
                    <a:pt x="22" y="15"/>
                  </a:cubicBezTo>
                  <a:moveTo>
                    <a:pt x="22" y="15"/>
                  </a:move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14"/>
            <p:cNvSpPr>
              <a:spLocks/>
            </p:cNvSpPr>
            <p:nvPr/>
          </p:nvSpPr>
          <p:spPr bwMode="auto">
            <a:xfrm>
              <a:off x="3759200" y="3638550"/>
              <a:ext cx="184150" cy="96838"/>
            </a:xfrm>
            <a:custGeom>
              <a:avLst/>
              <a:gdLst>
                <a:gd name="T0" fmla="*/ 24 w 49"/>
                <a:gd name="T1" fmla="*/ 0 h 26"/>
                <a:gd name="T2" fmla="*/ 24 w 49"/>
                <a:gd name="T3" fmla="*/ 0 h 26"/>
                <a:gd name="T4" fmla="*/ 0 w 49"/>
                <a:gd name="T5" fmla="*/ 21 h 26"/>
                <a:gd name="T6" fmla="*/ 23 w 49"/>
                <a:gd name="T7" fmla="*/ 26 h 26"/>
                <a:gd name="T8" fmla="*/ 49 w 49"/>
                <a:gd name="T9" fmla="*/ 20 h 26"/>
                <a:gd name="T10" fmla="*/ 46 w 49"/>
                <a:gd name="T11" fmla="*/ 15 h 26"/>
                <a:gd name="T12" fmla="*/ 46 w 49"/>
                <a:gd name="T13" fmla="*/ 15 h 26"/>
                <a:gd name="T14" fmla="*/ 46 w 49"/>
                <a:gd name="T15" fmla="*/ 15 h 26"/>
                <a:gd name="T16" fmla="*/ 24 w 49"/>
                <a:gd name="T17" fmla="*/ 0 h 26"/>
                <a:gd name="T18" fmla="*/ 24 w 49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26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12" y="2"/>
                    <a:pt x="0" y="21"/>
                  </a:cubicBezTo>
                  <a:cubicBezTo>
                    <a:pt x="6" y="24"/>
                    <a:pt x="14" y="26"/>
                    <a:pt x="23" y="26"/>
                  </a:cubicBezTo>
                  <a:cubicBezTo>
                    <a:pt x="33" y="26"/>
                    <a:pt x="42" y="24"/>
                    <a:pt x="49" y="20"/>
                  </a:cubicBezTo>
                  <a:cubicBezTo>
                    <a:pt x="48" y="18"/>
                    <a:pt x="47" y="17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35" y="1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chemeClr val="bg1">
                <a:alpha val="25000"/>
              </a:schemeClr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380591" y="3832910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109095" y="5367896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742928" y="382310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983796" y="5383781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345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小小草店铺中的素材\Y3030-30套合集+文艺唯美风格（把时间改成了2016）\扫一扫更多惊喜等着您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6" y="57729"/>
            <a:ext cx="11914909" cy="674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779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长方体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堆积</a:t>
            </a: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长梯攀登</a:t>
            </a:r>
            <a:r>
              <a:rPr lang="en-US" altLang="zh-CN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06368" y="1533832"/>
            <a:ext cx="4729342" cy="4552338"/>
            <a:chOff x="3806368" y="1533832"/>
            <a:chExt cx="4729342" cy="4552338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3899018" y="1533832"/>
              <a:ext cx="2776760" cy="1533580"/>
            </a:xfrm>
            <a:custGeom>
              <a:avLst/>
              <a:gdLst>
                <a:gd name="T0" fmla="*/ 2008 w 2008"/>
                <a:gd name="T1" fmla="*/ 657 h 1109"/>
                <a:gd name="T2" fmla="*/ 2002 w 2008"/>
                <a:gd name="T3" fmla="*/ 0 h 1109"/>
                <a:gd name="T4" fmla="*/ 15 w 2008"/>
                <a:gd name="T5" fmla="*/ 632 h 1109"/>
                <a:gd name="T6" fmla="*/ 0 w 2008"/>
                <a:gd name="T7" fmla="*/ 1109 h 1109"/>
                <a:gd name="T8" fmla="*/ 2008 w 2008"/>
                <a:gd name="T9" fmla="*/ 657 h 1109"/>
                <a:gd name="T10" fmla="*/ 2008 w 2008"/>
                <a:gd name="T11" fmla="*/ 65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8" h="1109">
                  <a:moveTo>
                    <a:pt x="2008" y="657"/>
                  </a:moveTo>
                  <a:lnTo>
                    <a:pt x="2002" y="0"/>
                  </a:lnTo>
                  <a:lnTo>
                    <a:pt x="15" y="632"/>
                  </a:lnTo>
                  <a:lnTo>
                    <a:pt x="0" y="1109"/>
                  </a:lnTo>
                  <a:lnTo>
                    <a:pt x="2008" y="657"/>
                  </a:lnTo>
                  <a:lnTo>
                    <a:pt x="2008" y="6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3940504" y="1597443"/>
              <a:ext cx="2692407" cy="1413271"/>
            </a:xfrm>
            <a:custGeom>
              <a:avLst/>
              <a:gdLst>
                <a:gd name="T0" fmla="*/ 16 w 1947"/>
                <a:gd name="T1" fmla="*/ 611 h 1022"/>
                <a:gd name="T2" fmla="*/ 1942 w 1947"/>
                <a:gd name="T3" fmla="*/ 0 h 1022"/>
                <a:gd name="T4" fmla="*/ 1947 w 1947"/>
                <a:gd name="T5" fmla="*/ 586 h 1022"/>
                <a:gd name="T6" fmla="*/ 0 w 1947"/>
                <a:gd name="T7" fmla="*/ 1022 h 1022"/>
                <a:gd name="T8" fmla="*/ 16 w 1947"/>
                <a:gd name="T9" fmla="*/ 611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7" h="1022">
                  <a:moveTo>
                    <a:pt x="16" y="611"/>
                  </a:moveTo>
                  <a:lnTo>
                    <a:pt x="1942" y="0"/>
                  </a:lnTo>
                  <a:lnTo>
                    <a:pt x="1947" y="586"/>
                  </a:lnTo>
                  <a:lnTo>
                    <a:pt x="0" y="1022"/>
                  </a:lnTo>
                  <a:lnTo>
                    <a:pt x="16" y="611"/>
                  </a:lnTo>
                  <a:close/>
                </a:path>
              </a:pathLst>
            </a:custGeom>
            <a:solidFill>
              <a:srgbClr val="D8D4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667481" y="1533832"/>
              <a:ext cx="1548790" cy="1682927"/>
            </a:xfrm>
            <a:custGeom>
              <a:avLst/>
              <a:gdLst>
                <a:gd name="T0" fmla="*/ 6 w 1120"/>
                <a:gd name="T1" fmla="*/ 657 h 1217"/>
                <a:gd name="T2" fmla="*/ 0 w 1120"/>
                <a:gd name="T3" fmla="*/ 0 h 1217"/>
                <a:gd name="T4" fmla="*/ 1105 w 1120"/>
                <a:gd name="T5" fmla="*/ 775 h 1217"/>
                <a:gd name="T6" fmla="*/ 1120 w 1120"/>
                <a:gd name="T7" fmla="*/ 1217 h 1217"/>
                <a:gd name="T8" fmla="*/ 119 w 1120"/>
                <a:gd name="T9" fmla="*/ 714 h 1217"/>
                <a:gd name="T10" fmla="*/ 6 w 1120"/>
                <a:gd name="T11" fmla="*/ 657 h 1217"/>
                <a:gd name="T12" fmla="*/ 6 w 1120"/>
                <a:gd name="T13" fmla="*/ 65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0" h="1217">
                  <a:moveTo>
                    <a:pt x="6" y="657"/>
                  </a:moveTo>
                  <a:lnTo>
                    <a:pt x="0" y="0"/>
                  </a:lnTo>
                  <a:lnTo>
                    <a:pt x="1105" y="775"/>
                  </a:lnTo>
                  <a:lnTo>
                    <a:pt x="1120" y="1217"/>
                  </a:lnTo>
                  <a:lnTo>
                    <a:pt x="119" y="714"/>
                  </a:lnTo>
                  <a:lnTo>
                    <a:pt x="6" y="657"/>
                  </a:lnTo>
                  <a:lnTo>
                    <a:pt x="6" y="6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6717264" y="1626482"/>
              <a:ext cx="1456140" cy="1512837"/>
            </a:xfrm>
            <a:custGeom>
              <a:avLst/>
              <a:gdLst>
                <a:gd name="T0" fmla="*/ 98 w 1053"/>
                <a:gd name="T1" fmla="*/ 616 h 1094"/>
                <a:gd name="T2" fmla="*/ 6 w 1053"/>
                <a:gd name="T3" fmla="*/ 570 h 1094"/>
                <a:gd name="T4" fmla="*/ 0 w 1053"/>
                <a:gd name="T5" fmla="*/ 0 h 1094"/>
                <a:gd name="T6" fmla="*/ 1038 w 1053"/>
                <a:gd name="T7" fmla="*/ 724 h 1094"/>
                <a:gd name="T8" fmla="*/ 1053 w 1053"/>
                <a:gd name="T9" fmla="*/ 1094 h 1094"/>
                <a:gd name="T10" fmla="*/ 98 w 1053"/>
                <a:gd name="T11" fmla="*/ 616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3" h="1094">
                  <a:moveTo>
                    <a:pt x="98" y="616"/>
                  </a:moveTo>
                  <a:lnTo>
                    <a:pt x="6" y="570"/>
                  </a:lnTo>
                  <a:lnTo>
                    <a:pt x="0" y="0"/>
                  </a:lnTo>
                  <a:lnTo>
                    <a:pt x="1038" y="724"/>
                  </a:lnTo>
                  <a:lnTo>
                    <a:pt x="1053" y="1094"/>
                  </a:lnTo>
                  <a:lnTo>
                    <a:pt x="98" y="616"/>
                  </a:lnTo>
                  <a:close/>
                </a:path>
              </a:pathLst>
            </a:custGeom>
            <a:solidFill>
              <a:srgbClr val="6F6E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3899018" y="2442363"/>
              <a:ext cx="4317253" cy="788224"/>
            </a:xfrm>
            <a:custGeom>
              <a:avLst/>
              <a:gdLst>
                <a:gd name="T0" fmla="*/ 2008 w 3122"/>
                <a:gd name="T1" fmla="*/ 0 h 570"/>
                <a:gd name="T2" fmla="*/ 0 w 3122"/>
                <a:gd name="T3" fmla="*/ 452 h 570"/>
                <a:gd name="T4" fmla="*/ 138 w 3122"/>
                <a:gd name="T5" fmla="*/ 483 h 570"/>
                <a:gd name="T6" fmla="*/ 2013 w 3122"/>
                <a:gd name="T7" fmla="*/ 83 h 570"/>
                <a:gd name="T8" fmla="*/ 2013 w 3122"/>
                <a:gd name="T9" fmla="*/ 88 h 570"/>
                <a:gd name="T10" fmla="*/ 3035 w 3122"/>
                <a:gd name="T11" fmla="*/ 570 h 570"/>
                <a:gd name="T12" fmla="*/ 3122 w 3122"/>
                <a:gd name="T13" fmla="*/ 560 h 570"/>
                <a:gd name="T14" fmla="*/ 2008 w 3122"/>
                <a:gd name="T15" fmla="*/ 0 h 570"/>
                <a:gd name="T16" fmla="*/ 2008 w 3122"/>
                <a:gd name="T17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22" h="570">
                  <a:moveTo>
                    <a:pt x="2008" y="0"/>
                  </a:moveTo>
                  <a:lnTo>
                    <a:pt x="0" y="452"/>
                  </a:lnTo>
                  <a:lnTo>
                    <a:pt x="138" y="483"/>
                  </a:lnTo>
                  <a:lnTo>
                    <a:pt x="2013" y="83"/>
                  </a:lnTo>
                  <a:lnTo>
                    <a:pt x="2013" y="88"/>
                  </a:lnTo>
                  <a:lnTo>
                    <a:pt x="3035" y="570"/>
                  </a:lnTo>
                  <a:lnTo>
                    <a:pt x="3122" y="560"/>
                  </a:lnTo>
                  <a:lnTo>
                    <a:pt x="2008" y="0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rgbClr val="49484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3869979" y="2557140"/>
              <a:ext cx="2819629" cy="1384232"/>
            </a:xfrm>
            <a:custGeom>
              <a:avLst/>
              <a:gdLst>
                <a:gd name="T0" fmla="*/ 2034 w 2039"/>
                <a:gd name="T1" fmla="*/ 0 h 1001"/>
                <a:gd name="T2" fmla="*/ 2039 w 2039"/>
                <a:gd name="T3" fmla="*/ 790 h 1001"/>
                <a:gd name="T4" fmla="*/ 0 w 2039"/>
                <a:gd name="T5" fmla="*/ 1001 h 1001"/>
                <a:gd name="T6" fmla="*/ 15 w 2039"/>
                <a:gd name="T7" fmla="*/ 436 h 1001"/>
                <a:gd name="T8" fmla="*/ 2034 w 2039"/>
                <a:gd name="T9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9" h="1001">
                  <a:moveTo>
                    <a:pt x="2034" y="0"/>
                  </a:moveTo>
                  <a:lnTo>
                    <a:pt x="2039" y="790"/>
                  </a:lnTo>
                  <a:lnTo>
                    <a:pt x="0" y="1001"/>
                  </a:lnTo>
                  <a:lnTo>
                    <a:pt x="15" y="436"/>
                  </a:lnTo>
                  <a:lnTo>
                    <a:pt x="20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3912847" y="2613836"/>
              <a:ext cx="2733892" cy="1277752"/>
            </a:xfrm>
            <a:custGeom>
              <a:avLst/>
              <a:gdLst>
                <a:gd name="T0" fmla="*/ 20 w 1977"/>
                <a:gd name="T1" fmla="*/ 421 h 924"/>
                <a:gd name="T2" fmla="*/ 1967 w 1977"/>
                <a:gd name="T3" fmla="*/ 0 h 924"/>
                <a:gd name="T4" fmla="*/ 1977 w 1977"/>
                <a:gd name="T5" fmla="*/ 719 h 924"/>
                <a:gd name="T6" fmla="*/ 0 w 1977"/>
                <a:gd name="T7" fmla="*/ 924 h 924"/>
                <a:gd name="T8" fmla="*/ 20 w 1977"/>
                <a:gd name="T9" fmla="*/ 421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7" h="924">
                  <a:moveTo>
                    <a:pt x="20" y="421"/>
                  </a:moveTo>
                  <a:lnTo>
                    <a:pt x="1967" y="0"/>
                  </a:lnTo>
                  <a:lnTo>
                    <a:pt x="1977" y="719"/>
                  </a:lnTo>
                  <a:lnTo>
                    <a:pt x="0" y="924"/>
                  </a:lnTo>
                  <a:lnTo>
                    <a:pt x="20" y="421"/>
                  </a:lnTo>
                  <a:close/>
                </a:path>
              </a:pathLst>
            </a:custGeom>
            <a:solidFill>
              <a:srgbClr val="0ABE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6682693" y="2557140"/>
              <a:ext cx="1569534" cy="1454757"/>
            </a:xfrm>
            <a:custGeom>
              <a:avLst/>
              <a:gdLst>
                <a:gd name="T0" fmla="*/ 0 w 1135"/>
                <a:gd name="T1" fmla="*/ 0 h 1052"/>
                <a:gd name="T2" fmla="*/ 0 w 1135"/>
                <a:gd name="T3" fmla="*/ 5 h 1052"/>
                <a:gd name="T4" fmla="*/ 1114 w 1135"/>
                <a:gd name="T5" fmla="*/ 534 h 1052"/>
                <a:gd name="T6" fmla="*/ 1135 w 1135"/>
                <a:gd name="T7" fmla="*/ 1052 h 1052"/>
                <a:gd name="T8" fmla="*/ 5 w 1135"/>
                <a:gd name="T9" fmla="*/ 790 h 1052"/>
                <a:gd name="T10" fmla="*/ 0 w 1135"/>
                <a:gd name="T11" fmla="*/ 0 h 1052"/>
                <a:gd name="T12" fmla="*/ 0 w 1135"/>
                <a:gd name="T13" fmla="*/ 0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5" h="1052">
                  <a:moveTo>
                    <a:pt x="0" y="0"/>
                  </a:moveTo>
                  <a:lnTo>
                    <a:pt x="0" y="5"/>
                  </a:lnTo>
                  <a:lnTo>
                    <a:pt x="1114" y="534"/>
                  </a:lnTo>
                  <a:lnTo>
                    <a:pt x="1135" y="1052"/>
                  </a:lnTo>
                  <a:lnTo>
                    <a:pt x="5" y="79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725561" y="2634580"/>
              <a:ext cx="1476882" cy="1320621"/>
            </a:xfrm>
            <a:custGeom>
              <a:avLst/>
              <a:gdLst>
                <a:gd name="T0" fmla="*/ 10 w 1068"/>
                <a:gd name="T1" fmla="*/ 704 h 955"/>
                <a:gd name="T2" fmla="*/ 0 w 1068"/>
                <a:gd name="T3" fmla="*/ 0 h 955"/>
                <a:gd name="T4" fmla="*/ 1052 w 1068"/>
                <a:gd name="T5" fmla="*/ 498 h 955"/>
                <a:gd name="T6" fmla="*/ 1068 w 1068"/>
                <a:gd name="T7" fmla="*/ 955 h 955"/>
                <a:gd name="T8" fmla="*/ 10 w 1068"/>
                <a:gd name="T9" fmla="*/ 704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8" h="955">
                  <a:moveTo>
                    <a:pt x="10" y="704"/>
                  </a:moveTo>
                  <a:lnTo>
                    <a:pt x="0" y="0"/>
                  </a:lnTo>
                  <a:lnTo>
                    <a:pt x="1052" y="498"/>
                  </a:lnTo>
                  <a:lnTo>
                    <a:pt x="1068" y="955"/>
                  </a:lnTo>
                  <a:lnTo>
                    <a:pt x="10" y="704"/>
                  </a:lnTo>
                  <a:close/>
                </a:path>
              </a:pathLst>
            </a:custGeom>
            <a:solidFill>
              <a:srgbClr val="15575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3869979" y="3649591"/>
              <a:ext cx="4382247" cy="377518"/>
            </a:xfrm>
            <a:custGeom>
              <a:avLst/>
              <a:gdLst>
                <a:gd name="T0" fmla="*/ 2039 w 3169"/>
                <a:gd name="T1" fmla="*/ 0 h 273"/>
                <a:gd name="T2" fmla="*/ 0 w 3169"/>
                <a:gd name="T3" fmla="*/ 211 h 273"/>
                <a:gd name="T4" fmla="*/ 318 w 3169"/>
                <a:gd name="T5" fmla="*/ 247 h 273"/>
                <a:gd name="T6" fmla="*/ 2039 w 3169"/>
                <a:gd name="T7" fmla="*/ 88 h 273"/>
                <a:gd name="T8" fmla="*/ 2953 w 3169"/>
                <a:gd name="T9" fmla="*/ 273 h 273"/>
                <a:gd name="T10" fmla="*/ 3169 w 3169"/>
                <a:gd name="T11" fmla="*/ 262 h 273"/>
                <a:gd name="T12" fmla="*/ 2039 w 3169"/>
                <a:gd name="T13" fmla="*/ 0 h 273"/>
                <a:gd name="T14" fmla="*/ 2039 w 3169"/>
                <a:gd name="T1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69" h="273">
                  <a:moveTo>
                    <a:pt x="2039" y="0"/>
                  </a:moveTo>
                  <a:lnTo>
                    <a:pt x="0" y="211"/>
                  </a:lnTo>
                  <a:lnTo>
                    <a:pt x="318" y="247"/>
                  </a:lnTo>
                  <a:lnTo>
                    <a:pt x="2039" y="88"/>
                  </a:lnTo>
                  <a:lnTo>
                    <a:pt x="2953" y="273"/>
                  </a:lnTo>
                  <a:lnTo>
                    <a:pt x="3169" y="262"/>
                  </a:lnTo>
                  <a:lnTo>
                    <a:pt x="2039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1652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3840939" y="3771281"/>
              <a:ext cx="2862496" cy="788224"/>
            </a:xfrm>
            <a:custGeom>
              <a:avLst/>
              <a:gdLst>
                <a:gd name="T0" fmla="*/ 2060 w 2070"/>
                <a:gd name="T1" fmla="*/ 0 h 570"/>
                <a:gd name="T2" fmla="*/ 2070 w 2070"/>
                <a:gd name="T3" fmla="*/ 534 h 570"/>
                <a:gd name="T4" fmla="*/ 6 w 2070"/>
                <a:gd name="T5" fmla="*/ 570 h 570"/>
                <a:gd name="T6" fmla="*/ 0 w 2070"/>
                <a:gd name="T7" fmla="*/ 570 h 570"/>
                <a:gd name="T8" fmla="*/ 16 w 2070"/>
                <a:gd name="T9" fmla="*/ 190 h 570"/>
                <a:gd name="T10" fmla="*/ 2060 w 2070"/>
                <a:gd name="T11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70" h="570">
                  <a:moveTo>
                    <a:pt x="2060" y="0"/>
                  </a:moveTo>
                  <a:lnTo>
                    <a:pt x="2070" y="534"/>
                  </a:lnTo>
                  <a:lnTo>
                    <a:pt x="6" y="570"/>
                  </a:lnTo>
                  <a:lnTo>
                    <a:pt x="0" y="570"/>
                  </a:lnTo>
                  <a:lnTo>
                    <a:pt x="16" y="190"/>
                  </a:lnTo>
                  <a:lnTo>
                    <a:pt x="2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3890721" y="3821064"/>
              <a:ext cx="2762931" cy="695573"/>
            </a:xfrm>
            <a:custGeom>
              <a:avLst/>
              <a:gdLst>
                <a:gd name="T0" fmla="*/ 11 w 1998"/>
                <a:gd name="T1" fmla="*/ 185 h 503"/>
                <a:gd name="T2" fmla="*/ 1993 w 1998"/>
                <a:gd name="T3" fmla="*/ 0 h 503"/>
                <a:gd name="T4" fmla="*/ 1998 w 1998"/>
                <a:gd name="T5" fmla="*/ 467 h 503"/>
                <a:gd name="T6" fmla="*/ 0 w 1998"/>
                <a:gd name="T7" fmla="*/ 503 h 503"/>
                <a:gd name="T8" fmla="*/ 11 w 1998"/>
                <a:gd name="T9" fmla="*/ 18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8" h="503">
                  <a:moveTo>
                    <a:pt x="11" y="185"/>
                  </a:moveTo>
                  <a:lnTo>
                    <a:pt x="1993" y="0"/>
                  </a:lnTo>
                  <a:lnTo>
                    <a:pt x="1998" y="467"/>
                  </a:lnTo>
                  <a:lnTo>
                    <a:pt x="0" y="503"/>
                  </a:lnTo>
                  <a:lnTo>
                    <a:pt x="11" y="185"/>
                  </a:lnTo>
                  <a:close/>
                </a:path>
              </a:pathLst>
            </a:custGeom>
            <a:solidFill>
              <a:srgbClr val="F6A8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689607" y="3771281"/>
              <a:ext cx="1576447" cy="802052"/>
            </a:xfrm>
            <a:custGeom>
              <a:avLst/>
              <a:gdLst>
                <a:gd name="T0" fmla="*/ 0 w 1140"/>
                <a:gd name="T1" fmla="*/ 0 h 580"/>
                <a:gd name="T2" fmla="*/ 10 w 1140"/>
                <a:gd name="T3" fmla="*/ 534 h 580"/>
                <a:gd name="T4" fmla="*/ 1140 w 1140"/>
                <a:gd name="T5" fmla="*/ 580 h 580"/>
                <a:gd name="T6" fmla="*/ 1130 w 1140"/>
                <a:gd name="T7" fmla="*/ 231 h 580"/>
                <a:gd name="T8" fmla="*/ 914 w 1140"/>
                <a:gd name="T9" fmla="*/ 185 h 580"/>
                <a:gd name="T10" fmla="*/ 0 w 1140"/>
                <a:gd name="T11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0" h="580">
                  <a:moveTo>
                    <a:pt x="0" y="0"/>
                  </a:moveTo>
                  <a:lnTo>
                    <a:pt x="10" y="534"/>
                  </a:lnTo>
                  <a:lnTo>
                    <a:pt x="1140" y="580"/>
                  </a:lnTo>
                  <a:lnTo>
                    <a:pt x="1130" y="231"/>
                  </a:lnTo>
                  <a:lnTo>
                    <a:pt x="914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739389" y="3827978"/>
              <a:ext cx="1483797" cy="695573"/>
            </a:xfrm>
            <a:custGeom>
              <a:avLst/>
              <a:gdLst>
                <a:gd name="T0" fmla="*/ 5 w 1073"/>
                <a:gd name="T1" fmla="*/ 462 h 503"/>
                <a:gd name="T2" fmla="*/ 0 w 1073"/>
                <a:gd name="T3" fmla="*/ 0 h 503"/>
                <a:gd name="T4" fmla="*/ 873 w 1073"/>
                <a:gd name="T5" fmla="*/ 180 h 503"/>
                <a:gd name="T6" fmla="*/ 1063 w 1073"/>
                <a:gd name="T7" fmla="*/ 216 h 503"/>
                <a:gd name="T8" fmla="*/ 1073 w 1073"/>
                <a:gd name="T9" fmla="*/ 503 h 503"/>
                <a:gd name="T10" fmla="*/ 5 w 1073"/>
                <a:gd name="T11" fmla="*/ 462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3" h="503">
                  <a:moveTo>
                    <a:pt x="5" y="462"/>
                  </a:moveTo>
                  <a:lnTo>
                    <a:pt x="0" y="0"/>
                  </a:lnTo>
                  <a:lnTo>
                    <a:pt x="873" y="180"/>
                  </a:lnTo>
                  <a:lnTo>
                    <a:pt x="1063" y="216"/>
                  </a:lnTo>
                  <a:lnTo>
                    <a:pt x="1073" y="503"/>
                  </a:lnTo>
                  <a:lnTo>
                    <a:pt x="5" y="462"/>
                  </a:lnTo>
                  <a:close/>
                </a:path>
              </a:pathLst>
            </a:custGeom>
            <a:solidFill>
              <a:srgbClr val="963B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3849236" y="4509722"/>
              <a:ext cx="4409904" cy="92651"/>
            </a:xfrm>
            <a:custGeom>
              <a:avLst/>
              <a:gdLst>
                <a:gd name="T0" fmla="*/ 2064 w 3189"/>
                <a:gd name="T1" fmla="*/ 0 h 67"/>
                <a:gd name="T2" fmla="*/ 0 w 3189"/>
                <a:gd name="T3" fmla="*/ 36 h 67"/>
                <a:gd name="T4" fmla="*/ 1448 w 3189"/>
                <a:gd name="T5" fmla="*/ 67 h 67"/>
                <a:gd name="T6" fmla="*/ 3189 w 3189"/>
                <a:gd name="T7" fmla="*/ 46 h 67"/>
                <a:gd name="T8" fmla="*/ 2064 w 3189"/>
                <a:gd name="T9" fmla="*/ 0 h 67"/>
                <a:gd name="T10" fmla="*/ 2064 w 3189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89" h="67">
                  <a:moveTo>
                    <a:pt x="2064" y="0"/>
                  </a:moveTo>
                  <a:lnTo>
                    <a:pt x="0" y="36"/>
                  </a:lnTo>
                  <a:lnTo>
                    <a:pt x="1448" y="67"/>
                  </a:lnTo>
                  <a:lnTo>
                    <a:pt x="3189" y="46"/>
                  </a:lnTo>
                  <a:lnTo>
                    <a:pt x="2064" y="0"/>
                  </a:lnTo>
                  <a:lnTo>
                    <a:pt x="2064" y="0"/>
                  </a:lnTo>
                  <a:close/>
                </a:path>
              </a:pathLst>
            </a:custGeom>
            <a:solidFill>
              <a:srgbClr val="963B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3806368" y="4630030"/>
              <a:ext cx="2910897" cy="1456140"/>
            </a:xfrm>
            <a:custGeom>
              <a:avLst/>
              <a:gdLst>
                <a:gd name="T0" fmla="*/ 25 w 2105"/>
                <a:gd name="T1" fmla="*/ 16 h 1053"/>
                <a:gd name="T2" fmla="*/ 2095 w 2105"/>
                <a:gd name="T3" fmla="*/ 0 h 1053"/>
                <a:gd name="T4" fmla="*/ 2105 w 2105"/>
                <a:gd name="T5" fmla="*/ 1053 h 1053"/>
                <a:gd name="T6" fmla="*/ 0 w 2105"/>
                <a:gd name="T7" fmla="*/ 760 h 1053"/>
                <a:gd name="T8" fmla="*/ 25 w 2105"/>
                <a:gd name="T9" fmla="*/ 16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5" h="1053">
                  <a:moveTo>
                    <a:pt x="25" y="16"/>
                  </a:moveTo>
                  <a:lnTo>
                    <a:pt x="2095" y="0"/>
                  </a:lnTo>
                  <a:lnTo>
                    <a:pt x="2105" y="1053"/>
                  </a:lnTo>
                  <a:lnTo>
                    <a:pt x="0" y="760"/>
                  </a:lnTo>
                  <a:lnTo>
                    <a:pt x="25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3856151" y="4679812"/>
              <a:ext cx="2811332" cy="1349660"/>
            </a:xfrm>
            <a:custGeom>
              <a:avLst/>
              <a:gdLst>
                <a:gd name="T0" fmla="*/ 0 w 2033"/>
                <a:gd name="T1" fmla="*/ 693 h 976"/>
                <a:gd name="T2" fmla="*/ 20 w 2033"/>
                <a:gd name="T3" fmla="*/ 10 h 976"/>
                <a:gd name="T4" fmla="*/ 2023 w 2033"/>
                <a:gd name="T5" fmla="*/ 0 h 976"/>
                <a:gd name="T6" fmla="*/ 2033 w 2033"/>
                <a:gd name="T7" fmla="*/ 976 h 976"/>
                <a:gd name="T8" fmla="*/ 0 w 2033"/>
                <a:gd name="T9" fmla="*/ 693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3" h="976">
                  <a:moveTo>
                    <a:pt x="0" y="693"/>
                  </a:moveTo>
                  <a:lnTo>
                    <a:pt x="20" y="10"/>
                  </a:lnTo>
                  <a:lnTo>
                    <a:pt x="2023" y="0"/>
                  </a:lnTo>
                  <a:lnTo>
                    <a:pt x="2033" y="976"/>
                  </a:lnTo>
                  <a:lnTo>
                    <a:pt x="0" y="693"/>
                  </a:lnTo>
                  <a:close/>
                </a:path>
              </a:pathLst>
            </a:custGeom>
            <a:solidFill>
              <a:srgbClr val="616F6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6703435" y="4630030"/>
              <a:ext cx="1598573" cy="1456140"/>
            </a:xfrm>
            <a:custGeom>
              <a:avLst/>
              <a:gdLst>
                <a:gd name="T0" fmla="*/ 0 w 1156"/>
                <a:gd name="T1" fmla="*/ 0 h 1053"/>
                <a:gd name="T2" fmla="*/ 1135 w 1156"/>
                <a:gd name="T3" fmla="*/ 21 h 1053"/>
                <a:gd name="T4" fmla="*/ 1156 w 1156"/>
                <a:gd name="T5" fmla="*/ 693 h 1053"/>
                <a:gd name="T6" fmla="*/ 10 w 1156"/>
                <a:gd name="T7" fmla="*/ 1053 h 1053"/>
                <a:gd name="T8" fmla="*/ 0 w 1156"/>
                <a:gd name="T9" fmla="*/ 0 h 1053"/>
                <a:gd name="T10" fmla="*/ 0 w 1156"/>
                <a:gd name="T11" fmla="*/ 0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6" h="1053">
                  <a:moveTo>
                    <a:pt x="0" y="0"/>
                  </a:moveTo>
                  <a:lnTo>
                    <a:pt x="1135" y="21"/>
                  </a:lnTo>
                  <a:lnTo>
                    <a:pt x="1156" y="693"/>
                  </a:lnTo>
                  <a:lnTo>
                    <a:pt x="10" y="105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6746304" y="4679812"/>
              <a:ext cx="1512836" cy="1342747"/>
            </a:xfrm>
            <a:custGeom>
              <a:avLst/>
              <a:gdLst>
                <a:gd name="T0" fmla="*/ 0 w 1094"/>
                <a:gd name="T1" fmla="*/ 0 h 971"/>
                <a:gd name="T2" fmla="*/ 1068 w 1094"/>
                <a:gd name="T3" fmla="*/ 15 h 971"/>
                <a:gd name="T4" fmla="*/ 1094 w 1094"/>
                <a:gd name="T5" fmla="*/ 632 h 971"/>
                <a:gd name="T6" fmla="*/ 10 w 1094"/>
                <a:gd name="T7" fmla="*/ 971 h 971"/>
                <a:gd name="T8" fmla="*/ 0 w 1094"/>
                <a:gd name="T9" fmla="*/ 0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971">
                  <a:moveTo>
                    <a:pt x="0" y="0"/>
                  </a:moveTo>
                  <a:lnTo>
                    <a:pt x="1068" y="15"/>
                  </a:lnTo>
                  <a:lnTo>
                    <a:pt x="1094" y="632"/>
                  </a:lnTo>
                  <a:lnTo>
                    <a:pt x="10" y="9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34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7179135" y="1945921"/>
              <a:ext cx="1356575" cy="4090467"/>
              <a:chOff x="7179135" y="1945921"/>
              <a:chExt cx="1356575" cy="4090467"/>
            </a:xfrm>
          </p:grpSpPr>
          <p:sp>
            <p:nvSpPr>
              <p:cNvPr id="52" name="Freeform 24"/>
              <p:cNvSpPr>
                <a:spLocks/>
              </p:cNvSpPr>
              <p:nvPr/>
            </p:nvSpPr>
            <p:spPr bwMode="auto">
              <a:xfrm>
                <a:off x="7484745" y="2165793"/>
                <a:ext cx="185302" cy="376135"/>
              </a:xfrm>
              <a:custGeom>
                <a:avLst/>
                <a:gdLst>
                  <a:gd name="T0" fmla="*/ 67 w 134"/>
                  <a:gd name="T1" fmla="*/ 0 h 272"/>
                  <a:gd name="T2" fmla="*/ 0 w 134"/>
                  <a:gd name="T3" fmla="*/ 31 h 272"/>
                  <a:gd name="T4" fmla="*/ 46 w 134"/>
                  <a:gd name="T5" fmla="*/ 216 h 272"/>
                  <a:gd name="T6" fmla="*/ 134 w 134"/>
                  <a:gd name="T7" fmla="*/ 272 h 272"/>
                  <a:gd name="T8" fmla="*/ 67 w 134"/>
                  <a:gd name="T9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272">
                    <a:moveTo>
                      <a:pt x="67" y="0"/>
                    </a:moveTo>
                    <a:lnTo>
                      <a:pt x="0" y="31"/>
                    </a:lnTo>
                    <a:lnTo>
                      <a:pt x="46" y="216"/>
                    </a:lnTo>
                    <a:lnTo>
                      <a:pt x="134" y="272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Freeform 25"/>
              <p:cNvSpPr>
                <a:spLocks/>
              </p:cNvSpPr>
              <p:nvPr/>
            </p:nvSpPr>
            <p:spPr bwMode="auto">
              <a:xfrm>
                <a:off x="7598139" y="2634580"/>
                <a:ext cx="219873" cy="482615"/>
              </a:xfrm>
              <a:custGeom>
                <a:avLst/>
                <a:gdLst>
                  <a:gd name="T0" fmla="*/ 72 w 159"/>
                  <a:gd name="T1" fmla="*/ 0 h 349"/>
                  <a:gd name="T2" fmla="*/ 0 w 159"/>
                  <a:gd name="T3" fmla="*/ 31 h 349"/>
                  <a:gd name="T4" fmla="*/ 67 w 159"/>
                  <a:gd name="T5" fmla="*/ 308 h 349"/>
                  <a:gd name="T6" fmla="*/ 67 w 159"/>
                  <a:gd name="T7" fmla="*/ 308 h 349"/>
                  <a:gd name="T8" fmla="*/ 159 w 159"/>
                  <a:gd name="T9" fmla="*/ 349 h 349"/>
                  <a:gd name="T10" fmla="*/ 72 w 159"/>
                  <a:gd name="T11" fmla="*/ 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9" h="349">
                    <a:moveTo>
                      <a:pt x="72" y="0"/>
                    </a:moveTo>
                    <a:lnTo>
                      <a:pt x="0" y="31"/>
                    </a:lnTo>
                    <a:lnTo>
                      <a:pt x="67" y="308"/>
                    </a:lnTo>
                    <a:lnTo>
                      <a:pt x="67" y="308"/>
                    </a:lnTo>
                    <a:lnTo>
                      <a:pt x="159" y="349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Freeform 26"/>
              <p:cNvSpPr>
                <a:spLocks/>
              </p:cNvSpPr>
              <p:nvPr/>
            </p:nvSpPr>
            <p:spPr bwMode="auto">
              <a:xfrm>
                <a:off x="7740572" y="3223673"/>
                <a:ext cx="255827" cy="611219"/>
              </a:xfrm>
              <a:custGeom>
                <a:avLst/>
                <a:gdLst>
                  <a:gd name="T0" fmla="*/ 72 w 185"/>
                  <a:gd name="T1" fmla="*/ 0 h 442"/>
                  <a:gd name="T2" fmla="*/ 0 w 185"/>
                  <a:gd name="T3" fmla="*/ 26 h 442"/>
                  <a:gd name="T4" fmla="*/ 97 w 185"/>
                  <a:gd name="T5" fmla="*/ 421 h 442"/>
                  <a:gd name="T6" fmla="*/ 97 w 185"/>
                  <a:gd name="T7" fmla="*/ 421 h 442"/>
                  <a:gd name="T8" fmla="*/ 185 w 185"/>
                  <a:gd name="T9" fmla="*/ 442 h 442"/>
                  <a:gd name="T10" fmla="*/ 72 w 185"/>
                  <a:gd name="T11" fmla="*/ 0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5" h="442">
                    <a:moveTo>
                      <a:pt x="72" y="0"/>
                    </a:moveTo>
                    <a:lnTo>
                      <a:pt x="0" y="26"/>
                    </a:lnTo>
                    <a:lnTo>
                      <a:pt x="97" y="421"/>
                    </a:lnTo>
                    <a:lnTo>
                      <a:pt x="97" y="421"/>
                    </a:lnTo>
                    <a:lnTo>
                      <a:pt x="185" y="442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Freeform 27"/>
              <p:cNvSpPr>
                <a:spLocks/>
              </p:cNvSpPr>
              <p:nvPr/>
            </p:nvSpPr>
            <p:spPr bwMode="auto">
              <a:xfrm>
                <a:off x="7917576" y="3948286"/>
                <a:ext cx="269656" cy="667916"/>
              </a:xfrm>
              <a:custGeom>
                <a:avLst/>
                <a:gdLst>
                  <a:gd name="T0" fmla="*/ 72 w 195"/>
                  <a:gd name="T1" fmla="*/ 0 h 483"/>
                  <a:gd name="T2" fmla="*/ 0 w 195"/>
                  <a:gd name="T3" fmla="*/ 21 h 483"/>
                  <a:gd name="T4" fmla="*/ 108 w 195"/>
                  <a:gd name="T5" fmla="*/ 483 h 483"/>
                  <a:gd name="T6" fmla="*/ 195 w 195"/>
                  <a:gd name="T7" fmla="*/ 483 h 483"/>
                  <a:gd name="T8" fmla="*/ 72 w 195"/>
                  <a:gd name="T9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5" h="483">
                    <a:moveTo>
                      <a:pt x="72" y="0"/>
                    </a:moveTo>
                    <a:lnTo>
                      <a:pt x="0" y="21"/>
                    </a:lnTo>
                    <a:lnTo>
                      <a:pt x="108" y="483"/>
                    </a:lnTo>
                    <a:lnTo>
                      <a:pt x="195" y="483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Freeform 28"/>
              <p:cNvSpPr>
                <a:spLocks/>
              </p:cNvSpPr>
              <p:nvPr/>
            </p:nvSpPr>
            <p:spPr bwMode="auto">
              <a:xfrm>
                <a:off x="8102878" y="4729595"/>
                <a:ext cx="262741" cy="638876"/>
              </a:xfrm>
              <a:custGeom>
                <a:avLst/>
                <a:gdLst>
                  <a:gd name="T0" fmla="*/ 77 w 190"/>
                  <a:gd name="T1" fmla="*/ 0 h 462"/>
                  <a:gd name="T2" fmla="*/ 0 w 190"/>
                  <a:gd name="T3" fmla="*/ 15 h 462"/>
                  <a:gd name="T4" fmla="*/ 0 w 190"/>
                  <a:gd name="T5" fmla="*/ 15 h 462"/>
                  <a:gd name="T6" fmla="*/ 108 w 190"/>
                  <a:gd name="T7" fmla="*/ 462 h 462"/>
                  <a:gd name="T8" fmla="*/ 190 w 190"/>
                  <a:gd name="T9" fmla="*/ 447 h 462"/>
                  <a:gd name="T10" fmla="*/ 77 w 190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0" h="462">
                    <a:moveTo>
                      <a:pt x="77" y="0"/>
                    </a:moveTo>
                    <a:lnTo>
                      <a:pt x="0" y="15"/>
                    </a:lnTo>
                    <a:lnTo>
                      <a:pt x="0" y="15"/>
                    </a:lnTo>
                    <a:lnTo>
                      <a:pt x="108" y="462"/>
                    </a:lnTo>
                    <a:lnTo>
                      <a:pt x="190" y="447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Freeform 29"/>
              <p:cNvSpPr>
                <a:spLocks/>
              </p:cNvSpPr>
              <p:nvPr/>
            </p:nvSpPr>
            <p:spPr bwMode="auto">
              <a:xfrm>
                <a:off x="8286797" y="5468036"/>
                <a:ext cx="212959" cy="448043"/>
              </a:xfrm>
              <a:custGeom>
                <a:avLst/>
                <a:gdLst>
                  <a:gd name="T0" fmla="*/ 77 w 154"/>
                  <a:gd name="T1" fmla="*/ 0 h 324"/>
                  <a:gd name="T2" fmla="*/ 0 w 154"/>
                  <a:gd name="T3" fmla="*/ 21 h 324"/>
                  <a:gd name="T4" fmla="*/ 0 w 154"/>
                  <a:gd name="T5" fmla="*/ 21 h 324"/>
                  <a:gd name="T6" fmla="*/ 67 w 154"/>
                  <a:gd name="T7" fmla="*/ 313 h 324"/>
                  <a:gd name="T8" fmla="*/ 154 w 154"/>
                  <a:gd name="T9" fmla="*/ 324 h 324"/>
                  <a:gd name="T10" fmla="*/ 77 w 154"/>
                  <a:gd name="T11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4" h="324">
                    <a:moveTo>
                      <a:pt x="77" y="0"/>
                    </a:moveTo>
                    <a:lnTo>
                      <a:pt x="0" y="21"/>
                    </a:lnTo>
                    <a:lnTo>
                      <a:pt x="0" y="21"/>
                    </a:lnTo>
                    <a:lnTo>
                      <a:pt x="67" y="313"/>
                    </a:lnTo>
                    <a:lnTo>
                      <a:pt x="154" y="324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Freeform 30"/>
              <p:cNvSpPr>
                <a:spLocks/>
              </p:cNvSpPr>
              <p:nvPr/>
            </p:nvSpPr>
            <p:spPr bwMode="auto">
              <a:xfrm>
                <a:off x="7434963" y="2485232"/>
                <a:ext cx="262741" cy="192216"/>
              </a:xfrm>
              <a:custGeom>
                <a:avLst/>
                <a:gdLst>
                  <a:gd name="T0" fmla="*/ 0 w 190"/>
                  <a:gd name="T1" fmla="*/ 0 h 139"/>
                  <a:gd name="T2" fmla="*/ 21 w 190"/>
                  <a:gd name="T3" fmla="*/ 82 h 139"/>
                  <a:gd name="T4" fmla="*/ 118 w 190"/>
                  <a:gd name="T5" fmla="*/ 139 h 139"/>
                  <a:gd name="T6" fmla="*/ 190 w 190"/>
                  <a:gd name="T7" fmla="*/ 108 h 139"/>
                  <a:gd name="T8" fmla="*/ 0 w 190"/>
                  <a:gd name="T9" fmla="*/ 0 h 139"/>
                  <a:gd name="T10" fmla="*/ 0 w 190"/>
                  <a:gd name="T11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0" h="139">
                    <a:moveTo>
                      <a:pt x="0" y="0"/>
                    </a:moveTo>
                    <a:lnTo>
                      <a:pt x="21" y="82"/>
                    </a:lnTo>
                    <a:lnTo>
                      <a:pt x="118" y="139"/>
                    </a:lnTo>
                    <a:lnTo>
                      <a:pt x="190" y="10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Freeform 31"/>
              <p:cNvSpPr>
                <a:spLocks/>
              </p:cNvSpPr>
              <p:nvPr/>
            </p:nvSpPr>
            <p:spPr bwMode="auto">
              <a:xfrm>
                <a:off x="7584310" y="3110280"/>
                <a:ext cx="255827" cy="149348"/>
              </a:xfrm>
              <a:custGeom>
                <a:avLst/>
                <a:gdLst>
                  <a:gd name="T0" fmla="*/ 0 w 185"/>
                  <a:gd name="T1" fmla="*/ 0 h 108"/>
                  <a:gd name="T2" fmla="*/ 15 w 185"/>
                  <a:gd name="T3" fmla="*/ 67 h 108"/>
                  <a:gd name="T4" fmla="*/ 113 w 185"/>
                  <a:gd name="T5" fmla="*/ 108 h 108"/>
                  <a:gd name="T6" fmla="*/ 185 w 185"/>
                  <a:gd name="T7" fmla="*/ 82 h 108"/>
                  <a:gd name="T8" fmla="*/ 0 w 185"/>
                  <a:gd name="T9" fmla="*/ 0 h 108"/>
                  <a:gd name="T10" fmla="*/ 0 w 185"/>
                  <a:gd name="T11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5" h="108">
                    <a:moveTo>
                      <a:pt x="0" y="0"/>
                    </a:moveTo>
                    <a:lnTo>
                      <a:pt x="15" y="67"/>
                    </a:lnTo>
                    <a:lnTo>
                      <a:pt x="113" y="108"/>
                    </a:lnTo>
                    <a:lnTo>
                      <a:pt x="185" y="8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Freeform 32"/>
              <p:cNvSpPr>
                <a:spLocks/>
              </p:cNvSpPr>
              <p:nvPr/>
            </p:nvSpPr>
            <p:spPr bwMode="auto">
              <a:xfrm>
                <a:off x="7768229" y="3884675"/>
                <a:ext cx="248913" cy="92651"/>
              </a:xfrm>
              <a:custGeom>
                <a:avLst/>
                <a:gdLst>
                  <a:gd name="T0" fmla="*/ 0 w 180"/>
                  <a:gd name="T1" fmla="*/ 0 h 67"/>
                  <a:gd name="T2" fmla="*/ 180 w 180"/>
                  <a:gd name="T3" fmla="*/ 46 h 67"/>
                  <a:gd name="T4" fmla="*/ 108 w 180"/>
                  <a:gd name="T5" fmla="*/ 67 h 67"/>
                  <a:gd name="T6" fmla="*/ 16 w 180"/>
                  <a:gd name="T7" fmla="*/ 46 h 67"/>
                  <a:gd name="T8" fmla="*/ 11 w 180"/>
                  <a:gd name="T9" fmla="*/ 46 h 67"/>
                  <a:gd name="T10" fmla="*/ 0 w 180"/>
                  <a:gd name="T11" fmla="*/ 0 h 67"/>
                  <a:gd name="T12" fmla="*/ 0 w 180"/>
                  <a:gd name="T1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0" h="67">
                    <a:moveTo>
                      <a:pt x="0" y="0"/>
                    </a:moveTo>
                    <a:lnTo>
                      <a:pt x="180" y="46"/>
                    </a:lnTo>
                    <a:lnTo>
                      <a:pt x="108" y="67"/>
                    </a:lnTo>
                    <a:lnTo>
                      <a:pt x="16" y="46"/>
                    </a:lnTo>
                    <a:lnTo>
                      <a:pt x="11" y="4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Freeform 33"/>
              <p:cNvSpPr>
                <a:spLocks/>
              </p:cNvSpPr>
              <p:nvPr/>
            </p:nvSpPr>
            <p:spPr bwMode="auto">
              <a:xfrm>
                <a:off x="7974273" y="4729595"/>
                <a:ext cx="235084" cy="20743"/>
              </a:xfrm>
              <a:custGeom>
                <a:avLst/>
                <a:gdLst>
                  <a:gd name="T0" fmla="*/ 170 w 170"/>
                  <a:gd name="T1" fmla="*/ 0 h 15"/>
                  <a:gd name="T2" fmla="*/ 170 w 170"/>
                  <a:gd name="T3" fmla="*/ 0 h 15"/>
                  <a:gd name="T4" fmla="*/ 93 w 170"/>
                  <a:gd name="T5" fmla="*/ 15 h 15"/>
                  <a:gd name="T6" fmla="*/ 0 w 170"/>
                  <a:gd name="T7" fmla="*/ 15 h 15"/>
                  <a:gd name="T8" fmla="*/ 0 w 170"/>
                  <a:gd name="T9" fmla="*/ 0 h 15"/>
                  <a:gd name="T10" fmla="*/ 170 w 170"/>
                  <a:gd name="T11" fmla="*/ 0 h 15"/>
                  <a:gd name="T12" fmla="*/ 170 w 170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5">
                    <a:moveTo>
                      <a:pt x="170" y="0"/>
                    </a:moveTo>
                    <a:lnTo>
                      <a:pt x="170" y="0"/>
                    </a:lnTo>
                    <a:lnTo>
                      <a:pt x="93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170" y="0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Freeform 34"/>
              <p:cNvSpPr>
                <a:spLocks/>
              </p:cNvSpPr>
              <p:nvPr/>
            </p:nvSpPr>
            <p:spPr bwMode="auto">
              <a:xfrm>
                <a:off x="7179135" y="1945921"/>
                <a:ext cx="1066177" cy="4090467"/>
              </a:xfrm>
              <a:custGeom>
                <a:avLst/>
                <a:gdLst>
                  <a:gd name="T0" fmla="*/ 0 w 771"/>
                  <a:gd name="T1" fmla="*/ 36 h 2958"/>
                  <a:gd name="T2" fmla="*/ 67 w 771"/>
                  <a:gd name="T3" fmla="*/ 0 h 2958"/>
                  <a:gd name="T4" fmla="*/ 771 w 771"/>
                  <a:gd name="T5" fmla="*/ 2958 h 2958"/>
                  <a:gd name="T6" fmla="*/ 673 w 771"/>
                  <a:gd name="T7" fmla="*/ 2943 h 2958"/>
                  <a:gd name="T8" fmla="*/ 0 w 771"/>
                  <a:gd name="T9" fmla="*/ 36 h 2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1" h="2958">
                    <a:moveTo>
                      <a:pt x="0" y="36"/>
                    </a:moveTo>
                    <a:lnTo>
                      <a:pt x="67" y="0"/>
                    </a:lnTo>
                    <a:lnTo>
                      <a:pt x="771" y="2958"/>
                    </a:lnTo>
                    <a:lnTo>
                      <a:pt x="673" y="2943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Freeform 35"/>
              <p:cNvSpPr>
                <a:spLocks/>
              </p:cNvSpPr>
              <p:nvPr/>
            </p:nvSpPr>
            <p:spPr bwMode="auto">
              <a:xfrm>
                <a:off x="8130535" y="5347729"/>
                <a:ext cx="235084" cy="56697"/>
              </a:xfrm>
              <a:custGeom>
                <a:avLst/>
                <a:gdLst>
                  <a:gd name="T0" fmla="*/ 88 w 170"/>
                  <a:gd name="T1" fmla="*/ 15 h 41"/>
                  <a:gd name="T2" fmla="*/ 0 w 170"/>
                  <a:gd name="T3" fmla="*/ 36 h 41"/>
                  <a:gd name="T4" fmla="*/ 0 w 170"/>
                  <a:gd name="T5" fmla="*/ 41 h 41"/>
                  <a:gd name="T6" fmla="*/ 170 w 170"/>
                  <a:gd name="T7" fmla="*/ 0 h 41"/>
                  <a:gd name="T8" fmla="*/ 88 w 170"/>
                  <a:gd name="T9" fmla="*/ 15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41">
                    <a:moveTo>
                      <a:pt x="88" y="15"/>
                    </a:moveTo>
                    <a:lnTo>
                      <a:pt x="0" y="36"/>
                    </a:lnTo>
                    <a:lnTo>
                      <a:pt x="0" y="41"/>
                    </a:lnTo>
                    <a:lnTo>
                      <a:pt x="170" y="0"/>
                    </a:lnTo>
                    <a:lnTo>
                      <a:pt x="88" y="1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Freeform 36"/>
              <p:cNvSpPr>
                <a:spLocks noEditPoints="1"/>
              </p:cNvSpPr>
              <p:nvPr/>
            </p:nvSpPr>
            <p:spPr bwMode="auto">
              <a:xfrm>
                <a:off x="7271786" y="1945921"/>
                <a:ext cx="1263924" cy="4090467"/>
              </a:xfrm>
              <a:custGeom>
                <a:avLst/>
                <a:gdLst>
                  <a:gd name="T0" fmla="*/ 914 w 914"/>
                  <a:gd name="T1" fmla="*/ 2860 h 2958"/>
                  <a:gd name="T2" fmla="*/ 246 w 914"/>
                  <a:gd name="T3" fmla="*/ 174 h 2958"/>
                  <a:gd name="T4" fmla="*/ 221 w 914"/>
                  <a:gd name="T5" fmla="*/ 159 h 2958"/>
                  <a:gd name="T6" fmla="*/ 303 w 914"/>
                  <a:gd name="T7" fmla="*/ 483 h 2958"/>
                  <a:gd name="T8" fmla="*/ 288 w 914"/>
                  <a:gd name="T9" fmla="*/ 431 h 2958"/>
                  <a:gd name="T10" fmla="*/ 103 w 914"/>
                  <a:gd name="T11" fmla="*/ 313 h 2958"/>
                  <a:gd name="T12" fmla="*/ 31 w 914"/>
                  <a:gd name="T13" fmla="*/ 20 h 2958"/>
                  <a:gd name="T14" fmla="*/ 0 w 914"/>
                  <a:gd name="T15" fmla="*/ 0 h 2958"/>
                  <a:gd name="T16" fmla="*/ 704 w 914"/>
                  <a:gd name="T17" fmla="*/ 2958 h 2958"/>
                  <a:gd name="T18" fmla="*/ 729 w 914"/>
                  <a:gd name="T19" fmla="*/ 2943 h 2958"/>
                  <a:gd name="T20" fmla="*/ 647 w 914"/>
                  <a:gd name="T21" fmla="*/ 2593 h 2958"/>
                  <a:gd name="T22" fmla="*/ 647 w 914"/>
                  <a:gd name="T23" fmla="*/ 2593 h 2958"/>
                  <a:gd name="T24" fmla="*/ 734 w 914"/>
                  <a:gd name="T25" fmla="*/ 2568 h 2958"/>
                  <a:gd name="T26" fmla="*/ 811 w 914"/>
                  <a:gd name="T27" fmla="*/ 2547 h 2958"/>
                  <a:gd name="T28" fmla="*/ 888 w 914"/>
                  <a:gd name="T29" fmla="*/ 2871 h 2958"/>
                  <a:gd name="T30" fmla="*/ 914 w 914"/>
                  <a:gd name="T31" fmla="*/ 2860 h 2958"/>
                  <a:gd name="T32" fmla="*/ 241 w 914"/>
                  <a:gd name="T33" fmla="*/ 909 h 2958"/>
                  <a:gd name="T34" fmla="*/ 226 w 914"/>
                  <a:gd name="T35" fmla="*/ 842 h 2958"/>
                  <a:gd name="T36" fmla="*/ 411 w 914"/>
                  <a:gd name="T37" fmla="*/ 924 h 2958"/>
                  <a:gd name="T38" fmla="*/ 395 w 914"/>
                  <a:gd name="T39" fmla="*/ 847 h 2958"/>
                  <a:gd name="T40" fmla="*/ 211 w 914"/>
                  <a:gd name="T41" fmla="*/ 765 h 2958"/>
                  <a:gd name="T42" fmla="*/ 139 w 914"/>
                  <a:gd name="T43" fmla="*/ 472 h 2958"/>
                  <a:gd name="T44" fmla="*/ 118 w 914"/>
                  <a:gd name="T45" fmla="*/ 385 h 2958"/>
                  <a:gd name="T46" fmla="*/ 118 w 914"/>
                  <a:gd name="T47" fmla="*/ 390 h 2958"/>
                  <a:gd name="T48" fmla="*/ 308 w 914"/>
                  <a:gd name="T49" fmla="*/ 498 h 2958"/>
                  <a:gd name="T50" fmla="*/ 519 w 914"/>
                  <a:gd name="T51" fmla="*/ 1366 h 2958"/>
                  <a:gd name="T52" fmla="*/ 436 w 914"/>
                  <a:gd name="T53" fmla="*/ 1345 h 2958"/>
                  <a:gd name="T54" fmla="*/ 344 w 914"/>
                  <a:gd name="T55" fmla="*/ 1320 h 2958"/>
                  <a:gd name="T56" fmla="*/ 241 w 914"/>
                  <a:gd name="T57" fmla="*/ 909 h 2958"/>
                  <a:gd name="T58" fmla="*/ 359 w 914"/>
                  <a:gd name="T59" fmla="*/ 1402 h 2958"/>
                  <a:gd name="T60" fmla="*/ 539 w 914"/>
                  <a:gd name="T61" fmla="*/ 1448 h 2958"/>
                  <a:gd name="T62" fmla="*/ 657 w 914"/>
                  <a:gd name="T63" fmla="*/ 1931 h 2958"/>
                  <a:gd name="T64" fmla="*/ 575 w 914"/>
                  <a:gd name="T65" fmla="*/ 1931 h 2958"/>
                  <a:gd name="T66" fmla="*/ 488 w 914"/>
                  <a:gd name="T67" fmla="*/ 1926 h 2958"/>
                  <a:gd name="T68" fmla="*/ 359 w 914"/>
                  <a:gd name="T69" fmla="*/ 1402 h 2958"/>
                  <a:gd name="T70" fmla="*/ 621 w 914"/>
                  <a:gd name="T71" fmla="*/ 2501 h 2958"/>
                  <a:gd name="T72" fmla="*/ 565 w 914"/>
                  <a:gd name="T73" fmla="*/ 2249 h 2958"/>
                  <a:gd name="T74" fmla="*/ 508 w 914"/>
                  <a:gd name="T75" fmla="*/ 2028 h 2958"/>
                  <a:gd name="T76" fmla="*/ 508 w 914"/>
                  <a:gd name="T77" fmla="*/ 2013 h 2958"/>
                  <a:gd name="T78" fmla="*/ 678 w 914"/>
                  <a:gd name="T79" fmla="*/ 2013 h 2958"/>
                  <a:gd name="T80" fmla="*/ 791 w 914"/>
                  <a:gd name="T81" fmla="*/ 2460 h 2958"/>
                  <a:gd name="T82" fmla="*/ 621 w 914"/>
                  <a:gd name="T83" fmla="*/ 2501 h 2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14" h="2958">
                    <a:moveTo>
                      <a:pt x="914" y="2860"/>
                    </a:moveTo>
                    <a:lnTo>
                      <a:pt x="246" y="174"/>
                    </a:lnTo>
                    <a:lnTo>
                      <a:pt x="221" y="159"/>
                    </a:lnTo>
                    <a:lnTo>
                      <a:pt x="303" y="483"/>
                    </a:lnTo>
                    <a:lnTo>
                      <a:pt x="288" y="431"/>
                    </a:lnTo>
                    <a:lnTo>
                      <a:pt x="103" y="313"/>
                    </a:lnTo>
                    <a:lnTo>
                      <a:pt x="31" y="20"/>
                    </a:lnTo>
                    <a:lnTo>
                      <a:pt x="0" y="0"/>
                    </a:lnTo>
                    <a:lnTo>
                      <a:pt x="704" y="2958"/>
                    </a:lnTo>
                    <a:lnTo>
                      <a:pt x="729" y="2943"/>
                    </a:lnTo>
                    <a:lnTo>
                      <a:pt x="647" y="2593"/>
                    </a:lnTo>
                    <a:lnTo>
                      <a:pt x="647" y="2593"/>
                    </a:lnTo>
                    <a:lnTo>
                      <a:pt x="734" y="2568"/>
                    </a:lnTo>
                    <a:lnTo>
                      <a:pt x="811" y="2547"/>
                    </a:lnTo>
                    <a:lnTo>
                      <a:pt x="888" y="2871"/>
                    </a:lnTo>
                    <a:lnTo>
                      <a:pt x="914" y="2860"/>
                    </a:lnTo>
                    <a:close/>
                    <a:moveTo>
                      <a:pt x="241" y="909"/>
                    </a:moveTo>
                    <a:lnTo>
                      <a:pt x="226" y="842"/>
                    </a:lnTo>
                    <a:lnTo>
                      <a:pt x="411" y="924"/>
                    </a:lnTo>
                    <a:lnTo>
                      <a:pt x="395" y="847"/>
                    </a:lnTo>
                    <a:lnTo>
                      <a:pt x="211" y="765"/>
                    </a:lnTo>
                    <a:lnTo>
                      <a:pt x="139" y="472"/>
                    </a:lnTo>
                    <a:lnTo>
                      <a:pt x="118" y="385"/>
                    </a:lnTo>
                    <a:lnTo>
                      <a:pt x="118" y="390"/>
                    </a:lnTo>
                    <a:lnTo>
                      <a:pt x="308" y="498"/>
                    </a:lnTo>
                    <a:lnTo>
                      <a:pt x="519" y="1366"/>
                    </a:lnTo>
                    <a:lnTo>
                      <a:pt x="436" y="1345"/>
                    </a:lnTo>
                    <a:lnTo>
                      <a:pt x="344" y="1320"/>
                    </a:lnTo>
                    <a:lnTo>
                      <a:pt x="241" y="909"/>
                    </a:lnTo>
                    <a:close/>
                    <a:moveTo>
                      <a:pt x="359" y="1402"/>
                    </a:moveTo>
                    <a:lnTo>
                      <a:pt x="539" y="1448"/>
                    </a:lnTo>
                    <a:lnTo>
                      <a:pt x="657" y="1931"/>
                    </a:lnTo>
                    <a:lnTo>
                      <a:pt x="575" y="1931"/>
                    </a:lnTo>
                    <a:lnTo>
                      <a:pt x="488" y="1926"/>
                    </a:lnTo>
                    <a:lnTo>
                      <a:pt x="359" y="1402"/>
                    </a:lnTo>
                    <a:close/>
                    <a:moveTo>
                      <a:pt x="621" y="2501"/>
                    </a:moveTo>
                    <a:lnTo>
                      <a:pt x="565" y="2249"/>
                    </a:lnTo>
                    <a:lnTo>
                      <a:pt x="508" y="2028"/>
                    </a:lnTo>
                    <a:lnTo>
                      <a:pt x="508" y="2013"/>
                    </a:lnTo>
                    <a:lnTo>
                      <a:pt x="678" y="2013"/>
                    </a:lnTo>
                    <a:lnTo>
                      <a:pt x="791" y="2460"/>
                    </a:lnTo>
                    <a:lnTo>
                      <a:pt x="621" y="2501"/>
                    </a:lnTo>
                    <a:close/>
                  </a:path>
                </a:pathLst>
              </a:custGeom>
              <a:solidFill>
                <a:srgbClr val="D2D6D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66" name="文本框 65"/>
          <p:cNvSpPr txBox="1"/>
          <p:nvPr/>
        </p:nvSpPr>
        <p:spPr>
          <a:xfrm>
            <a:off x="6034949" y="386824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073703" y="5075125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031404" y="2902331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文本框 68"/>
          <p:cNvSpPr txBox="1"/>
          <p:nvPr/>
        </p:nvSpPr>
        <p:spPr>
          <a:xfrm flipH="1">
            <a:off x="6027405" y="1843759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47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/>
          <p:cNvGrpSpPr/>
          <p:nvPr/>
        </p:nvGrpSpPr>
        <p:grpSpPr>
          <a:xfrm>
            <a:off x="775788" y="1591308"/>
            <a:ext cx="3323137" cy="1022167"/>
            <a:chOff x="775788" y="1184908"/>
            <a:chExt cx="3323137" cy="1022167"/>
          </a:xfrm>
        </p:grpSpPr>
        <p:sp>
          <p:nvSpPr>
            <p:cNvPr id="3" name="文本框 2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8653198" y="1591308"/>
            <a:ext cx="2960688" cy="1022167"/>
            <a:chOff x="8653198" y="1184908"/>
            <a:chExt cx="2960688" cy="1022167"/>
          </a:xfrm>
        </p:grpSpPr>
        <p:sp>
          <p:nvSpPr>
            <p:cNvPr id="69" name="文本框 68"/>
            <p:cNvSpPr txBox="1"/>
            <p:nvPr/>
          </p:nvSpPr>
          <p:spPr>
            <a:xfrm>
              <a:off x="8978900" y="1184908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1" name="直接连接符 70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821668" y="3313374"/>
            <a:ext cx="2935945" cy="1022167"/>
            <a:chOff x="821668" y="2906974"/>
            <a:chExt cx="2935945" cy="1022167"/>
          </a:xfrm>
        </p:grpSpPr>
        <p:sp>
          <p:nvSpPr>
            <p:cNvPr id="58" name="文本框 57"/>
            <p:cNvSpPr txBox="1"/>
            <p:nvPr/>
          </p:nvSpPr>
          <p:spPr>
            <a:xfrm>
              <a:off x="1147304" y="2906974"/>
              <a:ext cx="2610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8653198" y="3313374"/>
            <a:ext cx="2960688" cy="1022167"/>
            <a:chOff x="8653198" y="2906974"/>
            <a:chExt cx="2960688" cy="1022167"/>
          </a:xfrm>
        </p:grpSpPr>
        <p:sp>
          <p:nvSpPr>
            <p:cNvPr id="74" name="文本框 73"/>
            <p:cNvSpPr txBox="1"/>
            <p:nvPr/>
          </p:nvSpPr>
          <p:spPr>
            <a:xfrm>
              <a:off x="8978900" y="2906974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785985" y="5030936"/>
            <a:ext cx="3144666" cy="1022167"/>
            <a:chOff x="785985" y="4624536"/>
            <a:chExt cx="3144666" cy="1022167"/>
          </a:xfrm>
        </p:grpSpPr>
        <p:sp>
          <p:nvSpPr>
            <p:cNvPr id="64" name="文本框 63"/>
            <p:cNvSpPr txBox="1"/>
            <p:nvPr/>
          </p:nvSpPr>
          <p:spPr>
            <a:xfrm>
              <a:off x="1147304" y="4624536"/>
              <a:ext cx="2783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147304" y="5076419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1213979" y="5035143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1213979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143"/>
            <p:cNvSpPr>
              <a:spLocks noEditPoints="1"/>
            </p:cNvSpPr>
            <p:nvPr/>
          </p:nvSpPr>
          <p:spPr bwMode="auto">
            <a:xfrm>
              <a:off x="785985" y="4690600"/>
              <a:ext cx="326099" cy="211678"/>
            </a:xfrm>
            <a:custGeom>
              <a:avLst/>
              <a:gdLst>
                <a:gd name="T0" fmla="*/ 47 w 48"/>
                <a:gd name="T1" fmla="*/ 17 h 31"/>
                <a:gd name="T2" fmla="*/ 24 w 48"/>
                <a:gd name="T3" fmla="*/ 31 h 31"/>
                <a:gd name="T4" fmla="*/ 0 w 48"/>
                <a:gd name="T5" fmla="*/ 17 h 31"/>
                <a:gd name="T6" fmla="*/ 0 w 48"/>
                <a:gd name="T7" fmla="*/ 15 h 31"/>
                <a:gd name="T8" fmla="*/ 0 w 48"/>
                <a:gd name="T9" fmla="*/ 14 h 31"/>
                <a:gd name="T10" fmla="*/ 24 w 48"/>
                <a:gd name="T11" fmla="*/ 0 h 31"/>
                <a:gd name="T12" fmla="*/ 47 w 48"/>
                <a:gd name="T13" fmla="*/ 14 h 31"/>
                <a:gd name="T14" fmla="*/ 48 w 48"/>
                <a:gd name="T15" fmla="*/ 15 h 31"/>
                <a:gd name="T16" fmla="*/ 47 w 48"/>
                <a:gd name="T17" fmla="*/ 17 h 31"/>
                <a:gd name="T18" fmla="*/ 34 w 48"/>
                <a:gd name="T19" fmla="*/ 6 h 31"/>
                <a:gd name="T20" fmla="*/ 36 w 48"/>
                <a:gd name="T21" fmla="*/ 12 h 31"/>
                <a:gd name="T22" fmla="*/ 24 w 48"/>
                <a:gd name="T23" fmla="*/ 24 h 31"/>
                <a:gd name="T24" fmla="*/ 12 w 48"/>
                <a:gd name="T25" fmla="*/ 12 h 31"/>
                <a:gd name="T26" fmla="*/ 13 w 48"/>
                <a:gd name="T27" fmla="*/ 6 h 31"/>
                <a:gd name="T28" fmla="*/ 3 w 48"/>
                <a:gd name="T29" fmla="*/ 15 h 31"/>
                <a:gd name="T30" fmla="*/ 24 w 48"/>
                <a:gd name="T31" fmla="*/ 27 h 31"/>
                <a:gd name="T32" fmla="*/ 44 w 48"/>
                <a:gd name="T33" fmla="*/ 15 h 31"/>
                <a:gd name="T34" fmla="*/ 34 w 48"/>
                <a:gd name="T35" fmla="*/ 6 h 31"/>
                <a:gd name="T36" fmla="*/ 24 w 48"/>
                <a:gd name="T37" fmla="*/ 4 h 31"/>
                <a:gd name="T38" fmla="*/ 15 w 48"/>
                <a:gd name="T39" fmla="*/ 12 h 31"/>
                <a:gd name="T40" fmla="*/ 17 w 48"/>
                <a:gd name="T41" fmla="*/ 13 h 31"/>
                <a:gd name="T42" fmla="*/ 18 w 48"/>
                <a:gd name="T43" fmla="*/ 12 h 31"/>
                <a:gd name="T44" fmla="*/ 24 w 48"/>
                <a:gd name="T45" fmla="*/ 6 h 31"/>
                <a:gd name="T46" fmla="*/ 25 w 48"/>
                <a:gd name="T47" fmla="*/ 5 h 31"/>
                <a:gd name="T48" fmla="*/ 24 w 48"/>
                <a:gd name="T49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31">
                  <a:moveTo>
                    <a:pt x="47" y="17"/>
                  </a:moveTo>
                  <a:cubicBezTo>
                    <a:pt x="42" y="25"/>
                    <a:pt x="33" y="31"/>
                    <a:pt x="24" y="31"/>
                  </a:cubicBezTo>
                  <a:cubicBezTo>
                    <a:pt x="14" y="31"/>
                    <a:pt x="5" y="25"/>
                    <a:pt x="0" y="17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5" y="5"/>
                    <a:pt x="14" y="0"/>
                    <a:pt x="24" y="0"/>
                  </a:cubicBezTo>
                  <a:cubicBezTo>
                    <a:pt x="33" y="0"/>
                    <a:pt x="42" y="5"/>
                    <a:pt x="47" y="14"/>
                  </a:cubicBezTo>
                  <a:cubicBezTo>
                    <a:pt x="47" y="14"/>
                    <a:pt x="48" y="15"/>
                    <a:pt x="48" y="15"/>
                  </a:cubicBezTo>
                  <a:cubicBezTo>
                    <a:pt x="48" y="16"/>
                    <a:pt x="47" y="17"/>
                    <a:pt x="47" y="17"/>
                  </a:cubicBezTo>
                  <a:close/>
                  <a:moveTo>
                    <a:pt x="34" y="6"/>
                  </a:moveTo>
                  <a:cubicBezTo>
                    <a:pt x="35" y="8"/>
                    <a:pt x="36" y="10"/>
                    <a:pt x="36" y="12"/>
                  </a:cubicBezTo>
                  <a:cubicBezTo>
                    <a:pt x="36" y="19"/>
                    <a:pt x="30" y="24"/>
                    <a:pt x="24" y="24"/>
                  </a:cubicBezTo>
                  <a:cubicBezTo>
                    <a:pt x="17" y="24"/>
                    <a:pt x="12" y="19"/>
                    <a:pt x="12" y="12"/>
                  </a:cubicBezTo>
                  <a:cubicBezTo>
                    <a:pt x="12" y="10"/>
                    <a:pt x="12" y="8"/>
                    <a:pt x="13" y="6"/>
                  </a:cubicBezTo>
                  <a:cubicBezTo>
                    <a:pt x="9" y="8"/>
                    <a:pt x="6" y="11"/>
                    <a:pt x="3" y="15"/>
                  </a:cubicBezTo>
                  <a:cubicBezTo>
                    <a:pt x="8" y="22"/>
                    <a:pt x="15" y="27"/>
                    <a:pt x="24" y="27"/>
                  </a:cubicBezTo>
                  <a:cubicBezTo>
                    <a:pt x="32" y="27"/>
                    <a:pt x="40" y="22"/>
                    <a:pt x="44" y="15"/>
                  </a:cubicBezTo>
                  <a:cubicBezTo>
                    <a:pt x="42" y="11"/>
                    <a:pt x="38" y="8"/>
                    <a:pt x="34" y="6"/>
                  </a:cubicBezTo>
                  <a:close/>
                  <a:moveTo>
                    <a:pt x="24" y="4"/>
                  </a:moveTo>
                  <a:cubicBezTo>
                    <a:pt x="19" y="4"/>
                    <a:pt x="15" y="7"/>
                    <a:pt x="15" y="12"/>
                  </a:cubicBezTo>
                  <a:cubicBezTo>
                    <a:pt x="15" y="13"/>
                    <a:pt x="16" y="13"/>
                    <a:pt x="17" y="13"/>
                  </a:cubicBezTo>
                  <a:cubicBezTo>
                    <a:pt x="17" y="13"/>
                    <a:pt x="18" y="13"/>
                    <a:pt x="18" y="12"/>
                  </a:cubicBezTo>
                  <a:cubicBezTo>
                    <a:pt x="18" y="9"/>
                    <a:pt x="21" y="6"/>
                    <a:pt x="24" y="6"/>
                  </a:cubicBezTo>
                  <a:cubicBezTo>
                    <a:pt x="24" y="6"/>
                    <a:pt x="25" y="6"/>
                    <a:pt x="25" y="5"/>
                  </a:cubicBezTo>
                  <a:cubicBezTo>
                    <a:pt x="25" y="4"/>
                    <a:pt x="24" y="4"/>
                    <a:pt x="24" y="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8591760" y="5030936"/>
            <a:ext cx="3022126" cy="1022167"/>
            <a:chOff x="8591760" y="4624536"/>
            <a:chExt cx="3022126" cy="1022167"/>
          </a:xfrm>
        </p:grpSpPr>
        <p:sp>
          <p:nvSpPr>
            <p:cNvPr id="79" name="文本框 78"/>
            <p:cNvSpPr txBox="1"/>
            <p:nvPr/>
          </p:nvSpPr>
          <p:spPr>
            <a:xfrm>
              <a:off x="8978900" y="4624536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978900" y="5076419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9045575" y="5035143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9045575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reeform 227"/>
            <p:cNvSpPr>
              <a:spLocks noEditPoints="1"/>
            </p:cNvSpPr>
            <p:nvPr/>
          </p:nvSpPr>
          <p:spPr bwMode="auto">
            <a:xfrm>
              <a:off x="8591760" y="4695057"/>
              <a:ext cx="344185" cy="227115"/>
            </a:xfrm>
            <a:custGeom>
              <a:avLst/>
              <a:gdLst>
                <a:gd name="T0" fmla="*/ 61 w 62"/>
                <a:gd name="T1" fmla="*/ 11 h 41"/>
                <a:gd name="T2" fmla="*/ 31 w 62"/>
                <a:gd name="T3" fmla="*/ 21 h 41"/>
                <a:gd name="T4" fmla="*/ 31 w 62"/>
                <a:gd name="T5" fmla="*/ 21 h 41"/>
                <a:gd name="T6" fmla="*/ 31 w 62"/>
                <a:gd name="T7" fmla="*/ 21 h 41"/>
                <a:gd name="T8" fmla="*/ 13 w 62"/>
                <a:gd name="T9" fmla="*/ 15 h 41"/>
                <a:gd name="T10" fmla="*/ 10 w 62"/>
                <a:gd name="T11" fmla="*/ 23 h 41"/>
                <a:gd name="T12" fmla="*/ 12 w 62"/>
                <a:gd name="T13" fmla="*/ 26 h 41"/>
                <a:gd name="T14" fmla="*/ 10 w 62"/>
                <a:gd name="T15" fmla="*/ 29 h 41"/>
                <a:gd name="T16" fmla="*/ 12 w 62"/>
                <a:gd name="T17" fmla="*/ 40 h 41"/>
                <a:gd name="T18" fmla="*/ 12 w 62"/>
                <a:gd name="T19" fmla="*/ 41 h 41"/>
                <a:gd name="T20" fmla="*/ 11 w 62"/>
                <a:gd name="T21" fmla="*/ 41 h 41"/>
                <a:gd name="T22" fmla="*/ 6 w 62"/>
                <a:gd name="T23" fmla="*/ 41 h 41"/>
                <a:gd name="T24" fmla="*/ 5 w 62"/>
                <a:gd name="T25" fmla="*/ 41 h 41"/>
                <a:gd name="T26" fmla="*/ 5 w 62"/>
                <a:gd name="T27" fmla="*/ 40 h 41"/>
                <a:gd name="T28" fmla="*/ 7 w 62"/>
                <a:gd name="T29" fmla="*/ 29 h 41"/>
                <a:gd name="T30" fmla="*/ 5 w 62"/>
                <a:gd name="T31" fmla="*/ 26 h 41"/>
                <a:gd name="T32" fmla="*/ 7 w 62"/>
                <a:gd name="T33" fmla="*/ 23 h 41"/>
                <a:gd name="T34" fmla="*/ 9 w 62"/>
                <a:gd name="T35" fmla="*/ 14 h 41"/>
                <a:gd name="T36" fmla="*/ 1 w 62"/>
                <a:gd name="T37" fmla="*/ 11 h 41"/>
                <a:gd name="T38" fmla="*/ 0 w 62"/>
                <a:gd name="T39" fmla="*/ 11 h 41"/>
                <a:gd name="T40" fmla="*/ 1 w 62"/>
                <a:gd name="T41" fmla="*/ 10 h 41"/>
                <a:gd name="T42" fmla="*/ 31 w 62"/>
                <a:gd name="T43" fmla="*/ 0 h 41"/>
                <a:gd name="T44" fmla="*/ 31 w 62"/>
                <a:gd name="T45" fmla="*/ 0 h 41"/>
                <a:gd name="T46" fmla="*/ 31 w 62"/>
                <a:gd name="T47" fmla="*/ 0 h 41"/>
                <a:gd name="T48" fmla="*/ 61 w 62"/>
                <a:gd name="T49" fmla="*/ 10 h 41"/>
                <a:gd name="T50" fmla="*/ 62 w 62"/>
                <a:gd name="T51" fmla="*/ 11 h 41"/>
                <a:gd name="T52" fmla="*/ 61 w 62"/>
                <a:gd name="T53" fmla="*/ 11 h 41"/>
                <a:gd name="T54" fmla="*/ 48 w 62"/>
                <a:gd name="T55" fmla="*/ 28 h 41"/>
                <a:gd name="T56" fmla="*/ 31 w 62"/>
                <a:gd name="T57" fmla="*/ 35 h 41"/>
                <a:gd name="T58" fmla="*/ 14 w 62"/>
                <a:gd name="T59" fmla="*/ 28 h 41"/>
                <a:gd name="T60" fmla="*/ 14 w 62"/>
                <a:gd name="T61" fmla="*/ 19 h 41"/>
                <a:gd name="T62" fmla="*/ 30 w 62"/>
                <a:gd name="T63" fmla="*/ 24 h 41"/>
                <a:gd name="T64" fmla="*/ 31 w 62"/>
                <a:gd name="T65" fmla="*/ 24 h 41"/>
                <a:gd name="T66" fmla="*/ 32 w 62"/>
                <a:gd name="T67" fmla="*/ 24 h 41"/>
                <a:gd name="T68" fmla="*/ 47 w 62"/>
                <a:gd name="T69" fmla="*/ 19 h 41"/>
                <a:gd name="T70" fmla="*/ 48 w 62"/>
                <a:gd name="T71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" h="41">
                  <a:moveTo>
                    <a:pt x="61" y="1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7"/>
                    <a:pt x="10" y="19"/>
                    <a:pt x="10" y="23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1" y="28"/>
                    <a:pt x="10" y="29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1" y="41"/>
                    <a:pt x="11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5" y="41"/>
                    <a:pt x="5" y="41"/>
                  </a:cubicBezTo>
                  <a:cubicBezTo>
                    <a:pt x="5" y="41"/>
                    <a:pt x="5" y="41"/>
                    <a:pt x="5" y="40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6" y="28"/>
                    <a:pt x="5" y="27"/>
                    <a:pt x="5" y="26"/>
                  </a:cubicBezTo>
                  <a:cubicBezTo>
                    <a:pt x="5" y="25"/>
                    <a:pt x="6" y="24"/>
                    <a:pt x="7" y="23"/>
                  </a:cubicBezTo>
                  <a:cubicBezTo>
                    <a:pt x="7" y="20"/>
                    <a:pt x="8" y="17"/>
                    <a:pt x="9" y="14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0"/>
                    <a:pt x="62" y="10"/>
                    <a:pt x="62" y="11"/>
                  </a:cubicBezTo>
                  <a:cubicBezTo>
                    <a:pt x="62" y="11"/>
                    <a:pt x="61" y="11"/>
                    <a:pt x="61" y="11"/>
                  </a:cubicBezTo>
                  <a:close/>
                  <a:moveTo>
                    <a:pt x="48" y="28"/>
                  </a:moveTo>
                  <a:cubicBezTo>
                    <a:pt x="48" y="31"/>
                    <a:pt x="40" y="35"/>
                    <a:pt x="31" y="35"/>
                  </a:cubicBezTo>
                  <a:cubicBezTo>
                    <a:pt x="21" y="35"/>
                    <a:pt x="13" y="31"/>
                    <a:pt x="14" y="28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31" y="24"/>
                  </a:cubicBezTo>
                  <a:cubicBezTo>
                    <a:pt x="31" y="24"/>
                    <a:pt x="32" y="24"/>
                    <a:pt x="32" y="24"/>
                  </a:cubicBezTo>
                  <a:cubicBezTo>
                    <a:pt x="47" y="19"/>
                    <a:pt x="47" y="19"/>
                    <a:pt x="47" y="19"/>
                  </a:cubicBezTo>
                  <a:lnTo>
                    <a:pt x="48" y="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5907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六个骰子大小点</a:t>
            </a:r>
            <a:r>
              <a:rPr lang="en-US" altLang="zh-CN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4156758" y="1410388"/>
            <a:ext cx="4046875" cy="4667964"/>
            <a:chOff x="4231016" y="1410388"/>
            <a:chExt cx="4046875" cy="4667964"/>
          </a:xfrm>
        </p:grpSpPr>
        <p:grpSp>
          <p:nvGrpSpPr>
            <p:cNvPr id="94" name="Group 168"/>
            <p:cNvGrpSpPr/>
            <p:nvPr/>
          </p:nvGrpSpPr>
          <p:grpSpPr>
            <a:xfrm>
              <a:off x="4231016" y="2897992"/>
              <a:ext cx="1474186" cy="1693136"/>
              <a:chOff x="954674" y="4067178"/>
              <a:chExt cx="1474186" cy="1693136"/>
            </a:xfrm>
          </p:grpSpPr>
          <p:sp>
            <p:nvSpPr>
              <p:cNvPr id="215" name="Freeform 7"/>
              <p:cNvSpPr>
                <a:spLocks/>
              </p:cNvSpPr>
              <p:nvPr/>
            </p:nvSpPr>
            <p:spPr bwMode="auto">
              <a:xfrm>
                <a:off x="954674" y="4067178"/>
                <a:ext cx="1474186" cy="1693136"/>
              </a:xfrm>
              <a:custGeom>
                <a:avLst/>
                <a:gdLst/>
                <a:ahLst/>
                <a:cxnLst>
                  <a:cxn ang="0">
                    <a:pos x="1239" y="3"/>
                  </a:cxn>
                  <a:cxn ang="0">
                    <a:pos x="1309" y="23"/>
                  </a:cxn>
                  <a:cxn ang="0">
                    <a:pos x="1381" y="67"/>
                  </a:cxn>
                  <a:cxn ang="0">
                    <a:pos x="2055" y="694"/>
                  </a:cxn>
                  <a:cxn ang="0">
                    <a:pos x="2075" y="719"/>
                  </a:cxn>
                  <a:cxn ang="0">
                    <a:pos x="2102" y="761"/>
                  </a:cxn>
                  <a:cxn ang="0">
                    <a:pos x="2130" y="817"/>
                  </a:cxn>
                  <a:cxn ang="0">
                    <a:pos x="2153" y="887"/>
                  </a:cxn>
                  <a:cxn ang="0">
                    <a:pos x="2166" y="970"/>
                  </a:cxn>
                  <a:cxn ang="0">
                    <a:pos x="2168" y="1008"/>
                  </a:cxn>
                  <a:cxn ang="0">
                    <a:pos x="2169" y="1105"/>
                  </a:cxn>
                  <a:cxn ang="0">
                    <a:pos x="2168" y="1382"/>
                  </a:cxn>
                  <a:cxn ang="0">
                    <a:pos x="2166" y="1472"/>
                  </a:cxn>
                  <a:cxn ang="0">
                    <a:pos x="2163" y="1549"/>
                  </a:cxn>
                  <a:cxn ang="0">
                    <a:pos x="2158" y="1606"/>
                  </a:cxn>
                  <a:cxn ang="0">
                    <a:pos x="2154" y="1638"/>
                  </a:cxn>
                  <a:cxn ang="0">
                    <a:pos x="2150" y="1674"/>
                  </a:cxn>
                  <a:cxn ang="0">
                    <a:pos x="2141" y="1725"/>
                  </a:cxn>
                  <a:cxn ang="0">
                    <a:pos x="2124" y="1786"/>
                  </a:cxn>
                  <a:cxn ang="0">
                    <a:pos x="2093" y="1850"/>
                  </a:cxn>
                  <a:cxn ang="0">
                    <a:pos x="2049" y="1908"/>
                  </a:cxn>
                  <a:cxn ang="0">
                    <a:pos x="1988" y="1957"/>
                  </a:cxn>
                  <a:cxn ang="0">
                    <a:pos x="1200" y="2423"/>
                  </a:cxn>
                  <a:cxn ang="0">
                    <a:pos x="1162" y="2442"/>
                  </a:cxn>
                  <a:cxn ang="0">
                    <a:pos x="1117" y="2460"/>
                  </a:cxn>
                  <a:cxn ang="0">
                    <a:pos x="1059" y="2478"/>
                  </a:cxn>
                  <a:cxn ang="0">
                    <a:pos x="993" y="2487"/>
                  </a:cxn>
                  <a:cxn ang="0">
                    <a:pos x="922" y="2486"/>
                  </a:cxn>
                  <a:cxn ang="0">
                    <a:pos x="852" y="2468"/>
                  </a:cxn>
                  <a:cxn ang="0">
                    <a:pos x="783" y="2427"/>
                  </a:cxn>
                  <a:cxn ang="0">
                    <a:pos x="132" y="1755"/>
                  </a:cxn>
                  <a:cxn ang="0">
                    <a:pos x="126" y="1746"/>
                  </a:cxn>
                  <a:cxn ang="0">
                    <a:pos x="109" y="1719"/>
                  </a:cxn>
                  <a:cxn ang="0">
                    <a:pos x="86" y="1676"/>
                  </a:cxn>
                  <a:cxn ang="0">
                    <a:pos x="60" y="1620"/>
                  </a:cxn>
                  <a:cxn ang="0">
                    <a:pos x="35" y="1555"/>
                  </a:cxn>
                  <a:cxn ang="0">
                    <a:pos x="15" y="1482"/>
                  </a:cxn>
                  <a:cxn ang="0">
                    <a:pos x="2" y="1404"/>
                  </a:cxn>
                  <a:cxn ang="0">
                    <a:pos x="1" y="826"/>
                  </a:cxn>
                  <a:cxn ang="0">
                    <a:pos x="0" y="785"/>
                  </a:cxn>
                  <a:cxn ang="0">
                    <a:pos x="4" y="741"/>
                  </a:cxn>
                  <a:cxn ang="0">
                    <a:pos x="16" y="688"/>
                  </a:cxn>
                  <a:cxn ang="0">
                    <a:pos x="39" y="630"/>
                  </a:cxn>
                  <a:cxn ang="0">
                    <a:pos x="76" y="576"/>
                  </a:cxn>
                  <a:cxn ang="0">
                    <a:pos x="132" y="530"/>
                  </a:cxn>
                  <a:cxn ang="0">
                    <a:pos x="1014" y="54"/>
                  </a:cxn>
                  <a:cxn ang="0">
                    <a:pos x="1032" y="43"/>
                  </a:cxn>
                  <a:cxn ang="0">
                    <a:pos x="1068" y="27"/>
                  </a:cxn>
                  <a:cxn ang="0">
                    <a:pos x="1116" y="11"/>
                  </a:cxn>
                  <a:cxn ang="0">
                    <a:pos x="1174" y="1"/>
                  </a:cxn>
                </a:cxnLst>
                <a:rect l="0" t="0" r="r" b="b"/>
                <a:pathLst>
                  <a:path w="2169" h="2489">
                    <a:moveTo>
                      <a:pt x="1206" y="0"/>
                    </a:moveTo>
                    <a:lnTo>
                      <a:pt x="1239" y="3"/>
                    </a:lnTo>
                    <a:lnTo>
                      <a:pt x="1274" y="11"/>
                    </a:lnTo>
                    <a:lnTo>
                      <a:pt x="1309" y="23"/>
                    </a:lnTo>
                    <a:lnTo>
                      <a:pt x="1345" y="41"/>
                    </a:lnTo>
                    <a:lnTo>
                      <a:pt x="1381" y="67"/>
                    </a:lnTo>
                    <a:lnTo>
                      <a:pt x="2047" y="685"/>
                    </a:lnTo>
                    <a:lnTo>
                      <a:pt x="2055" y="694"/>
                    </a:lnTo>
                    <a:lnTo>
                      <a:pt x="2064" y="705"/>
                    </a:lnTo>
                    <a:lnTo>
                      <a:pt x="2075" y="719"/>
                    </a:lnTo>
                    <a:lnTo>
                      <a:pt x="2088" y="739"/>
                    </a:lnTo>
                    <a:lnTo>
                      <a:pt x="2102" y="761"/>
                    </a:lnTo>
                    <a:lnTo>
                      <a:pt x="2116" y="788"/>
                    </a:lnTo>
                    <a:lnTo>
                      <a:pt x="2130" y="817"/>
                    </a:lnTo>
                    <a:lnTo>
                      <a:pt x="2142" y="850"/>
                    </a:lnTo>
                    <a:lnTo>
                      <a:pt x="2153" y="887"/>
                    </a:lnTo>
                    <a:lnTo>
                      <a:pt x="2161" y="927"/>
                    </a:lnTo>
                    <a:lnTo>
                      <a:pt x="2166" y="970"/>
                    </a:lnTo>
                    <a:lnTo>
                      <a:pt x="2166" y="987"/>
                    </a:lnTo>
                    <a:lnTo>
                      <a:pt x="2168" y="1008"/>
                    </a:lnTo>
                    <a:lnTo>
                      <a:pt x="2168" y="1068"/>
                    </a:lnTo>
                    <a:lnTo>
                      <a:pt x="2169" y="1105"/>
                    </a:lnTo>
                    <a:lnTo>
                      <a:pt x="2169" y="1334"/>
                    </a:lnTo>
                    <a:lnTo>
                      <a:pt x="2168" y="1382"/>
                    </a:lnTo>
                    <a:lnTo>
                      <a:pt x="2168" y="1428"/>
                    </a:lnTo>
                    <a:lnTo>
                      <a:pt x="2166" y="1472"/>
                    </a:lnTo>
                    <a:lnTo>
                      <a:pt x="2165" y="1512"/>
                    </a:lnTo>
                    <a:lnTo>
                      <a:pt x="2163" y="1549"/>
                    </a:lnTo>
                    <a:lnTo>
                      <a:pt x="2160" y="1581"/>
                    </a:lnTo>
                    <a:lnTo>
                      <a:pt x="2158" y="1606"/>
                    </a:lnTo>
                    <a:lnTo>
                      <a:pt x="2154" y="1625"/>
                    </a:lnTo>
                    <a:lnTo>
                      <a:pt x="2154" y="1638"/>
                    </a:lnTo>
                    <a:lnTo>
                      <a:pt x="2153" y="1654"/>
                    </a:lnTo>
                    <a:lnTo>
                      <a:pt x="2150" y="1674"/>
                    </a:lnTo>
                    <a:lnTo>
                      <a:pt x="2147" y="1698"/>
                    </a:lnTo>
                    <a:lnTo>
                      <a:pt x="2141" y="1725"/>
                    </a:lnTo>
                    <a:lnTo>
                      <a:pt x="2133" y="1755"/>
                    </a:lnTo>
                    <a:lnTo>
                      <a:pt x="2124" y="1786"/>
                    </a:lnTo>
                    <a:lnTo>
                      <a:pt x="2110" y="1818"/>
                    </a:lnTo>
                    <a:lnTo>
                      <a:pt x="2093" y="1850"/>
                    </a:lnTo>
                    <a:lnTo>
                      <a:pt x="2073" y="1880"/>
                    </a:lnTo>
                    <a:lnTo>
                      <a:pt x="2049" y="1908"/>
                    </a:lnTo>
                    <a:lnTo>
                      <a:pt x="2021" y="1935"/>
                    </a:lnTo>
                    <a:lnTo>
                      <a:pt x="1988" y="1957"/>
                    </a:lnTo>
                    <a:lnTo>
                      <a:pt x="1202" y="2421"/>
                    </a:lnTo>
                    <a:lnTo>
                      <a:pt x="1200" y="2423"/>
                    </a:lnTo>
                    <a:lnTo>
                      <a:pt x="1191" y="2427"/>
                    </a:lnTo>
                    <a:lnTo>
                      <a:pt x="1162" y="2442"/>
                    </a:lnTo>
                    <a:lnTo>
                      <a:pt x="1141" y="2451"/>
                    </a:lnTo>
                    <a:lnTo>
                      <a:pt x="1117" y="2460"/>
                    </a:lnTo>
                    <a:lnTo>
                      <a:pt x="1089" y="2469"/>
                    </a:lnTo>
                    <a:lnTo>
                      <a:pt x="1059" y="2478"/>
                    </a:lnTo>
                    <a:lnTo>
                      <a:pt x="1026" y="2484"/>
                    </a:lnTo>
                    <a:lnTo>
                      <a:pt x="993" y="2487"/>
                    </a:lnTo>
                    <a:lnTo>
                      <a:pt x="958" y="2489"/>
                    </a:lnTo>
                    <a:lnTo>
                      <a:pt x="922" y="2486"/>
                    </a:lnTo>
                    <a:lnTo>
                      <a:pt x="887" y="2480"/>
                    </a:lnTo>
                    <a:lnTo>
                      <a:pt x="852" y="2468"/>
                    </a:lnTo>
                    <a:lnTo>
                      <a:pt x="816" y="2451"/>
                    </a:lnTo>
                    <a:lnTo>
                      <a:pt x="783" y="2427"/>
                    </a:lnTo>
                    <a:lnTo>
                      <a:pt x="750" y="2398"/>
                    </a:lnTo>
                    <a:lnTo>
                      <a:pt x="132" y="1755"/>
                    </a:lnTo>
                    <a:lnTo>
                      <a:pt x="131" y="1753"/>
                    </a:lnTo>
                    <a:lnTo>
                      <a:pt x="126" y="1746"/>
                    </a:lnTo>
                    <a:lnTo>
                      <a:pt x="119" y="1733"/>
                    </a:lnTo>
                    <a:lnTo>
                      <a:pt x="109" y="1719"/>
                    </a:lnTo>
                    <a:lnTo>
                      <a:pt x="98" y="1698"/>
                    </a:lnTo>
                    <a:lnTo>
                      <a:pt x="86" y="1676"/>
                    </a:lnTo>
                    <a:lnTo>
                      <a:pt x="73" y="1649"/>
                    </a:lnTo>
                    <a:lnTo>
                      <a:pt x="60" y="1620"/>
                    </a:lnTo>
                    <a:lnTo>
                      <a:pt x="48" y="1588"/>
                    </a:lnTo>
                    <a:lnTo>
                      <a:pt x="35" y="1555"/>
                    </a:lnTo>
                    <a:lnTo>
                      <a:pt x="24" y="1518"/>
                    </a:lnTo>
                    <a:lnTo>
                      <a:pt x="15" y="1482"/>
                    </a:lnTo>
                    <a:lnTo>
                      <a:pt x="7" y="1443"/>
                    </a:lnTo>
                    <a:lnTo>
                      <a:pt x="2" y="1404"/>
                    </a:lnTo>
                    <a:lnTo>
                      <a:pt x="1" y="1363"/>
                    </a:lnTo>
                    <a:lnTo>
                      <a:pt x="1" y="826"/>
                    </a:lnTo>
                    <a:lnTo>
                      <a:pt x="0" y="817"/>
                    </a:lnTo>
                    <a:lnTo>
                      <a:pt x="0" y="785"/>
                    </a:lnTo>
                    <a:lnTo>
                      <a:pt x="1" y="765"/>
                    </a:lnTo>
                    <a:lnTo>
                      <a:pt x="4" y="741"/>
                    </a:lnTo>
                    <a:lnTo>
                      <a:pt x="9" y="715"/>
                    </a:lnTo>
                    <a:lnTo>
                      <a:pt x="16" y="688"/>
                    </a:lnTo>
                    <a:lnTo>
                      <a:pt x="26" y="660"/>
                    </a:lnTo>
                    <a:lnTo>
                      <a:pt x="39" y="630"/>
                    </a:lnTo>
                    <a:lnTo>
                      <a:pt x="55" y="603"/>
                    </a:lnTo>
                    <a:lnTo>
                      <a:pt x="76" y="576"/>
                    </a:lnTo>
                    <a:lnTo>
                      <a:pt x="101" y="552"/>
                    </a:lnTo>
                    <a:lnTo>
                      <a:pt x="132" y="530"/>
                    </a:lnTo>
                    <a:lnTo>
                      <a:pt x="1012" y="55"/>
                    </a:lnTo>
                    <a:lnTo>
                      <a:pt x="1014" y="54"/>
                    </a:lnTo>
                    <a:lnTo>
                      <a:pt x="1021" y="49"/>
                    </a:lnTo>
                    <a:lnTo>
                      <a:pt x="1032" y="43"/>
                    </a:lnTo>
                    <a:lnTo>
                      <a:pt x="1048" y="34"/>
                    </a:lnTo>
                    <a:lnTo>
                      <a:pt x="1068" y="27"/>
                    </a:lnTo>
                    <a:lnTo>
                      <a:pt x="1090" y="18"/>
                    </a:lnTo>
                    <a:lnTo>
                      <a:pt x="1116" y="11"/>
                    </a:lnTo>
                    <a:lnTo>
                      <a:pt x="1144" y="5"/>
                    </a:lnTo>
                    <a:lnTo>
                      <a:pt x="1174" y="1"/>
                    </a:lnTo>
                    <a:lnTo>
                      <a:pt x="1206" y="0"/>
                    </a:lnTo>
                    <a:close/>
                  </a:path>
                </a:pathLst>
              </a:custGeom>
              <a:solidFill>
                <a:srgbClr val="F5A6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12"/>
              <p:cNvSpPr>
                <a:spLocks/>
              </p:cNvSpPr>
              <p:nvPr/>
            </p:nvSpPr>
            <p:spPr bwMode="auto">
              <a:xfrm>
                <a:off x="1160515" y="4422002"/>
                <a:ext cx="218952" cy="145515"/>
              </a:xfrm>
              <a:custGeom>
                <a:avLst/>
                <a:gdLst/>
                <a:ahLst/>
                <a:cxnLst>
                  <a:cxn ang="0">
                    <a:pos x="160" y="0"/>
                  </a:cxn>
                  <a:cxn ang="0">
                    <a:pos x="193" y="3"/>
                  </a:cxn>
                  <a:cxn ang="0">
                    <a:pos x="222" y="9"/>
                  </a:cxn>
                  <a:cxn ang="0">
                    <a:pos x="250" y="19"/>
                  </a:cxn>
                  <a:cxn ang="0">
                    <a:pos x="274" y="32"/>
                  </a:cxn>
                  <a:cxn ang="0">
                    <a:pos x="293" y="48"/>
                  </a:cxn>
                  <a:cxn ang="0">
                    <a:pos x="309" y="66"/>
                  </a:cxn>
                  <a:cxn ang="0">
                    <a:pos x="318" y="86"/>
                  </a:cxn>
                  <a:cxn ang="0">
                    <a:pos x="321" y="108"/>
                  </a:cxn>
                  <a:cxn ang="0">
                    <a:pos x="318" y="130"/>
                  </a:cxn>
                  <a:cxn ang="0">
                    <a:pos x="309" y="149"/>
                  </a:cxn>
                  <a:cxn ang="0">
                    <a:pos x="293" y="168"/>
                  </a:cxn>
                  <a:cxn ang="0">
                    <a:pos x="274" y="182"/>
                  </a:cxn>
                  <a:cxn ang="0">
                    <a:pos x="250" y="196"/>
                  </a:cxn>
                  <a:cxn ang="0">
                    <a:pos x="222" y="206"/>
                  </a:cxn>
                  <a:cxn ang="0">
                    <a:pos x="193" y="212"/>
                  </a:cxn>
                  <a:cxn ang="0">
                    <a:pos x="160" y="214"/>
                  </a:cxn>
                  <a:cxn ang="0">
                    <a:pos x="127" y="212"/>
                  </a:cxn>
                  <a:cxn ang="0">
                    <a:pos x="98" y="206"/>
                  </a:cxn>
                  <a:cxn ang="0">
                    <a:pos x="70" y="196"/>
                  </a:cxn>
                  <a:cxn ang="0">
                    <a:pos x="46" y="182"/>
                  </a:cxn>
                  <a:cxn ang="0">
                    <a:pos x="27" y="168"/>
                  </a:cxn>
                  <a:cxn ang="0">
                    <a:pos x="12" y="149"/>
                  </a:cxn>
                  <a:cxn ang="0">
                    <a:pos x="4" y="130"/>
                  </a:cxn>
                  <a:cxn ang="0">
                    <a:pos x="0" y="108"/>
                  </a:cxn>
                  <a:cxn ang="0">
                    <a:pos x="4" y="86"/>
                  </a:cxn>
                  <a:cxn ang="0">
                    <a:pos x="12" y="66"/>
                  </a:cxn>
                  <a:cxn ang="0">
                    <a:pos x="27" y="48"/>
                  </a:cxn>
                  <a:cxn ang="0">
                    <a:pos x="46" y="32"/>
                  </a:cxn>
                  <a:cxn ang="0">
                    <a:pos x="70" y="19"/>
                  </a:cxn>
                  <a:cxn ang="0">
                    <a:pos x="98" y="9"/>
                  </a:cxn>
                  <a:cxn ang="0">
                    <a:pos x="127" y="3"/>
                  </a:cxn>
                  <a:cxn ang="0">
                    <a:pos x="160" y="0"/>
                  </a:cxn>
                </a:cxnLst>
                <a:rect l="0" t="0" r="r" b="b"/>
                <a:pathLst>
                  <a:path w="321" h="214">
                    <a:moveTo>
                      <a:pt x="160" y="0"/>
                    </a:moveTo>
                    <a:lnTo>
                      <a:pt x="193" y="3"/>
                    </a:lnTo>
                    <a:lnTo>
                      <a:pt x="222" y="9"/>
                    </a:lnTo>
                    <a:lnTo>
                      <a:pt x="250" y="19"/>
                    </a:lnTo>
                    <a:lnTo>
                      <a:pt x="274" y="32"/>
                    </a:lnTo>
                    <a:lnTo>
                      <a:pt x="293" y="48"/>
                    </a:lnTo>
                    <a:lnTo>
                      <a:pt x="309" y="66"/>
                    </a:lnTo>
                    <a:lnTo>
                      <a:pt x="318" y="86"/>
                    </a:lnTo>
                    <a:lnTo>
                      <a:pt x="321" y="108"/>
                    </a:lnTo>
                    <a:lnTo>
                      <a:pt x="318" y="130"/>
                    </a:lnTo>
                    <a:lnTo>
                      <a:pt x="309" y="149"/>
                    </a:lnTo>
                    <a:lnTo>
                      <a:pt x="293" y="168"/>
                    </a:lnTo>
                    <a:lnTo>
                      <a:pt x="274" y="182"/>
                    </a:lnTo>
                    <a:lnTo>
                      <a:pt x="250" y="196"/>
                    </a:lnTo>
                    <a:lnTo>
                      <a:pt x="222" y="206"/>
                    </a:lnTo>
                    <a:lnTo>
                      <a:pt x="193" y="212"/>
                    </a:lnTo>
                    <a:lnTo>
                      <a:pt x="160" y="214"/>
                    </a:lnTo>
                    <a:lnTo>
                      <a:pt x="127" y="212"/>
                    </a:lnTo>
                    <a:lnTo>
                      <a:pt x="98" y="206"/>
                    </a:lnTo>
                    <a:lnTo>
                      <a:pt x="70" y="196"/>
                    </a:lnTo>
                    <a:lnTo>
                      <a:pt x="46" y="182"/>
                    </a:lnTo>
                    <a:lnTo>
                      <a:pt x="27" y="168"/>
                    </a:lnTo>
                    <a:lnTo>
                      <a:pt x="12" y="149"/>
                    </a:lnTo>
                    <a:lnTo>
                      <a:pt x="4" y="130"/>
                    </a:lnTo>
                    <a:lnTo>
                      <a:pt x="0" y="108"/>
                    </a:lnTo>
                    <a:lnTo>
                      <a:pt x="4" y="86"/>
                    </a:lnTo>
                    <a:lnTo>
                      <a:pt x="12" y="66"/>
                    </a:lnTo>
                    <a:lnTo>
                      <a:pt x="27" y="48"/>
                    </a:lnTo>
                    <a:lnTo>
                      <a:pt x="46" y="32"/>
                    </a:lnTo>
                    <a:lnTo>
                      <a:pt x="70" y="19"/>
                    </a:lnTo>
                    <a:lnTo>
                      <a:pt x="98" y="9"/>
                    </a:lnTo>
                    <a:lnTo>
                      <a:pt x="127" y="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Freeform 13"/>
              <p:cNvSpPr>
                <a:spLocks/>
              </p:cNvSpPr>
              <p:nvPr/>
            </p:nvSpPr>
            <p:spPr bwMode="auto">
              <a:xfrm>
                <a:off x="1950157" y="5152417"/>
                <a:ext cx="165914" cy="179513"/>
              </a:xfrm>
              <a:custGeom>
                <a:avLst/>
                <a:gdLst/>
                <a:ahLst/>
                <a:cxnLst>
                  <a:cxn ang="0">
                    <a:pos x="163" y="0"/>
                  </a:cxn>
                  <a:cxn ang="0">
                    <a:pos x="184" y="0"/>
                  </a:cxn>
                  <a:cxn ang="0">
                    <a:pos x="204" y="5"/>
                  </a:cxn>
                  <a:cxn ang="0">
                    <a:pos x="221" y="15"/>
                  </a:cxn>
                  <a:cxn ang="0">
                    <a:pos x="233" y="30"/>
                  </a:cxn>
                  <a:cxn ang="0">
                    <a:pos x="242" y="48"/>
                  </a:cxn>
                  <a:cxn ang="0">
                    <a:pos x="244" y="70"/>
                  </a:cxn>
                  <a:cxn ang="0">
                    <a:pos x="243" y="93"/>
                  </a:cxn>
                  <a:cxn ang="0">
                    <a:pos x="238" y="117"/>
                  </a:cxn>
                  <a:cxn ang="0">
                    <a:pos x="227" y="143"/>
                  </a:cxn>
                  <a:cxn ang="0">
                    <a:pos x="214" y="169"/>
                  </a:cxn>
                  <a:cxn ang="0">
                    <a:pos x="195" y="193"/>
                  </a:cxn>
                  <a:cxn ang="0">
                    <a:pos x="173" y="216"/>
                  </a:cxn>
                  <a:cxn ang="0">
                    <a:pos x="151" y="235"/>
                  </a:cxn>
                  <a:cxn ang="0">
                    <a:pos x="127" y="249"/>
                  </a:cxn>
                  <a:cxn ang="0">
                    <a:pos x="104" y="259"/>
                  </a:cxn>
                  <a:cxn ang="0">
                    <a:pos x="80" y="265"/>
                  </a:cxn>
                  <a:cxn ang="0">
                    <a:pos x="60" y="265"/>
                  </a:cxn>
                  <a:cxn ang="0">
                    <a:pos x="40" y="260"/>
                  </a:cxn>
                  <a:cxn ang="0">
                    <a:pos x="24" y="251"/>
                  </a:cxn>
                  <a:cxn ang="0">
                    <a:pos x="11" y="236"/>
                  </a:cxn>
                  <a:cxn ang="0">
                    <a:pos x="3" y="218"/>
                  </a:cxn>
                  <a:cxn ang="0">
                    <a:pos x="0" y="197"/>
                  </a:cxn>
                  <a:cxn ang="0">
                    <a:pos x="1" y="174"/>
                  </a:cxn>
                  <a:cxn ang="0">
                    <a:pos x="6" y="148"/>
                  </a:cxn>
                  <a:cxn ang="0">
                    <a:pos x="17" y="122"/>
                  </a:cxn>
                  <a:cxn ang="0">
                    <a:pos x="30" y="97"/>
                  </a:cxn>
                  <a:cxn ang="0">
                    <a:pos x="49" y="72"/>
                  </a:cxn>
                  <a:cxn ang="0">
                    <a:pos x="71" y="49"/>
                  </a:cxn>
                  <a:cxn ang="0">
                    <a:pos x="93" y="31"/>
                  </a:cxn>
                  <a:cxn ang="0">
                    <a:pos x="117" y="16"/>
                  </a:cxn>
                  <a:cxn ang="0">
                    <a:pos x="140" y="6"/>
                  </a:cxn>
                  <a:cxn ang="0">
                    <a:pos x="163" y="0"/>
                  </a:cxn>
                </a:cxnLst>
                <a:rect l="0" t="0" r="r" b="b"/>
                <a:pathLst>
                  <a:path w="244" h="265">
                    <a:moveTo>
                      <a:pt x="163" y="0"/>
                    </a:moveTo>
                    <a:lnTo>
                      <a:pt x="184" y="0"/>
                    </a:lnTo>
                    <a:lnTo>
                      <a:pt x="204" y="5"/>
                    </a:lnTo>
                    <a:lnTo>
                      <a:pt x="221" y="15"/>
                    </a:lnTo>
                    <a:lnTo>
                      <a:pt x="233" y="30"/>
                    </a:lnTo>
                    <a:lnTo>
                      <a:pt x="242" y="48"/>
                    </a:lnTo>
                    <a:lnTo>
                      <a:pt x="244" y="70"/>
                    </a:lnTo>
                    <a:lnTo>
                      <a:pt x="243" y="93"/>
                    </a:lnTo>
                    <a:lnTo>
                      <a:pt x="238" y="117"/>
                    </a:lnTo>
                    <a:lnTo>
                      <a:pt x="227" y="143"/>
                    </a:lnTo>
                    <a:lnTo>
                      <a:pt x="214" y="169"/>
                    </a:lnTo>
                    <a:lnTo>
                      <a:pt x="195" y="193"/>
                    </a:lnTo>
                    <a:lnTo>
                      <a:pt x="173" y="216"/>
                    </a:lnTo>
                    <a:lnTo>
                      <a:pt x="151" y="235"/>
                    </a:lnTo>
                    <a:lnTo>
                      <a:pt x="127" y="249"/>
                    </a:lnTo>
                    <a:lnTo>
                      <a:pt x="104" y="259"/>
                    </a:lnTo>
                    <a:lnTo>
                      <a:pt x="80" y="265"/>
                    </a:lnTo>
                    <a:lnTo>
                      <a:pt x="60" y="265"/>
                    </a:lnTo>
                    <a:lnTo>
                      <a:pt x="40" y="260"/>
                    </a:lnTo>
                    <a:lnTo>
                      <a:pt x="24" y="251"/>
                    </a:lnTo>
                    <a:lnTo>
                      <a:pt x="11" y="236"/>
                    </a:lnTo>
                    <a:lnTo>
                      <a:pt x="3" y="218"/>
                    </a:lnTo>
                    <a:lnTo>
                      <a:pt x="0" y="197"/>
                    </a:lnTo>
                    <a:lnTo>
                      <a:pt x="1" y="174"/>
                    </a:lnTo>
                    <a:lnTo>
                      <a:pt x="6" y="148"/>
                    </a:lnTo>
                    <a:lnTo>
                      <a:pt x="17" y="122"/>
                    </a:lnTo>
                    <a:lnTo>
                      <a:pt x="30" y="97"/>
                    </a:lnTo>
                    <a:lnTo>
                      <a:pt x="49" y="72"/>
                    </a:lnTo>
                    <a:lnTo>
                      <a:pt x="71" y="49"/>
                    </a:lnTo>
                    <a:lnTo>
                      <a:pt x="93" y="31"/>
                    </a:lnTo>
                    <a:lnTo>
                      <a:pt x="117" y="16"/>
                    </a:lnTo>
                    <a:lnTo>
                      <a:pt x="140" y="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Freeform 14"/>
              <p:cNvSpPr>
                <a:spLocks/>
              </p:cNvSpPr>
              <p:nvPr/>
            </p:nvSpPr>
            <p:spPr bwMode="auto">
              <a:xfrm>
                <a:off x="1349059" y="5038181"/>
                <a:ext cx="127835" cy="180873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2" y="2"/>
                  </a:cxn>
                  <a:cxn ang="0">
                    <a:pos x="69" y="11"/>
                  </a:cxn>
                  <a:cxn ang="0">
                    <a:pos x="86" y="24"/>
                  </a:cxn>
                  <a:cxn ang="0">
                    <a:pos x="104" y="40"/>
                  </a:cxn>
                  <a:cxn ang="0">
                    <a:pos x="121" y="61"/>
                  </a:cxn>
                  <a:cxn ang="0">
                    <a:pos x="138" y="84"/>
                  </a:cxn>
                  <a:cxn ang="0">
                    <a:pos x="154" y="110"/>
                  </a:cxn>
                  <a:cxn ang="0">
                    <a:pos x="168" y="137"/>
                  </a:cxn>
                  <a:cxn ang="0">
                    <a:pos x="178" y="164"/>
                  </a:cxn>
                  <a:cxn ang="0">
                    <a:pos x="184" y="188"/>
                  </a:cxn>
                  <a:cxn ang="0">
                    <a:pos x="187" y="210"/>
                  </a:cxn>
                  <a:cxn ang="0">
                    <a:pos x="186" y="230"/>
                  </a:cxn>
                  <a:cxn ang="0">
                    <a:pos x="182" y="245"/>
                  </a:cxn>
                  <a:cxn ang="0">
                    <a:pos x="176" y="258"/>
                  </a:cxn>
                  <a:cxn ang="0">
                    <a:pos x="165" y="265"/>
                  </a:cxn>
                  <a:cxn ang="0">
                    <a:pos x="152" y="266"/>
                  </a:cxn>
                  <a:cxn ang="0">
                    <a:pos x="136" y="264"/>
                  </a:cxn>
                  <a:cxn ang="0">
                    <a:pos x="119" y="255"/>
                  </a:cxn>
                  <a:cxn ang="0">
                    <a:pos x="101" y="242"/>
                  </a:cxn>
                  <a:cxn ang="0">
                    <a:pos x="83" y="226"/>
                  </a:cxn>
                  <a:cxn ang="0">
                    <a:pos x="65" y="205"/>
                  </a:cxn>
                  <a:cxn ang="0">
                    <a:pos x="49" y="182"/>
                  </a:cxn>
                  <a:cxn ang="0">
                    <a:pos x="33" y="156"/>
                  </a:cxn>
                  <a:cxn ang="0">
                    <a:pos x="20" y="129"/>
                  </a:cxn>
                  <a:cxn ang="0">
                    <a:pos x="10" y="102"/>
                  </a:cxn>
                  <a:cxn ang="0">
                    <a:pos x="3" y="78"/>
                  </a:cxn>
                  <a:cxn ang="0">
                    <a:pos x="0" y="56"/>
                  </a:cxn>
                  <a:cxn ang="0">
                    <a:pos x="0" y="36"/>
                  </a:cxn>
                  <a:cxn ang="0">
                    <a:pos x="4" y="21"/>
                  </a:cxn>
                  <a:cxn ang="0">
                    <a:pos x="11" y="8"/>
                  </a:cxn>
                  <a:cxn ang="0">
                    <a:pos x="22" y="1"/>
                  </a:cxn>
                  <a:cxn ang="0">
                    <a:pos x="36" y="0"/>
                  </a:cxn>
                </a:cxnLst>
                <a:rect l="0" t="0" r="r" b="b"/>
                <a:pathLst>
                  <a:path w="187" h="266">
                    <a:moveTo>
                      <a:pt x="36" y="0"/>
                    </a:moveTo>
                    <a:lnTo>
                      <a:pt x="52" y="2"/>
                    </a:lnTo>
                    <a:lnTo>
                      <a:pt x="69" y="11"/>
                    </a:lnTo>
                    <a:lnTo>
                      <a:pt x="86" y="24"/>
                    </a:lnTo>
                    <a:lnTo>
                      <a:pt x="104" y="40"/>
                    </a:lnTo>
                    <a:lnTo>
                      <a:pt x="121" y="61"/>
                    </a:lnTo>
                    <a:lnTo>
                      <a:pt x="138" y="84"/>
                    </a:lnTo>
                    <a:lnTo>
                      <a:pt x="154" y="110"/>
                    </a:lnTo>
                    <a:lnTo>
                      <a:pt x="168" y="137"/>
                    </a:lnTo>
                    <a:lnTo>
                      <a:pt x="178" y="164"/>
                    </a:lnTo>
                    <a:lnTo>
                      <a:pt x="184" y="188"/>
                    </a:lnTo>
                    <a:lnTo>
                      <a:pt x="187" y="210"/>
                    </a:lnTo>
                    <a:lnTo>
                      <a:pt x="186" y="230"/>
                    </a:lnTo>
                    <a:lnTo>
                      <a:pt x="182" y="245"/>
                    </a:lnTo>
                    <a:lnTo>
                      <a:pt x="176" y="258"/>
                    </a:lnTo>
                    <a:lnTo>
                      <a:pt x="165" y="265"/>
                    </a:lnTo>
                    <a:lnTo>
                      <a:pt x="152" y="266"/>
                    </a:lnTo>
                    <a:lnTo>
                      <a:pt x="136" y="264"/>
                    </a:lnTo>
                    <a:lnTo>
                      <a:pt x="119" y="255"/>
                    </a:lnTo>
                    <a:lnTo>
                      <a:pt x="101" y="242"/>
                    </a:lnTo>
                    <a:lnTo>
                      <a:pt x="83" y="226"/>
                    </a:lnTo>
                    <a:lnTo>
                      <a:pt x="65" y="205"/>
                    </a:lnTo>
                    <a:lnTo>
                      <a:pt x="49" y="182"/>
                    </a:lnTo>
                    <a:lnTo>
                      <a:pt x="33" y="156"/>
                    </a:lnTo>
                    <a:lnTo>
                      <a:pt x="20" y="129"/>
                    </a:lnTo>
                    <a:lnTo>
                      <a:pt x="10" y="102"/>
                    </a:lnTo>
                    <a:lnTo>
                      <a:pt x="3" y="78"/>
                    </a:lnTo>
                    <a:lnTo>
                      <a:pt x="0" y="56"/>
                    </a:lnTo>
                    <a:lnTo>
                      <a:pt x="0" y="36"/>
                    </a:lnTo>
                    <a:lnTo>
                      <a:pt x="4" y="21"/>
                    </a:lnTo>
                    <a:lnTo>
                      <a:pt x="11" y="8"/>
                    </a:lnTo>
                    <a:lnTo>
                      <a:pt x="22" y="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Freeform 15"/>
              <p:cNvSpPr>
                <a:spLocks/>
              </p:cNvSpPr>
              <p:nvPr/>
            </p:nvSpPr>
            <p:spPr bwMode="auto">
              <a:xfrm>
                <a:off x="1013152" y="4677795"/>
                <a:ext cx="126476" cy="180873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51" y="2"/>
                  </a:cxn>
                  <a:cxn ang="0">
                    <a:pos x="67" y="11"/>
                  </a:cxn>
                  <a:cxn ang="0">
                    <a:pos x="85" y="24"/>
                  </a:cxn>
                  <a:cxn ang="0">
                    <a:pos x="102" y="40"/>
                  </a:cxn>
                  <a:cxn ang="0">
                    <a:pos x="121" y="61"/>
                  </a:cxn>
                  <a:cxn ang="0">
                    <a:pos x="138" y="84"/>
                  </a:cxn>
                  <a:cxn ang="0">
                    <a:pos x="154" y="110"/>
                  </a:cxn>
                  <a:cxn ang="0">
                    <a:pos x="167" y="136"/>
                  </a:cxn>
                  <a:cxn ang="0">
                    <a:pos x="177" y="163"/>
                  </a:cxn>
                  <a:cxn ang="0">
                    <a:pos x="183" y="188"/>
                  </a:cxn>
                  <a:cxn ang="0">
                    <a:pos x="185" y="210"/>
                  </a:cxn>
                  <a:cxn ang="0">
                    <a:pos x="185" y="229"/>
                  </a:cxn>
                  <a:cxn ang="0">
                    <a:pos x="182" y="245"/>
                  </a:cxn>
                  <a:cxn ang="0">
                    <a:pos x="174" y="257"/>
                  </a:cxn>
                  <a:cxn ang="0">
                    <a:pos x="163" y="265"/>
                  </a:cxn>
                  <a:cxn ang="0">
                    <a:pos x="150" y="266"/>
                  </a:cxn>
                  <a:cxn ang="0">
                    <a:pos x="134" y="263"/>
                  </a:cxn>
                  <a:cxn ang="0">
                    <a:pos x="118" y="255"/>
                  </a:cxn>
                  <a:cxn ang="0">
                    <a:pos x="100" y="241"/>
                  </a:cxn>
                  <a:cxn ang="0">
                    <a:pos x="83" y="226"/>
                  </a:cxn>
                  <a:cxn ang="0">
                    <a:pos x="65" y="205"/>
                  </a:cxn>
                  <a:cxn ang="0">
                    <a:pos x="49" y="182"/>
                  </a:cxn>
                  <a:cxn ang="0">
                    <a:pos x="33" y="156"/>
                  </a:cxn>
                  <a:cxn ang="0">
                    <a:pos x="19" y="129"/>
                  </a:cxn>
                  <a:cxn ang="0">
                    <a:pos x="10" y="102"/>
                  </a:cxn>
                  <a:cxn ang="0">
                    <a:pos x="2" y="78"/>
                  </a:cxn>
                  <a:cxn ang="0">
                    <a:pos x="0" y="56"/>
                  </a:cxn>
                  <a:cxn ang="0">
                    <a:pos x="0" y="36"/>
                  </a:cxn>
                  <a:cxn ang="0">
                    <a:pos x="3" y="20"/>
                  </a:cxn>
                  <a:cxn ang="0">
                    <a:pos x="11" y="8"/>
                  </a:cxn>
                  <a:cxn ang="0">
                    <a:pos x="22" y="1"/>
                  </a:cxn>
                  <a:cxn ang="0">
                    <a:pos x="35" y="0"/>
                  </a:cxn>
                </a:cxnLst>
                <a:rect l="0" t="0" r="r" b="b"/>
                <a:pathLst>
                  <a:path w="185" h="266">
                    <a:moveTo>
                      <a:pt x="35" y="0"/>
                    </a:moveTo>
                    <a:lnTo>
                      <a:pt x="51" y="2"/>
                    </a:lnTo>
                    <a:lnTo>
                      <a:pt x="67" y="11"/>
                    </a:lnTo>
                    <a:lnTo>
                      <a:pt x="85" y="24"/>
                    </a:lnTo>
                    <a:lnTo>
                      <a:pt x="102" y="40"/>
                    </a:lnTo>
                    <a:lnTo>
                      <a:pt x="121" y="61"/>
                    </a:lnTo>
                    <a:lnTo>
                      <a:pt x="138" y="84"/>
                    </a:lnTo>
                    <a:lnTo>
                      <a:pt x="154" y="110"/>
                    </a:lnTo>
                    <a:lnTo>
                      <a:pt x="167" y="136"/>
                    </a:lnTo>
                    <a:lnTo>
                      <a:pt x="177" y="163"/>
                    </a:lnTo>
                    <a:lnTo>
                      <a:pt x="183" y="188"/>
                    </a:lnTo>
                    <a:lnTo>
                      <a:pt x="185" y="210"/>
                    </a:lnTo>
                    <a:lnTo>
                      <a:pt x="185" y="229"/>
                    </a:lnTo>
                    <a:lnTo>
                      <a:pt x="182" y="245"/>
                    </a:lnTo>
                    <a:lnTo>
                      <a:pt x="174" y="257"/>
                    </a:lnTo>
                    <a:lnTo>
                      <a:pt x="163" y="265"/>
                    </a:lnTo>
                    <a:lnTo>
                      <a:pt x="150" y="266"/>
                    </a:lnTo>
                    <a:lnTo>
                      <a:pt x="134" y="263"/>
                    </a:lnTo>
                    <a:lnTo>
                      <a:pt x="118" y="255"/>
                    </a:lnTo>
                    <a:lnTo>
                      <a:pt x="100" y="241"/>
                    </a:lnTo>
                    <a:lnTo>
                      <a:pt x="83" y="226"/>
                    </a:lnTo>
                    <a:lnTo>
                      <a:pt x="65" y="205"/>
                    </a:lnTo>
                    <a:lnTo>
                      <a:pt x="49" y="182"/>
                    </a:lnTo>
                    <a:lnTo>
                      <a:pt x="33" y="156"/>
                    </a:lnTo>
                    <a:lnTo>
                      <a:pt x="19" y="129"/>
                    </a:lnTo>
                    <a:lnTo>
                      <a:pt x="10" y="102"/>
                    </a:lnTo>
                    <a:lnTo>
                      <a:pt x="2" y="78"/>
                    </a:lnTo>
                    <a:lnTo>
                      <a:pt x="0" y="56"/>
                    </a:lnTo>
                    <a:lnTo>
                      <a:pt x="0" y="36"/>
                    </a:lnTo>
                    <a:lnTo>
                      <a:pt x="3" y="20"/>
                    </a:lnTo>
                    <a:lnTo>
                      <a:pt x="11" y="8"/>
                    </a:lnTo>
                    <a:lnTo>
                      <a:pt x="22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Freeform 16"/>
              <p:cNvSpPr>
                <a:spLocks/>
              </p:cNvSpPr>
              <p:nvPr/>
            </p:nvSpPr>
            <p:spPr bwMode="auto">
              <a:xfrm>
                <a:off x="1353140" y="5405367"/>
                <a:ext cx="126476" cy="180873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53" y="4"/>
                  </a:cxn>
                  <a:cxn ang="0">
                    <a:pos x="69" y="11"/>
                  </a:cxn>
                  <a:cxn ang="0">
                    <a:pos x="87" y="24"/>
                  </a:cxn>
                  <a:cxn ang="0">
                    <a:pos x="104" y="40"/>
                  </a:cxn>
                  <a:cxn ang="0">
                    <a:pos x="122" y="61"/>
                  </a:cxn>
                  <a:cxn ang="0">
                    <a:pos x="140" y="84"/>
                  </a:cxn>
                  <a:cxn ang="0">
                    <a:pos x="155" y="110"/>
                  </a:cxn>
                  <a:cxn ang="0">
                    <a:pos x="169" y="137"/>
                  </a:cxn>
                  <a:cxn ang="0">
                    <a:pos x="179" y="164"/>
                  </a:cxn>
                  <a:cxn ang="0">
                    <a:pos x="185" y="188"/>
                  </a:cxn>
                  <a:cxn ang="0">
                    <a:pos x="187" y="210"/>
                  </a:cxn>
                  <a:cxn ang="0">
                    <a:pos x="187" y="230"/>
                  </a:cxn>
                  <a:cxn ang="0">
                    <a:pos x="184" y="245"/>
                  </a:cxn>
                  <a:cxn ang="0">
                    <a:pos x="176" y="258"/>
                  </a:cxn>
                  <a:cxn ang="0">
                    <a:pos x="165" y="265"/>
                  </a:cxn>
                  <a:cxn ang="0">
                    <a:pos x="152" y="266"/>
                  </a:cxn>
                  <a:cxn ang="0">
                    <a:pos x="136" y="264"/>
                  </a:cxn>
                  <a:cxn ang="0">
                    <a:pos x="119" y="255"/>
                  </a:cxn>
                  <a:cxn ang="0">
                    <a:pos x="102" y="242"/>
                  </a:cxn>
                  <a:cxn ang="0">
                    <a:pos x="83" y="226"/>
                  </a:cxn>
                  <a:cxn ang="0">
                    <a:pos x="66" y="205"/>
                  </a:cxn>
                  <a:cxn ang="0">
                    <a:pos x="49" y="182"/>
                  </a:cxn>
                  <a:cxn ang="0">
                    <a:pos x="33" y="156"/>
                  </a:cxn>
                  <a:cxn ang="0">
                    <a:pos x="20" y="129"/>
                  </a:cxn>
                  <a:cxn ang="0">
                    <a:pos x="10" y="102"/>
                  </a:cxn>
                  <a:cxn ang="0">
                    <a:pos x="4" y="78"/>
                  </a:cxn>
                  <a:cxn ang="0">
                    <a:pos x="0" y="56"/>
                  </a:cxn>
                  <a:cxn ang="0">
                    <a:pos x="1" y="36"/>
                  </a:cxn>
                  <a:cxn ang="0">
                    <a:pos x="5" y="21"/>
                  </a:cxn>
                  <a:cxn ang="0">
                    <a:pos x="12" y="10"/>
                  </a:cxn>
                  <a:cxn ang="0">
                    <a:pos x="23" y="2"/>
                  </a:cxn>
                  <a:cxn ang="0">
                    <a:pos x="37" y="0"/>
                  </a:cxn>
                </a:cxnLst>
                <a:rect l="0" t="0" r="r" b="b"/>
                <a:pathLst>
                  <a:path w="187" h="266">
                    <a:moveTo>
                      <a:pt x="37" y="0"/>
                    </a:moveTo>
                    <a:lnTo>
                      <a:pt x="53" y="4"/>
                    </a:lnTo>
                    <a:lnTo>
                      <a:pt x="69" y="11"/>
                    </a:lnTo>
                    <a:lnTo>
                      <a:pt x="87" y="24"/>
                    </a:lnTo>
                    <a:lnTo>
                      <a:pt x="104" y="40"/>
                    </a:lnTo>
                    <a:lnTo>
                      <a:pt x="122" y="61"/>
                    </a:lnTo>
                    <a:lnTo>
                      <a:pt x="140" y="84"/>
                    </a:lnTo>
                    <a:lnTo>
                      <a:pt x="155" y="110"/>
                    </a:lnTo>
                    <a:lnTo>
                      <a:pt x="169" y="137"/>
                    </a:lnTo>
                    <a:lnTo>
                      <a:pt x="179" y="164"/>
                    </a:lnTo>
                    <a:lnTo>
                      <a:pt x="185" y="188"/>
                    </a:lnTo>
                    <a:lnTo>
                      <a:pt x="187" y="210"/>
                    </a:lnTo>
                    <a:lnTo>
                      <a:pt x="187" y="230"/>
                    </a:lnTo>
                    <a:lnTo>
                      <a:pt x="184" y="245"/>
                    </a:lnTo>
                    <a:lnTo>
                      <a:pt x="176" y="258"/>
                    </a:lnTo>
                    <a:lnTo>
                      <a:pt x="165" y="265"/>
                    </a:lnTo>
                    <a:lnTo>
                      <a:pt x="152" y="266"/>
                    </a:lnTo>
                    <a:lnTo>
                      <a:pt x="136" y="264"/>
                    </a:lnTo>
                    <a:lnTo>
                      <a:pt x="119" y="255"/>
                    </a:lnTo>
                    <a:lnTo>
                      <a:pt x="102" y="242"/>
                    </a:lnTo>
                    <a:lnTo>
                      <a:pt x="83" y="226"/>
                    </a:lnTo>
                    <a:lnTo>
                      <a:pt x="66" y="205"/>
                    </a:lnTo>
                    <a:lnTo>
                      <a:pt x="49" y="182"/>
                    </a:lnTo>
                    <a:lnTo>
                      <a:pt x="33" y="156"/>
                    </a:lnTo>
                    <a:lnTo>
                      <a:pt x="20" y="129"/>
                    </a:lnTo>
                    <a:lnTo>
                      <a:pt x="10" y="102"/>
                    </a:lnTo>
                    <a:lnTo>
                      <a:pt x="4" y="78"/>
                    </a:lnTo>
                    <a:lnTo>
                      <a:pt x="0" y="56"/>
                    </a:lnTo>
                    <a:lnTo>
                      <a:pt x="1" y="36"/>
                    </a:lnTo>
                    <a:lnTo>
                      <a:pt x="5" y="21"/>
                    </a:lnTo>
                    <a:lnTo>
                      <a:pt x="12" y="10"/>
                    </a:lnTo>
                    <a:lnTo>
                      <a:pt x="23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Freeform 17"/>
              <p:cNvSpPr>
                <a:spLocks/>
              </p:cNvSpPr>
              <p:nvPr/>
            </p:nvSpPr>
            <p:spPr bwMode="auto">
              <a:xfrm>
                <a:off x="1021312" y="5065380"/>
                <a:ext cx="126476" cy="182233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51" y="4"/>
                  </a:cxn>
                  <a:cxn ang="0">
                    <a:pos x="68" y="12"/>
                  </a:cxn>
                  <a:cxn ang="0">
                    <a:pos x="85" y="25"/>
                  </a:cxn>
                  <a:cxn ang="0">
                    <a:pos x="104" y="42"/>
                  </a:cxn>
                  <a:cxn ang="0">
                    <a:pos x="122" y="61"/>
                  </a:cxn>
                  <a:cxn ang="0">
                    <a:pos x="138" y="84"/>
                  </a:cxn>
                  <a:cxn ang="0">
                    <a:pos x="154" y="111"/>
                  </a:cxn>
                  <a:cxn ang="0">
                    <a:pos x="167" y="138"/>
                  </a:cxn>
                  <a:cxn ang="0">
                    <a:pos x="177" y="164"/>
                  </a:cxn>
                  <a:cxn ang="0">
                    <a:pos x="184" y="188"/>
                  </a:cxn>
                  <a:cxn ang="0">
                    <a:pos x="187" y="210"/>
                  </a:cxn>
                  <a:cxn ang="0">
                    <a:pos x="187" y="230"/>
                  </a:cxn>
                  <a:cxn ang="0">
                    <a:pos x="183" y="246"/>
                  </a:cxn>
                  <a:cxn ang="0">
                    <a:pos x="176" y="258"/>
                  </a:cxn>
                  <a:cxn ang="0">
                    <a:pos x="165" y="265"/>
                  </a:cxn>
                  <a:cxn ang="0">
                    <a:pos x="151" y="268"/>
                  </a:cxn>
                  <a:cxn ang="0">
                    <a:pos x="135" y="264"/>
                  </a:cxn>
                  <a:cxn ang="0">
                    <a:pos x="118" y="255"/>
                  </a:cxn>
                  <a:cxn ang="0">
                    <a:pos x="101" y="243"/>
                  </a:cxn>
                  <a:cxn ang="0">
                    <a:pos x="83" y="226"/>
                  </a:cxn>
                  <a:cxn ang="0">
                    <a:pos x="66" y="207"/>
                  </a:cxn>
                  <a:cxn ang="0">
                    <a:pos x="49" y="183"/>
                  </a:cxn>
                  <a:cxn ang="0">
                    <a:pos x="33" y="157"/>
                  </a:cxn>
                  <a:cxn ang="0">
                    <a:pos x="19" y="130"/>
                  </a:cxn>
                  <a:cxn ang="0">
                    <a:pos x="10" y="103"/>
                  </a:cxn>
                  <a:cxn ang="0">
                    <a:pos x="3" y="78"/>
                  </a:cxn>
                  <a:cxn ang="0">
                    <a:pos x="0" y="56"/>
                  </a:cxn>
                  <a:cxn ang="0">
                    <a:pos x="1" y="37"/>
                  </a:cxn>
                  <a:cxn ang="0">
                    <a:pos x="5" y="21"/>
                  </a:cxn>
                  <a:cxn ang="0">
                    <a:pos x="11" y="10"/>
                  </a:cxn>
                  <a:cxn ang="0">
                    <a:pos x="22" y="3"/>
                  </a:cxn>
                  <a:cxn ang="0">
                    <a:pos x="35" y="0"/>
                  </a:cxn>
                </a:cxnLst>
                <a:rect l="0" t="0" r="r" b="b"/>
                <a:pathLst>
                  <a:path w="187" h="268">
                    <a:moveTo>
                      <a:pt x="35" y="0"/>
                    </a:moveTo>
                    <a:lnTo>
                      <a:pt x="51" y="4"/>
                    </a:lnTo>
                    <a:lnTo>
                      <a:pt x="68" y="12"/>
                    </a:lnTo>
                    <a:lnTo>
                      <a:pt x="85" y="25"/>
                    </a:lnTo>
                    <a:lnTo>
                      <a:pt x="104" y="42"/>
                    </a:lnTo>
                    <a:lnTo>
                      <a:pt x="122" y="61"/>
                    </a:lnTo>
                    <a:lnTo>
                      <a:pt x="138" y="84"/>
                    </a:lnTo>
                    <a:lnTo>
                      <a:pt x="154" y="111"/>
                    </a:lnTo>
                    <a:lnTo>
                      <a:pt x="167" y="138"/>
                    </a:lnTo>
                    <a:lnTo>
                      <a:pt x="177" y="164"/>
                    </a:lnTo>
                    <a:lnTo>
                      <a:pt x="184" y="188"/>
                    </a:lnTo>
                    <a:lnTo>
                      <a:pt x="187" y="210"/>
                    </a:lnTo>
                    <a:lnTo>
                      <a:pt x="187" y="230"/>
                    </a:lnTo>
                    <a:lnTo>
                      <a:pt x="183" y="246"/>
                    </a:lnTo>
                    <a:lnTo>
                      <a:pt x="176" y="258"/>
                    </a:lnTo>
                    <a:lnTo>
                      <a:pt x="165" y="265"/>
                    </a:lnTo>
                    <a:lnTo>
                      <a:pt x="151" y="268"/>
                    </a:lnTo>
                    <a:lnTo>
                      <a:pt x="135" y="264"/>
                    </a:lnTo>
                    <a:lnTo>
                      <a:pt x="118" y="255"/>
                    </a:lnTo>
                    <a:lnTo>
                      <a:pt x="101" y="243"/>
                    </a:lnTo>
                    <a:lnTo>
                      <a:pt x="83" y="226"/>
                    </a:lnTo>
                    <a:lnTo>
                      <a:pt x="66" y="207"/>
                    </a:lnTo>
                    <a:lnTo>
                      <a:pt x="49" y="183"/>
                    </a:lnTo>
                    <a:lnTo>
                      <a:pt x="33" y="157"/>
                    </a:lnTo>
                    <a:lnTo>
                      <a:pt x="19" y="130"/>
                    </a:lnTo>
                    <a:lnTo>
                      <a:pt x="10" y="103"/>
                    </a:lnTo>
                    <a:lnTo>
                      <a:pt x="3" y="78"/>
                    </a:lnTo>
                    <a:lnTo>
                      <a:pt x="0" y="56"/>
                    </a:lnTo>
                    <a:lnTo>
                      <a:pt x="1" y="37"/>
                    </a:lnTo>
                    <a:lnTo>
                      <a:pt x="5" y="21"/>
                    </a:lnTo>
                    <a:lnTo>
                      <a:pt x="11" y="10"/>
                    </a:lnTo>
                    <a:lnTo>
                      <a:pt x="22" y="3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33"/>
              <p:cNvSpPr>
                <a:spLocks noEditPoints="1"/>
              </p:cNvSpPr>
              <p:nvPr/>
            </p:nvSpPr>
            <p:spPr bwMode="auto">
              <a:xfrm>
                <a:off x="1028111" y="4543160"/>
                <a:ext cx="1291953" cy="1189955"/>
              </a:xfrm>
              <a:custGeom>
                <a:avLst/>
                <a:gdLst/>
                <a:ahLst/>
                <a:cxnLst>
                  <a:cxn ang="0">
                    <a:pos x="946" y="723"/>
                  </a:cxn>
                  <a:cxn ang="0">
                    <a:pos x="942" y="726"/>
                  </a:cxn>
                  <a:cxn ang="0">
                    <a:pos x="865" y="746"/>
                  </a:cxn>
                  <a:cxn ang="0">
                    <a:pos x="799" y="745"/>
                  </a:cxn>
                  <a:cxn ang="0">
                    <a:pos x="762" y="738"/>
                  </a:cxn>
                  <a:cxn ang="0">
                    <a:pos x="742" y="728"/>
                  </a:cxn>
                  <a:cxn ang="0">
                    <a:pos x="734" y="734"/>
                  </a:cxn>
                  <a:cxn ang="0">
                    <a:pos x="769" y="785"/>
                  </a:cxn>
                  <a:cxn ang="0">
                    <a:pos x="790" y="809"/>
                  </a:cxn>
                  <a:cxn ang="0">
                    <a:pos x="807" y="850"/>
                  </a:cxn>
                  <a:cxn ang="0">
                    <a:pos x="830" y="869"/>
                  </a:cxn>
                  <a:cxn ang="0">
                    <a:pos x="856" y="850"/>
                  </a:cxn>
                  <a:cxn ang="0">
                    <a:pos x="920" y="768"/>
                  </a:cxn>
                  <a:cxn ang="0">
                    <a:pos x="955" y="734"/>
                  </a:cxn>
                  <a:cxn ang="0">
                    <a:pos x="959" y="722"/>
                  </a:cxn>
                  <a:cxn ang="0">
                    <a:pos x="6" y="2"/>
                  </a:cxn>
                  <a:cxn ang="0">
                    <a:pos x="37" y="27"/>
                  </a:cxn>
                  <a:cxn ang="0">
                    <a:pos x="69" y="55"/>
                  </a:cxn>
                  <a:cxn ang="0">
                    <a:pos x="701" y="650"/>
                  </a:cxn>
                  <a:cxn ang="0">
                    <a:pos x="810" y="696"/>
                  </a:cxn>
                  <a:cxn ang="0">
                    <a:pos x="905" y="701"/>
                  </a:cxn>
                  <a:cxn ang="0">
                    <a:pos x="979" y="682"/>
                  </a:cxn>
                  <a:cxn ang="0">
                    <a:pos x="1017" y="662"/>
                  </a:cxn>
                  <a:cxn ang="0">
                    <a:pos x="1824" y="241"/>
                  </a:cxn>
                  <a:cxn ang="0">
                    <a:pos x="1879" y="217"/>
                  </a:cxn>
                  <a:cxn ang="0">
                    <a:pos x="1899" y="215"/>
                  </a:cxn>
                  <a:cxn ang="0">
                    <a:pos x="1885" y="233"/>
                  </a:cxn>
                  <a:cxn ang="0">
                    <a:pos x="1848" y="261"/>
                  </a:cxn>
                  <a:cxn ang="0">
                    <a:pos x="1816" y="283"/>
                  </a:cxn>
                  <a:cxn ang="0">
                    <a:pos x="1080" y="707"/>
                  </a:cxn>
                  <a:cxn ang="0">
                    <a:pos x="956" y="789"/>
                  </a:cxn>
                  <a:cxn ang="0">
                    <a:pos x="888" y="866"/>
                  </a:cxn>
                  <a:cxn ang="0">
                    <a:pos x="858" y="925"/>
                  </a:cxn>
                  <a:cxn ang="0">
                    <a:pos x="852" y="955"/>
                  </a:cxn>
                  <a:cxn ang="0">
                    <a:pos x="825" y="1691"/>
                  </a:cxn>
                  <a:cxn ang="0">
                    <a:pos x="814" y="1741"/>
                  </a:cxn>
                  <a:cxn ang="0">
                    <a:pos x="805" y="1746"/>
                  </a:cxn>
                  <a:cxn ang="0">
                    <a:pos x="796" y="1712"/>
                  </a:cxn>
                  <a:cxn ang="0">
                    <a:pos x="792" y="1677"/>
                  </a:cxn>
                  <a:cxn ang="0">
                    <a:pos x="780" y="888"/>
                  </a:cxn>
                  <a:cxn ang="0">
                    <a:pos x="739" y="793"/>
                  </a:cxn>
                  <a:cxn ang="0">
                    <a:pos x="689" y="717"/>
                  </a:cxn>
                  <a:cxn ang="0">
                    <a:pos x="645" y="666"/>
                  </a:cxn>
                  <a:cxn ang="0">
                    <a:pos x="31" y="45"/>
                  </a:cxn>
                  <a:cxn ang="0">
                    <a:pos x="3" y="10"/>
                  </a:cxn>
                  <a:cxn ang="0">
                    <a:pos x="1" y="0"/>
                  </a:cxn>
                </a:cxnLst>
                <a:rect l="0" t="0" r="r" b="b"/>
                <a:pathLst>
                  <a:path w="1899" h="1749">
                    <a:moveTo>
                      <a:pt x="953" y="722"/>
                    </a:moveTo>
                    <a:lnTo>
                      <a:pt x="949" y="723"/>
                    </a:lnTo>
                    <a:lnTo>
                      <a:pt x="946" y="723"/>
                    </a:lnTo>
                    <a:lnTo>
                      <a:pt x="944" y="724"/>
                    </a:lnTo>
                    <a:lnTo>
                      <a:pt x="943" y="726"/>
                    </a:lnTo>
                    <a:lnTo>
                      <a:pt x="942" y="726"/>
                    </a:lnTo>
                    <a:lnTo>
                      <a:pt x="916" y="737"/>
                    </a:lnTo>
                    <a:lnTo>
                      <a:pt x="889" y="743"/>
                    </a:lnTo>
                    <a:lnTo>
                      <a:pt x="865" y="746"/>
                    </a:lnTo>
                    <a:lnTo>
                      <a:pt x="840" y="748"/>
                    </a:lnTo>
                    <a:lnTo>
                      <a:pt x="818" y="746"/>
                    </a:lnTo>
                    <a:lnTo>
                      <a:pt x="799" y="745"/>
                    </a:lnTo>
                    <a:lnTo>
                      <a:pt x="783" y="741"/>
                    </a:lnTo>
                    <a:lnTo>
                      <a:pt x="770" y="739"/>
                    </a:lnTo>
                    <a:lnTo>
                      <a:pt x="762" y="738"/>
                    </a:lnTo>
                    <a:lnTo>
                      <a:pt x="759" y="737"/>
                    </a:lnTo>
                    <a:lnTo>
                      <a:pt x="750" y="730"/>
                    </a:lnTo>
                    <a:lnTo>
                      <a:pt x="742" y="728"/>
                    </a:lnTo>
                    <a:lnTo>
                      <a:pt x="737" y="727"/>
                    </a:lnTo>
                    <a:lnTo>
                      <a:pt x="734" y="729"/>
                    </a:lnTo>
                    <a:lnTo>
                      <a:pt x="734" y="734"/>
                    </a:lnTo>
                    <a:lnTo>
                      <a:pt x="737" y="743"/>
                    </a:lnTo>
                    <a:lnTo>
                      <a:pt x="744" y="752"/>
                    </a:lnTo>
                    <a:lnTo>
                      <a:pt x="769" y="785"/>
                    </a:lnTo>
                    <a:lnTo>
                      <a:pt x="778" y="795"/>
                    </a:lnTo>
                    <a:lnTo>
                      <a:pt x="785" y="804"/>
                    </a:lnTo>
                    <a:lnTo>
                      <a:pt x="790" y="809"/>
                    </a:lnTo>
                    <a:lnTo>
                      <a:pt x="791" y="811"/>
                    </a:lnTo>
                    <a:lnTo>
                      <a:pt x="799" y="834"/>
                    </a:lnTo>
                    <a:lnTo>
                      <a:pt x="807" y="850"/>
                    </a:lnTo>
                    <a:lnTo>
                      <a:pt x="814" y="861"/>
                    </a:lnTo>
                    <a:lnTo>
                      <a:pt x="823" y="867"/>
                    </a:lnTo>
                    <a:lnTo>
                      <a:pt x="830" y="869"/>
                    </a:lnTo>
                    <a:lnTo>
                      <a:pt x="840" y="866"/>
                    </a:lnTo>
                    <a:lnTo>
                      <a:pt x="849" y="859"/>
                    </a:lnTo>
                    <a:lnTo>
                      <a:pt x="856" y="850"/>
                    </a:lnTo>
                    <a:lnTo>
                      <a:pt x="862" y="842"/>
                    </a:lnTo>
                    <a:lnTo>
                      <a:pt x="867" y="832"/>
                    </a:lnTo>
                    <a:lnTo>
                      <a:pt x="920" y="768"/>
                    </a:lnTo>
                    <a:lnTo>
                      <a:pt x="937" y="754"/>
                    </a:lnTo>
                    <a:lnTo>
                      <a:pt x="948" y="741"/>
                    </a:lnTo>
                    <a:lnTo>
                      <a:pt x="955" y="734"/>
                    </a:lnTo>
                    <a:lnTo>
                      <a:pt x="959" y="728"/>
                    </a:lnTo>
                    <a:lnTo>
                      <a:pt x="960" y="724"/>
                    </a:lnTo>
                    <a:lnTo>
                      <a:pt x="959" y="722"/>
                    </a:lnTo>
                    <a:lnTo>
                      <a:pt x="953" y="722"/>
                    </a:lnTo>
                    <a:close/>
                    <a:moveTo>
                      <a:pt x="1" y="0"/>
                    </a:moveTo>
                    <a:lnTo>
                      <a:pt x="6" y="2"/>
                    </a:lnTo>
                    <a:lnTo>
                      <a:pt x="14" y="8"/>
                    </a:lnTo>
                    <a:lnTo>
                      <a:pt x="25" y="16"/>
                    </a:lnTo>
                    <a:lnTo>
                      <a:pt x="37" y="27"/>
                    </a:lnTo>
                    <a:lnTo>
                      <a:pt x="48" y="37"/>
                    </a:lnTo>
                    <a:lnTo>
                      <a:pt x="59" y="48"/>
                    </a:lnTo>
                    <a:lnTo>
                      <a:pt x="69" y="55"/>
                    </a:lnTo>
                    <a:lnTo>
                      <a:pt x="78" y="63"/>
                    </a:lnTo>
                    <a:lnTo>
                      <a:pt x="662" y="623"/>
                    </a:lnTo>
                    <a:lnTo>
                      <a:pt x="701" y="650"/>
                    </a:lnTo>
                    <a:lnTo>
                      <a:pt x="739" y="671"/>
                    </a:lnTo>
                    <a:lnTo>
                      <a:pt x="775" y="686"/>
                    </a:lnTo>
                    <a:lnTo>
                      <a:pt x="810" y="696"/>
                    </a:lnTo>
                    <a:lnTo>
                      <a:pt x="843" y="702"/>
                    </a:lnTo>
                    <a:lnTo>
                      <a:pt x="873" y="704"/>
                    </a:lnTo>
                    <a:lnTo>
                      <a:pt x="905" y="701"/>
                    </a:lnTo>
                    <a:lnTo>
                      <a:pt x="934" y="696"/>
                    </a:lnTo>
                    <a:lnTo>
                      <a:pt x="959" y="690"/>
                    </a:lnTo>
                    <a:lnTo>
                      <a:pt x="979" y="682"/>
                    </a:lnTo>
                    <a:lnTo>
                      <a:pt x="997" y="673"/>
                    </a:lnTo>
                    <a:lnTo>
                      <a:pt x="1010" y="667"/>
                    </a:lnTo>
                    <a:lnTo>
                      <a:pt x="1017" y="662"/>
                    </a:lnTo>
                    <a:lnTo>
                      <a:pt x="1020" y="660"/>
                    </a:lnTo>
                    <a:lnTo>
                      <a:pt x="1796" y="254"/>
                    </a:lnTo>
                    <a:lnTo>
                      <a:pt x="1824" y="241"/>
                    </a:lnTo>
                    <a:lnTo>
                      <a:pt x="1847" y="231"/>
                    </a:lnTo>
                    <a:lnTo>
                      <a:pt x="1865" y="222"/>
                    </a:lnTo>
                    <a:lnTo>
                      <a:pt x="1879" y="217"/>
                    </a:lnTo>
                    <a:lnTo>
                      <a:pt x="1890" y="215"/>
                    </a:lnTo>
                    <a:lnTo>
                      <a:pt x="1896" y="214"/>
                    </a:lnTo>
                    <a:lnTo>
                      <a:pt x="1899" y="215"/>
                    </a:lnTo>
                    <a:lnTo>
                      <a:pt x="1898" y="220"/>
                    </a:lnTo>
                    <a:lnTo>
                      <a:pt x="1893" y="226"/>
                    </a:lnTo>
                    <a:lnTo>
                      <a:pt x="1885" y="233"/>
                    </a:lnTo>
                    <a:lnTo>
                      <a:pt x="1874" y="242"/>
                    </a:lnTo>
                    <a:lnTo>
                      <a:pt x="1862" y="252"/>
                    </a:lnTo>
                    <a:lnTo>
                      <a:pt x="1848" y="261"/>
                    </a:lnTo>
                    <a:lnTo>
                      <a:pt x="1836" y="270"/>
                    </a:lnTo>
                    <a:lnTo>
                      <a:pt x="1825" y="277"/>
                    </a:lnTo>
                    <a:lnTo>
                      <a:pt x="1816" y="283"/>
                    </a:lnTo>
                    <a:lnTo>
                      <a:pt x="1810" y="288"/>
                    </a:lnTo>
                    <a:lnTo>
                      <a:pt x="1808" y="289"/>
                    </a:lnTo>
                    <a:lnTo>
                      <a:pt x="1080" y="707"/>
                    </a:lnTo>
                    <a:lnTo>
                      <a:pt x="1031" y="735"/>
                    </a:lnTo>
                    <a:lnTo>
                      <a:pt x="990" y="762"/>
                    </a:lnTo>
                    <a:lnTo>
                      <a:pt x="956" y="789"/>
                    </a:lnTo>
                    <a:lnTo>
                      <a:pt x="928" y="816"/>
                    </a:lnTo>
                    <a:lnTo>
                      <a:pt x="905" y="842"/>
                    </a:lnTo>
                    <a:lnTo>
                      <a:pt x="888" y="866"/>
                    </a:lnTo>
                    <a:lnTo>
                      <a:pt x="874" y="888"/>
                    </a:lnTo>
                    <a:lnTo>
                      <a:pt x="866" y="908"/>
                    </a:lnTo>
                    <a:lnTo>
                      <a:pt x="858" y="925"/>
                    </a:lnTo>
                    <a:lnTo>
                      <a:pt x="855" y="938"/>
                    </a:lnTo>
                    <a:lnTo>
                      <a:pt x="854" y="949"/>
                    </a:lnTo>
                    <a:lnTo>
                      <a:pt x="852" y="955"/>
                    </a:lnTo>
                    <a:lnTo>
                      <a:pt x="852" y="958"/>
                    </a:lnTo>
                    <a:lnTo>
                      <a:pt x="829" y="1661"/>
                    </a:lnTo>
                    <a:lnTo>
                      <a:pt x="825" y="1691"/>
                    </a:lnTo>
                    <a:lnTo>
                      <a:pt x="821" y="1714"/>
                    </a:lnTo>
                    <a:lnTo>
                      <a:pt x="817" y="1730"/>
                    </a:lnTo>
                    <a:lnTo>
                      <a:pt x="814" y="1741"/>
                    </a:lnTo>
                    <a:lnTo>
                      <a:pt x="811" y="1747"/>
                    </a:lnTo>
                    <a:lnTo>
                      <a:pt x="808" y="1749"/>
                    </a:lnTo>
                    <a:lnTo>
                      <a:pt x="805" y="1746"/>
                    </a:lnTo>
                    <a:lnTo>
                      <a:pt x="801" y="1737"/>
                    </a:lnTo>
                    <a:lnTo>
                      <a:pt x="799" y="1725"/>
                    </a:lnTo>
                    <a:lnTo>
                      <a:pt x="796" y="1712"/>
                    </a:lnTo>
                    <a:lnTo>
                      <a:pt x="795" y="1698"/>
                    </a:lnTo>
                    <a:lnTo>
                      <a:pt x="794" y="1686"/>
                    </a:lnTo>
                    <a:lnTo>
                      <a:pt x="792" y="1677"/>
                    </a:lnTo>
                    <a:lnTo>
                      <a:pt x="792" y="958"/>
                    </a:lnTo>
                    <a:lnTo>
                      <a:pt x="788" y="922"/>
                    </a:lnTo>
                    <a:lnTo>
                      <a:pt x="780" y="888"/>
                    </a:lnTo>
                    <a:lnTo>
                      <a:pt x="768" y="855"/>
                    </a:lnTo>
                    <a:lnTo>
                      <a:pt x="755" y="823"/>
                    </a:lnTo>
                    <a:lnTo>
                      <a:pt x="739" y="793"/>
                    </a:lnTo>
                    <a:lnTo>
                      <a:pt x="723" y="766"/>
                    </a:lnTo>
                    <a:lnTo>
                      <a:pt x="706" y="740"/>
                    </a:lnTo>
                    <a:lnTo>
                      <a:pt x="689" y="717"/>
                    </a:lnTo>
                    <a:lnTo>
                      <a:pt x="672" y="696"/>
                    </a:lnTo>
                    <a:lnTo>
                      <a:pt x="657" y="679"/>
                    </a:lnTo>
                    <a:lnTo>
                      <a:pt x="645" y="666"/>
                    </a:lnTo>
                    <a:lnTo>
                      <a:pt x="65" y="87"/>
                    </a:lnTo>
                    <a:lnTo>
                      <a:pt x="46" y="63"/>
                    </a:lnTo>
                    <a:lnTo>
                      <a:pt x="31" y="45"/>
                    </a:lnTo>
                    <a:lnTo>
                      <a:pt x="19" y="30"/>
                    </a:lnTo>
                    <a:lnTo>
                      <a:pt x="9" y="18"/>
                    </a:lnTo>
                    <a:lnTo>
                      <a:pt x="3" y="10"/>
                    </a:lnTo>
                    <a:lnTo>
                      <a:pt x="1" y="4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39"/>
              <p:cNvSpPr>
                <a:spLocks/>
              </p:cNvSpPr>
              <p:nvPr/>
            </p:nvSpPr>
            <p:spPr bwMode="auto">
              <a:xfrm>
                <a:off x="1527214" y="5034101"/>
                <a:ext cx="153675" cy="100636"/>
              </a:xfrm>
              <a:custGeom>
                <a:avLst/>
                <a:gdLst/>
                <a:ahLst/>
                <a:cxnLst>
                  <a:cxn ang="0">
                    <a:pos x="219" y="0"/>
                  </a:cxn>
                  <a:cxn ang="0">
                    <a:pos x="225" y="0"/>
                  </a:cxn>
                  <a:cxn ang="0">
                    <a:pos x="226" y="2"/>
                  </a:cxn>
                  <a:cxn ang="0">
                    <a:pos x="225" y="6"/>
                  </a:cxn>
                  <a:cxn ang="0">
                    <a:pos x="221" y="12"/>
                  </a:cxn>
                  <a:cxn ang="0">
                    <a:pos x="214" y="19"/>
                  </a:cxn>
                  <a:cxn ang="0">
                    <a:pos x="203" y="32"/>
                  </a:cxn>
                  <a:cxn ang="0">
                    <a:pos x="186" y="46"/>
                  </a:cxn>
                  <a:cxn ang="0">
                    <a:pos x="133" y="110"/>
                  </a:cxn>
                  <a:cxn ang="0">
                    <a:pos x="128" y="120"/>
                  </a:cxn>
                  <a:cxn ang="0">
                    <a:pos x="122" y="128"/>
                  </a:cxn>
                  <a:cxn ang="0">
                    <a:pos x="115" y="137"/>
                  </a:cxn>
                  <a:cxn ang="0">
                    <a:pos x="106" y="144"/>
                  </a:cxn>
                  <a:cxn ang="0">
                    <a:pos x="96" y="147"/>
                  </a:cxn>
                  <a:cxn ang="0">
                    <a:pos x="89" y="145"/>
                  </a:cxn>
                  <a:cxn ang="0">
                    <a:pos x="80" y="139"/>
                  </a:cxn>
                  <a:cxn ang="0">
                    <a:pos x="73" y="128"/>
                  </a:cxn>
                  <a:cxn ang="0">
                    <a:pos x="65" y="112"/>
                  </a:cxn>
                  <a:cxn ang="0">
                    <a:pos x="57" y="89"/>
                  </a:cxn>
                  <a:cxn ang="0">
                    <a:pos x="56" y="87"/>
                  </a:cxn>
                  <a:cxn ang="0">
                    <a:pos x="51" y="82"/>
                  </a:cxn>
                  <a:cxn ang="0">
                    <a:pos x="44" y="73"/>
                  </a:cxn>
                  <a:cxn ang="0">
                    <a:pos x="35" y="63"/>
                  </a:cxn>
                  <a:cxn ang="0">
                    <a:pos x="10" y="30"/>
                  </a:cxn>
                  <a:cxn ang="0">
                    <a:pos x="3" y="21"/>
                  </a:cxn>
                  <a:cxn ang="0">
                    <a:pos x="0" y="12"/>
                  </a:cxn>
                  <a:cxn ang="0">
                    <a:pos x="0" y="7"/>
                  </a:cxn>
                  <a:cxn ang="0">
                    <a:pos x="3" y="5"/>
                  </a:cxn>
                  <a:cxn ang="0">
                    <a:pos x="8" y="6"/>
                  </a:cxn>
                  <a:cxn ang="0">
                    <a:pos x="16" y="8"/>
                  </a:cxn>
                  <a:cxn ang="0">
                    <a:pos x="25" y="15"/>
                  </a:cxn>
                  <a:cxn ang="0">
                    <a:pos x="28" y="16"/>
                  </a:cxn>
                  <a:cxn ang="0">
                    <a:pos x="36" y="17"/>
                  </a:cxn>
                  <a:cxn ang="0">
                    <a:pos x="49" y="19"/>
                  </a:cxn>
                  <a:cxn ang="0">
                    <a:pos x="65" y="23"/>
                  </a:cxn>
                  <a:cxn ang="0">
                    <a:pos x="84" y="24"/>
                  </a:cxn>
                  <a:cxn ang="0">
                    <a:pos x="106" y="26"/>
                  </a:cxn>
                  <a:cxn ang="0">
                    <a:pos x="131" y="24"/>
                  </a:cxn>
                  <a:cxn ang="0">
                    <a:pos x="155" y="21"/>
                  </a:cxn>
                  <a:cxn ang="0">
                    <a:pos x="182" y="15"/>
                  </a:cxn>
                  <a:cxn ang="0">
                    <a:pos x="208" y="4"/>
                  </a:cxn>
                  <a:cxn ang="0">
                    <a:pos x="209" y="4"/>
                  </a:cxn>
                  <a:cxn ang="0">
                    <a:pos x="210" y="2"/>
                  </a:cxn>
                  <a:cxn ang="0">
                    <a:pos x="212" y="1"/>
                  </a:cxn>
                  <a:cxn ang="0">
                    <a:pos x="215" y="1"/>
                  </a:cxn>
                  <a:cxn ang="0">
                    <a:pos x="219" y="0"/>
                  </a:cxn>
                </a:cxnLst>
                <a:rect l="0" t="0" r="r" b="b"/>
                <a:pathLst>
                  <a:path w="226" h="147">
                    <a:moveTo>
                      <a:pt x="219" y="0"/>
                    </a:moveTo>
                    <a:lnTo>
                      <a:pt x="225" y="0"/>
                    </a:lnTo>
                    <a:lnTo>
                      <a:pt x="226" y="2"/>
                    </a:lnTo>
                    <a:lnTo>
                      <a:pt x="225" y="6"/>
                    </a:lnTo>
                    <a:lnTo>
                      <a:pt x="221" y="12"/>
                    </a:lnTo>
                    <a:lnTo>
                      <a:pt x="214" y="19"/>
                    </a:lnTo>
                    <a:lnTo>
                      <a:pt x="203" y="32"/>
                    </a:lnTo>
                    <a:lnTo>
                      <a:pt x="186" y="46"/>
                    </a:lnTo>
                    <a:lnTo>
                      <a:pt x="133" y="110"/>
                    </a:lnTo>
                    <a:lnTo>
                      <a:pt x="128" y="120"/>
                    </a:lnTo>
                    <a:lnTo>
                      <a:pt x="122" y="128"/>
                    </a:lnTo>
                    <a:lnTo>
                      <a:pt x="115" y="137"/>
                    </a:lnTo>
                    <a:lnTo>
                      <a:pt x="106" y="144"/>
                    </a:lnTo>
                    <a:lnTo>
                      <a:pt x="96" y="147"/>
                    </a:lnTo>
                    <a:lnTo>
                      <a:pt x="89" y="145"/>
                    </a:lnTo>
                    <a:lnTo>
                      <a:pt x="80" y="139"/>
                    </a:lnTo>
                    <a:lnTo>
                      <a:pt x="73" y="128"/>
                    </a:lnTo>
                    <a:lnTo>
                      <a:pt x="65" y="112"/>
                    </a:lnTo>
                    <a:lnTo>
                      <a:pt x="57" y="89"/>
                    </a:lnTo>
                    <a:lnTo>
                      <a:pt x="56" y="87"/>
                    </a:lnTo>
                    <a:lnTo>
                      <a:pt x="51" y="82"/>
                    </a:lnTo>
                    <a:lnTo>
                      <a:pt x="44" y="73"/>
                    </a:lnTo>
                    <a:lnTo>
                      <a:pt x="35" y="63"/>
                    </a:lnTo>
                    <a:lnTo>
                      <a:pt x="10" y="30"/>
                    </a:lnTo>
                    <a:lnTo>
                      <a:pt x="3" y="21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3" y="5"/>
                    </a:lnTo>
                    <a:lnTo>
                      <a:pt x="8" y="6"/>
                    </a:lnTo>
                    <a:lnTo>
                      <a:pt x="16" y="8"/>
                    </a:lnTo>
                    <a:lnTo>
                      <a:pt x="25" y="15"/>
                    </a:lnTo>
                    <a:lnTo>
                      <a:pt x="28" y="16"/>
                    </a:lnTo>
                    <a:lnTo>
                      <a:pt x="36" y="17"/>
                    </a:lnTo>
                    <a:lnTo>
                      <a:pt x="49" y="19"/>
                    </a:lnTo>
                    <a:lnTo>
                      <a:pt x="65" y="23"/>
                    </a:lnTo>
                    <a:lnTo>
                      <a:pt x="84" y="24"/>
                    </a:lnTo>
                    <a:lnTo>
                      <a:pt x="106" y="26"/>
                    </a:lnTo>
                    <a:lnTo>
                      <a:pt x="131" y="24"/>
                    </a:lnTo>
                    <a:lnTo>
                      <a:pt x="155" y="21"/>
                    </a:lnTo>
                    <a:lnTo>
                      <a:pt x="182" y="15"/>
                    </a:lnTo>
                    <a:lnTo>
                      <a:pt x="208" y="4"/>
                    </a:lnTo>
                    <a:lnTo>
                      <a:pt x="209" y="4"/>
                    </a:lnTo>
                    <a:lnTo>
                      <a:pt x="210" y="2"/>
                    </a:lnTo>
                    <a:lnTo>
                      <a:pt x="212" y="1"/>
                    </a:lnTo>
                    <a:lnTo>
                      <a:pt x="215" y="1"/>
                    </a:lnTo>
                    <a:lnTo>
                      <a:pt x="219" y="0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13"/>
              <p:cNvSpPr>
                <a:spLocks/>
              </p:cNvSpPr>
              <p:nvPr/>
            </p:nvSpPr>
            <p:spPr bwMode="auto">
              <a:xfrm>
                <a:off x="2186060" y="4814097"/>
                <a:ext cx="165914" cy="179513"/>
              </a:xfrm>
              <a:custGeom>
                <a:avLst/>
                <a:gdLst/>
                <a:ahLst/>
                <a:cxnLst>
                  <a:cxn ang="0">
                    <a:pos x="163" y="0"/>
                  </a:cxn>
                  <a:cxn ang="0">
                    <a:pos x="184" y="0"/>
                  </a:cxn>
                  <a:cxn ang="0">
                    <a:pos x="204" y="5"/>
                  </a:cxn>
                  <a:cxn ang="0">
                    <a:pos x="221" y="15"/>
                  </a:cxn>
                  <a:cxn ang="0">
                    <a:pos x="233" y="30"/>
                  </a:cxn>
                  <a:cxn ang="0">
                    <a:pos x="242" y="48"/>
                  </a:cxn>
                  <a:cxn ang="0">
                    <a:pos x="244" y="70"/>
                  </a:cxn>
                  <a:cxn ang="0">
                    <a:pos x="243" y="93"/>
                  </a:cxn>
                  <a:cxn ang="0">
                    <a:pos x="238" y="117"/>
                  </a:cxn>
                  <a:cxn ang="0">
                    <a:pos x="227" y="143"/>
                  </a:cxn>
                  <a:cxn ang="0">
                    <a:pos x="214" y="169"/>
                  </a:cxn>
                  <a:cxn ang="0">
                    <a:pos x="195" y="193"/>
                  </a:cxn>
                  <a:cxn ang="0">
                    <a:pos x="173" y="216"/>
                  </a:cxn>
                  <a:cxn ang="0">
                    <a:pos x="151" y="235"/>
                  </a:cxn>
                  <a:cxn ang="0">
                    <a:pos x="127" y="249"/>
                  </a:cxn>
                  <a:cxn ang="0">
                    <a:pos x="104" y="259"/>
                  </a:cxn>
                  <a:cxn ang="0">
                    <a:pos x="80" y="265"/>
                  </a:cxn>
                  <a:cxn ang="0">
                    <a:pos x="60" y="265"/>
                  </a:cxn>
                  <a:cxn ang="0">
                    <a:pos x="40" y="260"/>
                  </a:cxn>
                  <a:cxn ang="0">
                    <a:pos x="24" y="251"/>
                  </a:cxn>
                  <a:cxn ang="0">
                    <a:pos x="11" y="236"/>
                  </a:cxn>
                  <a:cxn ang="0">
                    <a:pos x="3" y="218"/>
                  </a:cxn>
                  <a:cxn ang="0">
                    <a:pos x="0" y="197"/>
                  </a:cxn>
                  <a:cxn ang="0">
                    <a:pos x="1" y="174"/>
                  </a:cxn>
                  <a:cxn ang="0">
                    <a:pos x="6" y="148"/>
                  </a:cxn>
                  <a:cxn ang="0">
                    <a:pos x="17" y="122"/>
                  </a:cxn>
                  <a:cxn ang="0">
                    <a:pos x="30" y="97"/>
                  </a:cxn>
                  <a:cxn ang="0">
                    <a:pos x="49" y="72"/>
                  </a:cxn>
                  <a:cxn ang="0">
                    <a:pos x="71" y="49"/>
                  </a:cxn>
                  <a:cxn ang="0">
                    <a:pos x="93" y="31"/>
                  </a:cxn>
                  <a:cxn ang="0">
                    <a:pos x="117" y="16"/>
                  </a:cxn>
                  <a:cxn ang="0">
                    <a:pos x="140" y="6"/>
                  </a:cxn>
                  <a:cxn ang="0">
                    <a:pos x="163" y="0"/>
                  </a:cxn>
                </a:cxnLst>
                <a:rect l="0" t="0" r="r" b="b"/>
                <a:pathLst>
                  <a:path w="244" h="265">
                    <a:moveTo>
                      <a:pt x="163" y="0"/>
                    </a:moveTo>
                    <a:lnTo>
                      <a:pt x="184" y="0"/>
                    </a:lnTo>
                    <a:lnTo>
                      <a:pt x="204" y="5"/>
                    </a:lnTo>
                    <a:lnTo>
                      <a:pt x="221" y="15"/>
                    </a:lnTo>
                    <a:lnTo>
                      <a:pt x="233" y="30"/>
                    </a:lnTo>
                    <a:lnTo>
                      <a:pt x="242" y="48"/>
                    </a:lnTo>
                    <a:lnTo>
                      <a:pt x="244" y="70"/>
                    </a:lnTo>
                    <a:lnTo>
                      <a:pt x="243" y="93"/>
                    </a:lnTo>
                    <a:lnTo>
                      <a:pt x="238" y="117"/>
                    </a:lnTo>
                    <a:lnTo>
                      <a:pt x="227" y="143"/>
                    </a:lnTo>
                    <a:lnTo>
                      <a:pt x="214" y="169"/>
                    </a:lnTo>
                    <a:lnTo>
                      <a:pt x="195" y="193"/>
                    </a:lnTo>
                    <a:lnTo>
                      <a:pt x="173" y="216"/>
                    </a:lnTo>
                    <a:lnTo>
                      <a:pt x="151" y="235"/>
                    </a:lnTo>
                    <a:lnTo>
                      <a:pt x="127" y="249"/>
                    </a:lnTo>
                    <a:lnTo>
                      <a:pt x="104" y="259"/>
                    </a:lnTo>
                    <a:lnTo>
                      <a:pt x="80" y="265"/>
                    </a:lnTo>
                    <a:lnTo>
                      <a:pt x="60" y="265"/>
                    </a:lnTo>
                    <a:lnTo>
                      <a:pt x="40" y="260"/>
                    </a:lnTo>
                    <a:lnTo>
                      <a:pt x="24" y="251"/>
                    </a:lnTo>
                    <a:lnTo>
                      <a:pt x="11" y="236"/>
                    </a:lnTo>
                    <a:lnTo>
                      <a:pt x="3" y="218"/>
                    </a:lnTo>
                    <a:lnTo>
                      <a:pt x="0" y="197"/>
                    </a:lnTo>
                    <a:lnTo>
                      <a:pt x="1" y="174"/>
                    </a:lnTo>
                    <a:lnTo>
                      <a:pt x="6" y="148"/>
                    </a:lnTo>
                    <a:lnTo>
                      <a:pt x="17" y="122"/>
                    </a:lnTo>
                    <a:lnTo>
                      <a:pt x="30" y="97"/>
                    </a:lnTo>
                    <a:lnTo>
                      <a:pt x="49" y="72"/>
                    </a:lnTo>
                    <a:lnTo>
                      <a:pt x="71" y="49"/>
                    </a:lnTo>
                    <a:lnTo>
                      <a:pt x="93" y="31"/>
                    </a:lnTo>
                    <a:lnTo>
                      <a:pt x="117" y="16"/>
                    </a:lnTo>
                    <a:lnTo>
                      <a:pt x="140" y="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 13"/>
              <p:cNvSpPr>
                <a:spLocks/>
              </p:cNvSpPr>
              <p:nvPr/>
            </p:nvSpPr>
            <p:spPr bwMode="auto">
              <a:xfrm>
                <a:off x="2211489" y="5194236"/>
                <a:ext cx="139886" cy="157927"/>
              </a:xfrm>
              <a:custGeom>
                <a:avLst/>
                <a:gdLst/>
                <a:ahLst/>
                <a:cxnLst>
                  <a:cxn ang="0">
                    <a:pos x="163" y="0"/>
                  </a:cxn>
                  <a:cxn ang="0">
                    <a:pos x="184" y="0"/>
                  </a:cxn>
                  <a:cxn ang="0">
                    <a:pos x="204" y="5"/>
                  </a:cxn>
                  <a:cxn ang="0">
                    <a:pos x="221" y="15"/>
                  </a:cxn>
                  <a:cxn ang="0">
                    <a:pos x="233" y="30"/>
                  </a:cxn>
                  <a:cxn ang="0">
                    <a:pos x="242" y="48"/>
                  </a:cxn>
                  <a:cxn ang="0">
                    <a:pos x="244" y="70"/>
                  </a:cxn>
                  <a:cxn ang="0">
                    <a:pos x="243" y="93"/>
                  </a:cxn>
                  <a:cxn ang="0">
                    <a:pos x="238" y="117"/>
                  </a:cxn>
                  <a:cxn ang="0">
                    <a:pos x="227" y="143"/>
                  </a:cxn>
                  <a:cxn ang="0">
                    <a:pos x="214" y="169"/>
                  </a:cxn>
                  <a:cxn ang="0">
                    <a:pos x="195" y="193"/>
                  </a:cxn>
                  <a:cxn ang="0">
                    <a:pos x="173" y="216"/>
                  </a:cxn>
                  <a:cxn ang="0">
                    <a:pos x="151" y="235"/>
                  </a:cxn>
                  <a:cxn ang="0">
                    <a:pos x="127" y="249"/>
                  </a:cxn>
                  <a:cxn ang="0">
                    <a:pos x="104" y="259"/>
                  </a:cxn>
                  <a:cxn ang="0">
                    <a:pos x="80" y="265"/>
                  </a:cxn>
                  <a:cxn ang="0">
                    <a:pos x="60" y="265"/>
                  </a:cxn>
                  <a:cxn ang="0">
                    <a:pos x="40" y="260"/>
                  </a:cxn>
                  <a:cxn ang="0">
                    <a:pos x="24" y="251"/>
                  </a:cxn>
                  <a:cxn ang="0">
                    <a:pos x="11" y="236"/>
                  </a:cxn>
                  <a:cxn ang="0">
                    <a:pos x="3" y="218"/>
                  </a:cxn>
                  <a:cxn ang="0">
                    <a:pos x="0" y="197"/>
                  </a:cxn>
                  <a:cxn ang="0">
                    <a:pos x="1" y="174"/>
                  </a:cxn>
                  <a:cxn ang="0">
                    <a:pos x="6" y="148"/>
                  </a:cxn>
                  <a:cxn ang="0">
                    <a:pos x="17" y="122"/>
                  </a:cxn>
                  <a:cxn ang="0">
                    <a:pos x="30" y="97"/>
                  </a:cxn>
                  <a:cxn ang="0">
                    <a:pos x="49" y="72"/>
                  </a:cxn>
                  <a:cxn ang="0">
                    <a:pos x="71" y="49"/>
                  </a:cxn>
                  <a:cxn ang="0">
                    <a:pos x="93" y="31"/>
                  </a:cxn>
                  <a:cxn ang="0">
                    <a:pos x="117" y="16"/>
                  </a:cxn>
                  <a:cxn ang="0">
                    <a:pos x="140" y="6"/>
                  </a:cxn>
                  <a:cxn ang="0">
                    <a:pos x="163" y="0"/>
                  </a:cxn>
                </a:cxnLst>
                <a:rect l="0" t="0" r="r" b="b"/>
                <a:pathLst>
                  <a:path w="244" h="265">
                    <a:moveTo>
                      <a:pt x="163" y="0"/>
                    </a:moveTo>
                    <a:lnTo>
                      <a:pt x="184" y="0"/>
                    </a:lnTo>
                    <a:lnTo>
                      <a:pt x="204" y="5"/>
                    </a:lnTo>
                    <a:lnTo>
                      <a:pt x="221" y="15"/>
                    </a:lnTo>
                    <a:lnTo>
                      <a:pt x="233" y="30"/>
                    </a:lnTo>
                    <a:lnTo>
                      <a:pt x="242" y="48"/>
                    </a:lnTo>
                    <a:lnTo>
                      <a:pt x="244" y="70"/>
                    </a:lnTo>
                    <a:lnTo>
                      <a:pt x="243" y="93"/>
                    </a:lnTo>
                    <a:lnTo>
                      <a:pt x="238" y="117"/>
                    </a:lnTo>
                    <a:lnTo>
                      <a:pt x="227" y="143"/>
                    </a:lnTo>
                    <a:lnTo>
                      <a:pt x="214" y="169"/>
                    </a:lnTo>
                    <a:lnTo>
                      <a:pt x="195" y="193"/>
                    </a:lnTo>
                    <a:lnTo>
                      <a:pt x="173" y="216"/>
                    </a:lnTo>
                    <a:lnTo>
                      <a:pt x="151" y="235"/>
                    </a:lnTo>
                    <a:lnTo>
                      <a:pt x="127" y="249"/>
                    </a:lnTo>
                    <a:lnTo>
                      <a:pt x="104" y="259"/>
                    </a:lnTo>
                    <a:lnTo>
                      <a:pt x="80" y="265"/>
                    </a:lnTo>
                    <a:lnTo>
                      <a:pt x="60" y="265"/>
                    </a:lnTo>
                    <a:lnTo>
                      <a:pt x="40" y="260"/>
                    </a:lnTo>
                    <a:lnTo>
                      <a:pt x="24" y="251"/>
                    </a:lnTo>
                    <a:lnTo>
                      <a:pt x="11" y="236"/>
                    </a:lnTo>
                    <a:lnTo>
                      <a:pt x="3" y="218"/>
                    </a:lnTo>
                    <a:lnTo>
                      <a:pt x="0" y="197"/>
                    </a:lnTo>
                    <a:lnTo>
                      <a:pt x="1" y="174"/>
                    </a:lnTo>
                    <a:lnTo>
                      <a:pt x="6" y="148"/>
                    </a:lnTo>
                    <a:lnTo>
                      <a:pt x="17" y="122"/>
                    </a:lnTo>
                    <a:lnTo>
                      <a:pt x="30" y="97"/>
                    </a:lnTo>
                    <a:lnTo>
                      <a:pt x="49" y="72"/>
                    </a:lnTo>
                    <a:lnTo>
                      <a:pt x="71" y="49"/>
                    </a:lnTo>
                    <a:lnTo>
                      <a:pt x="93" y="31"/>
                    </a:lnTo>
                    <a:lnTo>
                      <a:pt x="117" y="16"/>
                    </a:lnTo>
                    <a:lnTo>
                      <a:pt x="140" y="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Freeform 13"/>
              <p:cNvSpPr>
                <a:spLocks/>
              </p:cNvSpPr>
              <p:nvPr/>
            </p:nvSpPr>
            <p:spPr bwMode="auto">
              <a:xfrm>
                <a:off x="1677038" y="5468991"/>
                <a:ext cx="165914" cy="179513"/>
              </a:xfrm>
              <a:custGeom>
                <a:avLst/>
                <a:gdLst/>
                <a:ahLst/>
                <a:cxnLst>
                  <a:cxn ang="0">
                    <a:pos x="163" y="0"/>
                  </a:cxn>
                  <a:cxn ang="0">
                    <a:pos x="184" y="0"/>
                  </a:cxn>
                  <a:cxn ang="0">
                    <a:pos x="204" y="5"/>
                  </a:cxn>
                  <a:cxn ang="0">
                    <a:pos x="221" y="15"/>
                  </a:cxn>
                  <a:cxn ang="0">
                    <a:pos x="233" y="30"/>
                  </a:cxn>
                  <a:cxn ang="0">
                    <a:pos x="242" y="48"/>
                  </a:cxn>
                  <a:cxn ang="0">
                    <a:pos x="244" y="70"/>
                  </a:cxn>
                  <a:cxn ang="0">
                    <a:pos x="243" y="93"/>
                  </a:cxn>
                  <a:cxn ang="0">
                    <a:pos x="238" y="117"/>
                  </a:cxn>
                  <a:cxn ang="0">
                    <a:pos x="227" y="143"/>
                  </a:cxn>
                  <a:cxn ang="0">
                    <a:pos x="214" y="169"/>
                  </a:cxn>
                  <a:cxn ang="0">
                    <a:pos x="195" y="193"/>
                  </a:cxn>
                  <a:cxn ang="0">
                    <a:pos x="173" y="216"/>
                  </a:cxn>
                  <a:cxn ang="0">
                    <a:pos x="151" y="235"/>
                  </a:cxn>
                  <a:cxn ang="0">
                    <a:pos x="127" y="249"/>
                  </a:cxn>
                  <a:cxn ang="0">
                    <a:pos x="104" y="259"/>
                  </a:cxn>
                  <a:cxn ang="0">
                    <a:pos x="80" y="265"/>
                  </a:cxn>
                  <a:cxn ang="0">
                    <a:pos x="60" y="265"/>
                  </a:cxn>
                  <a:cxn ang="0">
                    <a:pos x="40" y="260"/>
                  </a:cxn>
                  <a:cxn ang="0">
                    <a:pos x="24" y="251"/>
                  </a:cxn>
                  <a:cxn ang="0">
                    <a:pos x="11" y="236"/>
                  </a:cxn>
                  <a:cxn ang="0">
                    <a:pos x="3" y="218"/>
                  </a:cxn>
                  <a:cxn ang="0">
                    <a:pos x="0" y="197"/>
                  </a:cxn>
                  <a:cxn ang="0">
                    <a:pos x="1" y="174"/>
                  </a:cxn>
                  <a:cxn ang="0">
                    <a:pos x="6" y="148"/>
                  </a:cxn>
                  <a:cxn ang="0">
                    <a:pos x="17" y="122"/>
                  </a:cxn>
                  <a:cxn ang="0">
                    <a:pos x="30" y="97"/>
                  </a:cxn>
                  <a:cxn ang="0">
                    <a:pos x="49" y="72"/>
                  </a:cxn>
                  <a:cxn ang="0">
                    <a:pos x="71" y="49"/>
                  </a:cxn>
                  <a:cxn ang="0">
                    <a:pos x="93" y="31"/>
                  </a:cxn>
                  <a:cxn ang="0">
                    <a:pos x="117" y="16"/>
                  </a:cxn>
                  <a:cxn ang="0">
                    <a:pos x="140" y="6"/>
                  </a:cxn>
                  <a:cxn ang="0">
                    <a:pos x="163" y="0"/>
                  </a:cxn>
                </a:cxnLst>
                <a:rect l="0" t="0" r="r" b="b"/>
                <a:pathLst>
                  <a:path w="244" h="265">
                    <a:moveTo>
                      <a:pt x="163" y="0"/>
                    </a:moveTo>
                    <a:lnTo>
                      <a:pt x="184" y="0"/>
                    </a:lnTo>
                    <a:lnTo>
                      <a:pt x="204" y="5"/>
                    </a:lnTo>
                    <a:lnTo>
                      <a:pt x="221" y="15"/>
                    </a:lnTo>
                    <a:lnTo>
                      <a:pt x="233" y="30"/>
                    </a:lnTo>
                    <a:lnTo>
                      <a:pt x="242" y="48"/>
                    </a:lnTo>
                    <a:lnTo>
                      <a:pt x="244" y="70"/>
                    </a:lnTo>
                    <a:lnTo>
                      <a:pt x="243" y="93"/>
                    </a:lnTo>
                    <a:lnTo>
                      <a:pt x="238" y="117"/>
                    </a:lnTo>
                    <a:lnTo>
                      <a:pt x="227" y="143"/>
                    </a:lnTo>
                    <a:lnTo>
                      <a:pt x="214" y="169"/>
                    </a:lnTo>
                    <a:lnTo>
                      <a:pt x="195" y="193"/>
                    </a:lnTo>
                    <a:lnTo>
                      <a:pt x="173" y="216"/>
                    </a:lnTo>
                    <a:lnTo>
                      <a:pt x="151" y="235"/>
                    </a:lnTo>
                    <a:lnTo>
                      <a:pt x="127" y="249"/>
                    </a:lnTo>
                    <a:lnTo>
                      <a:pt x="104" y="259"/>
                    </a:lnTo>
                    <a:lnTo>
                      <a:pt x="80" y="265"/>
                    </a:lnTo>
                    <a:lnTo>
                      <a:pt x="60" y="265"/>
                    </a:lnTo>
                    <a:lnTo>
                      <a:pt x="40" y="260"/>
                    </a:lnTo>
                    <a:lnTo>
                      <a:pt x="24" y="251"/>
                    </a:lnTo>
                    <a:lnTo>
                      <a:pt x="11" y="236"/>
                    </a:lnTo>
                    <a:lnTo>
                      <a:pt x="3" y="218"/>
                    </a:lnTo>
                    <a:lnTo>
                      <a:pt x="0" y="197"/>
                    </a:lnTo>
                    <a:lnTo>
                      <a:pt x="1" y="174"/>
                    </a:lnTo>
                    <a:lnTo>
                      <a:pt x="6" y="148"/>
                    </a:lnTo>
                    <a:lnTo>
                      <a:pt x="17" y="122"/>
                    </a:lnTo>
                    <a:lnTo>
                      <a:pt x="30" y="97"/>
                    </a:lnTo>
                    <a:lnTo>
                      <a:pt x="49" y="72"/>
                    </a:lnTo>
                    <a:lnTo>
                      <a:pt x="71" y="49"/>
                    </a:lnTo>
                    <a:lnTo>
                      <a:pt x="93" y="31"/>
                    </a:lnTo>
                    <a:lnTo>
                      <a:pt x="117" y="16"/>
                    </a:lnTo>
                    <a:lnTo>
                      <a:pt x="140" y="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Freeform 13"/>
              <p:cNvSpPr>
                <a:spLocks/>
              </p:cNvSpPr>
              <p:nvPr/>
            </p:nvSpPr>
            <p:spPr bwMode="auto">
              <a:xfrm>
                <a:off x="1677050" y="5087222"/>
                <a:ext cx="165914" cy="179513"/>
              </a:xfrm>
              <a:custGeom>
                <a:avLst/>
                <a:gdLst/>
                <a:ahLst/>
                <a:cxnLst>
                  <a:cxn ang="0">
                    <a:pos x="163" y="0"/>
                  </a:cxn>
                  <a:cxn ang="0">
                    <a:pos x="184" y="0"/>
                  </a:cxn>
                  <a:cxn ang="0">
                    <a:pos x="204" y="5"/>
                  </a:cxn>
                  <a:cxn ang="0">
                    <a:pos x="221" y="15"/>
                  </a:cxn>
                  <a:cxn ang="0">
                    <a:pos x="233" y="30"/>
                  </a:cxn>
                  <a:cxn ang="0">
                    <a:pos x="242" y="48"/>
                  </a:cxn>
                  <a:cxn ang="0">
                    <a:pos x="244" y="70"/>
                  </a:cxn>
                  <a:cxn ang="0">
                    <a:pos x="243" y="93"/>
                  </a:cxn>
                  <a:cxn ang="0">
                    <a:pos x="238" y="117"/>
                  </a:cxn>
                  <a:cxn ang="0">
                    <a:pos x="227" y="143"/>
                  </a:cxn>
                  <a:cxn ang="0">
                    <a:pos x="214" y="169"/>
                  </a:cxn>
                  <a:cxn ang="0">
                    <a:pos x="195" y="193"/>
                  </a:cxn>
                  <a:cxn ang="0">
                    <a:pos x="173" y="216"/>
                  </a:cxn>
                  <a:cxn ang="0">
                    <a:pos x="151" y="235"/>
                  </a:cxn>
                  <a:cxn ang="0">
                    <a:pos x="127" y="249"/>
                  </a:cxn>
                  <a:cxn ang="0">
                    <a:pos x="104" y="259"/>
                  </a:cxn>
                  <a:cxn ang="0">
                    <a:pos x="80" y="265"/>
                  </a:cxn>
                  <a:cxn ang="0">
                    <a:pos x="60" y="265"/>
                  </a:cxn>
                  <a:cxn ang="0">
                    <a:pos x="40" y="260"/>
                  </a:cxn>
                  <a:cxn ang="0">
                    <a:pos x="24" y="251"/>
                  </a:cxn>
                  <a:cxn ang="0">
                    <a:pos x="11" y="236"/>
                  </a:cxn>
                  <a:cxn ang="0">
                    <a:pos x="3" y="218"/>
                  </a:cxn>
                  <a:cxn ang="0">
                    <a:pos x="0" y="197"/>
                  </a:cxn>
                  <a:cxn ang="0">
                    <a:pos x="1" y="174"/>
                  </a:cxn>
                  <a:cxn ang="0">
                    <a:pos x="6" y="148"/>
                  </a:cxn>
                  <a:cxn ang="0">
                    <a:pos x="17" y="122"/>
                  </a:cxn>
                  <a:cxn ang="0">
                    <a:pos x="30" y="97"/>
                  </a:cxn>
                  <a:cxn ang="0">
                    <a:pos x="49" y="72"/>
                  </a:cxn>
                  <a:cxn ang="0">
                    <a:pos x="71" y="49"/>
                  </a:cxn>
                  <a:cxn ang="0">
                    <a:pos x="93" y="31"/>
                  </a:cxn>
                  <a:cxn ang="0">
                    <a:pos x="117" y="16"/>
                  </a:cxn>
                  <a:cxn ang="0">
                    <a:pos x="140" y="6"/>
                  </a:cxn>
                  <a:cxn ang="0">
                    <a:pos x="163" y="0"/>
                  </a:cxn>
                </a:cxnLst>
                <a:rect l="0" t="0" r="r" b="b"/>
                <a:pathLst>
                  <a:path w="244" h="265">
                    <a:moveTo>
                      <a:pt x="163" y="0"/>
                    </a:moveTo>
                    <a:lnTo>
                      <a:pt x="184" y="0"/>
                    </a:lnTo>
                    <a:lnTo>
                      <a:pt x="204" y="5"/>
                    </a:lnTo>
                    <a:lnTo>
                      <a:pt x="221" y="15"/>
                    </a:lnTo>
                    <a:lnTo>
                      <a:pt x="233" y="30"/>
                    </a:lnTo>
                    <a:lnTo>
                      <a:pt x="242" y="48"/>
                    </a:lnTo>
                    <a:lnTo>
                      <a:pt x="244" y="70"/>
                    </a:lnTo>
                    <a:lnTo>
                      <a:pt x="243" y="93"/>
                    </a:lnTo>
                    <a:lnTo>
                      <a:pt x="238" y="117"/>
                    </a:lnTo>
                    <a:lnTo>
                      <a:pt x="227" y="143"/>
                    </a:lnTo>
                    <a:lnTo>
                      <a:pt x="214" y="169"/>
                    </a:lnTo>
                    <a:lnTo>
                      <a:pt x="195" y="193"/>
                    </a:lnTo>
                    <a:lnTo>
                      <a:pt x="173" y="216"/>
                    </a:lnTo>
                    <a:lnTo>
                      <a:pt x="151" y="235"/>
                    </a:lnTo>
                    <a:lnTo>
                      <a:pt x="127" y="249"/>
                    </a:lnTo>
                    <a:lnTo>
                      <a:pt x="104" y="259"/>
                    </a:lnTo>
                    <a:lnTo>
                      <a:pt x="80" y="265"/>
                    </a:lnTo>
                    <a:lnTo>
                      <a:pt x="60" y="265"/>
                    </a:lnTo>
                    <a:lnTo>
                      <a:pt x="40" y="260"/>
                    </a:lnTo>
                    <a:lnTo>
                      <a:pt x="24" y="251"/>
                    </a:lnTo>
                    <a:lnTo>
                      <a:pt x="11" y="236"/>
                    </a:lnTo>
                    <a:lnTo>
                      <a:pt x="3" y="218"/>
                    </a:lnTo>
                    <a:lnTo>
                      <a:pt x="0" y="197"/>
                    </a:lnTo>
                    <a:lnTo>
                      <a:pt x="1" y="174"/>
                    </a:lnTo>
                    <a:lnTo>
                      <a:pt x="6" y="148"/>
                    </a:lnTo>
                    <a:lnTo>
                      <a:pt x="17" y="122"/>
                    </a:lnTo>
                    <a:lnTo>
                      <a:pt x="30" y="97"/>
                    </a:lnTo>
                    <a:lnTo>
                      <a:pt x="49" y="72"/>
                    </a:lnTo>
                    <a:lnTo>
                      <a:pt x="71" y="49"/>
                    </a:lnTo>
                    <a:lnTo>
                      <a:pt x="93" y="31"/>
                    </a:lnTo>
                    <a:lnTo>
                      <a:pt x="117" y="16"/>
                    </a:lnTo>
                    <a:lnTo>
                      <a:pt x="140" y="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Freeform 12"/>
              <p:cNvSpPr>
                <a:spLocks/>
              </p:cNvSpPr>
              <p:nvPr/>
            </p:nvSpPr>
            <p:spPr bwMode="auto">
              <a:xfrm>
                <a:off x="2000078" y="4511496"/>
                <a:ext cx="218952" cy="145515"/>
              </a:xfrm>
              <a:custGeom>
                <a:avLst/>
                <a:gdLst/>
                <a:ahLst/>
                <a:cxnLst>
                  <a:cxn ang="0">
                    <a:pos x="160" y="0"/>
                  </a:cxn>
                  <a:cxn ang="0">
                    <a:pos x="193" y="3"/>
                  </a:cxn>
                  <a:cxn ang="0">
                    <a:pos x="222" y="9"/>
                  </a:cxn>
                  <a:cxn ang="0">
                    <a:pos x="250" y="19"/>
                  </a:cxn>
                  <a:cxn ang="0">
                    <a:pos x="274" y="32"/>
                  </a:cxn>
                  <a:cxn ang="0">
                    <a:pos x="293" y="48"/>
                  </a:cxn>
                  <a:cxn ang="0">
                    <a:pos x="309" y="66"/>
                  </a:cxn>
                  <a:cxn ang="0">
                    <a:pos x="318" y="86"/>
                  </a:cxn>
                  <a:cxn ang="0">
                    <a:pos x="321" y="108"/>
                  </a:cxn>
                  <a:cxn ang="0">
                    <a:pos x="318" y="130"/>
                  </a:cxn>
                  <a:cxn ang="0">
                    <a:pos x="309" y="149"/>
                  </a:cxn>
                  <a:cxn ang="0">
                    <a:pos x="293" y="168"/>
                  </a:cxn>
                  <a:cxn ang="0">
                    <a:pos x="274" y="182"/>
                  </a:cxn>
                  <a:cxn ang="0">
                    <a:pos x="250" y="196"/>
                  </a:cxn>
                  <a:cxn ang="0">
                    <a:pos x="222" y="206"/>
                  </a:cxn>
                  <a:cxn ang="0">
                    <a:pos x="193" y="212"/>
                  </a:cxn>
                  <a:cxn ang="0">
                    <a:pos x="160" y="214"/>
                  </a:cxn>
                  <a:cxn ang="0">
                    <a:pos x="127" y="212"/>
                  </a:cxn>
                  <a:cxn ang="0">
                    <a:pos x="98" y="206"/>
                  </a:cxn>
                  <a:cxn ang="0">
                    <a:pos x="70" y="196"/>
                  </a:cxn>
                  <a:cxn ang="0">
                    <a:pos x="46" y="182"/>
                  </a:cxn>
                  <a:cxn ang="0">
                    <a:pos x="27" y="168"/>
                  </a:cxn>
                  <a:cxn ang="0">
                    <a:pos x="12" y="149"/>
                  </a:cxn>
                  <a:cxn ang="0">
                    <a:pos x="4" y="130"/>
                  </a:cxn>
                  <a:cxn ang="0">
                    <a:pos x="0" y="108"/>
                  </a:cxn>
                  <a:cxn ang="0">
                    <a:pos x="4" y="86"/>
                  </a:cxn>
                  <a:cxn ang="0">
                    <a:pos x="12" y="66"/>
                  </a:cxn>
                  <a:cxn ang="0">
                    <a:pos x="27" y="48"/>
                  </a:cxn>
                  <a:cxn ang="0">
                    <a:pos x="46" y="32"/>
                  </a:cxn>
                  <a:cxn ang="0">
                    <a:pos x="70" y="19"/>
                  </a:cxn>
                  <a:cxn ang="0">
                    <a:pos x="98" y="9"/>
                  </a:cxn>
                  <a:cxn ang="0">
                    <a:pos x="127" y="3"/>
                  </a:cxn>
                  <a:cxn ang="0">
                    <a:pos x="160" y="0"/>
                  </a:cxn>
                </a:cxnLst>
                <a:rect l="0" t="0" r="r" b="b"/>
                <a:pathLst>
                  <a:path w="321" h="214">
                    <a:moveTo>
                      <a:pt x="160" y="0"/>
                    </a:moveTo>
                    <a:lnTo>
                      <a:pt x="193" y="3"/>
                    </a:lnTo>
                    <a:lnTo>
                      <a:pt x="222" y="9"/>
                    </a:lnTo>
                    <a:lnTo>
                      <a:pt x="250" y="19"/>
                    </a:lnTo>
                    <a:lnTo>
                      <a:pt x="274" y="32"/>
                    </a:lnTo>
                    <a:lnTo>
                      <a:pt x="293" y="48"/>
                    </a:lnTo>
                    <a:lnTo>
                      <a:pt x="309" y="66"/>
                    </a:lnTo>
                    <a:lnTo>
                      <a:pt x="318" y="86"/>
                    </a:lnTo>
                    <a:lnTo>
                      <a:pt x="321" y="108"/>
                    </a:lnTo>
                    <a:lnTo>
                      <a:pt x="318" y="130"/>
                    </a:lnTo>
                    <a:lnTo>
                      <a:pt x="309" y="149"/>
                    </a:lnTo>
                    <a:lnTo>
                      <a:pt x="293" y="168"/>
                    </a:lnTo>
                    <a:lnTo>
                      <a:pt x="274" y="182"/>
                    </a:lnTo>
                    <a:lnTo>
                      <a:pt x="250" y="196"/>
                    </a:lnTo>
                    <a:lnTo>
                      <a:pt x="222" y="206"/>
                    </a:lnTo>
                    <a:lnTo>
                      <a:pt x="193" y="212"/>
                    </a:lnTo>
                    <a:lnTo>
                      <a:pt x="160" y="214"/>
                    </a:lnTo>
                    <a:lnTo>
                      <a:pt x="127" y="212"/>
                    </a:lnTo>
                    <a:lnTo>
                      <a:pt x="98" y="206"/>
                    </a:lnTo>
                    <a:lnTo>
                      <a:pt x="70" y="196"/>
                    </a:lnTo>
                    <a:lnTo>
                      <a:pt x="46" y="182"/>
                    </a:lnTo>
                    <a:lnTo>
                      <a:pt x="27" y="168"/>
                    </a:lnTo>
                    <a:lnTo>
                      <a:pt x="12" y="149"/>
                    </a:lnTo>
                    <a:lnTo>
                      <a:pt x="4" y="130"/>
                    </a:lnTo>
                    <a:lnTo>
                      <a:pt x="0" y="108"/>
                    </a:lnTo>
                    <a:lnTo>
                      <a:pt x="4" y="86"/>
                    </a:lnTo>
                    <a:lnTo>
                      <a:pt x="12" y="66"/>
                    </a:lnTo>
                    <a:lnTo>
                      <a:pt x="27" y="48"/>
                    </a:lnTo>
                    <a:lnTo>
                      <a:pt x="46" y="32"/>
                    </a:lnTo>
                    <a:lnTo>
                      <a:pt x="70" y="19"/>
                    </a:lnTo>
                    <a:lnTo>
                      <a:pt x="98" y="9"/>
                    </a:lnTo>
                    <a:lnTo>
                      <a:pt x="127" y="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170"/>
            <p:cNvGrpSpPr/>
            <p:nvPr/>
          </p:nvGrpSpPr>
          <p:grpSpPr>
            <a:xfrm>
              <a:off x="5100523" y="4341491"/>
              <a:ext cx="1474186" cy="1693136"/>
              <a:chOff x="2786050" y="4067178"/>
              <a:chExt cx="1474186" cy="1693136"/>
            </a:xfrm>
          </p:grpSpPr>
          <p:sp>
            <p:nvSpPr>
              <p:cNvPr id="202" name="Freeform 7"/>
              <p:cNvSpPr>
                <a:spLocks/>
              </p:cNvSpPr>
              <p:nvPr/>
            </p:nvSpPr>
            <p:spPr bwMode="auto">
              <a:xfrm>
                <a:off x="2786050" y="4067178"/>
                <a:ext cx="1474186" cy="1693136"/>
              </a:xfrm>
              <a:custGeom>
                <a:avLst/>
                <a:gdLst/>
                <a:ahLst/>
                <a:cxnLst>
                  <a:cxn ang="0">
                    <a:pos x="1239" y="3"/>
                  </a:cxn>
                  <a:cxn ang="0">
                    <a:pos x="1309" y="23"/>
                  </a:cxn>
                  <a:cxn ang="0">
                    <a:pos x="1381" y="67"/>
                  </a:cxn>
                  <a:cxn ang="0">
                    <a:pos x="2055" y="694"/>
                  </a:cxn>
                  <a:cxn ang="0">
                    <a:pos x="2075" y="719"/>
                  </a:cxn>
                  <a:cxn ang="0">
                    <a:pos x="2102" y="761"/>
                  </a:cxn>
                  <a:cxn ang="0">
                    <a:pos x="2130" y="817"/>
                  </a:cxn>
                  <a:cxn ang="0">
                    <a:pos x="2153" y="887"/>
                  </a:cxn>
                  <a:cxn ang="0">
                    <a:pos x="2166" y="970"/>
                  </a:cxn>
                  <a:cxn ang="0">
                    <a:pos x="2168" y="1008"/>
                  </a:cxn>
                  <a:cxn ang="0">
                    <a:pos x="2169" y="1105"/>
                  </a:cxn>
                  <a:cxn ang="0">
                    <a:pos x="2168" y="1382"/>
                  </a:cxn>
                  <a:cxn ang="0">
                    <a:pos x="2166" y="1472"/>
                  </a:cxn>
                  <a:cxn ang="0">
                    <a:pos x="2163" y="1549"/>
                  </a:cxn>
                  <a:cxn ang="0">
                    <a:pos x="2158" y="1606"/>
                  </a:cxn>
                  <a:cxn ang="0">
                    <a:pos x="2154" y="1638"/>
                  </a:cxn>
                  <a:cxn ang="0">
                    <a:pos x="2150" y="1674"/>
                  </a:cxn>
                  <a:cxn ang="0">
                    <a:pos x="2141" y="1725"/>
                  </a:cxn>
                  <a:cxn ang="0">
                    <a:pos x="2124" y="1786"/>
                  </a:cxn>
                  <a:cxn ang="0">
                    <a:pos x="2093" y="1850"/>
                  </a:cxn>
                  <a:cxn ang="0">
                    <a:pos x="2049" y="1908"/>
                  </a:cxn>
                  <a:cxn ang="0">
                    <a:pos x="1988" y="1957"/>
                  </a:cxn>
                  <a:cxn ang="0">
                    <a:pos x="1200" y="2423"/>
                  </a:cxn>
                  <a:cxn ang="0">
                    <a:pos x="1162" y="2442"/>
                  </a:cxn>
                  <a:cxn ang="0">
                    <a:pos x="1117" y="2460"/>
                  </a:cxn>
                  <a:cxn ang="0">
                    <a:pos x="1059" y="2478"/>
                  </a:cxn>
                  <a:cxn ang="0">
                    <a:pos x="993" y="2487"/>
                  </a:cxn>
                  <a:cxn ang="0">
                    <a:pos x="922" y="2486"/>
                  </a:cxn>
                  <a:cxn ang="0">
                    <a:pos x="852" y="2468"/>
                  </a:cxn>
                  <a:cxn ang="0">
                    <a:pos x="783" y="2427"/>
                  </a:cxn>
                  <a:cxn ang="0">
                    <a:pos x="132" y="1755"/>
                  </a:cxn>
                  <a:cxn ang="0">
                    <a:pos x="126" y="1746"/>
                  </a:cxn>
                  <a:cxn ang="0">
                    <a:pos x="109" y="1719"/>
                  </a:cxn>
                  <a:cxn ang="0">
                    <a:pos x="86" y="1676"/>
                  </a:cxn>
                  <a:cxn ang="0">
                    <a:pos x="60" y="1620"/>
                  </a:cxn>
                  <a:cxn ang="0">
                    <a:pos x="35" y="1555"/>
                  </a:cxn>
                  <a:cxn ang="0">
                    <a:pos x="15" y="1482"/>
                  </a:cxn>
                  <a:cxn ang="0">
                    <a:pos x="2" y="1404"/>
                  </a:cxn>
                  <a:cxn ang="0">
                    <a:pos x="1" y="826"/>
                  </a:cxn>
                  <a:cxn ang="0">
                    <a:pos x="0" y="785"/>
                  </a:cxn>
                  <a:cxn ang="0">
                    <a:pos x="4" y="741"/>
                  </a:cxn>
                  <a:cxn ang="0">
                    <a:pos x="16" y="688"/>
                  </a:cxn>
                  <a:cxn ang="0">
                    <a:pos x="39" y="630"/>
                  </a:cxn>
                  <a:cxn ang="0">
                    <a:pos x="76" y="576"/>
                  </a:cxn>
                  <a:cxn ang="0">
                    <a:pos x="132" y="530"/>
                  </a:cxn>
                  <a:cxn ang="0">
                    <a:pos x="1014" y="54"/>
                  </a:cxn>
                  <a:cxn ang="0">
                    <a:pos x="1032" y="43"/>
                  </a:cxn>
                  <a:cxn ang="0">
                    <a:pos x="1068" y="27"/>
                  </a:cxn>
                  <a:cxn ang="0">
                    <a:pos x="1116" y="11"/>
                  </a:cxn>
                  <a:cxn ang="0">
                    <a:pos x="1174" y="1"/>
                  </a:cxn>
                </a:cxnLst>
                <a:rect l="0" t="0" r="r" b="b"/>
                <a:pathLst>
                  <a:path w="2169" h="2489">
                    <a:moveTo>
                      <a:pt x="1206" y="0"/>
                    </a:moveTo>
                    <a:lnTo>
                      <a:pt x="1239" y="3"/>
                    </a:lnTo>
                    <a:lnTo>
                      <a:pt x="1274" y="11"/>
                    </a:lnTo>
                    <a:lnTo>
                      <a:pt x="1309" y="23"/>
                    </a:lnTo>
                    <a:lnTo>
                      <a:pt x="1345" y="41"/>
                    </a:lnTo>
                    <a:lnTo>
                      <a:pt x="1381" y="67"/>
                    </a:lnTo>
                    <a:lnTo>
                      <a:pt x="2047" y="685"/>
                    </a:lnTo>
                    <a:lnTo>
                      <a:pt x="2055" y="694"/>
                    </a:lnTo>
                    <a:lnTo>
                      <a:pt x="2064" y="705"/>
                    </a:lnTo>
                    <a:lnTo>
                      <a:pt x="2075" y="719"/>
                    </a:lnTo>
                    <a:lnTo>
                      <a:pt x="2088" y="739"/>
                    </a:lnTo>
                    <a:lnTo>
                      <a:pt x="2102" y="761"/>
                    </a:lnTo>
                    <a:lnTo>
                      <a:pt x="2116" y="788"/>
                    </a:lnTo>
                    <a:lnTo>
                      <a:pt x="2130" y="817"/>
                    </a:lnTo>
                    <a:lnTo>
                      <a:pt x="2142" y="850"/>
                    </a:lnTo>
                    <a:lnTo>
                      <a:pt x="2153" y="887"/>
                    </a:lnTo>
                    <a:lnTo>
                      <a:pt x="2161" y="927"/>
                    </a:lnTo>
                    <a:lnTo>
                      <a:pt x="2166" y="970"/>
                    </a:lnTo>
                    <a:lnTo>
                      <a:pt x="2166" y="987"/>
                    </a:lnTo>
                    <a:lnTo>
                      <a:pt x="2168" y="1008"/>
                    </a:lnTo>
                    <a:lnTo>
                      <a:pt x="2168" y="1068"/>
                    </a:lnTo>
                    <a:lnTo>
                      <a:pt x="2169" y="1105"/>
                    </a:lnTo>
                    <a:lnTo>
                      <a:pt x="2169" y="1334"/>
                    </a:lnTo>
                    <a:lnTo>
                      <a:pt x="2168" y="1382"/>
                    </a:lnTo>
                    <a:lnTo>
                      <a:pt x="2168" y="1428"/>
                    </a:lnTo>
                    <a:lnTo>
                      <a:pt x="2166" y="1472"/>
                    </a:lnTo>
                    <a:lnTo>
                      <a:pt x="2165" y="1512"/>
                    </a:lnTo>
                    <a:lnTo>
                      <a:pt x="2163" y="1549"/>
                    </a:lnTo>
                    <a:lnTo>
                      <a:pt x="2160" y="1581"/>
                    </a:lnTo>
                    <a:lnTo>
                      <a:pt x="2158" y="1606"/>
                    </a:lnTo>
                    <a:lnTo>
                      <a:pt x="2154" y="1625"/>
                    </a:lnTo>
                    <a:lnTo>
                      <a:pt x="2154" y="1638"/>
                    </a:lnTo>
                    <a:lnTo>
                      <a:pt x="2153" y="1654"/>
                    </a:lnTo>
                    <a:lnTo>
                      <a:pt x="2150" y="1674"/>
                    </a:lnTo>
                    <a:lnTo>
                      <a:pt x="2147" y="1698"/>
                    </a:lnTo>
                    <a:lnTo>
                      <a:pt x="2141" y="1725"/>
                    </a:lnTo>
                    <a:lnTo>
                      <a:pt x="2133" y="1755"/>
                    </a:lnTo>
                    <a:lnTo>
                      <a:pt x="2124" y="1786"/>
                    </a:lnTo>
                    <a:lnTo>
                      <a:pt x="2110" y="1818"/>
                    </a:lnTo>
                    <a:lnTo>
                      <a:pt x="2093" y="1850"/>
                    </a:lnTo>
                    <a:lnTo>
                      <a:pt x="2073" y="1880"/>
                    </a:lnTo>
                    <a:lnTo>
                      <a:pt x="2049" y="1908"/>
                    </a:lnTo>
                    <a:lnTo>
                      <a:pt x="2021" y="1935"/>
                    </a:lnTo>
                    <a:lnTo>
                      <a:pt x="1988" y="1957"/>
                    </a:lnTo>
                    <a:lnTo>
                      <a:pt x="1202" y="2421"/>
                    </a:lnTo>
                    <a:lnTo>
                      <a:pt x="1200" y="2423"/>
                    </a:lnTo>
                    <a:lnTo>
                      <a:pt x="1191" y="2427"/>
                    </a:lnTo>
                    <a:lnTo>
                      <a:pt x="1162" y="2442"/>
                    </a:lnTo>
                    <a:lnTo>
                      <a:pt x="1141" y="2451"/>
                    </a:lnTo>
                    <a:lnTo>
                      <a:pt x="1117" y="2460"/>
                    </a:lnTo>
                    <a:lnTo>
                      <a:pt x="1089" y="2469"/>
                    </a:lnTo>
                    <a:lnTo>
                      <a:pt x="1059" y="2478"/>
                    </a:lnTo>
                    <a:lnTo>
                      <a:pt x="1026" y="2484"/>
                    </a:lnTo>
                    <a:lnTo>
                      <a:pt x="993" y="2487"/>
                    </a:lnTo>
                    <a:lnTo>
                      <a:pt x="958" y="2489"/>
                    </a:lnTo>
                    <a:lnTo>
                      <a:pt x="922" y="2486"/>
                    </a:lnTo>
                    <a:lnTo>
                      <a:pt x="887" y="2480"/>
                    </a:lnTo>
                    <a:lnTo>
                      <a:pt x="852" y="2468"/>
                    </a:lnTo>
                    <a:lnTo>
                      <a:pt x="816" y="2451"/>
                    </a:lnTo>
                    <a:lnTo>
                      <a:pt x="783" y="2427"/>
                    </a:lnTo>
                    <a:lnTo>
                      <a:pt x="750" y="2398"/>
                    </a:lnTo>
                    <a:lnTo>
                      <a:pt x="132" y="1755"/>
                    </a:lnTo>
                    <a:lnTo>
                      <a:pt x="131" y="1753"/>
                    </a:lnTo>
                    <a:lnTo>
                      <a:pt x="126" y="1746"/>
                    </a:lnTo>
                    <a:lnTo>
                      <a:pt x="119" y="1733"/>
                    </a:lnTo>
                    <a:lnTo>
                      <a:pt x="109" y="1719"/>
                    </a:lnTo>
                    <a:lnTo>
                      <a:pt x="98" y="1698"/>
                    </a:lnTo>
                    <a:lnTo>
                      <a:pt x="86" y="1676"/>
                    </a:lnTo>
                    <a:lnTo>
                      <a:pt x="73" y="1649"/>
                    </a:lnTo>
                    <a:lnTo>
                      <a:pt x="60" y="1620"/>
                    </a:lnTo>
                    <a:lnTo>
                      <a:pt x="48" y="1588"/>
                    </a:lnTo>
                    <a:lnTo>
                      <a:pt x="35" y="1555"/>
                    </a:lnTo>
                    <a:lnTo>
                      <a:pt x="24" y="1518"/>
                    </a:lnTo>
                    <a:lnTo>
                      <a:pt x="15" y="1482"/>
                    </a:lnTo>
                    <a:lnTo>
                      <a:pt x="7" y="1443"/>
                    </a:lnTo>
                    <a:lnTo>
                      <a:pt x="2" y="1404"/>
                    </a:lnTo>
                    <a:lnTo>
                      <a:pt x="1" y="1363"/>
                    </a:lnTo>
                    <a:lnTo>
                      <a:pt x="1" y="826"/>
                    </a:lnTo>
                    <a:lnTo>
                      <a:pt x="0" y="817"/>
                    </a:lnTo>
                    <a:lnTo>
                      <a:pt x="0" y="785"/>
                    </a:lnTo>
                    <a:lnTo>
                      <a:pt x="1" y="765"/>
                    </a:lnTo>
                    <a:lnTo>
                      <a:pt x="4" y="741"/>
                    </a:lnTo>
                    <a:lnTo>
                      <a:pt x="9" y="715"/>
                    </a:lnTo>
                    <a:lnTo>
                      <a:pt x="16" y="688"/>
                    </a:lnTo>
                    <a:lnTo>
                      <a:pt x="26" y="660"/>
                    </a:lnTo>
                    <a:lnTo>
                      <a:pt x="39" y="630"/>
                    </a:lnTo>
                    <a:lnTo>
                      <a:pt x="55" y="603"/>
                    </a:lnTo>
                    <a:lnTo>
                      <a:pt x="76" y="576"/>
                    </a:lnTo>
                    <a:lnTo>
                      <a:pt x="101" y="552"/>
                    </a:lnTo>
                    <a:lnTo>
                      <a:pt x="132" y="530"/>
                    </a:lnTo>
                    <a:lnTo>
                      <a:pt x="1012" y="55"/>
                    </a:lnTo>
                    <a:lnTo>
                      <a:pt x="1014" y="54"/>
                    </a:lnTo>
                    <a:lnTo>
                      <a:pt x="1021" y="49"/>
                    </a:lnTo>
                    <a:lnTo>
                      <a:pt x="1032" y="43"/>
                    </a:lnTo>
                    <a:lnTo>
                      <a:pt x="1048" y="34"/>
                    </a:lnTo>
                    <a:lnTo>
                      <a:pt x="1068" y="27"/>
                    </a:lnTo>
                    <a:lnTo>
                      <a:pt x="1090" y="18"/>
                    </a:lnTo>
                    <a:lnTo>
                      <a:pt x="1116" y="11"/>
                    </a:lnTo>
                    <a:lnTo>
                      <a:pt x="1144" y="5"/>
                    </a:lnTo>
                    <a:lnTo>
                      <a:pt x="1174" y="1"/>
                    </a:lnTo>
                    <a:lnTo>
                      <a:pt x="1206" y="0"/>
                    </a:lnTo>
                    <a:close/>
                  </a:path>
                </a:pathLst>
              </a:custGeom>
              <a:solidFill>
                <a:srgbClr val="56626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Freeform 12"/>
              <p:cNvSpPr>
                <a:spLocks/>
              </p:cNvSpPr>
              <p:nvPr/>
            </p:nvSpPr>
            <p:spPr bwMode="auto">
              <a:xfrm>
                <a:off x="2991891" y="4422002"/>
                <a:ext cx="218952" cy="145515"/>
              </a:xfrm>
              <a:custGeom>
                <a:avLst/>
                <a:gdLst/>
                <a:ahLst/>
                <a:cxnLst>
                  <a:cxn ang="0">
                    <a:pos x="160" y="0"/>
                  </a:cxn>
                  <a:cxn ang="0">
                    <a:pos x="193" y="3"/>
                  </a:cxn>
                  <a:cxn ang="0">
                    <a:pos x="222" y="9"/>
                  </a:cxn>
                  <a:cxn ang="0">
                    <a:pos x="250" y="19"/>
                  </a:cxn>
                  <a:cxn ang="0">
                    <a:pos x="274" y="32"/>
                  </a:cxn>
                  <a:cxn ang="0">
                    <a:pos x="293" y="48"/>
                  </a:cxn>
                  <a:cxn ang="0">
                    <a:pos x="309" y="66"/>
                  </a:cxn>
                  <a:cxn ang="0">
                    <a:pos x="318" y="86"/>
                  </a:cxn>
                  <a:cxn ang="0">
                    <a:pos x="321" y="108"/>
                  </a:cxn>
                  <a:cxn ang="0">
                    <a:pos x="318" y="130"/>
                  </a:cxn>
                  <a:cxn ang="0">
                    <a:pos x="309" y="149"/>
                  </a:cxn>
                  <a:cxn ang="0">
                    <a:pos x="293" y="168"/>
                  </a:cxn>
                  <a:cxn ang="0">
                    <a:pos x="274" y="182"/>
                  </a:cxn>
                  <a:cxn ang="0">
                    <a:pos x="250" y="196"/>
                  </a:cxn>
                  <a:cxn ang="0">
                    <a:pos x="222" y="206"/>
                  </a:cxn>
                  <a:cxn ang="0">
                    <a:pos x="193" y="212"/>
                  </a:cxn>
                  <a:cxn ang="0">
                    <a:pos x="160" y="214"/>
                  </a:cxn>
                  <a:cxn ang="0">
                    <a:pos x="127" y="212"/>
                  </a:cxn>
                  <a:cxn ang="0">
                    <a:pos x="98" y="206"/>
                  </a:cxn>
                  <a:cxn ang="0">
                    <a:pos x="70" y="196"/>
                  </a:cxn>
                  <a:cxn ang="0">
                    <a:pos x="46" y="182"/>
                  </a:cxn>
                  <a:cxn ang="0">
                    <a:pos x="27" y="168"/>
                  </a:cxn>
                  <a:cxn ang="0">
                    <a:pos x="12" y="149"/>
                  </a:cxn>
                  <a:cxn ang="0">
                    <a:pos x="4" y="130"/>
                  </a:cxn>
                  <a:cxn ang="0">
                    <a:pos x="0" y="108"/>
                  </a:cxn>
                  <a:cxn ang="0">
                    <a:pos x="4" y="86"/>
                  </a:cxn>
                  <a:cxn ang="0">
                    <a:pos x="12" y="66"/>
                  </a:cxn>
                  <a:cxn ang="0">
                    <a:pos x="27" y="48"/>
                  </a:cxn>
                  <a:cxn ang="0">
                    <a:pos x="46" y="32"/>
                  </a:cxn>
                  <a:cxn ang="0">
                    <a:pos x="70" y="19"/>
                  </a:cxn>
                  <a:cxn ang="0">
                    <a:pos x="98" y="9"/>
                  </a:cxn>
                  <a:cxn ang="0">
                    <a:pos x="127" y="3"/>
                  </a:cxn>
                  <a:cxn ang="0">
                    <a:pos x="160" y="0"/>
                  </a:cxn>
                </a:cxnLst>
                <a:rect l="0" t="0" r="r" b="b"/>
                <a:pathLst>
                  <a:path w="321" h="214">
                    <a:moveTo>
                      <a:pt x="160" y="0"/>
                    </a:moveTo>
                    <a:lnTo>
                      <a:pt x="193" y="3"/>
                    </a:lnTo>
                    <a:lnTo>
                      <a:pt x="222" y="9"/>
                    </a:lnTo>
                    <a:lnTo>
                      <a:pt x="250" y="19"/>
                    </a:lnTo>
                    <a:lnTo>
                      <a:pt x="274" y="32"/>
                    </a:lnTo>
                    <a:lnTo>
                      <a:pt x="293" y="48"/>
                    </a:lnTo>
                    <a:lnTo>
                      <a:pt x="309" y="66"/>
                    </a:lnTo>
                    <a:lnTo>
                      <a:pt x="318" y="86"/>
                    </a:lnTo>
                    <a:lnTo>
                      <a:pt x="321" y="108"/>
                    </a:lnTo>
                    <a:lnTo>
                      <a:pt x="318" y="130"/>
                    </a:lnTo>
                    <a:lnTo>
                      <a:pt x="309" y="149"/>
                    </a:lnTo>
                    <a:lnTo>
                      <a:pt x="293" y="168"/>
                    </a:lnTo>
                    <a:lnTo>
                      <a:pt x="274" y="182"/>
                    </a:lnTo>
                    <a:lnTo>
                      <a:pt x="250" y="196"/>
                    </a:lnTo>
                    <a:lnTo>
                      <a:pt x="222" y="206"/>
                    </a:lnTo>
                    <a:lnTo>
                      <a:pt x="193" y="212"/>
                    </a:lnTo>
                    <a:lnTo>
                      <a:pt x="160" y="214"/>
                    </a:lnTo>
                    <a:lnTo>
                      <a:pt x="127" y="212"/>
                    </a:lnTo>
                    <a:lnTo>
                      <a:pt x="98" y="206"/>
                    </a:lnTo>
                    <a:lnTo>
                      <a:pt x="70" y="196"/>
                    </a:lnTo>
                    <a:lnTo>
                      <a:pt x="46" y="182"/>
                    </a:lnTo>
                    <a:lnTo>
                      <a:pt x="27" y="168"/>
                    </a:lnTo>
                    <a:lnTo>
                      <a:pt x="12" y="149"/>
                    </a:lnTo>
                    <a:lnTo>
                      <a:pt x="4" y="130"/>
                    </a:lnTo>
                    <a:lnTo>
                      <a:pt x="0" y="108"/>
                    </a:lnTo>
                    <a:lnTo>
                      <a:pt x="4" y="86"/>
                    </a:lnTo>
                    <a:lnTo>
                      <a:pt x="12" y="66"/>
                    </a:lnTo>
                    <a:lnTo>
                      <a:pt x="27" y="48"/>
                    </a:lnTo>
                    <a:lnTo>
                      <a:pt x="46" y="32"/>
                    </a:lnTo>
                    <a:lnTo>
                      <a:pt x="70" y="19"/>
                    </a:lnTo>
                    <a:lnTo>
                      <a:pt x="98" y="9"/>
                    </a:lnTo>
                    <a:lnTo>
                      <a:pt x="127" y="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Freeform 14"/>
              <p:cNvSpPr>
                <a:spLocks/>
              </p:cNvSpPr>
              <p:nvPr/>
            </p:nvSpPr>
            <p:spPr bwMode="auto">
              <a:xfrm>
                <a:off x="3180435" y="5038181"/>
                <a:ext cx="127835" cy="180873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2" y="2"/>
                  </a:cxn>
                  <a:cxn ang="0">
                    <a:pos x="69" y="11"/>
                  </a:cxn>
                  <a:cxn ang="0">
                    <a:pos x="86" y="24"/>
                  </a:cxn>
                  <a:cxn ang="0">
                    <a:pos x="104" y="40"/>
                  </a:cxn>
                  <a:cxn ang="0">
                    <a:pos x="121" y="61"/>
                  </a:cxn>
                  <a:cxn ang="0">
                    <a:pos x="138" y="84"/>
                  </a:cxn>
                  <a:cxn ang="0">
                    <a:pos x="154" y="110"/>
                  </a:cxn>
                  <a:cxn ang="0">
                    <a:pos x="168" y="137"/>
                  </a:cxn>
                  <a:cxn ang="0">
                    <a:pos x="178" y="164"/>
                  </a:cxn>
                  <a:cxn ang="0">
                    <a:pos x="184" y="188"/>
                  </a:cxn>
                  <a:cxn ang="0">
                    <a:pos x="187" y="210"/>
                  </a:cxn>
                  <a:cxn ang="0">
                    <a:pos x="186" y="230"/>
                  </a:cxn>
                  <a:cxn ang="0">
                    <a:pos x="182" y="245"/>
                  </a:cxn>
                  <a:cxn ang="0">
                    <a:pos x="176" y="258"/>
                  </a:cxn>
                  <a:cxn ang="0">
                    <a:pos x="165" y="265"/>
                  </a:cxn>
                  <a:cxn ang="0">
                    <a:pos x="152" y="266"/>
                  </a:cxn>
                  <a:cxn ang="0">
                    <a:pos x="136" y="264"/>
                  </a:cxn>
                  <a:cxn ang="0">
                    <a:pos x="119" y="255"/>
                  </a:cxn>
                  <a:cxn ang="0">
                    <a:pos x="101" y="242"/>
                  </a:cxn>
                  <a:cxn ang="0">
                    <a:pos x="83" y="226"/>
                  </a:cxn>
                  <a:cxn ang="0">
                    <a:pos x="65" y="205"/>
                  </a:cxn>
                  <a:cxn ang="0">
                    <a:pos x="49" y="182"/>
                  </a:cxn>
                  <a:cxn ang="0">
                    <a:pos x="33" y="156"/>
                  </a:cxn>
                  <a:cxn ang="0">
                    <a:pos x="20" y="129"/>
                  </a:cxn>
                  <a:cxn ang="0">
                    <a:pos x="10" y="102"/>
                  </a:cxn>
                  <a:cxn ang="0">
                    <a:pos x="3" y="78"/>
                  </a:cxn>
                  <a:cxn ang="0">
                    <a:pos x="0" y="56"/>
                  </a:cxn>
                  <a:cxn ang="0">
                    <a:pos x="0" y="36"/>
                  </a:cxn>
                  <a:cxn ang="0">
                    <a:pos x="4" y="21"/>
                  </a:cxn>
                  <a:cxn ang="0">
                    <a:pos x="11" y="8"/>
                  </a:cxn>
                  <a:cxn ang="0">
                    <a:pos x="22" y="1"/>
                  </a:cxn>
                  <a:cxn ang="0">
                    <a:pos x="36" y="0"/>
                  </a:cxn>
                </a:cxnLst>
                <a:rect l="0" t="0" r="r" b="b"/>
                <a:pathLst>
                  <a:path w="187" h="266">
                    <a:moveTo>
                      <a:pt x="36" y="0"/>
                    </a:moveTo>
                    <a:lnTo>
                      <a:pt x="52" y="2"/>
                    </a:lnTo>
                    <a:lnTo>
                      <a:pt x="69" y="11"/>
                    </a:lnTo>
                    <a:lnTo>
                      <a:pt x="86" y="24"/>
                    </a:lnTo>
                    <a:lnTo>
                      <a:pt x="104" y="40"/>
                    </a:lnTo>
                    <a:lnTo>
                      <a:pt x="121" y="61"/>
                    </a:lnTo>
                    <a:lnTo>
                      <a:pt x="138" y="84"/>
                    </a:lnTo>
                    <a:lnTo>
                      <a:pt x="154" y="110"/>
                    </a:lnTo>
                    <a:lnTo>
                      <a:pt x="168" y="137"/>
                    </a:lnTo>
                    <a:lnTo>
                      <a:pt x="178" y="164"/>
                    </a:lnTo>
                    <a:lnTo>
                      <a:pt x="184" y="188"/>
                    </a:lnTo>
                    <a:lnTo>
                      <a:pt x="187" y="210"/>
                    </a:lnTo>
                    <a:lnTo>
                      <a:pt x="186" y="230"/>
                    </a:lnTo>
                    <a:lnTo>
                      <a:pt x="182" y="245"/>
                    </a:lnTo>
                    <a:lnTo>
                      <a:pt x="176" y="258"/>
                    </a:lnTo>
                    <a:lnTo>
                      <a:pt x="165" y="265"/>
                    </a:lnTo>
                    <a:lnTo>
                      <a:pt x="152" y="266"/>
                    </a:lnTo>
                    <a:lnTo>
                      <a:pt x="136" y="264"/>
                    </a:lnTo>
                    <a:lnTo>
                      <a:pt x="119" y="255"/>
                    </a:lnTo>
                    <a:lnTo>
                      <a:pt x="101" y="242"/>
                    </a:lnTo>
                    <a:lnTo>
                      <a:pt x="83" y="226"/>
                    </a:lnTo>
                    <a:lnTo>
                      <a:pt x="65" y="205"/>
                    </a:lnTo>
                    <a:lnTo>
                      <a:pt x="49" y="182"/>
                    </a:lnTo>
                    <a:lnTo>
                      <a:pt x="33" y="156"/>
                    </a:lnTo>
                    <a:lnTo>
                      <a:pt x="20" y="129"/>
                    </a:lnTo>
                    <a:lnTo>
                      <a:pt x="10" y="102"/>
                    </a:lnTo>
                    <a:lnTo>
                      <a:pt x="3" y="78"/>
                    </a:lnTo>
                    <a:lnTo>
                      <a:pt x="0" y="56"/>
                    </a:lnTo>
                    <a:lnTo>
                      <a:pt x="0" y="36"/>
                    </a:lnTo>
                    <a:lnTo>
                      <a:pt x="4" y="21"/>
                    </a:lnTo>
                    <a:lnTo>
                      <a:pt x="11" y="8"/>
                    </a:lnTo>
                    <a:lnTo>
                      <a:pt x="22" y="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Freeform 15"/>
              <p:cNvSpPr>
                <a:spLocks/>
              </p:cNvSpPr>
              <p:nvPr/>
            </p:nvSpPr>
            <p:spPr bwMode="auto">
              <a:xfrm>
                <a:off x="2844528" y="4677795"/>
                <a:ext cx="126476" cy="180873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51" y="2"/>
                  </a:cxn>
                  <a:cxn ang="0">
                    <a:pos x="67" y="11"/>
                  </a:cxn>
                  <a:cxn ang="0">
                    <a:pos x="85" y="24"/>
                  </a:cxn>
                  <a:cxn ang="0">
                    <a:pos x="102" y="40"/>
                  </a:cxn>
                  <a:cxn ang="0">
                    <a:pos x="121" y="61"/>
                  </a:cxn>
                  <a:cxn ang="0">
                    <a:pos x="138" y="84"/>
                  </a:cxn>
                  <a:cxn ang="0">
                    <a:pos x="154" y="110"/>
                  </a:cxn>
                  <a:cxn ang="0">
                    <a:pos x="167" y="136"/>
                  </a:cxn>
                  <a:cxn ang="0">
                    <a:pos x="177" y="163"/>
                  </a:cxn>
                  <a:cxn ang="0">
                    <a:pos x="183" y="188"/>
                  </a:cxn>
                  <a:cxn ang="0">
                    <a:pos x="185" y="210"/>
                  </a:cxn>
                  <a:cxn ang="0">
                    <a:pos x="185" y="229"/>
                  </a:cxn>
                  <a:cxn ang="0">
                    <a:pos x="182" y="245"/>
                  </a:cxn>
                  <a:cxn ang="0">
                    <a:pos x="174" y="257"/>
                  </a:cxn>
                  <a:cxn ang="0">
                    <a:pos x="163" y="265"/>
                  </a:cxn>
                  <a:cxn ang="0">
                    <a:pos x="150" y="266"/>
                  </a:cxn>
                  <a:cxn ang="0">
                    <a:pos x="134" y="263"/>
                  </a:cxn>
                  <a:cxn ang="0">
                    <a:pos x="118" y="255"/>
                  </a:cxn>
                  <a:cxn ang="0">
                    <a:pos x="100" y="241"/>
                  </a:cxn>
                  <a:cxn ang="0">
                    <a:pos x="83" y="226"/>
                  </a:cxn>
                  <a:cxn ang="0">
                    <a:pos x="65" y="205"/>
                  </a:cxn>
                  <a:cxn ang="0">
                    <a:pos x="49" y="182"/>
                  </a:cxn>
                  <a:cxn ang="0">
                    <a:pos x="33" y="156"/>
                  </a:cxn>
                  <a:cxn ang="0">
                    <a:pos x="19" y="129"/>
                  </a:cxn>
                  <a:cxn ang="0">
                    <a:pos x="10" y="102"/>
                  </a:cxn>
                  <a:cxn ang="0">
                    <a:pos x="2" y="78"/>
                  </a:cxn>
                  <a:cxn ang="0">
                    <a:pos x="0" y="56"/>
                  </a:cxn>
                  <a:cxn ang="0">
                    <a:pos x="0" y="36"/>
                  </a:cxn>
                  <a:cxn ang="0">
                    <a:pos x="3" y="20"/>
                  </a:cxn>
                  <a:cxn ang="0">
                    <a:pos x="11" y="8"/>
                  </a:cxn>
                  <a:cxn ang="0">
                    <a:pos x="22" y="1"/>
                  </a:cxn>
                  <a:cxn ang="0">
                    <a:pos x="35" y="0"/>
                  </a:cxn>
                </a:cxnLst>
                <a:rect l="0" t="0" r="r" b="b"/>
                <a:pathLst>
                  <a:path w="185" h="266">
                    <a:moveTo>
                      <a:pt x="35" y="0"/>
                    </a:moveTo>
                    <a:lnTo>
                      <a:pt x="51" y="2"/>
                    </a:lnTo>
                    <a:lnTo>
                      <a:pt x="67" y="11"/>
                    </a:lnTo>
                    <a:lnTo>
                      <a:pt x="85" y="24"/>
                    </a:lnTo>
                    <a:lnTo>
                      <a:pt x="102" y="40"/>
                    </a:lnTo>
                    <a:lnTo>
                      <a:pt x="121" y="61"/>
                    </a:lnTo>
                    <a:lnTo>
                      <a:pt x="138" y="84"/>
                    </a:lnTo>
                    <a:lnTo>
                      <a:pt x="154" y="110"/>
                    </a:lnTo>
                    <a:lnTo>
                      <a:pt x="167" y="136"/>
                    </a:lnTo>
                    <a:lnTo>
                      <a:pt x="177" y="163"/>
                    </a:lnTo>
                    <a:lnTo>
                      <a:pt x="183" y="188"/>
                    </a:lnTo>
                    <a:lnTo>
                      <a:pt x="185" y="210"/>
                    </a:lnTo>
                    <a:lnTo>
                      <a:pt x="185" y="229"/>
                    </a:lnTo>
                    <a:lnTo>
                      <a:pt x="182" y="245"/>
                    </a:lnTo>
                    <a:lnTo>
                      <a:pt x="174" y="257"/>
                    </a:lnTo>
                    <a:lnTo>
                      <a:pt x="163" y="265"/>
                    </a:lnTo>
                    <a:lnTo>
                      <a:pt x="150" y="266"/>
                    </a:lnTo>
                    <a:lnTo>
                      <a:pt x="134" y="263"/>
                    </a:lnTo>
                    <a:lnTo>
                      <a:pt x="118" y="255"/>
                    </a:lnTo>
                    <a:lnTo>
                      <a:pt x="100" y="241"/>
                    </a:lnTo>
                    <a:lnTo>
                      <a:pt x="83" y="226"/>
                    </a:lnTo>
                    <a:lnTo>
                      <a:pt x="65" y="205"/>
                    </a:lnTo>
                    <a:lnTo>
                      <a:pt x="49" y="182"/>
                    </a:lnTo>
                    <a:lnTo>
                      <a:pt x="33" y="156"/>
                    </a:lnTo>
                    <a:lnTo>
                      <a:pt x="19" y="129"/>
                    </a:lnTo>
                    <a:lnTo>
                      <a:pt x="10" y="102"/>
                    </a:lnTo>
                    <a:lnTo>
                      <a:pt x="2" y="78"/>
                    </a:lnTo>
                    <a:lnTo>
                      <a:pt x="0" y="56"/>
                    </a:lnTo>
                    <a:lnTo>
                      <a:pt x="0" y="36"/>
                    </a:lnTo>
                    <a:lnTo>
                      <a:pt x="3" y="20"/>
                    </a:lnTo>
                    <a:lnTo>
                      <a:pt x="11" y="8"/>
                    </a:lnTo>
                    <a:lnTo>
                      <a:pt x="22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16"/>
              <p:cNvSpPr>
                <a:spLocks/>
              </p:cNvSpPr>
              <p:nvPr/>
            </p:nvSpPr>
            <p:spPr bwMode="auto">
              <a:xfrm>
                <a:off x="3184516" y="5405367"/>
                <a:ext cx="126476" cy="180873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53" y="4"/>
                  </a:cxn>
                  <a:cxn ang="0">
                    <a:pos x="69" y="11"/>
                  </a:cxn>
                  <a:cxn ang="0">
                    <a:pos x="87" y="24"/>
                  </a:cxn>
                  <a:cxn ang="0">
                    <a:pos x="104" y="40"/>
                  </a:cxn>
                  <a:cxn ang="0">
                    <a:pos x="122" y="61"/>
                  </a:cxn>
                  <a:cxn ang="0">
                    <a:pos x="140" y="84"/>
                  </a:cxn>
                  <a:cxn ang="0">
                    <a:pos x="155" y="110"/>
                  </a:cxn>
                  <a:cxn ang="0">
                    <a:pos x="169" y="137"/>
                  </a:cxn>
                  <a:cxn ang="0">
                    <a:pos x="179" y="164"/>
                  </a:cxn>
                  <a:cxn ang="0">
                    <a:pos x="185" y="188"/>
                  </a:cxn>
                  <a:cxn ang="0">
                    <a:pos x="187" y="210"/>
                  </a:cxn>
                  <a:cxn ang="0">
                    <a:pos x="187" y="230"/>
                  </a:cxn>
                  <a:cxn ang="0">
                    <a:pos x="184" y="245"/>
                  </a:cxn>
                  <a:cxn ang="0">
                    <a:pos x="176" y="258"/>
                  </a:cxn>
                  <a:cxn ang="0">
                    <a:pos x="165" y="265"/>
                  </a:cxn>
                  <a:cxn ang="0">
                    <a:pos x="152" y="266"/>
                  </a:cxn>
                  <a:cxn ang="0">
                    <a:pos x="136" y="264"/>
                  </a:cxn>
                  <a:cxn ang="0">
                    <a:pos x="119" y="255"/>
                  </a:cxn>
                  <a:cxn ang="0">
                    <a:pos x="102" y="242"/>
                  </a:cxn>
                  <a:cxn ang="0">
                    <a:pos x="83" y="226"/>
                  </a:cxn>
                  <a:cxn ang="0">
                    <a:pos x="66" y="205"/>
                  </a:cxn>
                  <a:cxn ang="0">
                    <a:pos x="49" y="182"/>
                  </a:cxn>
                  <a:cxn ang="0">
                    <a:pos x="33" y="156"/>
                  </a:cxn>
                  <a:cxn ang="0">
                    <a:pos x="20" y="129"/>
                  </a:cxn>
                  <a:cxn ang="0">
                    <a:pos x="10" y="102"/>
                  </a:cxn>
                  <a:cxn ang="0">
                    <a:pos x="4" y="78"/>
                  </a:cxn>
                  <a:cxn ang="0">
                    <a:pos x="0" y="56"/>
                  </a:cxn>
                  <a:cxn ang="0">
                    <a:pos x="1" y="36"/>
                  </a:cxn>
                  <a:cxn ang="0">
                    <a:pos x="5" y="21"/>
                  </a:cxn>
                  <a:cxn ang="0">
                    <a:pos x="12" y="10"/>
                  </a:cxn>
                  <a:cxn ang="0">
                    <a:pos x="23" y="2"/>
                  </a:cxn>
                  <a:cxn ang="0">
                    <a:pos x="37" y="0"/>
                  </a:cxn>
                </a:cxnLst>
                <a:rect l="0" t="0" r="r" b="b"/>
                <a:pathLst>
                  <a:path w="187" h="266">
                    <a:moveTo>
                      <a:pt x="37" y="0"/>
                    </a:moveTo>
                    <a:lnTo>
                      <a:pt x="53" y="4"/>
                    </a:lnTo>
                    <a:lnTo>
                      <a:pt x="69" y="11"/>
                    </a:lnTo>
                    <a:lnTo>
                      <a:pt x="87" y="24"/>
                    </a:lnTo>
                    <a:lnTo>
                      <a:pt x="104" y="40"/>
                    </a:lnTo>
                    <a:lnTo>
                      <a:pt x="122" y="61"/>
                    </a:lnTo>
                    <a:lnTo>
                      <a:pt x="140" y="84"/>
                    </a:lnTo>
                    <a:lnTo>
                      <a:pt x="155" y="110"/>
                    </a:lnTo>
                    <a:lnTo>
                      <a:pt x="169" y="137"/>
                    </a:lnTo>
                    <a:lnTo>
                      <a:pt x="179" y="164"/>
                    </a:lnTo>
                    <a:lnTo>
                      <a:pt x="185" y="188"/>
                    </a:lnTo>
                    <a:lnTo>
                      <a:pt x="187" y="210"/>
                    </a:lnTo>
                    <a:lnTo>
                      <a:pt x="187" y="230"/>
                    </a:lnTo>
                    <a:lnTo>
                      <a:pt x="184" y="245"/>
                    </a:lnTo>
                    <a:lnTo>
                      <a:pt x="176" y="258"/>
                    </a:lnTo>
                    <a:lnTo>
                      <a:pt x="165" y="265"/>
                    </a:lnTo>
                    <a:lnTo>
                      <a:pt x="152" y="266"/>
                    </a:lnTo>
                    <a:lnTo>
                      <a:pt x="136" y="264"/>
                    </a:lnTo>
                    <a:lnTo>
                      <a:pt x="119" y="255"/>
                    </a:lnTo>
                    <a:lnTo>
                      <a:pt x="102" y="242"/>
                    </a:lnTo>
                    <a:lnTo>
                      <a:pt x="83" y="226"/>
                    </a:lnTo>
                    <a:lnTo>
                      <a:pt x="66" y="205"/>
                    </a:lnTo>
                    <a:lnTo>
                      <a:pt x="49" y="182"/>
                    </a:lnTo>
                    <a:lnTo>
                      <a:pt x="33" y="156"/>
                    </a:lnTo>
                    <a:lnTo>
                      <a:pt x="20" y="129"/>
                    </a:lnTo>
                    <a:lnTo>
                      <a:pt x="10" y="102"/>
                    </a:lnTo>
                    <a:lnTo>
                      <a:pt x="4" y="78"/>
                    </a:lnTo>
                    <a:lnTo>
                      <a:pt x="0" y="56"/>
                    </a:lnTo>
                    <a:lnTo>
                      <a:pt x="1" y="36"/>
                    </a:lnTo>
                    <a:lnTo>
                      <a:pt x="5" y="21"/>
                    </a:lnTo>
                    <a:lnTo>
                      <a:pt x="12" y="10"/>
                    </a:lnTo>
                    <a:lnTo>
                      <a:pt x="23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17"/>
              <p:cNvSpPr>
                <a:spLocks/>
              </p:cNvSpPr>
              <p:nvPr/>
            </p:nvSpPr>
            <p:spPr bwMode="auto">
              <a:xfrm>
                <a:off x="2852688" y="5065380"/>
                <a:ext cx="126476" cy="182233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51" y="4"/>
                  </a:cxn>
                  <a:cxn ang="0">
                    <a:pos x="68" y="12"/>
                  </a:cxn>
                  <a:cxn ang="0">
                    <a:pos x="85" y="25"/>
                  </a:cxn>
                  <a:cxn ang="0">
                    <a:pos x="104" y="42"/>
                  </a:cxn>
                  <a:cxn ang="0">
                    <a:pos x="122" y="61"/>
                  </a:cxn>
                  <a:cxn ang="0">
                    <a:pos x="138" y="84"/>
                  </a:cxn>
                  <a:cxn ang="0">
                    <a:pos x="154" y="111"/>
                  </a:cxn>
                  <a:cxn ang="0">
                    <a:pos x="167" y="138"/>
                  </a:cxn>
                  <a:cxn ang="0">
                    <a:pos x="177" y="164"/>
                  </a:cxn>
                  <a:cxn ang="0">
                    <a:pos x="184" y="188"/>
                  </a:cxn>
                  <a:cxn ang="0">
                    <a:pos x="187" y="210"/>
                  </a:cxn>
                  <a:cxn ang="0">
                    <a:pos x="187" y="230"/>
                  </a:cxn>
                  <a:cxn ang="0">
                    <a:pos x="183" y="246"/>
                  </a:cxn>
                  <a:cxn ang="0">
                    <a:pos x="176" y="258"/>
                  </a:cxn>
                  <a:cxn ang="0">
                    <a:pos x="165" y="265"/>
                  </a:cxn>
                  <a:cxn ang="0">
                    <a:pos x="151" y="268"/>
                  </a:cxn>
                  <a:cxn ang="0">
                    <a:pos x="135" y="264"/>
                  </a:cxn>
                  <a:cxn ang="0">
                    <a:pos x="118" y="255"/>
                  </a:cxn>
                  <a:cxn ang="0">
                    <a:pos x="101" y="243"/>
                  </a:cxn>
                  <a:cxn ang="0">
                    <a:pos x="83" y="226"/>
                  </a:cxn>
                  <a:cxn ang="0">
                    <a:pos x="66" y="207"/>
                  </a:cxn>
                  <a:cxn ang="0">
                    <a:pos x="49" y="183"/>
                  </a:cxn>
                  <a:cxn ang="0">
                    <a:pos x="33" y="157"/>
                  </a:cxn>
                  <a:cxn ang="0">
                    <a:pos x="19" y="130"/>
                  </a:cxn>
                  <a:cxn ang="0">
                    <a:pos x="10" y="103"/>
                  </a:cxn>
                  <a:cxn ang="0">
                    <a:pos x="3" y="78"/>
                  </a:cxn>
                  <a:cxn ang="0">
                    <a:pos x="0" y="56"/>
                  </a:cxn>
                  <a:cxn ang="0">
                    <a:pos x="1" y="37"/>
                  </a:cxn>
                  <a:cxn ang="0">
                    <a:pos x="5" y="21"/>
                  </a:cxn>
                  <a:cxn ang="0">
                    <a:pos x="11" y="10"/>
                  </a:cxn>
                  <a:cxn ang="0">
                    <a:pos x="22" y="3"/>
                  </a:cxn>
                  <a:cxn ang="0">
                    <a:pos x="35" y="0"/>
                  </a:cxn>
                </a:cxnLst>
                <a:rect l="0" t="0" r="r" b="b"/>
                <a:pathLst>
                  <a:path w="187" h="268">
                    <a:moveTo>
                      <a:pt x="35" y="0"/>
                    </a:moveTo>
                    <a:lnTo>
                      <a:pt x="51" y="4"/>
                    </a:lnTo>
                    <a:lnTo>
                      <a:pt x="68" y="12"/>
                    </a:lnTo>
                    <a:lnTo>
                      <a:pt x="85" y="25"/>
                    </a:lnTo>
                    <a:lnTo>
                      <a:pt x="104" y="42"/>
                    </a:lnTo>
                    <a:lnTo>
                      <a:pt x="122" y="61"/>
                    </a:lnTo>
                    <a:lnTo>
                      <a:pt x="138" y="84"/>
                    </a:lnTo>
                    <a:lnTo>
                      <a:pt x="154" y="111"/>
                    </a:lnTo>
                    <a:lnTo>
                      <a:pt x="167" y="138"/>
                    </a:lnTo>
                    <a:lnTo>
                      <a:pt x="177" y="164"/>
                    </a:lnTo>
                    <a:lnTo>
                      <a:pt x="184" y="188"/>
                    </a:lnTo>
                    <a:lnTo>
                      <a:pt x="187" y="210"/>
                    </a:lnTo>
                    <a:lnTo>
                      <a:pt x="187" y="230"/>
                    </a:lnTo>
                    <a:lnTo>
                      <a:pt x="183" y="246"/>
                    </a:lnTo>
                    <a:lnTo>
                      <a:pt x="176" y="258"/>
                    </a:lnTo>
                    <a:lnTo>
                      <a:pt x="165" y="265"/>
                    </a:lnTo>
                    <a:lnTo>
                      <a:pt x="151" y="268"/>
                    </a:lnTo>
                    <a:lnTo>
                      <a:pt x="135" y="264"/>
                    </a:lnTo>
                    <a:lnTo>
                      <a:pt x="118" y="255"/>
                    </a:lnTo>
                    <a:lnTo>
                      <a:pt x="101" y="243"/>
                    </a:lnTo>
                    <a:lnTo>
                      <a:pt x="83" y="226"/>
                    </a:lnTo>
                    <a:lnTo>
                      <a:pt x="66" y="207"/>
                    </a:lnTo>
                    <a:lnTo>
                      <a:pt x="49" y="183"/>
                    </a:lnTo>
                    <a:lnTo>
                      <a:pt x="33" y="157"/>
                    </a:lnTo>
                    <a:lnTo>
                      <a:pt x="19" y="130"/>
                    </a:lnTo>
                    <a:lnTo>
                      <a:pt x="10" y="103"/>
                    </a:lnTo>
                    <a:lnTo>
                      <a:pt x="3" y="78"/>
                    </a:lnTo>
                    <a:lnTo>
                      <a:pt x="0" y="56"/>
                    </a:lnTo>
                    <a:lnTo>
                      <a:pt x="1" y="37"/>
                    </a:lnTo>
                    <a:lnTo>
                      <a:pt x="5" y="21"/>
                    </a:lnTo>
                    <a:lnTo>
                      <a:pt x="11" y="10"/>
                    </a:lnTo>
                    <a:lnTo>
                      <a:pt x="22" y="3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33"/>
              <p:cNvSpPr>
                <a:spLocks noEditPoints="1"/>
              </p:cNvSpPr>
              <p:nvPr/>
            </p:nvSpPr>
            <p:spPr bwMode="auto">
              <a:xfrm>
                <a:off x="2859487" y="4543160"/>
                <a:ext cx="1291953" cy="1189955"/>
              </a:xfrm>
              <a:custGeom>
                <a:avLst/>
                <a:gdLst/>
                <a:ahLst/>
                <a:cxnLst>
                  <a:cxn ang="0">
                    <a:pos x="946" y="723"/>
                  </a:cxn>
                  <a:cxn ang="0">
                    <a:pos x="942" y="726"/>
                  </a:cxn>
                  <a:cxn ang="0">
                    <a:pos x="865" y="746"/>
                  </a:cxn>
                  <a:cxn ang="0">
                    <a:pos x="799" y="745"/>
                  </a:cxn>
                  <a:cxn ang="0">
                    <a:pos x="762" y="738"/>
                  </a:cxn>
                  <a:cxn ang="0">
                    <a:pos x="742" y="728"/>
                  </a:cxn>
                  <a:cxn ang="0">
                    <a:pos x="734" y="734"/>
                  </a:cxn>
                  <a:cxn ang="0">
                    <a:pos x="769" y="785"/>
                  </a:cxn>
                  <a:cxn ang="0">
                    <a:pos x="790" y="809"/>
                  </a:cxn>
                  <a:cxn ang="0">
                    <a:pos x="807" y="850"/>
                  </a:cxn>
                  <a:cxn ang="0">
                    <a:pos x="830" y="869"/>
                  </a:cxn>
                  <a:cxn ang="0">
                    <a:pos x="856" y="850"/>
                  </a:cxn>
                  <a:cxn ang="0">
                    <a:pos x="920" y="768"/>
                  </a:cxn>
                  <a:cxn ang="0">
                    <a:pos x="955" y="734"/>
                  </a:cxn>
                  <a:cxn ang="0">
                    <a:pos x="959" y="722"/>
                  </a:cxn>
                  <a:cxn ang="0">
                    <a:pos x="6" y="2"/>
                  </a:cxn>
                  <a:cxn ang="0">
                    <a:pos x="37" y="27"/>
                  </a:cxn>
                  <a:cxn ang="0">
                    <a:pos x="69" y="55"/>
                  </a:cxn>
                  <a:cxn ang="0">
                    <a:pos x="701" y="650"/>
                  </a:cxn>
                  <a:cxn ang="0">
                    <a:pos x="810" y="696"/>
                  </a:cxn>
                  <a:cxn ang="0">
                    <a:pos x="905" y="701"/>
                  </a:cxn>
                  <a:cxn ang="0">
                    <a:pos x="979" y="682"/>
                  </a:cxn>
                  <a:cxn ang="0">
                    <a:pos x="1017" y="662"/>
                  </a:cxn>
                  <a:cxn ang="0">
                    <a:pos x="1824" y="241"/>
                  </a:cxn>
                  <a:cxn ang="0">
                    <a:pos x="1879" y="217"/>
                  </a:cxn>
                  <a:cxn ang="0">
                    <a:pos x="1899" y="215"/>
                  </a:cxn>
                  <a:cxn ang="0">
                    <a:pos x="1885" y="233"/>
                  </a:cxn>
                  <a:cxn ang="0">
                    <a:pos x="1848" y="261"/>
                  </a:cxn>
                  <a:cxn ang="0">
                    <a:pos x="1816" y="283"/>
                  </a:cxn>
                  <a:cxn ang="0">
                    <a:pos x="1080" y="707"/>
                  </a:cxn>
                  <a:cxn ang="0">
                    <a:pos x="956" y="789"/>
                  </a:cxn>
                  <a:cxn ang="0">
                    <a:pos x="888" y="866"/>
                  </a:cxn>
                  <a:cxn ang="0">
                    <a:pos x="858" y="925"/>
                  </a:cxn>
                  <a:cxn ang="0">
                    <a:pos x="852" y="955"/>
                  </a:cxn>
                  <a:cxn ang="0">
                    <a:pos x="825" y="1691"/>
                  </a:cxn>
                  <a:cxn ang="0">
                    <a:pos x="814" y="1741"/>
                  </a:cxn>
                  <a:cxn ang="0">
                    <a:pos x="805" y="1746"/>
                  </a:cxn>
                  <a:cxn ang="0">
                    <a:pos x="796" y="1712"/>
                  </a:cxn>
                  <a:cxn ang="0">
                    <a:pos x="792" y="1677"/>
                  </a:cxn>
                  <a:cxn ang="0">
                    <a:pos x="780" y="888"/>
                  </a:cxn>
                  <a:cxn ang="0">
                    <a:pos x="739" y="793"/>
                  </a:cxn>
                  <a:cxn ang="0">
                    <a:pos x="689" y="717"/>
                  </a:cxn>
                  <a:cxn ang="0">
                    <a:pos x="645" y="666"/>
                  </a:cxn>
                  <a:cxn ang="0">
                    <a:pos x="31" y="45"/>
                  </a:cxn>
                  <a:cxn ang="0">
                    <a:pos x="3" y="10"/>
                  </a:cxn>
                  <a:cxn ang="0">
                    <a:pos x="1" y="0"/>
                  </a:cxn>
                </a:cxnLst>
                <a:rect l="0" t="0" r="r" b="b"/>
                <a:pathLst>
                  <a:path w="1899" h="1749">
                    <a:moveTo>
                      <a:pt x="953" y="722"/>
                    </a:moveTo>
                    <a:lnTo>
                      <a:pt x="949" y="723"/>
                    </a:lnTo>
                    <a:lnTo>
                      <a:pt x="946" y="723"/>
                    </a:lnTo>
                    <a:lnTo>
                      <a:pt x="944" y="724"/>
                    </a:lnTo>
                    <a:lnTo>
                      <a:pt x="943" y="726"/>
                    </a:lnTo>
                    <a:lnTo>
                      <a:pt x="942" y="726"/>
                    </a:lnTo>
                    <a:lnTo>
                      <a:pt x="916" y="737"/>
                    </a:lnTo>
                    <a:lnTo>
                      <a:pt x="889" y="743"/>
                    </a:lnTo>
                    <a:lnTo>
                      <a:pt x="865" y="746"/>
                    </a:lnTo>
                    <a:lnTo>
                      <a:pt x="840" y="748"/>
                    </a:lnTo>
                    <a:lnTo>
                      <a:pt x="818" y="746"/>
                    </a:lnTo>
                    <a:lnTo>
                      <a:pt x="799" y="745"/>
                    </a:lnTo>
                    <a:lnTo>
                      <a:pt x="783" y="741"/>
                    </a:lnTo>
                    <a:lnTo>
                      <a:pt x="770" y="739"/>
                    </a:lnTo>
                    <a:lnTo>
                      <a:pt x="762" y="738"/>
                    </a:lnTo>
                    <a:lnTo>
                      <a:pt x="759" y="737"/>
                    </a:lnTo>
                    <a:lnTo>
                      <a:pt x="750" y="730"/>
                    </a:lnTo>
                    <a:lnTo>
                      <a:pt x="742" y="728"/>
                    </a:lnTo>
                    <a:lnTo>
                      <a:pt x="737" y="727"/>
                    </a:lnTo>
                    <a:lnTo>
                      <a:pt x="734" y="729"/>
                    </a:lnTo>
                    <a:lnTo>
                      <a:pt x="734" y="734"/>
                    </a:lnTo>
                    <a:lnTo>
                      <a:pt x="737" y="743"/>
                    </a:lnTo>
                    <a:lnTo>
                      <a:pt x="744" y="752"/>
                    </a:lnTo>
                    <a:lnTo>
                      <a:pt x="769" y="785"/>
                    </a:lnTo>
                    <a:lnTo>
                      <a:pt x="778" y="795"/>
                    </a:lnTo>
                    <a:lnTo>
                      <a:pt x="785" y="804"/>
                    </a:lnTo>
                    <a:lnTo>
                      <a:pt x="790" y="809"/>
                    </a:lnTo>
                    <a:lnTo>
                      <a:pt x="791" y="811"/>
                    </a:lnTo>
                    <a:lnTo>
                      <a:pt x="799" y="834"/>
                    </a:lnTo>
                    <a:lnTo>
                      <a:pt x="807" y="850"/>
                    </a:lnTo>
                    <a:lnTo>
                      <a:pt x="814" y="861"/>
                    </a:lnTo>
                    <a:lnTo>
                      <a:pt x="823" y="867"/>
                    </a:lnTo>
                    <a:lnTo>
                      <a:pt x="830" y="869"/>
                    </a:lnTo>
                    <a:lnTo>
                      <a:pt x="840" y="866"/>
                    </a:lnTo>
                    <a:lnTo>
                      <a:pt x="849" y="859"/>
                    </a:lnTo>
                    <a:lnTo>
                      <a:pt x="856" y="850"/>
                    </a:lnTo>
                    <a:lnTo>
                      <a:pt x="862" y="842"/>
                    </a:lnTo>
                    <a:lnTo>
                      <a:pt x="867" y="832"/>
                    </a:lnTo>
                    <a:lnTo>
                      <a:pt x="920" y="768"/>
                    </a:lnTo>
                    <a:lnTo>
                      <a:pt x="937" y="754"/>
                    </a:lnTo>
                    <a:lnTo>
                      <a:pt x="948" y="741"/>
                    </a:lnTo>
                    <a:lnTo>
                      <a:pt x="955" y="734"/>
                    </a:lnTo>
                    <a:lnTo>
                      <a:pt x="959" y="728"/>
                    </a:lnTo>
                    <a:lnTo>
                      <a:pt x="960" y="724"/>
                    </a:lnTo>
                    <a:lnTo>
                      <a:pt x="959" y="722"/>
                    </a:lnTo>
                    <a:lnTo>
                      <a:pt x="953" y="722"/>
                    </a:lnTo>
                    <a:close/>
                    <a:moveTo>
                      <a:pt x="1" y="0"/>
                    </a:moveTo>
                    <a:lnTo>
                      <a:pt x="6" y="2"/>
                    </a:lnTo>
                    <a:lnTo>
                      <a:pt x="14" y="8"/>
                    </a:lnTo>
                    <a:lnTo>
                      <a:pt x="25" y="16"/>
                    </a:lnTo>
                    <a:lnTo>
                      <a:pt x="37" y="27"/>
                    </a:lnTo>
                    <a:lnTo>
                      <a:pt x="48" y="37"/>
                    </a:lnTo>
                    <a:lnTo>
                      <a:pt x="59" y="48"/>
                    </a:lnTo>
                    <a:lnTo>
                      <a:pt x="69" y="55"/>
                    </a:lnTo>
                    <a:lnTo>
                      <a:pt x="78" y="63"/>
                    </a:lnTo>
                    <a:lnTo>
                      <a:pt x="662" y="623"/>
                    </a:lnTo>
                    <a:lnTo>
                      <a:pt x="701" y="650"/>
                    </a:lnTo>
                    <a:lnTo>
                      <a:pt x="739" y="671"/>
                    </a:lnTo>
                    <a:lnTo>
                      <a:pt x="775" y="686"/>
                    </a:lnTo>
                    <a:lnTo>
                      <a:pt x="810" y="696"/>
                    </a:lnTo>
                    <a:lnTo>
                      <a:pt x="843" y="702"/>
                    </a:lnTo>
                    <a:lnTo>
                      <a:pt x="873" y="704"/>
                    </a:lnTo>
                    <a:lnTo>
                      <a:pt x="905" y="701"/>
                    </a:lnTo>
                    <a:lnTo>
                      <a:pt x="934" y="696"/>
                    </a:lnTo>
                    <a:lnTo>
                      <a:pt x="959" y="690"/>
                    </a:lnTo>
                    <a:lnTo>
                      <a:pt x="979" y="682"/>
                    </a:lnTo>
                    <a:lnTo>
                      <a:pt x="997" y="673"/>
                    </a:lnTo>
                    <a:lnTo>
                      <a:pt x="1010" y="667"/>
                    </a:lnTo>
                    <a:lnTo>
                      <a:pt x="1017" y="662"/>
                    </a:lnTo>
                    <a:lnTo>
                      <a:pt x="1020" y="660"/>
                    </a:lnTo>
                    <a:lnTo>
                      <a:pt x="1796" y="254"/>
                    </a:lnTo>
                    <a:lnTo>
                      <a:pt x="1824" y="241"/>
                    </a:lnTo>
                    <a:lnTo>
                      <a:pt x="1847" y="231"/>
                    </a:lnTo>
                    <a:lnTo>
                      <a:pt x="1865" y="222"/>
                    </a:lnTo>
                    <a:lnTo>
                      <a:pt x="1879" y="217"/>
                    </a:lnTo>
                    <a:lnTo>
                      <a:pt x="1890" y="215"/>
                    </a:lnTo>
                    <a:lnTo>
                      <a:pt x="1896" y="214"/>
                    </a:lnTo>
                    <a:lnTo>
                      <a:pt x="1899" y="215"/>
                    </a:lnTo>
                    <a:lnTo>
                      <a:pt x="1898" y="220"/>
                    </a:lnTo>
                    <a:lnTo>
                      <a:pt x="1893" y="226"/>
                    </a:lnTo>
                    <a:lnTo>
                      <a:pt x="1885" y="233"/>
                    </a:lnTo>
                    <a:lnTo>
                      <a:pt x="1874" y="242"/>
                    </a:lnTo>
                    <a:lnTo>
                      <a:pt x="1862" y="252"/>
                    </a:lnTo>
                    <a:lnTo>
                      <a:pt x="1848" y="261"/>
                    </a:lnTo>
                    <a:lnTo>
                      <a:pt x="1836" y="270"/>
                    </a:lnTo>
                    <a:lnTo>
                      <a:pt x="1825" y="277"/>
                    </a:lnTo>
                    <a:lnTo>
                      <a:pt x="1816" y="283"/>
                    </a:lnTo>
                    <a:lnTo>
                      <a:pt x="1810" y="288"/>
                    </a:lnTo>
                    <a:lnTo>
                      <a:pt x="1808" y="289"/>
                    </a:lnTo>
                    <a:lnTo>
                      <a:pt x="1080" y="707"/>
                    </a:lnTo>
                    <a:lnTo>
                      <a:pt x="1031" y="735"/>
                    </a:lnTo>
                    <a:lnTo>
                      <a:pt x="990" y="762"/>
                    </a:lnTo>
                    <a:lnTo>
                      <a:pt x="956" y="789"/>
                    </a:lnTo>
                    <a:lnTo>
                      <a:pt x="928" y="816"/>
                    </a:lnTo>
                    <a:lnTo>
                      <a:pt x="905" y="842"/>
                    </a:lnTo>
                    <a:lnTo>
                      <a:pt x="888" y="866"/>
                    </a:lnTo>
                    <a:lnTo>
                      <a:pt x="874" y="888"/>
                    </a:lnTo>
                    <a:lnTo>
                      <a:pt x="866" y="908"/>
                    </a:lnTo>
                    <a:lnTo>
                      <a:pt x="858" y="925"/>
                    </a:lnTo>
                    <a:lnTo>
                      <a:pt x="855" y="938"/>
                    </a:lnTo>
                    <a:lnTo>
                      <a:pt x="854" y="949"/>
                    </a:lnTo>
                    <a:lnTo>
                      <a:pt x="852" y="955"/>
                    </a:lnTo>
                    <a:lnTo>
                      <a:pt x="852" y="958"/>
                    </a:lnTo>
                    <a:lnTo>
                      <a:pt x="829" y="1661"/>
                    </a:lnTo>
                    <a:lnTo>
                      <a:pt x="825" y="1691"/>
                    </a:lnTo>
                    <a:lnTo>
                      <a:pt x="821" y="1714"/>
                    </a:lnTo>
                    <a:lnTo>
                      <a:pt x="817" y="1730"/>
                    </a:lnTo>
                    <a:lnTo>
                      <a:pt x="814" y="1741"/>
                    </a:lnTo>
                    <a:lnTo>
                      <a:pt x="811" y="1747"/>
                    </a:lnTo>
                    <a:lnTo>
                      <a:pt x="808" y="1749"/>
                    </a:lnTo>
                    <a:lnTo>
                      <a:pt x="805" y="1746"/>
                    </a:lnTo>
                    <a:lnTo>
                      <a:pt x="801" y="1737"/>
                    </a:lnTo>
                    <a:lnTo>
                      <a:pt x="799" y="1725"/>
                    </a:lnTo>
                    <a:lnTo>
                      <a:pt x="796" y="1712"/>
                    </a:lnTo>
                    <a:lnTo>
                      <a:pt x="795" y="1698"/>
                    </a:lnTo>
                    <a:lnTo>
                      <a:pt x="794" y="1686"/>
                    </a:lnTo>
                    <a:lnTo>
                      <a:pt x="792" y="1677"/>
                    </a:lnTo>
                    <a:lnTo>
                      <a:pt x="792" y="958"/>
                    </a:lnTo>
                    <a:lnTo>
                      <a:pt x="788" y="922"/>
                    </a:lnTo>
                    <a:lnTo>
                      <a:pt x="780" y="888"/>
                    </a:lnTo>
                    <a:lnTo>
                      <a:pt x="768" y="855"/>
                    </a:lnTo>
                    <a:lnTo>
                      <a:pt x="755" y="823"/>
                    </a:lnTo>
                    <a:lnTo>
                      <a:pt x="739" y="793"/>
                    </a:lnTo>
                    <a:lnTo>
                      <a:pt x="723" y="766"/>
                    </a:lnTo>
                    <a:lnTo>
                      <a:pt x="706" y="740"/>
                    </a:lnTo>
                    <a:lnTo>
                      <a:pt x="689" y="717"/>
                    </a:lnTo>
                    <a:lnTo>
                      <a:pt x="672" y="696"/>
                    </a:lnTo>
                    <a:lnTo>
                      <a:pt x="657" y="679"/>
                    </a:lnTo>
                    <a:lnTo>
                      <a:pt x="645" y="666"/>
                    </a:lnTo>
                    <a:lnTo>
                      <a:pt x="65" y="87"/>
                    </a:lnTo>
                    <a:lnTo>
                      <a:pt x="46" y="63"/>
                    </a:lnTo>
                    <a:lnTo>
                      <a:pt x="31" y="45"/>
                    </a:lnTo>
                    <a:lnTo>
                      <a:pt x="19" y="30"/>
                    </a:lnTo>
                    <a:lnTo>
                      <a:pt x="9" y="18"/>
                    </a:lnTo>
                    <a:lnTo>
                      <a:pt x="3" y="10"/>
                    </a:lnTo>
                    <a:lnTo>
                      <a:pt x="1" y="4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Freeform 39"/>
              <p:cNvSpPr>
                <a:spLocks/>
              </p:cNvSpPr>
              <p:nvPr/>
            </p:nvSpPr>
            <p:spPr bwMode="auto">
              <a:xfrm>
                <a:off x="3358590" y="5034101"/>
                <a:ext cx="153675" cy="100636"/>
              </a:xfrm>
              <a:custGeom>
                <a:avLst/>
                <a:gdLst/>
                <a:ahLst/>
                <a:cxnLst>
                  <a:cxn ang="0">
                    <a:pos x="219" y="0"/>
                  </a:cxn>
                  <a:cxn ang="0">
                    <a:pos x="225" y="0"/>
                  </a:cxn>
                  <a:cxn ang="0">
                    <a:pos x="226" y="2"/>
                  </a:cxn>
                  <a:cxn ang="0">
                    <a:pos x="225" y="6"/>
                  </a:cxn>
                  <a:cxn ang="0">
                    <a:pos x="221" y="12"/>
                  </a:cxn>
                  <a:cxn ang="0">
                    <a:pos x="214" y="19"/>
                  </a:cxn>
                  <a:cxn ang="0">
                    <a:pos x="203" y="32"/>
                  </a:cxn>
                  <a:cxn ang="0">
                    <a:pos x="186" y="46"/>
                  </a:cxn>
                  <a:cxn ang="0">
                    <a:pos x="133" y="110"/>
                  </a:cxn>
                  <a:cxn ang="0">
                    <a:pos x="128" y="120"/>
                  </a:cxn>
                  <a:cxn ang="0">
                    <a:pos x="122" y="128"/>
                  </a:cxn>
                  <a:cxn ang="0">
                    <a:pos x="115" y="137"/>
                  </a:cxn>
                  <a:cxn ang="0">
                    <a:pos x="106" y="144"/>
                  </a:cxn>
                  <a:cxn ang="0">
                    <a:pos x="96" y="147"/>
                  </a:cxn>
                  <a:cxn ang="0">
                    <a:pos x="89" y="145"/>
                  </a:cxn>
                  <a:cxn ang="0">
                    <a:pos x="80" y="139"/>
                  </a:cxn>
                  <a:cxn ang="0">
                    <a:pos x="73" y="128"/>
                  </a:cxn>
                  <a:cxn ang="0">
                    <a:pos x="65" y="112"/>
                  </a:cxn>
                  <a:cxn ang="0">
                    <a:pos x="57" y="89"/>
                  </a:cxn>
                  <a:cxn ang="0">
                    <a:pos x="56" y="87"/>
                  </a:cxn>
                  <a:cxn ang="0">
                    <a:pos x="51" y="82"/>
                  </a:cxn>
                  <a:cxn ang="0">
                    <a:pos x="44" y="73"/>
                  </a:cxn>
                  <a:cxn ang="0">
                    <a:pos x="35" y="63"/>
                  </a:cxn>
                  <a:cxn ang="0">
                    <a:pos x="10" y="30"/>
                  </a:cxn>
                  <a:cxn ang="0">
                    <a:pos x="3" y="21"/>
                  </a:cxn>
                  <a:cxn ang="0">
                    <a:pos x="0" y="12"/>
                  </a:cxn>
                  <a:cxn ang="0">
                    <a:pos x="0" y="7"/>
                  </a:cxn>
                  <a:cxn ang="0">
                    <a:pos x="3" y="5"/>
                  </a:cxn>
                  <a:cxn ang="0">
                    <a:pos x="8" y="6"/>
                  </a:cxn>
                  <a:cxn ang="0">
                    <a:pos x="16" y="8"/>
                  </a:cxn>
                  <a:cxn ang="0">
                    <a:pos x="25" y="15"/>
                  </a:cxn>
                  <a:cxn ang="0">
                    <a:pos x="28" y="16"/>
                  </a:cxn>
                  <a:cxn ang="0">
                    <a:pos x="36" y="17"/>
                  </a:cxn>
                  <a:cxn ang="0">
                    <a:pos x="49" y="19"/>
                  </a:cxn>
                  <a:cxn ang="0">
                    <a:pos x="65" y="23"/>
                  </a:cxn>
                  <a:cxn ang="0">
                    <a:pos x="84" y="24"/>
                  </a:cxn>
                  <a:cxn ang="0">
                    <a:pos x="106" y="26"/>
                  </a:cxn>
                  <a:cxn ang="0">
                    <a:pos x="131" y="24"/>
                  </a:cxn>
                  <a:cxn ang="0">
                    <a:pos x="155" y="21"/>
                  </a:cxn>
                  <a:cxn ang="0">
                    <a:pos x="182" y="15"/>
                  </a:cxn>
                  <a:cxn ang="0">
                    <a:pos x="208" y="4"/>
                  </a:cxn>
                  <a:cxn ang="0">
                    <a:pos x="209" y="4"/>
                  </a:cxn>
                  <a:cxn ang="0">
                    <a:pos x="210" y="2"/>
                  </a:cxn>
                  <a:cxn ang="0">
                    <a:pos x="212" y="1"/>
                  </a:cxn>
                  <a:cxn ang="0">
                    <a:pos x="215" y="1"/>
                  </a:cxn>
                  <a:cxn ang="0">
                    <a:pos x="219" y="0"/>
                  </a:cxn>
                </a:cxnLst>
                <a:rect l="0" t="0" r="r" b="b"/>
                <a:pathLst>
                  <a:path w="226" h="147">
                    <a:moveTo>
                      <a:pt x="219" y="0"/>
                    </a:moveTo>
                    <a:lnTo>
                      <a:pt x="225" y="0"/>
                    </a:lnTo>
                    <a:lnTo>
                      <a:pt x="226" y="2"/>
                    </a:lnTo>
                    <a:lnTo>
                      <a:pt x="225" y="6"/>
                    </a:lnTo>
                    <a:lnTo>
                      <a:pt x="221" y="12"/>
                    </a:lnTo>
                    <a:lnTo>
                      <a:pt x="214" y="19"/>
                    </a:lnTo>
                    <a:lnTo>
                      <a:pt x="203" y="32"/>
                    </a:lnTo>
                    <a:lnTo>
                      <a:pt x="186" y="46"/>
                    </a:lnTo>
                    <a:lnTo>
                      <a:pt x="133" y="110"/>
                    </a:lnTo>
                    <a:lnTo>
                      <a:pt x="128" y="120"/>
                    </a:lnTo>
                    <a:lnTo>
                      <a:pt x="122" y="128"/>
                    </a:lnTo>
                    <a:lnTo>
                      <a:pt x="115" y="137"/>
                    </a:lnTo>
                    <a:lnTo>
                      <a:pt x="106" y="144"/>
                    </a:lnTo>
                    <a:lnTo>
                      <a:pt x="96" y="147"/>
                    </a:lnTo>
                    <a:lnTo>
                      <a:pt x="89" y="145"/>
                    </a:lnTo>
                    <a:lnTo>
                      <a:pt x="80" y="139"/>
                    </a:lnTo>
                    <a:lnTo>
                      <a:pt x="73" y="128"/>
                    </a:lnTo>
                    <a:lnTo>
                      <a:pt x="65" y="112"/>
                    </a:lnTo>
                    <a:lnTo>
                      <a:pt x="57" y="89"/>
                    </a:lnTo>
                    <a:lnTo>
                      <a:pt x="56" y="87"/>
                    </a:lnTo>
                    <a:lnTo>
                      <a:pt x="51" y="82"/>
                    </a:lnTo>
                    <a:lnTo>
                      <a:pt x="44" y="73"/>
                    </a:lnTo>
                    <a:lnTo>
                      <a:pt x="35" y="63"/>
                    </a:lnTo>
                    <a:lnTo>
                      <a:pt x="10" y="30"/>
                    </a:lnTo>
                    <a:lnTo>
                      <a:pt x="3" y="21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3" y="5"/>
                    </a:lnTo>
                    <a:lnTo>
                      <a:pt x="8" y="6"/>
                    </a:lnTo>
                    <a:lnTo>
                      <a:pt x="16" y="8"/>
                    </a:lnTo>
                    <a:lnTo>
                      <a:pt x="25" y="15"/>
                    </a:lnTo>
                    <a:lnTo>
                      <a:pt x="28" y="16"/>
                    </a:lnTo>
                    <a:lnTo>
                      <a:pt x="36" y="17"/>
                    </a:lnTo>
                    <a:lnTo>
                      <a:pt x="49" y="19"/>
                    </a:lnTo>
                    <a:lnTo>
                      <a:pt x="65" y="23"/>
                    </a:lnTo>
                    <a:lnTo>
                      <a:pt x="84" y="24"/>
                    </a:lnTo>
                    <a:lnTo>
                      <a:pt x="106" y="26"/>
                    </a:lnTo>
                    <a:lnTo>
                      <a:pt x="131" y="24"/>
                    </a:lnTo>
                    <a:lnTo>
                      <a:pt x="155" y="21"/>
                    </a:lnTo>
                    <a:lnTo>
                      <a:pt x="182" y="15"/>
                    </a:lnTo>
                    <a:lnTo>
                      <a:pt x="208" y="4"/>
                    </a:lnTo>
                    <a:lnTo>
                      <a:pt x="209" y="4"/>
                    </a:lnTo>
                    <a:lnTo>
                      <a:pt x="210" y="2"/>
                    </a:lnTo>
                    <a:lnTo>
                      <a:pt x="212" y="1"/>
                    </a:lnTo>
                    <a:lnTo>
                      <a:pt x="215" y="1"/>
                    </a:lnTo>
                    <a:lnTo>
                      <a:pt x="219" y="0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Freeform 13"/>
              <p:cNvSpPr>
                <a:spLocks/>
              </p:cNvSpPr>
              <p:nvPr/>
            </p:nvSpPr>
            <p:spPr bwMode="auto">
              <a:xfrm>
                <a:off x="4017436" y="4814097"/>
                <a:ext cx="165914" cy="179513"/>
              </a:xfrm>
              <a:custGeom>
                <a:avLst/>
                <a:gdLst/>
                <a:ahLst/>
                <a:cxnLst>
                  <a:cxn ang="0">
                    <a:pos x="163" y="0"/>
                  </a:cxn>
                  <a:cxn ang="0">
                    <a:pos x="184" y="0"/>
                  </a:cxn>
                  <a:cxn ang="0">
                    <a:pos x="204" y="5"/>
                  </a:cxn>
                  <a:cxn ang="0">
                    <a:pos x="221" y="15"/>
                  </a:cxn>
                  <a:cxn ang="0">
                    <a:pos x="233" y="30"/>
                  </a:cxn>
                  <a:cxn ang="0">
                    <a:pos x="242" y="48"/>
                  </a:cxn>
                  <a:cxn ang="0">
                    <a:pos x="244" y="70"/>
                  </a:cxn>
                  <a:cxn ang="0">
                    <a:pos x="243" y="93"/>
                  </a:cxn>
                  <a:cxn ang="0">
                    <a:pos x="238" y="117"/>
                  </a:cxn>
                  <a:cxn ang="0">
                    <a:pos x="227" y="143"/>
                  </a:cxn>
                  <a:cxn ang="0">
                    <a:pos x="214" y="169"/>
                  </a:cxn>
                  <a:cxn ang="0">
                    <a:pos x="195" y="193"/>
                  </a:cxn>
                  <a:cxn ang="0">
                    <a:pos x="173" y="216"/>
                  </a:cxn>
                  <a:cxn ang="0">
                    <a:pos x="151" y="235"/>
                  </a:cxn>
                  <a:cxn ang="0">
                    <a:pos x="127" y="249"/>
                  </a:cxn>
                  <a:cxn ang="0">
                    <a:pos x="104" y="259"/>
                  </a:cxn>
                  <a:cxn ang="0">
                    <a:pos x="80" y="265"/>
                  </a:cxn>
                  <a:cxn ang="0">
                    <a:pos x="60" y="265"/>
                  </a:cxn>
                  <a:cxn ang="0">
                    <a:pos x="40" y="260"/>
                  </a:cxn>
                  <a:cxn ang="0">
                    <a:pos x="24" y="251"/>
                  </a:cxn>
                  <a:cxn ang="0">
                    <a:pos x="11" y="236"/>
                  </a:cxn>
                  <a:cxn ang="0">
                    <a:pos x="3" y="218"/>
                  </a:cxn>
                  <a:cxn ang="0">
                    <a:pos x="0" y="197"/>
                  </a:cxn>
                  <a:cxn ang="0">
                    <a:pos x="1" y="174"/>
                  </a:cxn>
                  <a:cxn ang="0">
                    <a:pos x="6" y="148"/>
                  </a:cxn>
                  <a:cxn ang="0">
                    <a:pos x="17" y="122"/>
                  </a:cxn>
                  <a:cxn ang="0">
                    <a:pos x="30" y="97"/>
                  </a:cxn>
                  <a:cxn ang="0">
                    <a:pos x="49" y="72"/>
                  </a:cxn>
                  <a:cxn ang="0">
                    <a:pos x="71" y="49"/>
                  </a:cxn>
                  <a:cxn ang="0">
                    <a:pos x="93" y="31"/>
                  </a:cxn>
                  <a:cxn ang="0">
                    <a:pos x="117" y="16"/>
                  </a:cxn>
                  <a:cxn ang="0">
                    <a:pos x="140" y="6"/>
                  </a:cxn>
                  <a:cxn ang="0">
                    <a:pos x="163" y="0"/>
                  </a:cxn>
                </a:cxnLst>
                <a:rect l="0" t="0" r="r" b="b"/>
                <a:pathLst>
                  <a:path w="244" h="265">
                    <a:moveTo>
                      <a:pt x="163" y="0"/>
                    </a:moveTo>
                    <a:lnTo>
                      <a:pt x="184" y="0"/>
                    </a:lnTo>
                    <a:lnTo>
                      <a:pt x="204" y="5"/>
                    </a:lnTo>
                    <a:lnTo>
                      <a:pt x="221" y="15"/>
                    </a:lnTo>
                    <a:lnTo>
                      <a:pt x="233" y="30"/>
                    </a:lnTo>
                    <a:lnTo>
                      <a:pt x="242" y="48"/>
                    </a:lnTo>
                    <a:lnTo>
                      <a:pt x="244" y="70"/>
                    </a:lnTo>
                    <a:lnTo>
                      <a:pt x="243" y="93"/>
                    </a:lnTo>
                    <a:lnTo>
                      <a:pt x="238" y="117"/>
                    </a:lnTo>
                    <a:lnTo>
                      <a:pt x="227" y="143"/>
                    </a:lnTo>
                    <a:lnTo>
                      <a:pt x="214" y="169"/>
                    </a:lnTo>
                    <a:lnTo>
                      <a:pt x="195" y="193"/>
                    </a:lnTo>
                    <a:lnTo>
                      <a:pt x="173" y="216"/>
                    </a:lnTo>
                    <a:lnTo>
                      <a:pt x="151" y="235"/>
                    </a:lnTo>
                    <a:lnTo>
                      <a:pt x="127" y="249"/>
                    </a:lnTo>
                    <a:lnTo>
                      <a:pt x="104" y="259"/>
                    </a:lnTo>
                    <a:lnTo>
                      <a:pt x="80" y="265"/>
                    </a:lnTo>
                    <a:lnTo>
                      <a:pt x="60" y="265"/>
                    </a:lnTo>
                    <a:lnTo>
                      <a:pt x="40" y="260"/>
                    </a:lnTo>
                    <a:lnTo>
                      <a:pt x="24" y="251"/>
                    </a:lnTo>
                    <a:lnTo>
                      <a:pt x="11" y="236"/>
                    </a:lnTo>
                    <a:lnTo>
                      <a:pt x="3" y="218"/>
                    </a:lnTo>
                    <a:lnTo>
                      <a:pt x="0" y="197"/>
                    </a:lnTo>
                    <a:lnTo>
                      <a:pt x="1" y="174"/>
                    </a:lnTo>
                    <a:lnTo>
                      <a:pt x="6" y="148"/>
                    </a:lnTo>
                    <a:lnTo>
                      <a:pt x="17" y="122"/>
                    </a:lnTo>
                    <a:lnTo>
                      <a:pt x="30" y="97"/>
                    </a:lnTo>
                    <a:lnTo>
                      <a:pt x="49" y="72"/>
                    </a:lnTo>
                    <a:lnTo>
                      <a:pt x="71" y="49"/>
                    </a:lnTo>
                    <a:lnTo>
                      <a:pt x="93" y="31"/>
                    </a:lnTo>
                    <a:lnTo>
                      <a:pt x="117" y="16"/>
                    </a:lnTo>
                    <a:lnTo>
                      <a:pt x="140" y="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Freeform 13"/>
              <p:cNvSpPr>
                <a:spLocks/>
              </p:cNvSpPr>
              <p:nvPr/>
            </p:nvSpPr>
            <p:spPr bwMode="auto">
              <a:xfrm>
                <a:off x="3508414" y="5468991"/>
                <a:ext cx="165914" cy="179513"/>
              </a:xfrm>
              <a:custGeom>
                <a:avLst/>
                <a:gdLst/>
                <a:ahLst/>
                <a:cxnLst>
                  <a:cxn ang="0">
                    <a:pos x="163" y="0"/>
                  </a:cxn>
                  <a:cxn ang="0">
                    <a:pos x="184" y="0"/>
                  </a:cxn>
                  <a:cxn ang="0">
                    <a:pos x="204" y="5"/>
                  </a:cxn>
                  <a:cxn ang="0">
                    <a:pos x="221" y="15"/>
                  </a:cxn>
                  <a:cxn ang="0">
                    <a:pos x="233" y="30"/>
                  </a:cxn>
                  <a:cxn ang="0">
                    <a:pos x="242" y="48"/>
                  </a:cxn>
                  <a:cxn ang="0">
                    <a:pos x="244" y="70"/>
                  </a:cxn>
                  <a:cxn ang="0">
                    <a:pos x="243" y="93"/>
                  </a:cxn>
                  <a:cxn ang="0">
                    <a:pos x="238" y="117"/>
                  </a:cxn>
                  <a:cxn ang="0">
                    <a:pos x="227" y="143"/>
                  </a:cxn>
                  <a:cxn ang="0">
                    <a:pos x="214" y="169"/>
                  </a:cxn>
                  <a:cxn ang="0">
                    <a:pos x="195" y="193"/>
                  </a:cxn>
                  <a:cxn ang="0">
                    <a:pos x="173" y="216"/>
                  </a:cxn>
                  <a:cxn ang="0">
                    <a:pos x="151" y="235"/>
                  </a:cxn>
                  <a:cxn ang="0">
                    <a:pos x="127" y="249"/>
                  </a:cxn>
                  <a:cxn ang="0">
                    <a:pos x="104" y="259"/>
                  </a:cxn>
                  <a:cxn ang="0">
                    <a:pos x="80" y="265"/>
                  </a:cxn>
                  <a:cxn ang="0">
                    <a:pos x="60" y="265"/>
                  </a:cxn>
                  <a:cxn ang="0">
                    <a:pos x="40" y="260"/>
                  </a:cxn>
                  <a:cxn ang="0">
                    <a:pos x="24" y="251"/>
                  </a:cxn>
                  <a:cxn ang="0">
                    <a:pos x="11" y="236"/>
                  </a:cxn>
                  <a:cxn ang="0">
                    <a:pos x="3" y="218"/>
                  </a:cxn>
                  <a:cxn ang="0">
                    <a:pos x="0" y="197"/>
                  </a:cxn>
                  <a:cxn ang="0">
                    <a:pos x="1" y="174"/>
                  </a:cxn>
                  <a:cxn ang="0">
                    <a:pos x="6" y="148"/>
                  </a:cxn>
                  <a:cxn ang="0">
                    <a:pos x="17" y="122"/>
                  </a:cxn>
                  <a:cxn ang="0">
                    <a:pos x="30" y="97"/>
                  </a:cxn>
                  <a:cxn ang="0">
                    <a:pos x="49" y="72"/>
                  </a:cxn>
                  <a:cxn ang="0">
                    <a:pos x="71" y="49"/>
                  </a:cxn>
                  <a:cxn ang="0">
                    <a:pos x="93" y="31"/>
                  </a:cxn>
                  <a:cxn ang="0">
                    <a:pos x="117" y="16"/>
                  </a:cxn>
                  <a:cxn ang="0">
                    <a:pos x="140" y="6"/>
                  </a:cxn>
                  <a:cxn ang="0">
                    <a:pos x="163" y="0"/>
                  </a:cxn>
                </a:cxnLst>
                <a:rect l="0" t="0" r="r" b="b"/>
                <a:pathLst>
                  <a:path w="244" h="265">
                    <a:moveTo>
                      <a:pt x="163" y="0"/>
                    </a:moveTo>
                    <a:lnTo>
                      <a:pt x="184" y="0"/>
                    </a:lnTo>
                    <a:lnTo>
                      <a:pt x="204" y="5"/>
                    </a:lnTo>
                    <a:lnTo>
                      <a:pt x="221" y="15"/>
                    </a:lnTo>
                    <a:lnTo>
                      <a:pt x="233" y="30"/>
                    </a:lnTo>
                    <a:lnTo>
                      <a:pt x="242" y="48"/>
                    </a:lnTo>
                    <a:lnTo>
                      <a:pt x="244" y="70"/>
                    </a:lnTo>
                    <a:lnTo>
                      <a:pt x="243" y="93"/>
                    </a:lnTo>
                    <a:lnTo>
                      <a:pt x="238" y="117"/>
                    </a:lnTo>
                    <a:lnTo>
                      <a:pt x="227" y="143"/>
                    </a:lnTo>
                    <a:lnTo>
                      <a:pt x="214" y="169"/>
                    </a:lnTo>
                    <a:lnTo>
                      <a:pt x="195" y="193"/>
                    </a:lnTo>
                    <a:lnTo>
                      <a:pt x="173" y="216"/>
                    </a:lnTo>
                    <a:lnTo>
                      <a:pt x="151" y="235"/>
                    </a:lnTo>
                    <a:lnTo>
                      <a:pt x="127" y="249"/>
                    </a:lnTo>
                    <a:lnTo>
                      <a:pt x="104" y="259"/>
                    </a:lnTo>
                    <a:lnTo>
                      <a:pt x="80" y="265"/>
                    </a:lnTo>
                    <a:lnTo>
                      <a:pt x="60" y="265"/>
                    </a:lnTo>
                    <a:lnTo>
                      <a:pt x="40" y="260"/>
                    </a:lnTo>
                    <a:lnTo>
                      <a:pt x="24" y="251"/>
                    </a:lnTo>
                    <a:lnTo>
                      <a:pt x="11" y="236"/>
                    </a:lnTo>
                    <a:lnTo>
                      <a:pt x="3" y="218"/>
                    </a:lnTo>
                    <a:lnTo>
                      <a:pt x="0" y="197"/>
                    </a:lnTo>
                    <a:lnTo>
                      <a:pt x="1" y="174"/>
                    </a:lnTo>
                    <a:lnTo>
                      <a:pt x="6" y="148"/>
                    </a:lnTo>
                    <a:lnTo>
                      <a:pt x="17" y="122"/>
                    </a:lnTo>
                    <a:lnTo>
                      <a:pt x="30" y="97"/>
                    </a:lnTo>
                    <a:lnTo>
                      <a:pt x="49" y="72"/>
                    </a:lnTo>
                    <a:lnTo>
                      <a:pt x="71" y="49"/>
                    </a:lnTo>
                    <a:lnTo>
                      <a:pt x="93" y="31"/>
                    </a:lnTo>
                    <a:lnTo>
                      <a:pt x="117" y="16"/>
                    </a:lnTo>
                    <a:lnTo>
                      <a:pt x="140" y="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Freeform 12"/>
              <p:cNvSpPr>
                <a:spLocks/>
              </p:cNvSpPr>
              <p:nvPr/>
            </p:nvSpPr>
            <p:spPr bwMode="auto">
              <a:xfrm>
                <a:off x="3831454" y="4511496"/>
                <a:ext cx="218952" cy="145515"/>
              </a:xfrm>
              <a:custGeom>
                <a:avLst/>
                <a:gdLst/>
                <a:ahLst/>
                <a:cxnLst>
                  <a:cxn ang="0">
                    <a:pos x="160" y="0"/>
                  </a:cxn>
                  <a:cxn ang="0">
                    <a:pos x="193" y="3"/>
                  </a:cxn>
                  <a:cxn ang="0">
                    <a:pos x="222" y="9"/>
                  </a:cxn>
                  <a:cxn ang="0">
                    <a:pos x="250" y="19"/>
                  </a:cxn>
                  <a:cxn ang="0">
                    <a:pos x="274" y="32"/>
                  </a:cxn>
                  <a:cxn ang="0">
                    <a:pos x="293" y="48"/>
                  </a:cxn>
                  <a:cxn ang="0">
                    <a:pos x="309" y="66"/>
                  </a:cxn>
                  <a:cxn ang="0">
                    <a:pos x="318" y="86"/>
                  </a:cxn>
                  <a:cxn ang="0">
                    <a:pos x="321" y="108"/>
                  </a:cxn>
                  <a:cxn ang="0">
                    <a:pos x="318" y="130"/>
                  </a:cxn>
                  <a:cxn ang="0">
                    <a:pos x="309" y="149"/>
                  </a:cxn>
                  <a:cxn ang="0">
                    <a:pos x="293" y="168"/>
                  </a:cxn>
                  <a:cxn ang="0">
                    <a:pos x="274" y="182"/>
                  </a:cxn>
                  <a:cxn ang="0">
                    <a:pos x="250" y="196"/>
                  </a:cxn>
                  <a:cxn ang="0">
                    <a:pos x="222" y="206"/>
                  </a:cxn>
                  <a:cxn ang="0">
                    <a:pos x="193" y="212"/>
                  </a:cxn>
                  <a:cxn ang="0">
                    <a:pos x="160" y="214"/>
                  </a:cxn>
                  <a:cxn ang="0">
                    <a:pos x="127" y="212"/>
                  </a:cxn>
                  <a:cxn ang="0">
                    <a:pos x="98" y="206"/>
                  </a:cxn>
                  <a:cxn ang="0">
                    <a:pos x="70" y="196"/>
                  </a:cxn>
                  <a:cxn ang="0">
                    <a:pos x="46" y="182"/>
                  </a:cxn>
                  <a:cxn ang="0">
                    <a:pos x="27" y="168"/>
                  </a:cxn>
                  <a:cxn ang="0">
                    <a:pos x="12" y="149"/>
                  </a:cxn>
                  <a:cxn ang="0">
                    <a:pos x="4" y="130"/>
                  </a:cxn>
                  <a:cxn ang="0">
                    <a:pos x="0" y="108"/>
                  </a:cxn>
                  <a:cxn ang="0">
                    <a:pos x="4" y="86"/>
                  </a:cxn>
                  <a:cxn ang="0">
                    <a:pos x="12" y="66"/>
                  </a:cxn>
                  <a:cxn ang="0">
                    <a:pos x="27" y="48"/>
                  </a:cxn>
                  <a:cxn ang="0">
                    <a:pos x="46" y="32"/>
                  </a:cxn>
                  <a:cxn ang="0">
                    <a:pos x="70" y="19"/>
                  </a:cxn>
                  <a:cxn ang="0">
                    <a:pos x="98" y="9"/>
                  </a:cxn>
                  <a:cxn ang="0">
                    <a:pos x="127" y="3"/>
                  </a:cxn>
                  <a:cxn ang="0">
                    <a:pos x="160" y="0"/>
                  </a:cxn>
                </a:cxnLst>
                <a:rect l="0" t="0" r="r" b="b"/>
                <a:pathLst>
                  <a:path w="321" h="214">
                    <a:moveTo>
                      <a:pt x="160" y="0"/>
                    </a:moveTo>
                    <a:lnTo>
                      <a:pt x="193" y="3"/>
                    </a:lnTo>
                    <a:lnTo>
                      <a:pt x="222" y="9"/>
                    </a:lnTo>
                    <a:lnTo>
                      <a:pt x="250" y="19"/>
                    </a:lnTo>
                    <a:lnTo>
                      <a:pt x="274" y="32"/>
                    </a:lnTo>
                    <a:lnTo>
                      <a:pt x="293" y="48"/>
                    </a:lnTo>
                    <a:lnTo>
                      <a:pt x="309" y="66"/>
                    </a:lnTo>
                    <a:lnTo>
                      <a:pt x="318" y="86"/>
                    </a:lnTo>
                    <a:lnTo>
                      <a:pt x="321" y="108"/>
                    </a:lnTo>
                    <a:lnTo>
                      <a:pt x="318" y="130"/>
                    </a:lnTo>
                    <a:lnTo>
                      <a:pt x="309" y="149"/>
                    </a:lnTo>
                    <a:lnTo>
                      <a:pt x="293" y="168"/>
                    </a:lnTo>
                    <a:lnTo>
                      <a:pt x="274" y="182"/>
                    </a:lnTo>
                    <a:lnTo>
                      <a:pt x="250" y="196"/>
                    </a:lnTo>
                    <a:lnTo>
                      <a:pt x="222" y="206"/>
                    </a:lnTo>
                    <a:lnTo>
                      <a:pt x="193" y="212"/>
                    </a:lnTo>
                    <a:lnTo>
                      <a:pt x="160" y="214"/>
                    </a:lnTo>
                    <a:lnTo>
                      <a:pt x="127" y="212"/>
                    </a:lnTo>
                    <a:lnTo>
                      <a:pt x="98" y="206"/>
                    </a:lnTo>
                    <a:lnTo>
                      <a:pt x="70" y="196"/>
                    </a:lnTo>
                    <a:lnTo>
                      <a:pt x="46" y="182"/>
                    </a:lnTo>
                    <a:lnTo>
                      <a:pt x="27" y="168"/>
                    </a:lnTo>
                    <a:lnTo>
                      <a:pt x="12" y="149"/>
                    </a:lnTo>
                    <a:lnTo>
                      <a:pt x="4" y="130"/>
                    </a:lnTo>
                    <a:lnTo>
                      <a:pt x="0" y="108"/>
                    </a:lnTo>
                    <a:lnTo>
                      <a:pt x="4" y="86"/>
                    </a:lnTo>
                    <a:lnTo>
                      <a:pt x="12" y="66"/>
                    </a:lnTo>
                    <a:lnTo>
                      <a:pt x="27" y="48"/>
                    </a:lnTo>
                    <a:lnTo>
                      <a:pt x="46" y="32"/>
                    </a:lnTo>
                    <a:lnTo>
                      <a:pt x="70" y="19"/>
                    </a:lnTo>
                    <a:lnTo>
                      <a:pt x="98" y="9"/>
                    </a:lnTo>
                    <a:lnTo>
                      <a:pt x="127" y="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Freeform 12"/>
              <p:cNvSpPr>
                <a:spLocks/>
              </p:cNvSpPr>
              <p:nvPr/>
            </p:nvSpPr>
            <p:spPr bwMode="auto">
              <a:xfrm>
                <a:off x="3411610" y="4465211"/>
                <a:ext cx="218952" cy="145515"/>
              </a:xfrm>
              <a:custGeom>
                <a:avLst/>
                <a:gdLst/>
                <a:ahLst/>
                <a:cxnLst>
                  <a:cxn ang="0">
                    <a:pos x="160" y="0"/>
                  </a:cxn>
                  <a:cxn ang="0">
                    <a:pos x="193" y="3"/>
                  </a:cxn>
                  <a:cxn ang="0">
                    <a:pos x="222" y="9"/>
                  </a:cxn>
                  <a:cxn ang="0">
                    <a:pos x="250" y="19"/>
                  </a:cxn>
                  <a:cxn ang="0">
                    <a:pos x="274" y="32"/>
                  </a:cxn>
                  <a:cxn ang="0">
                    <a:pos x="293" y="48"/>
                  </a:cxn>
                  <a:cxn ang="0">
                    <a:pos x="309" y="66"/>
                  </a:cxn>
                  <a:cxn ang="0">
                    <a:pos x="318" y="86"/>
                  </a:cxn>
                  <a:cxn ang="0">
                    <a:pos x="321" y="108"/>
                  </a:cxn>
                  <a:cxn ang="0">
                    <a:pos x="318" y="130"/>
                  </a:cxn>
                  <a:cxn ang="0">
                    <a:pos x="309" y="149"/>
                  </a:cxn>
                  <a:cxn ang="0">
                    <a:pos x="293" y="168"/>
                  </a:cxn>
                  <a:cxn ang="0">
                    <a:pos x="274" y="182"/>
                  </a:cxn>
                  <a:cxn ang="0">
                    <a:pos x="250" y="196"/>
                  </a:cxn>
                  <a:cxn ang="0">
                    <a:pos x="222" y="206"/>
                  </a:cxn>
                  <a:cxn ang="0">
                    <a:pos x="193" y="212"/>
                  </a:cxn>
                  <a:cxn ang="0">
                    <a:pos x="160" y="214"/>
                  </a:cxn>
                  <a:cxn ang="0">
                    <a:pos x="127" y="212"/>
                  </a:cxn>
                  <a:cxn ang="0">
                    <a:pos x="98" y="206"/>
                  </a:cxn>
                  <a:cxn ang="0">
                    <a:pos x="70" y="196"/>
                  </a:cxn>
                  <a:cxn ang="0">
                    <a:pos x="46" y="182"/>
                  </a:cxn>
                  <a:cxn ang="0">
                    <a:pos x="27" y="168"/>
                  </a:cxn>
                  <a:cxn ang="0">
                    <a:pos x="12" y="149"/>
                  </a:cxn>
                  <a:cxn ang="0">
                    <a:pos x="4" y="130"/>
                  </a:cxn>
                  <a:cxn ang="0">
                    <a:pos x="0" y="108"/>
                  </a:cxn>
                  <a:cxn ang="0">
                    <a:pos x="4" y="86"/>
                  </a:cxn>
                  <a:cxn ang="0">
                    <a:pos x="12" y="66"/>
                  </a:cxn>
                  <a:cxn ang="0">
                    <a:pos x="27" y="48"/>
                  </a:cxn>
                  <a:cxn ang="0">
                    <a:pos x="46" y="32"/>
                  </a:cxn>
                  <a:cxn ang="0">
                    <a:pos x="70" y="19"/>
                  </a:cxn>
                  <a:cxn ang="0">
                    <a:pos x="98" y="9"/>
                  </a:cxn>
                  <a:cxn ang="0">
                    <a:pos x="127" y="3"/>
                  </a:cxn>
                  <a:cxn ang="0">
                    <a:pos x="160" y="0"/>
                  </a:cxn>
                </a:cxnLst>
                <a:rect l="0" t="0" r="r" b="b"/>
                <a:pathLst>
                  <a:path w="321" h="214">
                    <a:moveTo>
                      <a:pt x="160" y="0"/>
                    </a:moveTo>
                    <a:lnTo>
                      <a:pt x="193" y="3"/>
                    </a:lnTo>
                    <a:lnTo>
                      <a:pt x="222" y="9"/>
                    </a:lnTo>
                    <a:lnTo>
                      <a:pt x="250" y="19"/>
                    </a:lnTo>
                    <a:lnTo>
                      <a:pt x="274" y="32"/>
                    </a:lnTo>
                    <a:lnTo>
                      <a:pt x="293" y="48"/>
                    </a:lnTo>
                    <a:lnTo>
                      <a:pt x="309" y="66"/>
                    </a:lnTo>
                    <a:lnTo>
                      <a:pt x="318" y="86"/>
                    </a:lnTo>
                    <a:lnTo>
                      <a:pt x="321" y="108"/>
                    </a:lnTo>
                    <a:lnTo>
                      <a:pt x="318" y="130"/>
                    </a:lnTo>
                    <a:lnTo>
                      <a:pt x="309" y="149"/>
                    </a:lnTo>
                    <a:lnTo>
                      <a:pt x="293" y="168"/>
                    </a:lnTo>
                    <a:lnTo>
                      <a:pt x="274" y="182"/>
                    </a:lnTo>
                    <a:lnTo>
                      <a:pt x="250" y="196"/>
                    </a:lnTo>
                    <a:lnTo>
                      <a:pt x="222" y="206"/>
                    </a:lnTo>
                    <a:lnTo>
                      <a:pt x="193" y="212"/>
                    </a:lnTo>
                    <a:lnTo>
                      <a:pt x="160" y="214"/>
                    </a:lnTo>
                    <a:lnTo>
                      <a:pt x="127" y="212"/>
                    </a:lnTo>
                    <a:lnTo>
                      <a:pt x="98" y="206"/>
                    </a:lnTo>
                    <a:lnTo>
                      <a:pt x="70" y="196"/>
                    </a:lnTo>
                    <a:lnTo>
                      <a:pt x="46" y="182"/>
                    </a:lnTo>
                    <a:lnTo>
                      <a:pt x="27" y="168"/>
                    </a:lnTo>
                    <a:lnTo>
                      <a:pt x="12" y="149"/>
                    </a:lnTo>
                    <a:lnTo>
                      <a:pt x="4" y="130"/>
                    </a:lnTo>
                    <a:lnTo>
                      <a:pt x="0" y="108"/>
                    </a:lnTo>
                    <a:lnTo>
                      <a:pt x="4" y="86"/>
                    </a:lnTo>
                    <a:lnTo>
                      <a:pt x="12" y="66"/>
                    </a:lnTo>
                    <a:lnTo>
                      <a:pt x="27" y="48"/>
                    </a:lnTo>
                    <a:lnTo>
                      <a:pt x="46" y="32"/>
                    </a:lnTo>
                    <a:lnTo>
                      <a:pt x="70" y="19"/>
                    </a:lnTo>
                    <a:lnTo>
                      <a:pt x="98" y="9"/>
                    </a:lnTo>
                    <a:lnTo>
                      <a:pt x="127" y="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16"/>
              <p:cNvSpPr>
                <a:spLocks/>
              </p:cNvSpPr>
              <p:nvPr/>
            </p:nvSpPr>
            <p:spPr bwMode="auto">
              <a:xfrm>
                <a:off x="3007772" y="5043396"/>
                <a:ext cx="126476" cy="180873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53" y="4"/>
                  </a:cxn>
                  <a:cxn ang="0">
                    <a:pos x="69" y="11"/>
                  </a:cxn>
                  <a:cxn ang="0">
                    <a:pos x="87" y="24"/>
                  </a:cxn>
                  <a:cxn ang="0">
                    <a:pos x="104" y="40"/>
                  </a:cxn>
                  <a:cxn ang="0">
                    <a:pos x="122" y="61"/>
                  </a:cxn>
                  <a:cxn ang="0">
                    <a:pos x="140" y="84"/>
                  </a:cxn>
                  <a:cxn ang="0">
                    <a:pos x="155" y="110"/>
                  </a:cxn>
                  <a:cxn ang="0">
                    <a:pos x="169" y="137"/>
                  </a:cxn>
                  <a:cxn ang="0">
                    <a:pos x="179" y="164"/>
                  </a:cxn>
                  <a:cxn ang="0">
                    <a:pos x="185" y="188"/>
                  </a:cxn>
                  <a:cxn ang="0">
                    <a:pos x="187" y="210"/>
                  </a:cxn>
                  <a:cxn ang="0">
                    <a:pos x="187" y="230"/>
                  </a:cxn>
                  <a:cxn ang="0">
                    <a:pos x="184" y="245"/>
                  </a:cxn>
                  <a:cxn ang="0">
                    <a:pos x="176" y="258"/>
                  </a:cxn>
                  <a:cxn ang="0">
                    <a:pos x="165" y="265"/>
                  </a:cxn>
                  <a:cxn ang="0">
                    <a:pos x="152" y="266"/>
                  </a:cxn>
                  <a:cxn ang="0">
                    <a:pos x="136" y="264"/>
                  </a:cxn>
                  <a:cxn ang="0">
                    <a:pos x="119" y="255"/>
                  </a:cxn>
                  <a:cxn ang="0">
                    <a:pos x="102" y="242"/>
                  </a:cxn>
                  <a:cxn ang="0">
                    <a:pos x="83" y="226"/>
                  </a:cxn>
                  <a:cxn ang="0">
                    <a:pos x="66" y="205"/>
                  </a:cxn>
                  <a:cxn ang="0">
                    <a:pos x="49" y="182"/>
                  </a:cxn>
                  <a:cxn ang="0">
                    <a:pos x="33" y="156"/>
                  </a:cxn>
                  <a:cxn ang="0">
                    <a:pos x="20" y="129"/>
                  </a:cxn>
                  <a:cxn ang="0">
                    <a:pos x="10" y="102"/>
                  </a:cxn>
                  <a:cxn ang="0">
                    <a:pos x="4" y="78"/>
                  </a:cxn>
                  <a:cxn ang="0">
                    <a:pos x="0" y="56"/>
                  </a:cxn>
                  <a:cxn ang="0">
                    <a:pos x="1" y="36"/>
                  </a:cxn>
                  <a:cxn ang="0">
                    <a:pos x="5" y="21"/>
                  </a:cxn>
                  <a:cxn ang="0">
                    <a:pos x="12" y="10"/>
                  </a:cxn>
                  <a:cxn ang="0">
                    <a:pos x="23" y="2"/>
                  </a:cxn>
                  <a:cxn ang="0">
                    <a:pos x="37" y="0"/>
                  </a:cxn>
                </a:cxnLst>
                <a:rect l="0" t="0" r="r" b="b"/>
                <a:pathLst>
                  <a:path w="187" h="266">
                    <a:moveTo>
                      <a:pt x="37" y="0"/>
                    </a:moveTo>
                    <a:lnTo>
                      <a:pt x="53" y="4"/>
                    </a:lnTo>
                    <a:lnTo>
                      <a:pt x="69" y="11"/>
                    </a:lnTo>
                    <a:lnTo>
                      <a:pt x="87" y="24"/>
                    </a:lnTo>
                    <a:lnTo>
                      <a:pt x="104" y="40"/>
                    </a:lnTo>
                    <a:lnTo>
                      <a:pt x="122" y="61"/>
                    </a:lnTo>
                    <a:lnTo>
                      <a:pt x="140" y="84"/>
                    </a:lnTo>
                    <a:lnTo>
                      <a:pt x="155" y="110"/>
                    </a:lnTo>
                    <a:lnTo>
                      <a:pt x="169" y="137"/>
                    </a:lnTo>
                    <a:lnTo>
                      <a:pt x="179" y="164"/>
                    </a:lnTo>
                    <a:lnTo>
                      <a:pt x="185" y="188"/>
                    </a:lnTo>
                    <a:lnTo>
                      <a:pt x="187" y="210"/>
                    </a:lnTo>
                    <a:lnTo>
                      <a:pt x="187" y="230"/>
                    </a:lnTo>
                    <a:lnTo>
                      <a:pt x="184" y="245"/>
                    </a:lnTo>
                    <a:lnTo>
                      <a:pt x="176" y="258"/>
                    </a:lnTo>
                    <a:lnTo>
                      <a:pt x="165" y="265"/>
                    </a:lnTo>
                    <a:lnTo>
                      <a:pt x="152" y="266"/>
                    </a:lnTo>
                    <a:lnTo>
                      <a:pt x="136" y="264"/>
                    </a:lnTo>
                    <a:lnTo>
                      <a:pt x="119" y="255"/>
                    </a:lnTo>
                    <a:lnTo>
                      <a:pt x="102" y="242"/>
                    </a:lnTo>
                    <a:lnTo>
                      <a:pt x="83" y="226"/>
                    </a:lnTo>
                    <a:lnTo>
                      <a:pt x="66" y="205"/>
                    </a:lnTo>
                    <a:lnTo>
                      <a:pt x="49" y="182"/>
                    </a:lnTo>
                    <a:lnTo>
                      <a:pt x="33" y="156"/>
                    </a:lnTo>
                    <a:lnTo>
                      <a:pt x="20" y="129"/>
                    </a:lnTo>
                    <a:lnTo>
                      <a:pt x="10" y="102"/>
                    </a:lnTo>
                    <a:lnTo>
                      <a:pt x="4" y="78"/>
                    </a:lnTo>
                    <a:lnTo>
                      <a:pt x="0" y="56"/>
                    </a:lnTo>
                    <a:lnTo>
                      <a:pt x="1" y="36"/>
                    </a:lnTo>
                    <a:lnTo>
                      <a:pt x="5" y="21"/>
                    </a:lnTo>
                    <a:lnTo>
                      <a:pt x="12" y="10"/>
                    </a:lnTo>
                    <a:lnTo>
                      <a:pt x="23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8" name="Group 169"/>
            <p:cNvGrpSpPr/>
            <p:nvPr/>
          </p:nvGrpSpPr>
          <p:grpSpPr>
            <a:xfrm>
              <a:off x="5912130" y="2929450"/>
              <a:ext cx="1489831" cy="1711103"/>
              <a:chOff x="6582631" y="4062417"/>
              <a:chExt cx="1489831" cy="1711103"/>
            </a:xfrm>
          </p:grpSpPr>
          <p:sp>
            <p:nvSpPr>
              <p:cNvPr id="158" name="Freeform 7"/>
              <p:cNvSpPr>
                <a:spLocks/>
              </p:cNvSpPr>
              <p:nvPr/>
            </p:nvSpPr>
            <p:spPr bwMode="auto">
              <a:xfrm>
                <a:off x="6582631" y="4062417"/>
                <a:ext cx="1489831" cy="1711103"/>
              </a:xfrm>
              <a:custGeom>
                <a:avLst/>
                <a:gdLst/>
                <a:ahLst/>
                <a:cxnLst>
                  <a:cxn ang="0">
                    <a:pos x="1239" y="3"/>
                  </a:cxn>
                  <a:cxn ang="0">
                    <a:pos x="1309" y="23"/>
                  </a:cxn>
                  <a:cxn ang="0">
                    <a:pos x="1381" y="67"/>
                  </a:cxn>
                  <a:cxn ang="0">
                    <a:pos x="2055" y="694"/>
                  </a:cxn>
                  <a:cxn ang="0">
                    <a:pos x="2075" y="719"/>
                  </a:cxn>
                  <a:cxn ang="0">
                    <a:pos x="2102" y="761"/>
                  </a:cxn>
                  <a:cxn ang="0">
                    <a:pos x="2130" y="817"/>
                  </a:cxn>
                  <a:cxn ang="0">
                    <a:pos x="2153" y="887"/>
                  </a:cxn>
                  <a:cxn ang="0">
                    <a:pos x="2166" y="970"/>
                  </a:cxn>
                  <a:cxn ang="0">
                    <a:pos x="2168" y="1008"/>
                  </a:cxn>
                  <a:cxn ang="0">
                    <a:pos x="2169" y="1105"/>
                  </a:cxn>
                  <a:cxn ang="0">
                    <a:pos x="2168" y="1382"/>
                  </a:cxn>
                  <a:cxn ang="0">
                    <a:pos x="2166" y="1472"/>
                  </a:cxn>
                  <a:cxn ang="0">
                    <a:pos x="2163" y="1549"/>
                  </a:cxn>
                  <a:cxn ang="0">
                    <a:pos x="2158" y="1606"/>
                  </a:cxn>
                  <a:cxn ang="0">
                    <a:pos x="2154" y="1638"/>
                  </a:cxn>
                  <a:cxn ang="0">
                    <a:pos x="2150" y="1674"/>
                  </a:cxn>
                  <a:cxn ang="0">
                    <a:pos x="2141" y="1725"/>
                  </a:cxn>
                  <a:cxn ang="0">
                    <a:pos x="2124" y="1786"/>
                  </a:cxn>
                  <a:cxn ang="0">
                    <a:pos x="2093" y="1850"/>
                  </a:cxn>
                  <a:cxn ang="0">
                    <a:pos x="2049" y="1908"/>
                  </a:cxn>
                  <a:cxn ang="0">
                    <a:pos x="1988" y="1957"/>
                  </a:cxn>
                  <a:cxn ang="0">
                    <a:pos x="1200" y="2423"/>
                  </a:cxn>
                  <a:cxn ang="0">
                    <a:pos x="1162" y="2442"/>
                  </a:cxn>
                  <a:cxn ang="0">
                    <a:pos x="1117" y="2460"/>
                  </a:cxn>
                  <a:cxn ang="0">
                    <a:pos x="1059" y="2478"/>
                  </a:cxn>
                  <a:cxn ang="0">
                    <a:pos x="993" y="2487"/>
                  </a:cxn>
                  <a:cxn ang="0">
                    <a:pos x="922" y="2486"/>
                  </a:cxn>
                  <a:cxn ang="0">
                    <a:pos x="852" y="2468"/>
                  </a:cxn>
                  <a:cxn ang="0">
                    <a:pos x="783" y="2427"/>
                  </a:cxn>
                  <a:cxn ang="0">
                    <a:pos x="132" y="1755"/>
                  </a:cxn>
                  <a:cxn ang="0">
                    <a:pos x="126" y="1746"/>
                  </a:cxn>
                  <a:cxn ang="0">
                    <a:pos x="109" y="1719"/>
                  </a:cxn>
                  <a:cxn ang="0">
                    <a:pos x="86" y="1676"/>
                  </a:cxn>
                  <a:cxn ang="0">
                    <a:pos x="60" y="1620"/>
                  </a:cxn>
                  <a:cxn ang="0">
                    <a:pos x="35" y="1555"/>
                  </a:cxn>
                  <a:cxn ang="0">
                    <a:pos x="15" y="1482"/>
                  </a:cxn>
                  <a:cxn ang="0">
                    <a:pos x="2" y="1404"/>
                  </a:cxn>
                  <a:cxn ang="0">
                    <a:pos x="1" y="826"/>
                  </a:cxn>
                  <a:cxn ang="0">
                    <a:pos x="0" y="785"/>
                  </a:cxn>
                  <a:cxn ang="0">
                    <a:pos x="4" y="741"/>
                  </a:cxn>
                  <a:cxn ang="0">
                    <a:pos x="16" y="688"/>
                  </a:cxn>
                  <a:cxn ang="0">
                    <a:pos x="39" y="630"/>
                  </a:cxn>
                  <a:cxn ang="0">
                    <a:pos x="76" y="576"/>
                  </a:cxn>
                  <a:cxn ang="0">
                    <a:pos x="132" y="530"/>
                  </a:cxn>
                  <a:cxn ang="0">
                    <a:pos x="1014" y="54"/>
                  </a:cxn>
                  <a:cxn ang="0">
                    <a:pos x="1032" y="43"/>
                  </a:cxn>
                  <a:cxn ang="0">
                    <a:pos x="1068" y="27"/>
                  </a:cxn>
                  <a:cxn ang="0">
                    <a:pos x="1116" y="11"/>
                  </a:cxn>
                  <a:cxn ang="0">
                    <a:pos x="1174" y="1"/>
                  </a:cxn>
                </a:cxnLst>
                <a:rect l="0" t="0" r="r" b="b"/>
                <a:pathLst>
                  <a:path w="2169" h="2489">
                    <a:moveTo>
                      <a:pt x="1206" y="0"/>
                    </a:moveTo>
                    <a:lnTo>
                      <a:pt x="1239" y="3"/>
                    </a:lnTo>
                    <a:lnTo>
                      <a:pt x="1274" y="11"/>
                    </a:lnTo>
                    <a:lnTo>
                      <a:pt x="1309" y="23"/>
                    </a:lnTo>
                    <a:lnTo>
                      <a:pt x="1345" y="41"/>
                    </a:lnTo>
                    <a:lnTo>
                      <a:pt x="1381" y="67"/>
                    </a:lnTo>
                    <a:lnTo>
                      <a:pt x="2047" y="685"/>
                    </a:lnTo>
                    <a:lnTo>
                      <a:pt x="2055" y="694"/>
                    </a:lnTo>
                    <a:lnTo>
                      <a:pt x="2064" y="705"/>
                    </a:lnTo>
                    <a:lnTo>
                      <a:pt x="2075" y="719"/>
                    </a:lnTo>
                    <a:lnTo>
                      <a:pt x="2088" y="739"/>
                    </a:lnTo>
                    <a:lnTo>
                      <a:pt x="2102" y="761"/>
                    </a:lnTo>
                    <a:lnTo>
                      <a:pt x="2116" y="788"/>
                    </a:lnTo>
                    <a:lnTo>
                      <a:pt x="2130" y="817"/>
                    </a:lnTo>
                    <a:lnTo>
                      <a:pt x="2142" y="850"/>
                    </a:lnTo>
                    <a:lnTo>
                      <a:pt x="2153" y="887"/>
                    </a:lnTo>
                    <a:lnTo>
                      <a:pt x="2161" y="927"/>
                    </a:lnTo>
                    <a:lnTo>
                      <a:pt x="2166" y="970"/>
                    </a:lnTo>
                    <a:lnTo>
                      <a:pt x="2166" y="987"/>
                    </a:lnTo>
                    <a:lnTo>
                      <a:pt x="2168" y="1008"/>
                    </a:lnTo>
                    <a:lnTo>
                      <a:pt x="2168" y="1068"/>
                    </a:lnTo>
                    <a:lnTo>
                      <a:pt x="2169" y="1105"/>
                    </a:lnTo>
                    <a:lnTo>
                      <a:pt x="2169" y="1334"/>
                    </a:lnTo>
                    <a:lnTo>
                      <a:pt x="2168" y="1382"/>
                    </a:lnTo>
                    <a:lnTo>
                      <a:pt x="2168" y="1428"/>
                    </a:lnTo>
                    <a:lnTo>
                      <a:pt x="2166" y="1472"/>
                    </a:lnTo>
                    <a:lnTo>
                      <a:pt x="2165" y="1512"/>
                    </a:lnTo>
                    <a:lnTo>
                      <a:pt x="2163" y="1549"/>
                    </a:lnTo>
                    <a:lnTo>
                      <a:pt x="2160" y="1581"/>
                    </a:lnTo>
                    <a:lnTo>
                      <a:pt x="2158" y="1606"/>
                    </a:lnTo>
                    <a:lnTo>
                      <a:pt x="2154" y="1625"/>
                    </a:lnTo>
                    <a:lnTo>
                      <a:pt x="2154" y="1638"/>
                    </a:lnTo>
                    <a:lnTo>
                      <a:pt x="2153" y="1654"/>
                    </a:lnTo>
                    <a:lnTo>
                      <a:pt x="2150" y="1674"/>
                    </a:lnTo>
                    <a:lnTo>
                      <a:pt x="2147" y="1698"/>
                    </a:lnTo>
                    <a:lnTo>
                      <a:pt x="2141" y="1725"/>
                    </a:lnTo>
                    <a:lnTo>
                      <a:pt x="2133" y="1755"/>
                    </a:lnTo>
                    <a:lnTo>
                      <a:pt x="2124" y="1786"/>
                    </a:lnTo>
                    <a:lnTo>
                      <a:pt x="2110" y="1818"/>
                    </a:lnTo>
                    <a:lnTo>
                      <a:pt x="2093" y="1850"/>
                    </a:lnTo>
                    <a:lnTo>
                      <a:pt x="2073" y="1880"/>
                    </a:lnTo>
                    <a:lnTo>
                      <a:pt x="2049" y="1908"/>
                    </a:lnTo>
                    <a:lnTo>
                      <a:pt x="2021" y="1935"/>
                    </a:lnTo>
                    <a:lnTo>
                      <a:pt x="1988" y="1957"/>
                    </a:lnTo>
                    <a:lnTo>
                      <a:pt x="1202" y="2421"/>
                    </a:lnTo>
                    <a:lnTo>
                      <a:pt x="1200" y="2423"/>
                    </a:lnTo>
                    <a:lnTo>
                      <a:pt x="1191" y="2427"/>
                    </a:lnTo>
                    <a:lnTo>
                      <a:pt x="1162" y="2442"/>
                    </a:lnTo>
                    <a:lnTo>
                      <a:pt x="1141" y="2451"/>
                    </a:lnTo>
                    <a:lnTo>
                      <a:pt x="1117" y="2460"/>
                    </a:lnTo>
                    <a:lnTo>
                      <a:pt x="1089" y="2469"/>
                    </a:lnTo>
                    <a:lnTo>
                      <a:pt x="1059" y="2478"/>
                    </a:lnTo>
                    <a:lnTo>
                      <a:pt x="1026" y="2484"/>
                    </a:lnTo>
                    <a:lnTo>
                      <a:pt x="993" y="2487"/>
                    </a:lnTo>
                    <a:lnTo>
                      <a:pt x="958" y="2489"/>
                    </a:lnTo>
                    <a:lnTo>
                      <a:pt x="922" y="2486"/>
                    </a:lnTo>
                    <a:lnTo>
                      <a:pt x="887" y="2480"/>
                    </a:lnTo>
                    <a:lnTo>
                      <a:pt x="852" y="2468"/>
                    </a:lnTo>
                    <a:lnTo>
                      <a:pt x="816" y="2451"/>
                    </a:lnTo>
                    <a:lnTo>
                      <a:pt x="783" y="2427"/>
                    </a:lnTo>
                    <a:lnTo>
                      <a:pt x="750" y="2398"/>
                    </a:lnTo>
                    <a:lnTo>
                      <a:pt x="132" y="1755"/>
                    </a:lnTo>
                    <a:lnTo>
                      <a:pt x="131" y="1753"/>
                    </a:lnTo>
                    <a:lnTo>
                      <a:pt x="126" y="1746"/>
                    </a:lnTo>
                    <a:lnTo>
                      <a:pt x="119" y="1733"/>
                    </a:lnTo>
                    <a:lnTo>
                      <a:pt x="109" y="1719"/>
                    </a:lnTo>
                    <a:lnTo>
                      <a:pt x="98" y="1698"/>
                    </a:lnTo>
                    <a:lnTo>
                      <a:pt x="86" y="1676"/>
                    </a:lnTo>
                    <a:lnTo>
                      <a:pt x="73" y="1649"/>
                    </a:lnTo>
                    <a:lnTo>
                      <a:pt x="60" y="1620"/>
                    </a:lnTo>
                    <a:lnTo>
                      <a:pt x="48" y="1588"/>
                    </a:lnTo>
                    <a:lnTo>
                      <a:pt x="35" y="1555"/>
                    </a:lnTo>
                    <a:lnTo>
                      <a:pt x="24" y="1518"/>
                    </a:lnTo>
                    <a:lnTo>
                      <a:pt x="15" y="1482"/>
                    </a:lnTo>
                    <a:lnTo>
                      <a:pt x="7" y="1443"/>
                    </a:lnTo>
                    <a:lnTo>
                      <a:pt x="2" y="1404"/>
                    </a:lnTo>
                    <a:lnTo>
                      <a:pt x="1" y="1363"/>
                    </a:lnTo>
                    <a:lnTo>
                      <a:pt x="1" y="826"/>
                    </a:lnTo>
                    <a:lnTo>
                      <a:pt x="0" y="817"/>
                    </a:lnTo>
                    <a:lnTo>
                      <a:pt x="0" y="785"/>
                    </a:lnTo>
                    <a:lnTo>
                      <a:pt x="1" y="765"/>
                    </a:lnTo>
                    <a:lnTo>
                      <a:pt x="4" y="741"/>
                    </a:lnTo>
                    <a:lnTo>
                      <a:pt x="9" y="715"/>
                    </a:lnTo>
                    <a:lnTo>
                      <a:pt x="16" y="688"/>
                    </a:lnTo>
                    <a:lnTo>
                      <a:pt x="26" y="660"/>
                    </a:lnTo>
                    <a:lnTo>
                      <a:pt x="39" y="630"/>
                    </a:lnTo>
                    <a:lnTo>
                      <a:pt x="55" y="603"/>
                    </a:lnTo>
                    <a:lnTo>
                      <a:pt x="76" y="576"/>
                    </a:lnTo>
                    <a:lnTo>
                      <a:pt x="101" y="552"/>
                    </a:lnTo>
                    <a:lnTo>
                      <a:pt x="132" y="530"/>
                    </a:lnTo>
                    <a:lnTo>
                      <a:pt x="1012" y="55"/>
                    </a:lnTo>
                    <a:lnTo>
                      <a:pt x="1014" y="54"/>
                    </a:lnTo>
                    <a:lnTo>
                      <a:pt x="1021" y="49"/>
                    </a:lnTo>
                    <a:lnTo>
                      <a:pt x="1032" y="43"/>
                    </a:lnTo>
                    <a:lnTo>
                      <a:pt x="1048" y="34"/>
                    </a:lnTo>
                    <a:lnTo>
                      <a:pt x="1068" y="27"/>
                    </a:lnTo>
                    <a:lnTo>
                      <a:pt x="1090" y="18"/>
                    </a:lnTo>
                    <a:lnTo>
                      <a:pt x="1116" y="11"/>
                    </a:lnTo>
                    <a:lnTo>
                      <a:pt x="1144" y="5"/>
                    </a:lnTo>
                    <a:lnTo>
                      <a:pt x="1174" y="1"/>
                    </a:lnTo>
                    <a:lnTo>
                      <a:pt x="1206" y="0"/>
                    </a:lnTo>
                    <a:close/>
                  </a:path>
                </a:pathLst>
              </a:custGeom>
              <a:solidFill>
                <a:srgbClr val="96938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8"/>
              <p:cNvSpPr>
                <a:spLocks/>
              </p:cNvSpPr>
              <p:nvPr/>
            </p:nvSpPr>
            <p:spPr bwMode="auto">
              <a:xfrm>
                <a:off x="7228591" y="4452741"/>
                <a:ext cx="213030" cy="147059"/>
              </a:xfrm>
              <a:custGeom>
                <a:avLst/>
                <a:gdLst/>
                <a:ahLst/>
                <a:cxnLst>
                  <a:cxn ang="0">
                    <a:pos x="154" y="0"/>
                  </a:cxn>
                  <a:cxn ang="0">
                    <a:pos x="189" y="2"/>
                  </a:cxn>
                  <a:cxn ang="0">
                    <a:pos x="222" y="11"/>
                  </a:cxn>
                  <a:cxn ang="0">
                    <a:pos x="251" y="23"/>
                  </a:cxn>
                  <a:cxn ang="0">
                    <a:pos x="275" y="40"/>
                  </a:cxn>
                  <a:cxn ang="0">
                    <a:pos x="293" y="60"/>
                  </a:cxn>
                  <a:cxn ang="0">
                    <a:pos x="305" y="82"/>
                  </a:cxn>
                  <a:cxn ang="0">
                    <a:pos x="309" y="106"/>
                  </a:cxn>
                  <a:cxn ang="0">
                    <a:pos x="305" y="128"/>
                  </a:cxn>
                  <a:cxn ang="0">
                    <a:pos x="297" y="148"/>
                  </a:cxn>
                  <a:cxn ang="0">
                    <a:pos x="283" y="166"/>
                  </a:cxn>
                  <a:cxn ang="0">
                    <a:pos x="264" y="182"/>
                  </a:cxn>
                  <a:cxn ang="0">
                    <a:pos x="240" y="195"/>
                  </a:cxn>
                  <a:cxn ang="0">
                    <a:pos x="215" y="205"/>
                  </a:cxn>
                  <a:cxn ang="0">
                    <a:pos x="186" y="211"/>
                  </a:cxn>
                  <a:cxn ang="0">
                    <a:pos x="154" y="213"/>
                  </a:cxn>
                  <a:cxn ang="0">
                    <a:pos x="123" y="211"/>
                  </a:cxn>
                  <a:cxn ang="0">
                    <a:pos x="94" y="205"/>
                  </a:cxn>
                  <a:cxn ang="0">
                    <a:pos x="68" y="195"/>
                  </a:cxn>
                  <a:cxn ang="0">
                    <a:pos x="45" y="182"/>
                  </a:cxn>
                  <a:cxn ang="0">
                    <a:pos x="27" y="166"/>
                  </a:cxn>
                  <a:cxn ang="0">
                    <a:pos x="12" y="148"/>
                  </a:cxn>
                  <a:cxn ang="0">
                    <a:pos x="3" y="128"/>
                  </a:cxn>
                  <a:cxn ang="0">
                    <a:pos x="0" y="106"/>
                  </a:cxn>
                  <a:cxn ang="0">
                    <a:pos x="3" y="84"/>
                  </a:cxn>
                  <a:cxn ang="0">
                    <a:pos x="12" y="64"/>
                  </a:cxn>
                  <a:cxn ang="0">
                    <a:pos x="27" y="46"/>
                  </a:cxn>
                  <a:cxn ang="0">
                    <a:pos x="45" y="30"/>
                  </a:cxn>
                  <a:cxn ang="0">
                    <a:pos x="68" y="18"/>
                  </a:cxn>
                  <a:cxn ang="0">
                    <a:pos x="94" y="8"/>
                  </a:cxn>
                  <a:cxn ang="0">
                    <a:pos x="123" y="2"/>
                  </a:cxn>
                  <a:cxn ang="0">
                    <a:pos x="154" y="0"/>
                  </a:cxn>
                </a:cxnLst>
                <a:rect l="0" t="0" r="r" b="b"/>
                <a:pathLst>
                  <a:path w="309" h="213">
                    <a:moveTo>
                      <a:pt x="154" y="0"/>
                    </a:moveTo>
                    <a:lnTo>
                      <a:pt x="189" y="2"/>
                    </a:lnTo>
                    <a:lnTo>
                      <a:pt x="222" y="11"/>
                    </a:lnTo>
                    <a:lnTo>
                      <a:pt x="251" y="23"/>
                    </a:lnTo>
                    <a:lnTo>
                      <a:pt x="275" y="40"/>
                    </a:lnTo>
                    <a:lnTo>
                      <a:pt x="293" y="60"/>
                    </a:lnTo>
                    <a:lnTo>
                      <a:pt x="305" y="82"/>
                    </a:lnTo>
                    <a:lnTo>
                      <a:pt x="309" y="106"/>
                    </a:lnTo>
                    <a:lnTo>
                      <a:pt x="305" y="128"/>
                    </a:lnTo>
                    <a:lnTo>
                      <a:pt x="297" y="148"/>
                    </a:lnTo>
                    <a:lnTo>
                      <a:pt x="283" y="166"/>
                    </a:lnTo>
                    <a:lnTo>
                      <a:pt x="264" y="182"/>
                    </a:lnTo>
                    <a:lnTo>
                      <a:pt x="240" y="195"/>
                    </a:lnTo>
                    <a:lnTo>
                      <a:pt x="215" y="205"/>
                    </a:lnTo>
                    <a:lnTo>
                      <a:pt x="186" y="211"/>
                    </a:lnTo>
                    <a:lnTo>
                      <a:pt x="154" y="213"/>
                    </a:lnTo>
                    <a:lnTo>
                      <a:pt x="123" y="211"/>
                    </a:lnTo>
                    <a:lnTo>
                      <a:pt x="94" y="205"/>
                    </a:lnTo>
                    <a:lnTo>
                      <a:pt x="68" y="195"/>
                    </a:lnTo>
                    <a:lnTo>
                      <a:pt x="45" y="182"/>
                    </a:lnTo>
                    <a:lnTo>
                      <a:pt x="27" y="166"/>
                    </a:lnTo>
                    <a:lnTo>
                      <a:pt x="12" y="148"/>
                    </a:lnTo>
                    <a:lnTo>
                      <a:pt x="3" y="128"/>
                    </a:lnTo>
                    <a:lnTo>
                      <a:pt x="0" y="106"/>
                    </a:lnTo>
                    <a:lnTo>
                      <a:pt x="3" y="84"/>
                    </a:lnTo>
                    <a:lnTo>
                      <a:pt x="12" y="64"/>
                    </a:lnTo>
                    <a:lnTo>
                      <a:pt x="27" y="46"/>
                    </a:lnTo>
                    <a:lnTo>
                      <a:pt x="45" y="30"/>
                    </a:lnTo>
                    <a:lnTo>
                      <a:pt x="68" y="18"/>
                    </a:lnTo>
                    <a:lnTo>
                      <a:pt x="94" y="8"/>
                    </a:lnTo>
                    <a:lnTo>
                      <a:pt x="123" y="2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9"/>
              <p:cNvSpPr>
                <a:spLocks/>
              </p:cNvSpPr>
              <p:nvPr/>
            </p:nvSpPr>
            <p:spPr bwMode="auto">
              <a:xfrm>
                <a:off x="7638157" y="4509091"/>
                <a:ext cx="211655" cy="138813"/>
              </a:xfrm>
              <a:custGeom>
                <a:avLst/>
                <a:gdLst/>
                <a:ahLst/>
                <a:cxnLst>
                  <a:cxn ang="0">
                    <a:pos x="154" y="0"/>
                  </a:cxn>
                  <a:cxn ang="0">
                    <a:pos x="189" y="2"/>
                  </a:cxn>
                  <a:cxn ang="0">
                    <a:pos x="222" y="10"/>
                  </a:cxn>
                  <a:cxn ang="0">
                    <a:pos x="250" y="22"/>
                  </a:cxn>
                  <a:cxn ang="0">
                    <a:pos x="275" y="38"/>
                  </a:cxn>
                  <a:cxn ang="0">
                    <a:pos x="293" y="56"/>
                  </a:cxn>
                  <a:cxn ang="0">
                    <a:pos x="305" y="77"/>
                  </a:cxn>
                  <a:cxn ang="0">
                    <a:pos x="309" y="100"/>
                  </a:cxn>
                  <a:cxn ang="0">
                    <a:pos x="305" y="121"/>
                  </a:cxn>
                  <a:cxn ang="0">
                    <a:pos x="297" y="139"/>
                  </a:cxn>
                  <a:cxn ang="0">
                    <a:pos x="282" y="156"/>
                  </a:cxn>
                  <a:cxn ang="0">
                    <a:pos x="264" y="172"/>
                  </a:cxn>
                  <a:cxn ang="0">
                    <a:pos x="241" y="184"/>
                  </a:cxn>
                  <a:cxn ang="0">
                    <a:pos x="214" y="193"/>
                  </a:cxn>
                  <a:cxn ang="0">
                    <a:pos x="186" y="199"/>
                  </a:cxn>
                  <a:cxn ang="0">
                    <a:pos x="154" y="201"/>
                  </a:cxn>
                  <a:cxn ang="0">
                    <a:pos x="118" y="199"/>
                  </a:cxn>
                  <a:cxn ang="0">
                    <a:pos x="85" y="192"/>
                  </a:cxn>
                  <a:cxn ang="0">
                    <a:pos x="57" y="179"/>
                  </a:cxn>
                  <a:cxn ang="0">
                    <a:pos x="34" y="163"/>
                  </a:cxn>
                  <a:cxn ang="0">
                    <a:pos x="16" y="145"/>
                  </a:cxn>
                  <a:cxn ang="0">
                    <a:pos x="3" y="123"/>
                  </a:cxn>
                  <a:cxn ang="0">
                    <a:pos x="0" y="100"/>
                  </a:cxn>
                  <a:cxn ang="0">
                    <a:pos x="3" y="77"/>
                  </a:cxn>
                  <a:cxn ang="0">
                    <a:pos x="16" y="56"/>
                  </a:cxn>
                  <a:cxn ang="0">
                    <a:pos x="34" y="38"/>
                  </a:cxn>
                  <a:cxn ang="0">
                    <a:pos x="57" y="22"/>
                  </a:cxn>
                  <a:cxn ang="0">
                    <a:pos x="85" y="10"/>
                  </a:cxn>
                  <a:cxn ang="0">
                    <a:pos x="118" y="2"/>
                  </a:cxn>
                  <a:cxn ang="0">
                    <a:pos x="154" y="0"/>
                  </a:cxn>
                </a:cxnLst>
                <a:rect l="0" t="0" r="r" b="b"/>
                <a:pathLst>
                  <a:path w="309" h="201">
                    <a:moveTo>
                      <a:pt x="154" y="0"/>
                    </a:moveTo>
                    <a:lnTo>
                      <a:pt x="189" y="2"/>
                    </a:lnTo>
                    <a:lnTo>
                      <a:pt x="222" y="10"/>
                    </a:lnTo>
                    <a:lnTo>
                      <a:pt x="250" y="22"/>
                    </a:lnTo>
                    <a:lnTo>
                      <a:pt x="275" y="38"/>
                    </a:lnTo>
                    <a:lnTo>
                      <a:pt x="293" y="56"/>
                    </a:lnTo>
                    <a:lnTo>
                      <a:pt x="305" y="77"/>
                    </a:lnTo>
                    <a:lnTo>
                      <a:pt x="309" y="100"/>
                    </a:lnTo>
                    <a:lnTo>
                      <a:pt x="305" y="121"/>
                    </a:lnTo>
                    <a:lnTo>
                      <a:pt x="297" y="139"/>
                    </a:lnTo>
                    <a:lnTo>
                      <a:pt x="282" y="156"/>
                    </a:lnTo>
                    <a:lnTo>
                      <a:pt x="264" y="172"/>
                    </a:lnTo>
                    <a:lnTo>
                      <a:pt x="241" y="184"/>
                    </a:lnTo>
                    <a:lnTo>
                      <a:pt x="214" y="193"/>
                    </a:lnTo>
                    <a:lnTo>
                      <a:pt x="186" y="199"/>
                    </a:lnTo>
                    <a:lnTo>
                      <a:pt x="154" y="201"/>
                    </a:lnTo>
                    <a:lnTo>
                      <a:pt x="118" y="199"/>
                    </a:lnTo>
                    <a:lnTo>
                      <a:pt x="85" y="192"/>
                    </a:lnTo>
                    <a:lnTo>
                      <a:pt x="57" y="179"/>
                    </a:lnTo>
                    <a:lnTo>
                      <a:pt x="34" y="163"/>
                    </a:lnTo>
                    <a:lnTo>
                      <a:pt x="16" y="145"/>
                    </a:lnTo>
                    <a:lnTo>
                      <a:pt x="3" y="123"/>
                    </a:lnTo>
                    <a:lnTo>
                      <a:pt x="0" y="100"/>
                    </a:lnTo>
                    <a:lnTo>
                      <a:pt x="3" y="77"/>
                    </a:lnTo>
                    <a:lnTo>
                      <a:pt x="16" y="56"/>
                    </a:lnTo>
                    <a:lnTo>
                      <a:pt x="34" y="38"/>
                    </a:lnTo>
                    <a:lnTo>
                      <a:pt x="57" y="22"/>
                    </a:lnTo>
                    <a:lnTo>
                      <a:pt x="85" y="10"/>
                    </a:lnTo>
                    <a:lnTo>
                      <a:pt x="118" y="2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0"/>
              <p:cNvSpPr>
                <a:spLocks/>
              </p:cNvSpPr>
              <p:nvPr/>
            </p:nvSpPr>
            <p:spPr bwMode="auto">
              <a:xfrm>
                <a:off x="7286315" y="4157250"/>
                <a:ext cx="203409" cy="147059"/>
              </a:xfrm>
              <a:custGeom>
                <a:avLst/>
                <a:gdLst/>
                <a:ahLst/>
                <a:cxnLst>
                  <a:cxn ang="0">
                    <a:pos x="149" y="0"/>
                  </a:cxn>
                  <a:cxn ang="0">
                    <a:pos x="183" y="2"/>
                  </a:cxn>
                  <a:cxn ang="0">
                    <a:pos x="214" y="11"/>
                  </a:cxn>
                  <a:cxn ang="0">
                    <a:pos x="242" y="23"/>
                  </a:cxn>
                  <a:cxn ang="0">
                    <a:pos x="264" y="40"/>
                  </a:cxn>
                  <a:cxn ang="0">
                    <a:pos x="282" y="60"/>
                  </a:cxn>
                  <a:cxn ang="0">
                    <a:pos x="293" y="83"/>
                  </a:cxn>
                  <a:cxn ang="0">
                    <a:pos x="297" y="107"/>
                  </a:cxn>
                  <a:cxn ang="0">
                    <a:pos x="293" y="132"/>
                  </a:cxn>
                  <a:cxn ang="0">
                    <a:pos x="282" y="154"/>
                  </a:cxn>
                  <a:cxn ang="0">
                    <a:pos x="264" y="173"/>
                  </a:cxn>
                  <a:cxn ang="0">
                    <a:pos x="242" y="190"/>
                  </a:cxn>
                  <a:cxn ang="0">
                    <a:pos x="214" y="203"/>
                  </a:cxn>
                  <a:cxn ang="0">
                    <a:pos x="183" y="211"/>
                  </a:cxn>
                  <a:cxn ang="0">
                    <a:pos x="149" y="214"/>
                  </a:cxn>
                  <a:cxn ang="0">
                    <a:pos x="115" y="211"/>
                  </a:cxn>
                  <a:cxn ang="0">
                    <a:pos x="84" y="203"/>
                  </a:cxn>
                  <a:cxn ang="0">
                    <a:pos x="56" y="190"/>
                  </a:cxn>
                  <a:cxn ang="0">
                    <a:pos x="33" y="173"/>
                  </a:cxn>
                  <a:cxn ang="0">
                    <a:pos x="15" y="154"/>
                  </a:cxn>
                  <a:cxn ang="0">
                    <a:pos x="4" y="132"/>
                  </a:cxn>
                  <a:cxn ang="0">
                    <a:pos x="0" y="107"/>
                  </a:cxn>
                  <a:cxn ang="0">
                    <a:pos x="4" y="83"/>
                  </a:cxn>
                  <a:cxn ang="0">
                    <a:pos x="15" y="60"/>
                  </a:cxn>
                  <a:cxn ang="0">
                    <a:pos x="33" y="40"/>
                  </a:cxn>
                  <a:cxn ang="0">
                    <a:pos x="56" y="23"/>
                  </a:cxn>
                  <a:cxn ang="0">
                    <a:pos x="84" y="11"/>
                  </a:cxn>
                  <a:cxn ang="0">
                    <a:pos x="115" y="2"/>
                  </a:cxn>
                  <a:cxn ang="0">
                    <a:pos x="149" y="0"/>
                  </a:cxn>
                </a:cxnLst>
                <a:rect l="0" t="0" r="r" b="b"/>
                <a:pathLst>
                  <a:path w="297" h="214">
                    <a:moveTo>
                      <a:pt x="149" y="0"/>
                    </a:moveTo>
                    <a:lnTo>
                      <a:pt x="183" y="2"/>
                    </a:lnTo>
                    <a:lnTo>
                      <a:pt x="214" y="11"/>
                    </a:lnTo>
                    <a:lnTo>
                      <a:pt x="242" y="23"/>
                    </a:lnTo>
                    <a:lnTo>
                      <a:pt x="264" y="40"/>
                    </a:lnTo>
                    <a:lnTo>
                      <a:pt x="282" y="60"/>
                    </a:lnTo>
                    <a:lnTo>
                      <a:pt x="293" y="83"/>
                    </a:lnTo>
                    <a:lnTo>
                      <a:pt x="297" y="107"/>
                    </a:lnTo>
                    <a:lnTo>
                      <a:pt x="293" y="132"/>
                    </a:lnTo>
                    <a:lnTo>
                      <a:pt x="282" y="154"/>
                    </a:lnTo>
                    <a:lnTo>
                      <a:pt x="264" y="173"/>
                    </a:lnTo>
                    <a:lnTo>
                      <a:pt x="242" y="190"/>
                    </a:lnTo>
                    <a:lnTo>
                      <a:pt x="214" y="203"/>
                    </a:lnTo>
                    <a:lnTo>
                      <a:pt x="183" y="211"/>
                    </a:lnTo>
                    <a:lnTo>
                      <a:pt x="149" y="214"/>
                    </a:lnTo>
                    <a:lnTo>
                      <a:pt x="115" y="211"/>
                    </a:lnTo>
                    <a:lnTo>
                      <a:pt x="84" y="203"/>
                    </a:lnTo>
                    <a:lnTo>
                      <a:pt x="56" y="190"/>
                    </a:lnTo>
                    <a:lnTo>
                      <a:pt x="33" y="173"/>
                    </a:lnTo>
                    <a:lnTo>
                      <a:pt x="15" y="154"/>
                    </a:lnTo>
                    <a:lnTo>
                      <a:pt x="4" y="132"/>
                    </a:lnTo>
                    <a:lnTo>
                      <a:pt x="0" y="107"/>
                    </a:lnTo>
                    <a:lnTo>
                      <a:pt x="4" y="83"/>
                    </a:lnTo>
                    <a:lnTo>
                      <a:pt x="15" y="60"/>
                    </a:lnTo>
                    <a:lnTo>
                      <a:pt x="33" y="40"/>
                    </a:lnTo>
                    <a:lnTo>
                      <a:pt x="56" y="23"/>
                    </a:lnTo>
                    <a:lnTo>
                      <a:pt x="84" y="11"/>
                    </a:lnTo>
                    <a:lnTo>
                      <a:pt x="115" y="2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Freeform 11"/>
              <p:cNvSpPr>
                <a:spLocks/>
              </p:cNvSpPr>
              <p:nvPr/>
            </p:nvSpPr>
            <p:spPr bwMode="auto">
              <a:xfrm>
                <a:off x="6845139" y="4403263"/>
                <a:ext cx="196537" cy="155305"/>
              </a:xfrm>
              <a:custGeom>
                <a:avLst/>
                <a:gdLst/>
                <a:ahLst/>
                <a:cxnLst>
                  <a:cxn ang="0">
                    <a:pos x="143" y="0"/>
                  </a:cxn>
                  <a:cxn ang="0">
                    <a:pos x="176" y="2"/>
                  </a:cxn>
                  <a:cxn ang="0">
                    <a:pos x="206" y="12"/>
                  </a:cxn>
                  <a:cxn ang="0">
                    <a:pos x="233" y="25"/>
                  </a:cxn>
                  <a:cxn ang="0">
                    <a:pos x="253" y="42"/>
                  </a:cxn>
                  <a:cxn ang="0">
                    <a:pos x="270" y="63"/>
                  </a:cxn>
                  <a:cxn ang="0">
                    <a:pos x="281" y="88"/>
                  </a:cxn>
                  <a:cxn ang="0">
                    <a:pos x="285" y="113"/>
                  </a:cxn>
                  <a:cxn ang="0">
                    <a:pos x="281" y="139"/>
                  </a:cxn>
                  <a:cxn ang="0">
                    <a:pos x="270" y="163"/>
                  </a:cxn>
                  <a:cxn ang="0">
                    <a:pos x="253" y="184"/>
                  </a:cxn>
                  <a:cxn ang="0">
                    <a:pos x="233" y="201"/>
                  </a:cxn>
                  <a:cxn ang="0">
                    <a:pos x="206" y="215"/>
                  </a:cxn>
                  <a:cxn ang="0">
                    <a:pos x="176" y="223"/>
                  </a:cxn>
                  <a:cxn ang="0">
                    <a:pos x="143" y="226"/>
                  </a:cxn>
                  <a:cxn ang="0">
                    <a:pos x="110" y="223"/>
                  </a:cxn>
                  <a:cxn ang="0">
                    <a:pos x="80" y="215"/>
                  </a:cxn>
                  <a:cxn ang="0">
                    <a:pos x="54" y="201"/>
                  </a:cxn>
                  <a:cxn ang="0">
                    <a:pos x="32" y="184"/>
                  </a:cxn>
                  <a:cxn ang="0">
                    <a:pos x="15" y="163"/>
                  </a:cxn>
                  <a:cxn ang="0">
                    <a:pos x="4" y="139"/>
                  </a:cxn>
                  <a:cxn ang="0">
                    <a:pos x="0" y="113"/>
                  </a:cxn>
                  <a:cxn ang="0">
                    <a:pos x="4" y="88"/>
                  </a:cxn>
                  <a:cxn ang="0">
                    <a:pos x="15" y="63"/>
                  </a:cxn>
                  <a:cxn ang="0">
                    <a:pos x="32" y="42"/>
                  </a:cxn>
                  <a:cxn ang="0">
                    <a:pos x="54" y="25"/>
                  </a:cxn>
                  <a:cxn ang="0">
                    <a:pos x="80" y="12"/>
                  </a:cxn>
                  <a:cxn ang="0">
                    <a:pos x="110" y="2"/>
                  </a:cxn>
                  <a:cxn ang="0">
                    <a:pos x="143" y="0"/>
                  </a:cxn>
                </a:cxnLst>
                <a:rect l="0" t="0" r="r" b="b"/>
                <a:pathLst>
                  <a:path w="285" h="226">
                    <a:moveTo>
                      <a:pt x="143" y="0"/>
                    </a:moveTo>
                    <a:lnTo>
                      <a:pt x="176" y="2"/>
                    </a:lnTo>
                    <a:lnTo>
                      <a:pt x="206" y="12"/>
                    </a:lnTo>
                    <a:lnTo>
                      <a:pt x="233" y="25"/>
                    </a:lnTo>
                    <a:lnTo>
                      <a:pt x="253" y="42"/>
                    </a:lnTo>
                    <a:lnTo>
                      <a:pt x="270" y="63"/>
                    </a:lnTo>
                    <a:lnTo>
                      <a:pt x="281" y="88"/>
                    </a:lnTo>
                    <a:lnTo>
                      <a:pt x="285" y="113"/>
                    </a:lnTo>
                    <a:lnTo>
                      <a:pt x="281" y="139"/>
                    </a:lnTo>
                    <a:lnTo>
                      <a:pt x="270" y="163"/>
                    </a:lnTo>
                    <a:lnTo>
                      <a:pt x="253" y="184"/>
                    </a:lnTo>
                    <a:lnTo>
                      <a:pt x="233" y="201"/>
                    </a:lnTo>
                    <a:lnTo>
                      <a:pt x="206" y="215"/>
                    </a:lnTo>
                    <a:lnTo>
                      <a:pt x="176" y="223"/>
                    </a:lnTo>
                    <a:lnTo>
                      <a:pt x="143" y="226"/>
                    </a:lnTo>
                    <a:lnTo>
                      <a:pt x="110" y="223"/>
                    </a:lnTo>
                    <a:lnTo>
                      <a:pt x="80" y="215"/>
                    </a:lnTo>
                    <a:lnTo>
                      <a:pt x="54" y="201"/>
                    </a:lnTo>
                    <a:lnTo>
                      <a:pt x="32" y="184"/>
                    </a:lnTo>
                    <a:lnTo>
                      <a:pt x="15" y="163"/>
                    </a:lnTo>
                    <a:lnTo>
                      <a:pt x="4" y="139"/>
                    </a:lnTo>
                    <a:lnTo>
                      <a:pt x="0" y="113"/>
                    </a:lnTo>
                    <a:lnTo>
                      <a:pt x="4" y="88"/>
                    </a:lnTo>
                    <a:lnTo>
                      <a:pt x="15" y="63"/>
                    </a:lnTo>
                    <a:lnTo>
                      <a:pt x="32" y="42"/>
                    </a:lnTo>
                    <a:lnTo>
                      <a:pt x="54" y="25"/>
                    </a:lnTo>
                    <a:lnTo>
                      <a:pt x="80" y="12"/>
                    </a:lnTo>
                    <a:lnTo>
                      <a:pt x="110" y="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Freeform 12"/>
              <p:cNvSpPr>
                <a:spLocks/>
              </p:cNvSpPr>
              <p:nvPr/>
            </p:nvSpPr>
            <p:spPr bwMode="auto">
              <a:xfrm>
                <a:off x="7180488" y="4746858"/>
                <a:ext cx="221276" cy="147059"/>
              </a:xfrm>
              <a:custGeom>
                <a:avLst/>
                <a:gdLst/>
                <a:ahLst/>
                <a:cxnLst>
                  <a:cxn ang="0">
                    <a:pos x="160" y="0"/>
                  </a:cxn>
                  <a:cxn ang="0">
                    <a:pos x="193" y="3"/>
                  </a:cxn>
                  <a:cxn ang="0">
                    <a:pos x="222" y="9"/>
                  </a:cxn>
                  <a:cxn ang="0">
                    <a:pos x="250" y="19"/>
                  </a:cxn>
                  <a:cxn ang="0">
                    <a:pos x="274" y="32"/>
                  </a:cxn>
                  <a:cxn ang="0">
                    <a:pos x="293" y="48"/>
                  </a:cxn>
                  <a:cxn ang="0">
                    <a:pos x="309" y="66"/>
                  </a:cxn>
                  <a:cxn ang="0">
                    <a:pos x="318" y="86"/>
                  </a:cxn>
                  <a:cxn ang="0">
                    <a:pos x="321" y="108"/>
                  </a:cxn>
                  <a:cxn ang="0">
                    <a:pos x="318" y="130"/>
                  </a:cxn>
                  <a:cxn ang="0">
                    <a:pos x="309" y="149"/>
                  </a:cxn>
                  <a:cxn ang="0">
                    <a:pos x="293" y="168"/>
                  </a:cxn>
                  <a:cxn ang="0">
                    <a:pos x="274" y="182"/>
                  </a:cxn>
                  <a:cxn ang="0">
                    <a:pos x="250" y="196"/>
                  </a:cxn>
                  <a:cxn ang="0">
                    <a:pos x="222" y="206"/>
                  </a:cxn>
                  <a:cxn ang="0">
                    <a:pos x="193" y="212"/>
                  </a:cxn>
                  <a:cxn ang="0">
                    <a:pos x="160" y="214"/>
                  </a:cxn>
                  <a:cxn ang="0">
                    <a:pos x="127" y="212"/>
                  </a:cxn>
                  <a:cxn ang="0">
                    <a:pos x="98" y="206"/>
                  </a:cxn>
                  <a:cxn ang="0">
                    <a:pos x="70" y="196"/>
                  </a:cxn>
                  <a:cxn ang="0">
                    <a:pos x="46" y="182"/>
                  </a:cxn>
                  <a:cxn ang="0">
                    <a:pos x="27" y="168"/>
                  </a:cxn>
                  <a:cxn ang="0">
                    <a:pos x="12" y="149"/>
                  </a:cxn>
                  <a:cxn ang="0">
                    <a:pos x="4" y="130"/>
                  </a:cxn>
                  <a:cxn ang="0">
                    <a:pos x="0" y="108"/>
                  </a:cxn>
                  <a:cxn ang="0">
                    <a:pos x="4" y="86"/>
                  </a:cxn>
                  <a:cxn ang="0">
                    <a:pos x="12" y="66"/>
                  </a:cxn>
                  <a:cxn ang="0">
                    <a:pos x="27" y="48"/>
                  </a:cxn>
                  <a:cxn ang="0">
                    <a:pos x="46" y="32"/>
                  </a:cxn>
                  <a:cxn ang="0">
                    <a:pos x="70" y="19"/>
                  </a:cxn>
                  <a:cxn ang="0">
                    <a:pos x="98" y="9"/>
                  </a:cxn>
                  <a:cxn ang="0">
                    <a:pos x="127" y="3"/>
                  </a:cxn>
                  <a:cxn ang="0">
                    <a:pos x="160" y="0"/>
                  </a:cxn>
                </a:cxnLst>
                <a:rect l="0" t="0" r="r" b="b"/>
                <a:pathLst>
                  <a:path w="321" h="214">
                    <a:moveTo>
                      <a:pt x="160" y="0"/>
                    </a:moveTo>
                    <a:lnTo>
                      <a:pt x="193" y="3"/>
                    </a:lnTo>
                    <a:lnTo>
                      <a:pt x="222" y="9"/>
                    </a:lnTo>
                    <a:lnTo>
                      <a:pt x="250" y="19"/>
                    </a:lnTo>
                    <a:lnTo>
                      <a:pt x="274" y="32"/>
                    </a:lnTo>
                    <a:lnTo>
                      <a:pt x="293" y="48"/>
                    </a:lnTo>
                    <a:lnTo>
                      <a:pt x="309" y="66"/>
                    </a:lnTo>
                    <a:lnTo>
                      <a:pt x="318" y="86"/>
                    </a:lnTo>
                    <a:lnTo>
                      <a:pt x="321" y="108"/>
                    </a:lnTo>
                    <a:lnTo>
                      <a:pt x="318" y="130"/>
                    </a:lnTo>
                    <a:lnTo>
                      <a:pt x="309" y="149"/>
                    </a:lnTo>
                    <a:lnTo>
                      <a:pt x="293" y="168"/>
                    </a:lnTo>
                    <a:lnTo>
                      <a:pt x="274" y="182"/>
                    </a:lnTo>
                    <a:lnTo>
                      <a:pt x="250" y="196"/>
                    </a:lnTo>
                    <a:lnTo>
                      <a:pt x="222" y="206"/>
                    </a:lnTo>
                    <a:lnTo>
                      <a:pt x="193" y="212"/>
                    </a:lnTo>
                    <a:lnTo>
                      <a:pt x="160" y="214"/>
                    </a:lnTo>
                    <a:lnTo>
                      <a:pt x="127" y="212"/>
                    </a:lnTo>
                    <a:lnTo>
                      <a:pt x="98" y="206"/>
                    </a:lnTo>
                    <a:lnTo>
                      <a:pt x="70" y="196"/>
                    </a:lnTo>
                    <a:lnTo>
                      <a:pt x="46" y="182"/>
                    </a:lnTo>
                    <a:lnTo>
                      <a:pt x="27" y="168"/>
                    </a:lnTo>
                    <a:lnTo>
                      <a:pt x="12" y="149"/>
                    </a:lnTo>
                    <a:lnTo>
                      <a:pt x="4" y="130"/>
                    </a:lnTo>
                    <a:lnTo>
                      <a:pt x="0" y="108"/>
                    </a:lnTo>
                    <a:lnTo>
                      <a:pt x="4" y="86"/>
                    </a:lnTo>
                    <a:lnTo>
                      <a:pt x="12" y="66"/>
                    </a:lnTo>
                    <a:lnTo>
                      <a:pt x="27" y="48"/>
                    </a:lnTo>
                    <a:lnTo>
                      <a:pt x="46" y="32"/>
                    </a:lnTo>
                    <a:lnTo>
                      <a:pt x="70" y="19"/>
                    </a:lnTo>
                    <a:lnTo>
                      <a:pt x="98" y="9"/>
                    </a:lnTo>
                    <a:lnTo>
                      <a:pt x="127" y="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Freeform 13"/>
              <p:cNvSpPr>
                <a:spLocks/>
              </p:cNvSpPr>
              <p:nvPr/>
            </p:nvSpPr>
            <p:spPr bwMode="auto">
              <a:xfrm>
                <a:off x="7520087" y="5084956"/>
                <a:ext cx="304860" cy="329850"/>
              </a:xfrm>
              <a:custGeom>
                <a:avLst/>
                <a:gdLst/>
                <a:ahLst/>
                <a:cxnLst>
                  <a:cxn ang="0">
                    <a:pos x="163" y="0"/>
                  </a:cxn>
                  <a:cxn ang="0">
                    <a:pos x="184" y="0"/>
                  </a:cxn>
                  <a:cxn ang="0">
                    <a:pos x="204" y="5"/>
                  </a:cxn>
                  <a:cxn ang="0">
                    <a:pos x="221" y="15"/>
                  </a:cxn>
                  <a:cxn ang="0">
                    <a:pos x="233" y="30"/>
                  </a:cxn>
                  <a:cxn ang="0">
                    <a:pos x="242" y="48"/>
                  </a:cxn>
                  <a:cxn ang="0">
                    <a:pos x="244" y="70"/>
                  </a:cxn>
                  <a:cxn ang="0">
                    <a:pos x="243" y="93"/>
                  </a:cxn>
                  <a:cxn ang="0">
                    <a:pos x="238" y="117"/>
                  </a:cxn>
                  <a:cxn ang="0">
                    <a:pos x="227" y="143"/>
                  </a:cxn>
                  <a:cxn ang="0">
                    <a:pos x="214" y="169"/>
                  </a:cxn>
                  <a:cxn ang="0">
                    <a:pos x="195" y="193"/>
                  </a:cxn>
                  <a:cxn ang="0">
                    <a:pos x="173" y="216"/>
                  </a:cxn>
                  <a:cxn ang="0">
                    <a:pos x="151" y="235"/>
                  </a:cxn>
                  <a:cxn ang="0">
                    <a:pos x="127" y="249"/>
                  </a:cxn>
                  <a:cxn ang="0">
                    <a:pos x="104" y="259"/>
                  </a:cxn>
                  <a:cxn ang="0">
                    <a:pos x="80" y="265"/>
                  </a:cxn>
                  <a:cxn ang="0">
                    <a:pos x="60" y="265"/>
                  </a:cxn>
                  <a:cxn ang="0">
                    <a:pos x="40" y="260"/>
                  </a:cxn>
                  <a:cxn ang="0">
                    <a:pos x="24" y="251"/>
                  </a:cxn>
                  <a:cxn ang="0">
                    <a:pos x="11" y="236"/>
                  </a:cxn>
                  <a:cxn ang="0">
                    <a:pos x="3" y="218"/>
                  </a:cxn>
                  <a:cxn ang="0">
                    <a:pos x="0" y="197"/>
                  </a:cxn>
                  <a:cxn ang="0">
                    <a:pos x="1" y="174"/>
                  </a:cxn>
                  <a:cxn ang="0">
                    <a:pos x="6" y="148"/>
                  </a:cxn>
                  <a:cxn ang="0">
                    <a:pos x="17" y="122"/>
                  </a:cxn>
                  <a:cxn ang="0">
                    <a:pos x="30" y="97"/>
                  </a:cxn>
                  <a:cxn ang="0">
                    <a:pos x="49" y="72"/>
                  </a:cxn>
                  <a:cxn ang="0">
                    <a:pos x="71" y="49"/>
                  </a:cxn>
                  <a:cxn ang="0">
                    <a:pos x="93" y="31"/>
                  </a:cxn>
                  <a:cxn ang="0">
                    <a:pos x="117" y="16"/>
                  </a:cxn>
                  <a:cxn ang="0">
                    <a:pos x="140" y="6"/>
                  </a:cxn>
                  <a:cxn ang="0">
                    <a:pos x="163" y="0"/>
                  </a:cxn>
                </a:cxnLst>
                <a:rect l="0" t="0" r="r" b="b"/>
                <a:pathLst>
                  <a:path w="244" h="265">
                    <a:moveTo>
                      <a:pt x="163" y="0"/>
                    </a:moveTo>
                    <a:lnTo>
                      <a:pt x="184" y="0"/>
                    </a:lnTo>
                    <a:lnTo>
                      <a:pt x="204" y="5"/>
                    </a:lnTo>
                    <a:lnTo>
                      <a:pt x="221" y="15"/>
                    </a:lnTo>
                    <a:lnTo>
                      <a:pt x="233" y="30"/>
                    </a:lnTo>
                    <a:lnTo>
                      <a:pt x="242" y="48"/>
                    </a:lnTo>
                    <a:lnTo>
                      <a:pt x="244" y="70"/>
                    </a:lnTo>
                    <a:lnTo>
                      <a:pt x="243" y="93"/>
                    </a:lnTo>
                    <a:lnTo>
                      <a:pt x="238" y="117"/>
                    </a:lnTo>
                    <a:lnTo>
                      <a:pt x="227" y="143"/>
                    </a:lnTo>
                    <a:lnTo>
                      <a:pt x="214" y="169"/>
                    </a:lnTo>
                    <a:lnTo>
                      <a:pt x="195" y="193"/>
                    </a:lnTo>
                    <a:lnTo>
                      <a:pt x="173" y="216"/>
                    </a:lnTo>
                    <a:lnTo>
                      <a:pt x="151" y="235"/>
                    </a:lnTo>
                    <a:lnTo>
                      <a:pt x="127" y="249"/>
                    </a:lnTo>
                    <a:lnTo>
                      <a:pt x="104" y="259"/>
                    </a:lnTo>
                    <a:lnTo>
                      <a:pt x="80" y="265"/>
                    </a:lnTo>
                    <a:lnTo>
                      <a:pt x="60" y="265"/>
                    </a:lnTo>
                    <a:lnTo>
                      <a:pt x="40" y="260"/>
                    </a:lnTo>
                    <a:lnTo>
                      <a:pt x="24" y="251"/>
                    </a:lnTo>
                    <a:lnTo>
                      <a:pt x="11" y="236"/>
                    </a:lnTo>
                    <a:lnTo>
                      <a:pt x="3" y="218"/>
                    </a:lnTo>
                    <a:lnTo>
                      <a:pt x="0" y="197"/>
                    </a:lnTo>
                    <a:lnTo>
                      <a:pt x="1" y="174"/>
                    </a:lnTo>
                    <a:lnTo>
                      <a:pt x="6" y="148"/>
                    </a:lnTo>
                    <a:lnTo>
                      <a:pt x="17" y="122"/>
                    </a:lnTo>
                    <a:lnTo>
                      <a:pt x="30" y="97"/>
                    </a:lnTo>
                    <a:lnTo>
                      <a:pt x="49" y="72"/>
                    </a:lnTo>
                    <a:lnTo>
                      <a:pt x="71" y="49"/>
                    </a:lnTo>
                    <a:lnTo>
                      <a:pt x="93" y="31"/>
                    </a:lnTo>
                    <a:lnTo>
                      <a:pt x="117" y="16"/>
                    </a:lnTo>
                    <a:lnTo>
                      <a:pt x="140" y="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Freeform 14"/>
              <p:cNvSpPr>
                <a:spLocks/>
              </p:cNvSpPr>
              <p:nvPr/>
            </p:nvSpPr>
            <p:spPr bwMode="auto">
              <a:xfrm>
                <a:off x="6981202" y="5043724"/>
                <a:ext cx="129192" cy="182793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2" y="2"/>
                  </a:cxn>
                  <a:cxn ang="0">
                    <a:pos x="69" y="11"/>
                  </a:cxn>
                  <a:cxn ang="0">
                    <a:pos x="86" y="24"/>
                  </a:cxn>
                  <a:cxn ang="0">
                    <a:pos x="104" y="40"/>
                  </a:cxn>
                  <a:cxn ang="0">
                    <a:pos x="121" y="61"/>
                  </a:cxn>
                  <a:cxn ang="0">
                    <a:pos x="138" y="84"/>
                  </a:cxn>
                  <a:cxn ang="0">
                    <a:pos x="154" y="110"/>
                  </a:cxn>
                  <a:cxn ang="0">
                    <a:pos x="168" y="137"/>
                  </a:cxn>
                  <a:cxn ang="0">
                    <a:pos x="178" y="164"/>
                  </a:cxn>
                  <a:cxn ang="0">
                    <a:pos x="184" y="188"/>
                  </a:cxn>
                  <a:cxn ang="0">
                    <a:pos x="187" y="210"/>
                  </a:cxn>
                  <a:cxn ang="0">
                    <a:pos x="186" y="230"/>
                  </a:cxn>
                  <a:cxn ang="0">
                    <a:pos x="182" y="245"/>
                  </a:cxn>
                  <a:cxn ang="0">
                    <a:pos x="176" y="258"/>
                  </a:cxn>
                  <a:cxn ang="0">
                    <a:pos x="165" y="265"/>
                  </a:cxn>
                  <a:cxn ang="0">
                    <a:pos x="152" y="266"/>
                  </a:cxn>
                  <a:cxn ang="0">
                    <a:pos x="136" y="264"/>
                  </a:cxn>
                  <a:cxn ang="0">
                    <a:pos x="119" y="255"/>
                  </a:cxn>
                  <a:cxn ang="0">
                    <a:pos x="101" y="242"/>
                  </a:cxn>
                  <a:cxn ang="0">
                    <a:pos x="83" y="226"/>
                  </a:cxn>
                  <a:cxn ang="0">
                    <a:pos x="65" y="205"/>
                  </a:cxn>
                  <a:cxn ang="0">
                    <a:pos x="49" y="182"/>
                  </a:cxn>
                  <a:cxn ang="0">
                    <a:pos x="33" y="156"/>
                  </a:cxn>
                  <a:cxn ang="0">
                    <a:pos x="20" y="129"/>
                  </a:cxn>
                  <a:cxn ang="0">
                    <a:pos x="10" y="102"/>
                  </a:cxn>
                  <a:cxn ang="0">
                    <a:pos x="3" y="78"/>
                  </a:cxn>
                  <a:cxn ang="0">
                    <a:pos x="0" y="56"/>
                  </a:cxn>
                  <a:cxn ang="0">
                    <a:pos x="0" y="36"/>
                  </a:cxn>
                  <a:cxn ang="0">
                    <a:pos x="4" y="21"/>
                  </a:cxn>
                  <a:cxn ang="0">
                    <a:pos x="11" y="8"/>
                  </a:cxn>
                  <a:cxn ang="0">
                    <a:pos x="22" y="1"/>
                  </a:cxn>
                  <a:cxn ang="0">
                    <a:pos x="36" y="0"/>
                  </a:cxn>
                </a:cxnLst>
                <a:rect l="0" t="0" r="r" b="b"/>
                <a:pathLst>
                  <a:path w="187" h="266">
                    <a:moveTo>
                      <a:pt x="36" y="0"/>
                    </a:moveTo>
                    <a:lnTo>
                      <a:pt x="52" y="2"/>
                    </a:lnTo>
                    <a:lnTo>
                      <a:pt x="69" y="11"/>
                    </a:lnTo>
                    <a:lnTo>
                      <a:pt x="86" y="24"/>
                    </a:lnTo>
                    <a:lnTo>
                      <a:pt x="104" y="40"/>
                    </a:lnTo>
                    <a:lnTo>
                      <a:pt x="121" y="61"/>
                    </a:lnTo>
                    <a:lnTo>
                      <a:pt x="138" y="84"/>
                    </a:lnTo>
                    <a:lnTo>
                      <a:pt x="154" y="110"/>
                    </a:lnTo>
                    <a:lnTo>
                      <a:pt x="168" y="137"/>
                    </a:lnTo>
                    <a:lnTo>
                      <a:pt x="178" y="164"/>
                    </a:lnTo>
                    <a:lnTo>
                      <a:pt x="184" y="188"/>
                    </a:lnTo>
                    <a:lnTo>
                      <a:pt x="187" y="210"/>
                    </a:lnTo>
                    <a:lnTo>
                      <a:pt x="186" y="230"/>
                    </a:lnTo>
                    <a:lnTo>
                      <a:pt x="182" y="245"/>
                    </a:lnTo>
                    <a:lnTo>
                      <a:pt x="176" y="258"/>
                    </a:lnTo>
                    <a:lnTo>
                      <a:pt x="165" y="265"/>
                    </a:lnTo>
                    <a:lnTo>
                      <a:pt x="152" y="266"/>
                    </a:lnTo>
                    <a:lnTo>
                      <a:pt x="136" y="264"/>
                    </a:lnTo>
                    <a:lnTo>
                      <a:pt x="119" y="255"/>
                    </a:lnTo>
                    <a:lnTo>
                      <a:pt x="101" y="242"/>
                    </a:lnTo>
                    <a:lnTo>
                      <a:pt x="83" y="226"/>
                    </a:lnTo>
                    <a:lnTo>
                      <a:pt x="65" y="205"/>
                    </a:lnTo>
                    <a:lnTo>
                      <a:pt x="49" y="182"/>
                    </a:lnTo>
                    <a:lnTo>
                      <a:pt x="33" y="156"/>
                    </a:lnTo>
                    <a:lnTo>
                      <a:pt x="20" y="129"/>
                    </a:lnTo>
                    <a:lnTo>
                      <a:pt x="10" y="102"/>
                    </a:lnTo>
                    <a:lnTo>
                      <a:pt x="3" y="78"/>
                    </a:lnTo>
                    <a:lnTo>
                      <a:pt x="0" y="56"/>
                    </a:lnTo>
                    <a:lnTo>
                      <a:pt x="0" y="36"/>
                    </a:lnTo>
                    <a:lnTo>
                      <a:pt x="4" y="21"/>
                    </a:lnTo>
                    <a:lnTo>
                      <a:pt x="11" y="8"/>
                    </a:lnTo>
                    <a:lnTo>
                      <a:pt x="22" y="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Freeform 15"/>
              <p:cNvSpPr>
                <a:spLocks/>
              </p:cNvSpPr>
              <p:nvPr/>
            </p:nvSpPr>
            <p:spPr bwMode="auto">
              <a:xfrm>
                <a:off x="6641730" y="4679514"/>
                <a:ext cx="127818" cy="182793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51" y="2"/>
                  </a:cxn>
                  <a:cxn ang="0">
                    <a:pos x="67" y="11"/>
                  </a:cxn>
                  <a:cxn ang="0">
                    <a:pos x="85" y="24"/>
                  </a:cxn>
                  <a:cxn ang="0">
                    <a:pos x="102" y="40"/>
                  </a:cxn>
                  <a:cxn ang="0">
                    <a:pos x="121" y="61"/>
                  </a:cxn>
                  <a:cxn ang="0">
                    <a:pos x="138" y="84"/>
                  </a:cxn>
                  <a:cxn ang="0">
                    <a:pos x="154" y="110"/>
                  </a:cxn>
                  <a:cxn ang="0">
                    <a:pos x="167" y="136"/>
                  </a:cxn>
                  <a:cxn ang="0">
                    <a:pos x="177" y="163"/>
                  </a:cxn>
                  <a:cxn ang="0">
                    <a:pos x="183" y="188"/>
                  </a:cxn>
                  <a:cxn ang="0">
                    <a:pos x="185" y="210"/>
                  </a:cxn>
                  <a:cxn ang="0">
                    <a:pos x="185" y="229"/>
                  </a:cxn>
                  <a:cxn ang="0">
                    <a:pos x="182" y="245"/>
                  </a:cxn>
                  <a:cxn ang="0">
                    <a:pos x="174" y="257"/>
                  </a:cxn>
                  <a:cxn ang="0">
                    <a:pos x="163" y="265"/>
                  </a:cxn>
                  <a:cxn ang="0">
                    <a:pos x="150" y="266"/>
                  </a:cxn>
                  <a:cxn ang="0">
                    <a:pos x="134" y="263"/>
                  </a:cxn>
                  <a:cxn ang="0">
                    <a:pos x="118" y="255"/>
                  </a:cxn>
                  <a:cxn ang="0">
                    <a:pos x="100" y="241"/>
                  </a:cxn>
                  <a:cxn ang="0">
                    <a:pos x="83" y="226"/>
                  </a:cxn>
                  <a:cxn ang="0">
                    <a:pos x="65" y="205"/>
                  </a:cxn>
                  <a:cxn ang="0">
                    <a:pos x="49" y="182"/>
                  </a:cxn>
                  <a:cxn ang="0">
                    <a:pos x="33" y="156"/>
                  </a:cxn>
                  <a:cxn ang="0">
                    <a:pos x="19" y="129"/>
                  </a:cxn>
                  <a:cxn ang="0">
                    <a:pos x="10" y="102"/>
                  </a:cxn>
                  <a:cxn ang="0">
                    <a:pos x="2" y="78"/>
                  </a:cxn>
                  <a:cxn ang="0">
                    <a:pos x="0" y="56"/>
                  </a:cxn>
                  <a:cxn ang="0">
                    <a:pos x="0" y="36"/>
                  </a:cxn>
                  <a:cxn ang="0">
                    <a:pos x="3" y="20"/>
                  </a:cxn>
                  <a:cxn ang="0">
                    <a:pos x="11" y="8"/>
                  </a:cxn>
                  <a:cxn ang="0">
                    <a:pos x="22" y="1"/>
                  </a:cxn>
                  <a:cxn ang="0">
                    <a:pos x="35" y="0"/>
                  </a:cxn>
                </a:cxnLst>
                <a:rect l="0" t="0" r="r" b="b"/>
                <a:pathLst>
                  <a:path w="185" h="266">
                    <a:moveTo>
                      <a:pt x="35" y="0"/>
                    </a:moveTo>
                    <a:lnTo>
                      <a:pt x="51" y="2"/>
                    </a:lnTo>
                    <a:lnTo>
                      <a:pt x="67" y="11"/>
                    </a:lnTo>
                    <a:lnTo>
                      <a:pt x="85" y="24"/>
                    </a:lnTo>
                    <a:lnTo>
                      <a:pt x="102" y="40"/>
                    </a:lnTo>
                    <a:lnTo>
                      <a:pt x="121" y="61"/>
                    </a:lnTo>
                    <a:lnTo>
                      <a:pt x="138" y="84"/>
                    </a:lnTo>
                    <a:lnTo>
                      <a:pt x="154" y="110"/>
                    </a:lnTo>
                    <a:lnTo>
                      <a:pt x="167" y="136"/>
                    </a:lnTo>
                    <a:lnTo>
                      <a:pt x="177" y="163"/>
                    </a:lnTo>
                    <a:lnTo>
                      <a:pt x="183" y="188"/>
                    </a:lnTo>
                    <a:lnTo>
                      <a:pt x="185" y="210"/>
                    </a:lnTo>
                    <a:lnTo>
                      <a:pt x="185" y="229"/>
                    </a:lnTo>
                    <a:lnTo>
                      <a:pt x="182" y="245"/>
                    </a:lnTo>
                    <a:lnTo>
                      <a:pt x="174" y="257"/>
                    </a:lnTo>
                    <a:lnTo>
                      <a:pt x="163" y="265"/>
                    </a:lnTo>
                    <a:lnTo>
                      <a:pt x="150" y="266"/>
                    </a:lnTo>
                    <a:lnTo>
                      <a:pt x="134" y="263"/>
                    </a:lnTo>
                    <a:lnTo>
                      <a:pt x="118" y="255"/>
                    </a:lnTo>
                    <a:lnTo>
                      <a:pt x="100" y="241"/>
                    </a:lnTo>
                    <a:lnTo>
                      <a:pt x="83" y="226"/>
                    </a:lnTo>
                    <a:lnTo>
                      <a:pt x="65" y="205"/>
                    </a:lnTo>
                    <a:lnTo>
                      <a:pt x="49" y="182"/>
                    </a:lnTo>
                    <a:lnTo>
                      <a:pt x="33" y="156"/>
                    </a:lnTo>
                    <a:lnTo>
                      <a:pt x="19" y="129"/>
                    </a:lnTo>
                    <a:lnTo>
                      <a:pt x="10" y="102"/>
                    </a:lnTo>
                    <a:lnTo>
                      <a:pt x="2" y="78"/>
                    </a:lnTo>
                    <a:lnTo>
                      <a:pt x="0" y="56"/>
                    </a:lnTo>
                    <a:lnTo>
                      <a:pt x="0" y="36"/>
                    </a:lnTo>
                    <a:lnTo>
                      <a:pt x="3" y="20"/>
                    </a:lnTo>
                    <a:lnTo>
                      <a:pt x="11" y="8"/>
                    </a:lnTo>
                    <a:lnTo>
                      <a:pt x="22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6"/>
              <p:cNvSpPr>
                <a:spLocks/>
              </p:cNvSpPr>
              <p:nvPr/>
            </p:nvSpPr>
            <p:spPr bwMode="auto">
              <a:xfrm>
                <a:off x="6985326" y="5414806"/>
                <a:ext cx="127818" cy="182793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53" y="4"/>
                  </a:cxn>
                  <a:cxn ang="0">
                    <a:pos x="69" y="11"/>
                  </a:cxn>
                  <a:cxn ang="0">
                    <a:pos x="87" y="24"/>
                  </a:cxn>
                  <a:cxn ang="0">
                    <a:pos x="104" y="40"/>
                  </a:cxn>
                  <a:cxn ang="0">
                    <a:pos x="122" y="61"/>
                  </a:cxn>
                  <a:cxn ang="0">
                    <a:pos x="140" y="84"/>
                  </a:cxn>
                  <a:cxn ang="0">
                    <a:pos x="155" y="110"/>
                  </a:cxn>
                  <a:cxn ang="0">
                    <a:pos x="169" y="137"/>
                  </a:cxn>
                  <a:cxn ang="0">
                    <a:pos x="179" y="164"/>
                  </a:cxn>
                  <a:cxn ang="0">
                    <a:pos x="185" y="188"/>
                  </a:cxn>
                  <a:cxn ang="0">
                    <a:pos x="187" y="210"/>
                  </a:cxn>
                  <a:cxn ang="0">
                    <a:pos x="187" y="230"/>
                  </a:cxn>
                  <a:cxn ang="0">
                    <a:pos x="184" y="245"/>
                  </a:cxn>
                  <a:cxn ang="0">
                    <a:pos x="176" y="258"/>
                  </a:cxn>
                  <a:cxn ang="0">
                    <a:pos x="165" y="265"/>
                  </a:cxn>
                  <a:cxn ang="0">
                    <a:pos x="152" y="266"/>
                  </a:cxn>
                  <a:cxn ang="0">
                    <a:pos x="136" y="264"/>
                  </a:cxn>
                  <a:cxn ang="0">
                    <a:pos x="119" y="255"/>
                  </a:cxn>
                  <a:cxn ang="0">
                    <a:pos x="102" y="242"/>
                  </a:cxn>
                  <a:cxn ang="0">
                    <a:pos x="83" y="226"/>
                  </a:cxn>
                  <a:cxn ang="0">
                    <a:pos x="66" y="205"/>
                  </a:cxn>
                  <a:cxn ang="0">
                    <a:pos x="49" y="182"/>
                  </a:cxn>
                  <a:cxn ang="0">
                    <a:pos x="33" y="156"/>
                  </a:cxn>
                  <a:cxn ang="0">
                    <a:pos x="20" y="129"/>
                  </a:cxn>
                  <a:cxn ang="0">
                    <a:pos x="10" y="102"/>
                  </a:cxn>
                  <a:cxn ang="0">
                    <a:pos x="4" y="78"/>
                  </a:cxn>
                  <a:cxn ang="0">
                    <a:pos x="0" y="56"/>
                  </a:cxn>
                  <a:cxn ang="0">
                    <a:pos x="1" y="36"/>
                  </a:cxn>
                  <a:cxn ang="0">
                    <a:pos x="5" y="21"/>
                  </a:cxn>
                  <a:cxn ang="0">
                    <a:pos x="12" y="10"/>
                  </a:cxn>
                  <a:cxn ang="0">
                    <a:pos x="23" y="2"/>
                  </a:cxn>
                  <a:cxn ang="0">
                    <a:pos x="37" y="0"/>
                  </a:cxn>
                </a:cxnLst>
                <a:rect l="0" t="0" r="r" b="b"/>
                <a:pathLst>
                  <a:path w="187" h="266">
                    <a:moveTo>
                      <a:pt x="37" y="0"/>
                    </a:moveTo>
                    <a:lnTo>
                      <a:pt x="53" y="4"/>
                    </a:lnTo>
                    <a:lnTo>
                      <a:pt x="69" y="11"/>
                    </a:lnTo>
                    <a:lnTo>
                      <a:pt x="87" y="24"/>
                    </a:lnTo>
                    <a:lnTo>
                      <a:pt x="104" y="40"/>
                    </a:lnTo>
                    <a:lnTo>
                      <a:pt x="122" y="61"/>
                    </a:lnTo>
                    <a:lnTo>
                      <a:pt x="140" y="84"/>
                    </a:lnTo>
                    <a:lnTo>
                      <a:pt x="155" y="110"/>
                    </a:lnTo>
                    <a:lnTo>
                      <a:pt x="169" y="137"/>
                    </a:lnTo>
                    <a:lnTo>
                      <a:pt x="179" y="164"/>
                    </a:lnTo>
                    <a:lnTo>
                      <a:pt x="185" y="188"/>
                    </a:lnTo>
                    <a:lnTo>
                      <a:pt x="187" y="210"/>
                    </a:lnTo>
                    <a:lnTo>
                      <a:pt x="187" y="230"/>
                    </a:lnTo>
                    <a:lnTo>
                      <a:pt x="184" y="245"/>
                    </a:lnTo>
                    <a:lnTo>
                      <a:pt x="176" y="258"/>
                    </a:lnTo>
                    <a:lnTo>
                      <a:pt x="165" y="265"/>
                    </a:lnTo>
                    <a:lnTo>
                      <a:pt x="152" y="266"/>
                    </a:lnTo>
                    <a:lnTo>
                      <a:pt x="136" y="264"/>
                    </a:lnTo>
                    <a:lnTo>
                      <a:pt x="119" y="255"/>
                    </a:lnTo>
                    <a:lnTo>
                      <a:pt x="102" y="242"/>
                    </a:lnTo>
                    <a:lnTo>
                      <a:pt x="83" y="226"/>
                    </a:lnTo>
                    <a:lnTo>
                      <a:pt x="66" y="205"/>
                    </a:lnTo>
                    <a:lnTo>
                      <a:pt x="49" y="182"/>
                    </a:lnTo>
                    <a:lnTo>
                      <a:pt x="33" y="156"/>
                    </a:lnTo>
                    <a:lnTo>
                      <a:pt x="20" y="129"/>
                    </a:lnTo>
                    <a:lnTo>
                      <a:pt x="10" y="102"/>
                    </a:lnTo>
                    <a:lnTo>
                      <a:pt x="4" y="78"/>
                    </a:lnTo>
                    <a:lnTo>
                      <a:pt x="0" y="56"/>
                    </a:lnTo>
                    <a:lnTo>
                      <a:pt x="1" y="36"/>
                    </a:lnTo>
                    <a:lnTo>
                      <a:pt x="5" y="21"/>
                    </a:lnTo>
                    <a:lnTo>
                      <a:pt x="12" y="10"/>
                    </a:lnTo>
                    <a:lnTo>
                      <a:pt x="23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7"/>
              <p:cNvSpPr>
                <a:spLocks/>
              </p:cNvSpPr>
              <p:nvPr/>
            </p:nvSpPr>
            <p:spPr bwMode="auto">
              <a:xfrm>
                <a:off x="6649976" y="5071212"/>
                <a:ext cx="127818" cy="184167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51" y="4"/>
                  </a:cxn>
                  <a:cxn ang="0">
                    <a:pos x="68" y="12"/>
                  </a:cxn>
                  <a:cxn ang="0">
                    <a:pos x="85" y="25"/>
                  </a:cxn>
                  <a:cxn ang="0">
                    <a:pos x="104" y="42"/>
                  </a:cxn>
                  <a:cxn ang="0">
                    <a:pos x="122" y="61"/>
                  </a:cxn>
                  <a:cxn ang="0">
                    <a:pos x="138" y="84"/>
                  </a:cxn>
                  <a:cxn ang="0">
                    <a:pos x="154" y="111"/>
                  </a:cxn>
                  <a:cxn ang="0">
                    <a:pos x="167" y="138"/>
                  </a:cxn>
                  <a:cxn ang="0">
                    <a:pos x="177" y="164"/>
                  </a:cxn>
                  <a:cxn ang="0">
                    <a:pos x="184" y="188"/>
                  </a:cxn>
                  <a:cxn ang="0">
                    <a:pos x="187" y="210"/>
                  </a:cxn>
                  <a:cxn ang="0">
                    <a:pos x="187" y="230"/>
                  </a:cxn>
                  <a:cxn ang="0">
                    <a:pos x="183" y="246"/>
                  </a:cxn>
                  <a:cxn ang="0">
                    <a:pos x="176" y="258"/>
                  </a:cxn>
                  <a:cxn ang="0">
                    <a:pos x="165" y="265"/>
                  </a:cxn>
                  <a:cxn ang="0">
                    <a:pos x="151" y="268"/>
                  </a:cxn>
                  <a:cxn ang="0">
                    <a:pos x="135" y="264"/>
                  </a:cxn>
                  <a:cxn ang="0">
                    <a:pos x="118" y="255"/>
                  </a:cxn>
                  <a:cxn ang="0">
                    <a:pos x="101" y="243"/>
                  </a:cxn>
                  <a:cxn ang="0">
                    <a:pos x="83" y="226"/>
                  </a:cxn>
                  <a:cxn ang="0">
                    <a:pos x="66" y="207"/>
                  </a:cxn>
                  <a:cxn ang="0">
                    <a:pos x="49" y="183"/>
                  </a:cxn>
                  <a:cxn ang="0">
                    <a:pos x="33" y="157"/>
                  </a:cxn>
                  <a:cxn ang="0">
                    <a:pos x="19" y="130"/>
                  </a:cxn>
                  <a:cxn ang="0">
                    <a:pos x="10" y="103"/>
                  </a:cxn>
                  <a:cxn ang="0">
                    <a:pos x="3" y="78"/>
                  </a:cxn>
                  <a:cxn ang="0">
                    <a:pos x="0" y="56"/>
                  </a:cxn>
                  <a:cxn ang="0">
                    <a:pos x="1" y="37"/>
                  </a:cxn>
                  <a:cxn ang="0">
                    <a:pos x="5" y="21"/>
                  </a:cxn>
                  <a:cxn ang="0">
                    <a:pos x="11" y="10"/>
                  </a:cxn>
                  <a:cxn ang="0">
                    <a:pos x="22" y="3"/>
                  </a:cxn>
                  <a:cxn ang="0">
                    <a:pos x="35" y="0"/>
                  </a:cxn>
                </a:cxnLst>
                <a:rect l="0" t="0" r="r" b="b"/>
                <a:pathLst>
                  <a:path w="187" h="268">
                    <a:moveTo>
                      <a:pt x="35" y="0"/>
                    </a:moveTo>
                    <a:lnTo>
                      <a:pt x="51" y="4"/>
                    </a:lnTo>
                    <a:lnTo>
                      <a:pt x="68" y="12"/>
                    </a:lnTo>
                    <a:lnTo>
                      <a:pt x="85" y="25"/>
                    </a:lnTo>
                    <a:lnTo>
                      <a:pt x="104" y="42"/>
                    </a:lnTo>
                    <a:lnTo>
                      <a:pt x="122" y="61"/>
                    </a:lnTo>
                    <a:lnTo>
                      <a:pt x="138" y="84"/>
                    </a:lnTo>
                    <a:lnTo>
                      <a:pt x="154" y="111"/>
                    </a:lnTo>
                    <a:lnTo>
                      <a:pt x="167" y="138"/>
                    </a:lnTo>
                    <a:lnTo>
                      <a:pt x="177" y="164"/>
                    </a:lnTo>
                    <a:lnTo>
                      <a:pt x="184" y="188"/>
                    </a:lnTo>
                    <a:lnTo>
                      <a:pt x="187" y="210"/>
                    </a:lnTo>
                    <a:lnTo>
                      <a:pt x="187" y="230"/>
                    </a:lnTo>
                    <a:lnTo>
                      <a:pt x="183" y="246"/>
                    </a:lnTo>
                    <a:lnTo>
                      <a:pt x="176" y="258"/>
                    </a:lnTo>
                    <a:lnTo>
                      <a:pt x="165" y="265"/>
                    </a:lnTo>
                    <a:lnTo>
                      <a:pt x="151" y="268"/>
                    </a:lnTo>
                    <a:lnTo>
                      <a:pt x="135" y="264"/>
                    </a:lnTo>
                    <a:lnTo>
                      <a:pt x="118" y="255"/>
                    </a:lnTo>
                    <a:lnTo>
                      <a:pt x="101" y="243"/>
                    </a:lnTo>
                    <a:lnTo>
                      <a:pt x="83" y="226"/>
                    </a:lnTo>
                    <a:lnTo>
                      <a:pt x="66" y="207"/>
                    </a:lnTo>
                    <a:lnTo>
                      <a:pt x="49" y="183"/>
                    </a:lnTo>
                    <a:lnTo>
                      <a:pt x="33" y="157"/>
                    </a:lnTo>
                    <a:lnTo>
                      <a:pt x="19" y="130"/>
                    </a:lnTo>
                    <a:lnTo>
                      <a:pt x="10" y="103"/>
                    </a:lnTo>
                    <a:lnTo>
                      <a:pt x="3" y="78"/>
                    </a:lnTo>
                    <a:lnTo>
                      <a:pt x="0" y="56"/>
                    </a:lnTo>
                    <a:lnTo>
                      <a:pt x="1" y="37"/>
                    </a:lnTo>
                    <a:lnTo>
                      <a:pt x="5" y="21"/>
                    </a:lnTo>
                    <a:lnTo>
                      <a:pt x="11" y="10"/>
                    </a:lnTo>
                    <a:lnTo>
                      <a:pt x="22" y="3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33"/>
              <p:cNvSpPr>
                <a:spLocks noEditPoints="1"/>
              </p:cNvSpPr>
              <p:nvPr/>
            </p:nvSpPr>
            <p:spPr bwMode="auto">
              <a:xfrm>
                <a:off x="6656848" y="4543450"/>
                <a:ext cx="1305664" cy="1202583"/>
              </a:xfrm>
              <a:custGeom>
                <a:avLst/>
                <a:gdLst/>
                <a:ahLst/>
                <a:cxnLst>
                  <a:cxn ang="0">
                    <a:pos x="946" y="723"/>
                  </a:cxn>
                  <a:cxn ang="0">
                    <a:pos x="942" y="726"/>
                  </a:cxn>
                  <a:cxn ang="0">
                    <a:pos x="865" y="746"/>
                  </a:cxn>
                  <a:cxn ang="0">
                    <a:pos x="799" y="745"/>
                  </a:cxn>
                  <a:cxn ang="0">
                    <a:pos x="762" y="738"/>
                  </a:cxn>
                  <a:cxn ang="0">
                    <a:pos x="742" y="728"/>
                  </a:cxn>
                  <a:cxn ang="0">
                    <a:pos x="734" y="734"/>
                  </a:cxn>
                  <a:cxn ang="0">
                    <a:pos x="769" y="785"/>
                  </a:cxn>
                  <a:cxn ang="0">
                    <a:pos x="790" y="809"/>
                  </a:cxn>
                  <a:cxn ang="0">
                    <a:pos x="807" y="850"/>
                  </a:cxn>
                  <a:cxn ang="0">
                    <a:pos x="830" y="869"/>
                  </a:cxn>
                  <a:cxn ang="0">
                    <a:pos x="856" y="850"/>
                  </a:cxn>
                  <a:cxn ang="0">
                    <a:pos x="920" y="768"/>
                  </a:cxn>
                  <a:cxn ang="0">
                    <a:pos x="955" y="734"/>
                  </a:cxn>
                  <a:cxn ang="0">
                    <a:pos x="959" y="722"/>
                  </a:cxn>
                  <a:cxn ang="0">
                    <a:pos x="6" y="2"/>
                  </a:cxn>
                  <a:cxn ang="0">
                    <a:pos x="37" y="27"/>
                  </a:cxn>
                  <a:cxn ang="0">
                    <a:pos x="69" y="55"/>
                  </a:cxn>
                  <a:cxn ang="0">
                    <a:pos x="701" y="650"/>
                  </a:cxn>
                  <a:cxn ang="0">
                    <a:pos x="810" y="696"/>
                  </a:cxn>
                  <a:cxn ang="0">
                    <a:pos x="905" y="701"/>
                  </a:cxn>
                  <a:cxn ang="0">
                    <a:pos x="979" y="682"/>
                  </a:cxn>
                  <a:cxn ang="0">
                    <a:pos x="1017" y="662"/>
                  </a:cxn>
                  <a:cxn ang="0">
                    <a:pos x="1824" y="241"/>
                  </a:cxn>
                  <a:cxn ang="0">
                    <a:pos x="1879" y="217"/>
                  </a:cxn>
                  <a:cxn ang="0">
                    <a:pos x="1899" y="215"/>
                  </a:cxn>
                  <a:cxn ang="0">
                    <a:pos x="1885" y="233"/>
                  </a:cxn>
                  <a:cxn ang="0">
                    <a:pos x="1848" y="261"/>
                  </a:cxn>
                  <a:cxn ang="0">
                    <a:pos x="1816" y="283"/>
                  </a:cxn>
                  <a:cxn ang="0">
                    <a:pos x="1080" y="707"/>
                  </a:cxn>
                  <a:cxn ang="0">
                    <a:pos x="956" y="789"/>
                  </a:cxn>
                  <a:cxn ang="0">
                    <a:pos x="888" y="866"/>
                  </a:cxn>
                  <a:cxn ang="0">
                    <a:pos x="858" y="925"/>
                  </a:cxn>
                  <a:cxn ang="0">
                    <a:pos x="852" y="955"/>
                  </a:cxn>
                  <a:cxn ang="0">
                    <a:pos x="825" y="1691"/>
                  </a:cxn>
                  <a:cxn ang="0">
                    <a:pos x="814" y="1741"/>
                  </a:cxn>
                  <a:cxn ang="0">
                    <a:pos x="805" y="1746"/>
                  </a:cxn>
                  <a:cxn ang="0">
                    <a:pos x="796" y="1712"/>
                  </a:cxn>
                  <a:cxn ang="0">
                    <a:pos x="792" y="1677"/>
                  </a:cxn>
                  <a:cxn ang="0">
                    <a:pos x="780" y="888"/>
                  </a:cxn>
                  <a:cxn ang="0">
                    <a:pos x="739" y="793"/>
                  </a:cxn>
                  <a:cxn ang="0">
                    <a:pos x="689" y="717"/>
                  </a:cxn>
                  <a:cxn ang="0">
                    <a:pos x="645" y="666"/>
                  </a:cxn>
                  <a:cxn ang="0">
                    <a:pos x="31" y="45"/>
                  </a:cxn>
                  <a:cxn ang="0">
                    <a:pos x="3" y="10"/>
                  </a:cxn>
                  <a:cxn ang="0">
                    <a:pos x="1" y="0"/>
                  </a:cxn>
                </a:cxnLst>
                <a:rect l="0" t="0" r="r" b="b"/>
                <a:pathLst>
                  <a:path w="1899" h="1749">
                    <a:moveTo>
                      <a:pt x="953" y="722"/>
                    </a:moveTo>
                    <a:lnTo>
                      <a:pt x="949" y="723"/>
                    </a:lnTo>
                    <a:lnTo>
                      <a:pt x="946" y="723"/>
                    </a:lnTo>
                    <a:lnTo>
                      <a:pt x="944" y="724"/>
                    </a:lnTo>
                    <a:lnTo>
                      <a:pt x="943" y="726"/>
                    </a:lnTo>
                    <a:lnTo>
                      <a:pt x="942" y="726"/>
                    </a:lnTo>
                    <a:lnTo>
                      <a:pt x="916" y="737"/>
                    </a:lnTo>
                    <a:lnTo>
                      <a:pt x="889" y="743"/>
                    </a:lnTo>
                    <a:lnTo>
                      <a:pt x="865" y="746"/>
                    </a:lnTo>
                    <a:lnTo>
                      <a:pt x="840" y="748"/>
                    </a:lnTo>
                    <a:lnTo>
                      <a:pt x="818" y="746"/>
                    </a:lnTo>
                    <a:lnTo>
                      <a:pt x="799" y="745"/>
                    </a:lnTo>
                    <a:lnTo>
                      <a:pt x="783" y="741"/>
                    </a:lnTo>
                    <a:lnTo>
                      <a:pt x="770" y="739"/>
                    </a:lnTo>
                    <a:lnTo>
                      <a:pt x="762" y="738"/>
                    </a:lnTo>
                    <a:lnTo>
                      <a:pt x="759" y="737"/>
                    </a:lnTo>
                    <a:lnTo>
                      <a:pt x="750" y="730"/>
                    </a:lnTo>
                    <a:lnTo>
                      <a:pt x="742" y="728"/>
                    </a:lnTo>
                    <a:lnTo>
                      <a:pt x="737" y="727"/>
                    </a:lnTo>
                    <a:lnTo>
                      <a:pt x="734" y="729"/>
                    </a:lnTo>
                    <a:lnTo>
                      <a:pt x="734" y="734"/>
                    </a:lnTo>
                    <a:lnTo>
                      <a:pt x="737" y="743"/>
                    </a:lnTo>
                    <a:lnTo>
                      <a:pt x="744" y="752"/>
                    </a:lnTo>
                    <a:lnTo>
                      <a:pt x="769" y="785"/>
                    </a:lnTo>
                    <a:lnTo>
                      <a:pt x="778" y="795"/>
                    </a:lnTo>
                    <a:lnTo>
                      <a:pt x="785" y="804"/>
                    </a:lnTo>
                    <a:lnTo>
                      <a:pt x="790" y="809"/>
                    </a:lnTo>
                    <a:lnTo>
                      <a:pt x="791" y="811"/>
                    </a:lnTo>
                    <a:lnTo>
                      <a:pt x="799" y="834"/>
                    </a:lnTo>
                    <a:lnTo>
                      <a:pt x="807" y="850"/>
                    </a:lnTo>
                    <a:lnTo>
                      <a:pt x="814" y="861"/>
                    </a:lnTo>
                    <a:lnTo>
                      <a:pt x="823" y="867"/>
                    </a:lnTo>
                    <a:lnTo>
                      <a:pt x="830" y="869"/>
                    </a:lnTo>
                    <a:lnTo>
                      <a:pt x="840" y="866"/>
                    </a:lnTo>
                    <a:lnTo>
                      <a:pt x="849" y="859"/>
                    </a:lnTo>
                    <a:lnTo>
                      <a:pt x="856" y="850"/>
                    </a:lnTo>
                    <a:lnTo>
                      <a:pt x="862" y="842"/>
                    </a:lnTo>
                    <a:lnTo>
                      <a:pt x="867" y="832"/>
                    </a:lnTo>
                    <a:lnTo>
                      <a:pt x="920" y="768"/>
                    </a:lnTo>
                    <a:lnTo>
                      <a:pt x="937" y="754"/>
                    </a:lnTo>
                    <a:lnTo>
                      <a:pt x="948" y="741"/>
                    </a:lnTo>
                    <a:lnTo>
                      <a:pt x="955" y="734"/>
                    </a:lnTo>
                    <a:lnTo>
                      <a:pt x="959" y="728"/>
                    </a:lnTo>
                    <a:lnTo>
                      <a:pt x="960" y="724"/>
                    </a:lnTo>
                    <a:lnTo>
                      <a:pt x="959" y="722"/>
                    </a:lnTo>
                    <a:lnTo>
                      <a:pt x="953" y="722"/>
                    </a:lnTo>
                    <a:close/>
                    <a:moveTo>
                      <a:pt x="1" y="0"/>
                    </a:moveTo>
                    <a:lnTo>
                      <a:pt x="6" y="2"/>
                    </a:lnTo>
                    <a:lnTo>
                      <a:pt x="14" y="8"/>
                    </a:lnTo>
                    <a:lnTo>
                      <a:pt x="25" y="16"/>
                    </a:lnTo>
                    <a:lnTo>
                      <a:pt x="37" y="27"/>
                    </a:lnTo>
                    <a:lnTo>
                      <a:pt x="48" y="37"/>
                    </a:lnTo>
                    <a:lnTo>
                      <a:pt x="59" y="48"/>
                    </a:lnTo>
                    <a:lnTo>
                      <a:pt x="69" y="55"/>
                    </a:lnTo>
                    <a:lnTo>
                      <a:pt x="78" y="63"/>
                    </a:lnTo>
                    <a:lnTo>
                      <a:pt x="662" y="623"/>
                    </a:lnTo>
                    <a:lnTo>
                      <a:pt x="701" y="650"/>
                    </a:lnTo>
                    <a:lnTo>
                      <a:pt x="739" y="671"/>
                    </a:lnTo>
                    <a:lnTo>
                      <a:pt x="775" y="686"/>
                    </a:lnTo>
                    <a:lnTo>
                      <a:pt x="810" y="696"/>
                    </a:lnTo>
                    <a:lnTo>
                      <a:pt x="843" y="702"/>
                    </a:lnTo>
                    <a:lnTo>
                      <a:pt x="873" y="704"/>
                    </a:lnTo>
                    <a:lnTo>
                      <a:pt x="905" y="701"/>
                    </a:lnTo>
                    <a:lnTo>
                      <a:pt x="934" y="696"/>
                    </a:lnTo>
                    <a:lnTo>
                      <a:pt x="959" y="690"/>
                    </a:lnTo>
                    <a:lnTo>
                      <a:pt x="979" y="682"/>
                    </a:lnTo>
                    <a:lnTo>
                      <a:pt x="997" y="673"/>
                    </a:lnTo>
                    <a:lnTo>
                      <a:pt x="1010" y="667"/>
                    </a:lnTo>
                    <a:lnTo>
                      <a:pt x="1017" y="662"/>
                    </a:lnTo>
                    <a:lnTo>
                      <a:pt x="1020" y="660"/>
                    </a:lnTo>
                    <a:lnTo>
                      <a:pt x="1796" y="254"/>
                    </a:lnTo>
                    <a:lnTo>
                      <a:pt x="1824" y="241"/>
                    </a:lnTo>
                    <a:lnTo>
                      <a:pt x="1847" y="231"/>
                    </a:lnTo>
                    <a:lnTo>
                      <a:pt x="1865" y="222"/>
                    </a:lnTo>
                    <a:lnTo>
                      <a:pt x="1879" y="217"/>
                    </a:lnTo>
                    <a:lnTo>
                      <a:pt x="1890" y="215"/>
                    </a:lnTo>
                    <a:lnTo>
                      <a:pt x="1896" y="214"/>
                    </a:lnTo>
                    <a:lnTo>
                      <a:pt x="1899" y="215"/>
                    </a:lnTo>
                    <a:lnTo>
                      <a:pt x="1898" y="220"/>
                    </a:lnTo>
                    <a:lnTo>
                      <a:pt x="1893" y="226"/>
                    </a:lnTo>
                    <a:lnTo>
                      <a:pt x="1885" y="233"/>
                    </a:lnTo>
                    <a:lnTo>
                      <a:pt x="1874" y="242"/>
                    </a:lnTo>
                    <a:lnTo>
                      <a:pt x="1862" y="252"/>
                    </a:lnTo>
                    <a:lnTo>
                      <a:pt x="1848" y="261"/>
                    </a:lnTo>
                    <a:lnTo>
                      <a:pt x="1836" y="270"/>
                    </a:lnTo>
                    <a:lnTo>
                      <a:pt x="1825" y="277"/>
                    </a:lnTo>
                    <a:lnTo>
                      <a:pt x="1816" y="283"/>
                    </a:lnTo>
                    <a:lnTo>
                      <a:pt x="1810" y="288"/>
                    </a:lnTo>
                    <a:lnTo>
                      <a:pt x="1808" y="289"/>
                    </a:lnTo>
                    <a:lnTo>
                      <a:pt x="1080" y="707"/>
                    </a:lnTo>
                    <a:lnTo>
                      <a:pt x="1031" y="735"/>
                    </a:lnTo>
                    <a:lnTo>
                      <a:pt x="990" y="762"/>
                    </a:lnTo>
                    <a:lnTo>
                      <a:pt x="956" y="789"/>
                    </a:lnTo>
                    <a:lnTo>
                      <a:pt x="928" y="816"/>
                    </a:lnTo>
                    <a:lnTo>
                      <a:pt x="905" y="842"/>
                    </a:lnTo>
                    <a:lnTo>
                      <a:pt x="888" y="866"/>
                    </a:lnTo>
                    <a:lnTo>
                      <a:pt x="874" y="888"/>
                    </a:lnTo>
                    <a:lnTo>
                      <a:pt x="866" y="908"/>
                    </a:lnTo>
                    <a:lnTo>
                      <a:pt x="858" y="925"/>
                    </a:lnTo>
                    <a:lnTo>
                      <a:pt x="855" y="938"/>
                    </a:lnTo>
                    <a:lnTo>
                      <a:pt x="854" y="949"/>
                    </a:lnTo>
                    <a:lnTo>
                      <a:pt x="852" y="955"/>
                    </a:lnTo>
                    <a:lnTo>
                      <a:pt x="852" y="958"/>
                    </a:lnTo>
                    <a:lnTo>
                      <a:pt x="829" y="1661"/>
                    </a:lnTo>
                    <a:lnTo>
                      <a:pt x="825" y="1691"/>
                    </a:lnTo>
                    <a:lnTo>
                      <a:pt x="821" y="1714"/>
                    </a:lnTo>
                    <a:lnTo>
                      <a:pt x="817" y="1730"/>
                    </a:lnTo>
                    <a:lnTo>
                      <a:pt x="814" y="1741"/>
                    </a:lnTo>
                    <a:lnTo>
                      <a:pt x="811" y="1747"/>
                    </a:lnTo>
                    <a:lnTo>
                      <a:pt x="808" y="1749"/>
                    </a:lnTo>
                    <a:lnTo>
                      <a:pt x="805" y="1746"/>
                    </a:lnTo>
                    <a:lnTo>
                      <a:pt x="801" y="1737"/>
                    </a:lnTo>
                    <a:lnTo>
                      <a:pt x="799" y="1725"/>
                    </a:lnTo>
                    <a:lnTo>
                      <a:pt x="796" y="1712"/>
                    </a:lnTo>
                    <a:lnTo>
                      <a:pt x="795" y="1698"/>
                    </a:lnTo>
                    <a:lnTo>
                      <a:pt x="794" y="1686"/>
                    </a:lnTo>
                    <a:lnTo>
                      <a:pt x="792" y="1677"/>
                    </a:lnTo>
                    <a:lnTo>
                      <a:pt x="792" y="958"/>
                    </a:lnTo>
                    <a:lnTo>
                      <a:pt x="788" y="922"/>
                    </a:lnTo>
                    <a:lnTo>
                      <a:pt x="780" y="888"/>
                    </a:lnTo>
                    <a:lnTo>
                      <a:pt x="768" y="855"/>
                    </a:lnTo>
                    <a:lnTo>
                      <a:pt x="755" y="823"/>
                    </a:lnTo>
                    <a:lnTo>
                      <a:pt x="739" y="793"/>
                    </a:lnTo>
                    <a:lnTo>
                      <a:pt x="723" y="766"/>
                    </a:lnTo>
                    <a:lnTo>
                      <a:pt x="706" y="740"/>
                    </a:lnTo>
                    <a:lnTo>
                      <a:pt x="689" y="717"/>
                    </a:lnTo>
                    <a:lnTo>
                      <a:pt x="672" y="696"/>
                    </a:lnTo>
                    <a:lnTo>
                      <a:pt x="657" y="679"/>
                    </a:lnTo>
                    <a:lnTo>
                      <a:pt x="645" y="666"/>
                    </a:lnTo>
                    <a:lnTo>
                      <a:pt x="65" y="87"/>
                    </a:lnTo>
                    <a:lnTo>
                      <a:pt x="46" y="63"/>
                    </a:lnTo>
                    <a:lnTo>
                      <a:pt x="31" y="45"/>
                    </a:lnTo>
                    <a:lnTo>
                      <a:pt x="19" y="30"/>
                    </a:lnTo>
                    <a:lnTo>
                      <a:pt x="9" y="18"/>
                    </a:lnTo>
                    <a:lnTo>
                      <a:pt x="3" y="10"/>
                    </a:lnTo>
                    <a:lnTo>
                      <a:pt x="1" y="4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Freeform 39"/>
              <p:cNvSpPr>
                <a:spLocks/>
              </p:cNvSpPr>
              <p:nvPr/>
            </p:nvSpPr>
            <p:spPr bwMode="auto">
              <a:xfrm>
                <a:off x="7161247" y="5039601"/>
                <a:ext cx="155306" cy="101704"/>
              </a:xfrm>
              <a:custGeom>
                <a:avLst/>
                <a:gdLst/>
                <a:ahLst/>
                <a:cxnLst>
                  <a:cxn ang="0">
                    <a:pos x="219" y="0"/>
                  </a:cxn>
                  <a:cxn ang="0">
                    <a:pos x="225" y="0"/>
                  </a:cxn>
                  <a:cxn ang="0">
                    <a:pos x="226" y="2"/>
                  </a:cxn>
                  <a:cxn ang="0">
                    <a:pos x="225" y="6"/>
                  </a:cxn>
                  <a:cxn ang="0">
                    <a:pos x="221" y="12"/>
                  </a:cxn>
                  <a:cxn ang="0">
                    <a:pos x="214" y="19"/>
                  </a:cxn>
                  <a:cxn ang="0">
                    <a:pos x="203" y="32"/>
                  </a:cxn>
                  <a:cxn ang="0">
                    <a:pos x="186" y="46"/>
                  </a:cxn>
                  <a:cxn ang="0">
                    <a:pos x="133" y="110"/>
                  </a:cxn>
                  <a:cxn ang="0">
                    <a:pos x="128" y="120"/>
                  </a:cxn>
                  <a:cxn ang="0">
                    <a:pos x="122" y="128"/>
                  </a:cxn>
                  <a:cxn ang="0">
                    <a:pos x="115" y="137"/>
                  </a:cxn>
                  <a:cxn ang="0">
                    <a:pos x="106" y="144"/>
                  </a:cxn>
                  <a:cxn ang="0">
                    <a:pos x="96" y="147"/>
                  </a:cxn>
                  <a:cxn ang="0">
                    <a:pos x="89" y="145"/>
                  </a:cxn>
                  <a:cxn ang="0">
                    <a:pos x="80" y="139"/>
                  </a:cxn>
                  <a:cxn ang="0">
                    <a:pos x="73" y="128"/>
                  </a:cxn>
                  <a:cxn ang="0">
                    <a:pos x="65" y="112"/>
                  </a:cxn>
                  <a:cxn ang="0">
                    <a:pos x="57" y="89"/>
                  </a:cxn>
                  <a:cxn ang="0">
                    <a:pos x="56" y="87"/>
                  </a:cxn>
                  <a:cxn ang="0">
                    <a:pos x="51" y="82"/>
                  </a:cxn>
                  <a:cxn ang="0">
                    <a:pos x="44" y="73"/>
                  </a:cxn>
                  <a:cxn ang="0">
                    <a:pos x="35" y="63"/>
                  </a:cxn>
                  <a:cxn ang="0">
                    <a:pos x="10" y="30"/>
                  </a:cxn>
                  <a:cxn ang="0">
                    <a:pos x="3" y="21"/>
                  </a:cxn>
                  <a:cxn ang="0">
                    <a:pos x="0" y="12"/>
                  </a:cxn>
                  <a:cxn ang="0">
                    <a:pos x="0" y="7"/>
                  </a:cxn>
                  <a:cxn ang="0">
                    <a:pos x="3" y="5"/>
                  </a:cxn>
                  <a:cxn ang="0">
                    <a:pos x="8" y="6"/>
                  </a:cxn>
                  <a:cxn ang="0">
                    <a:pos x="16" y="8"/>
                  </a:cxn>
                  <a:cxn ang="0">
                    <a:pos x="25" y="15"/>
                  </a:cxn>
                  <a:cxn ang="0">
                    <a:pos x="28" y="16"/>
                  </a:cxn>
                  <a:cxn ang="0">
                    <a:pos x="36" y="17"/>
                  </a:cxn>
                  <a:cxn ang="0">
                    <a:pos x="49" y="19"/>
                  </a:cxn>
                  <a:cxn ang="0">
                    <a:pos x="65" y="23"/>
                  </a:cxn>
                  <a:cxn ang="0">
                    <a:pos x="84" y="24"/>
                  </a:cxn>
                  <a:cxn ang="0">
                    <a:pos x="106" y="26"/>
                  </a:cxn>
                  <a:cxn ang="0">
                    <a:pos x="131" y="24"/>
                  </a:cxn>
                  <a:cxn ang="0">
                    <a:pos x="155" y="21"/>
                  </a:cxn>
                  <a:cxn ang="0">
                    <a:pos x="182" y="15"/>
                  </a:cxn>
                  <a:cxn ang="0">
                    <a:pos x="208" y="4"/>
                  </a:cxn>
                  <a:cxn ang="0">
                    <a:pos x="209" y="4"/>
                  </a:cxn>
                  <a:cxn ang="0">
                    <a:pos x="210" y="2"/>
                  </a:cxn>
                  <a:cxn ang="0">
                    <a:pos x="212" y="1"/>
                  </a:cxn>
                  <a:cxn ang="0">
                    <a:pos x="215" y="1"/>
                  </a:cxn>
                  <a:cxn ang="0">
                    <a:pos x="219" y="0"/>
                  </a:cxn>
                </a:cxnLst>
                <a:rect l="0" t="0" r="r" b="b"/>
                <a:pathLst>
                  <a:path w="226" h="147">
                    <a:moveTo>
                      <a:pt x="219" y="0"/>
                    </a:moveTo>
                    <a:lnTo>
                      <a:pt x="225" y="0"/>
                    </a:lnTo>
                    <a:lnTo>
                      <a:pt x="226" y="2"/>
                    </a:lnTo>
                    <a:lnTo>
                      <a:pt x="225" y="6"/>
                    </a:lnTo>
                    <a:lnTo>
                      <a:pt x="221" y="12"/>
                    </a:lnTo>
                    <a:lnTo>
                      <a:pt x="214" y="19"/>
                    </a:lnTo>
                    <a:lnTo>
                      <a:pt x="203" y="32"/>
                    </a:lnTo>
                    <a:lnTo>
                      <a:pt x="186" y="46"/>
                    </a:lnTo>
                    <a:lnTo>
                      <a:pt x="133" y="110"/>
                    </a:lnTo>
                    <a:lnTo>
                      <a:pt x="128" y="120"/>
                    </a:lnTo>
                    <a:lnTo>
                      <a:pt x="122" y="128"/>
                    </a:lnTo>
                    <a:lnTo>
                      <a:pt x="115" y="137"/>
                    </a:lnTo>
                    <a:lnTo>
                      <a:pt x="106" y="144"/>
                    </a:lnTo>
                    <a:lnTo>
                      <a:pt x="96" y="147"/>
                    </a:lnTo>
                    <a:lnTo>
                      <a:pt x="89" y="145"/>
                    </a:lnTo>
                    <a:lnTo>
                      <a:pt x="80" y="139"/>
                    </a:lnTo>
                    <a:lnTo>
                      <a:pt x="73" y="128"/>
                    </a:lnTo>
                    <a:lnTo>
                      <a:pt x="65" y="112"/>
                    </a:lnTo>
                    <a:lnTo>
                      <a:pt x="57" y="89"/>
                    </a:lnTo>
                    <a:lnTo>
                      <a:pt x="56" y="87"/>
                    </a:lnTo>
                    <a:lnTo>
                      <a:pt x="51" y="82"/>
                    </a:lnTo>
                    <a:lnTo>
                      <a:pt x="44" y="73"/>
                    </a:lnTo>
                    <a:lnTo>
                      <a:pt x="35" y="63"/>
                    </a:lnTo>
                    <a:lnTo>
                      <a:pt x="10" y="30"/>
                    </a:lnTo>
                    <a:lnTo>
                      <a:pt x="3" y="21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3" y="5"/>
                    </a:lnTo>
                    <a:lnTo>
                      <a:pt x="8" y="6"/>
                    </a:lnTo>
                    <a:lnTo>
                      <a:pt x="16" y="8"/>
                    </a:lnTo>
                    <a:lnTo>
                      <a:pt x="25" y="15"/>
                    </a:lnTo>
                    <a:lnTo>
                      <a:pt x="28" y="16"/>
                    </a:lnTo>
                    <a:lnTo>
                      <a:pt x="36" y="17"/>
                    </a:lnTo>
                    <a:lnTo>
                      <a:pt x="49" y="19"/>
                    </a:lnTo>
                    <a:lnTo>
                      <a:pt x="65" y="23"/>
                    </a:lnTo>
                    <a:lnTo>
                      <a:pt x="84" y="24"/>
                    </a:lnTo>
                    <a:lnTo>
                      <a:pt x="106" y="26"/>
                    </a:lnTo>
                    <a:lnTo>
                      <a:pt x="131" y="24"/>
                    </a:lnTo>
                    <a:lnTo>
                      <a:pt x="155" y="21"/>
                    </a:lnTo>
                    <a:lnTo>
                      <a:pt x="182" y="15"/>
                    </a:lnTo>
                    <a:lnTo>
                      <a:pt x="208" y="4"/>
                    </a:lnTo>
                    <a:lnTo>
                      <a:pt x="209" y="4"/>
                    </a:lnTo>
                    <a:lnTo>
                      <a:pt x="210" y="2"/>
                    </a:lnTo>
                    <a:lnTo>
                      <a:pt x="212" y="1"/>
                    </a:lnTo>
                    <a:lnTo>
                      <a:pt x="215" y="1"/>
                    </a:lnTo>
                    <a:lnTo>
                      <a:pt x="219" y="0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69"/>
            <p:cNvGrpSpPr/>
            <p:nvPr/>
          </p:nvGrpSpPr>
          <p:grpSpPr>
            <a:xfrm>
              <a:off x="6772025" y="4385216"/>
              <a:ext cx="1474186" cy="1693136"/>
              <a:chOff x="1026112" y="3667125"/>
              <a:chExt cx="1474186" cy="1693136"/>
            </a:xfrm>
          </p:grpSpPr>
          <p:sp>
            <p:nvSpPr>
              <p:cNvPr id="140" name="Freeform 7"/>
              <p:cNvSpPr>
                <a:spLocks/>
              </p:cNvSpPr>
              <p:nvPr/>
            </p:nvSpPr>
            <p:spPr bwMode="auto">
              <a:xfrm>
                <a:off x="1026112" y="3667125"/>
                <a:ext cx="1474186" cy="1693136"/>
              </a:xfrm>
              <a:custGeom>
                <a:avLst/>
                <a:gdLst/>
                <a:ahLst/>
                <a:cxnLst>
                  <a:cxn ang="0">
                    <a:pos x="1239" y="3"/>
                  </a:cxn>
                  <a:cxn ang="0">
                    <a:pos x="1309" y="23"/>
                  </a:cxn>
                  <a:cxn ang="0">
                    <a:pos x="1381" y="67"/>
                  </a:cxn>
                  <a:cxn ang="0">
                    <a:pos x="2055" y="694"/>
                  </a:cxn>
                  <a:cxn ang="0">
                    <a:pos x="2075" y="719"/>
                  </a:cxn>
                  <a:cxn ang="0">
                    <a:pos x="2102" y="761"/>
                  </a:cxn>
                  <a:cxn ang="0">
                    <a:pos x="2130" y="817"/>
                  </a:cxn>
                  <a:cxn ang="0">
                    <a:pos x="2153" y="887"/>
                  </a:cxn>
                  <a:cxn ang="0">
                    <a:pos x="2166" y="970"/>
                  </a:cxn>
                  <a:cxn ang="0">
                    <a:pos x="2168" y="1008"/>
                  </a:cxn>
                  <a:cxn ang="0">
                    <a:pos x="2169" y="1105"/>
                  </a:cxn>
                  <a:cxn ang="0">
                    <a:pos x="2168" y="1382"/>
                  </a:cxn>
                  <a:cxn ang="0">
                    <a:pos x="2166" y="1472"/>
                  </a:cxn>
                  <a:cxn ang="0">
                    <a:pos x="2163" y="1549"/>
                  </a:cxn>
                  <a:cxn ang="0">
                    <a:pos x="2158" y="1606"/>
                  </a:cxn>
                  <a:cxn ang="0">
                    <a:pos x="2154" y="1638"/>
                  </a:cxn>
                  <a:cxn ang="0">
                    <a:pos x="2150" y="1674"/>
                  </a:cxn>
                  <a:cxn ang="0">
                    <a:pos x="2141" y="1725"/>
                  </a:cxn>
                  <a:cxn ang="0">
                    <a:pos x="2124" y="1786"/>
                  </a:cxn>
                  <a:cxn ang="0">
                    <a:pos x="2093" y="1850"/>
                  </a:cxn>
                  <a:cxn ang="0">
                    <a:pos x="2049" y="1908"/>
                  </a:cxn>
                  <a:cxn ang="0">
                    <a:pos x="1988" y="1957"/>
                  </a:cxn>
                  <a:cxn ang="0">
                    <a:pos x="1200" y="2423"/>
                  </a:cxn>
                  <a:cxn ang="0">
                    <a:pos x="1162" y="2442"/>
                  </a:cxn>
                  <a:cxn ang="0">
                    <a:pos x="1117" y="2460"/>
                  </a:cxn>
                  <a:cxn ang="0">
                    <a:pos x="1059" y="2478"/>
                  </a:cxn>
                  <a:cxn ang="0">
                    <a:pos x="993" y="2487"/>
                  </a:cxn>
                  <a:cxn ang="0">
                    <a:pos x="922" y="2486"/>
                  </a:cxn>
                  <a:cxn ang="0">
                    <a:pos x="852" y="2468"/>
                  </a:cxn>
                  <a:cxn ang="0">
                    <a:pos x="783" y="2427"/>
                  </a:cxn>
                  <a:cxn ang="0">
                    <a:pos x="132" y="1755"/>
                  </a:cxn>
                  <a:cxn ang="0">
                    <a:pos x="126" y="1746"/>
                  </a:cxn>
                  <a:cxn ang="0">
                    <a:pos x="109" y="1719"/>
                  </a:cxn>
                  <a:cxn ang="0">
                    <a:pos x="86" y="1676"/>
                  </a:cxn>
                  <a:cxn ang="0">
                    <a:pos x="60" y="1620"/>
                  </a:cxn>
                  <a:cxn ang="0">
                    <a:pos x="35" y="1555"/>
                  </a:cxn>
                  <a:cxn ang="0">
                    <a:pos x="15" y="1482"/>
                  </a:cxn>
                  <a:cxn ang="0">
                    <a:pos x="2" y="1404"/>
                  </a:cxn>
                  <a:cxn ang="0">
                    <a:pos x="1" y="826"/>
                  </a:cxn>
                  <a:cxn ang="0">
                    <a:pos x="0" y="785"/>
                  </a:cxn>
                  <a:cxn ang="0">
                    <a:pos x="4" y="741"/>
                  </a:cxn>
                  <a:cxn ang="0">
                    <a:pos x="16" y="688"/>
                  </a:cxn>
                  <a:cxn ang="0">
                    <a:pos x="39" y="630"/>
                  </a:cxn>
                  <a:cxn ang="0">
                    <a:pos x="76" y="576"/>
                  </a:cxn>
                  <a:cxn ang="0">
                    <a:pos x="132" y="530"/>
                  </a:cxn>
                  <a:cxn ang="0">
                    <a:pos x="1014" y="54"/>
                  </a:cxn>
                  <a:cxn ang="0">
                    <a:pos x="1032" y="43"/>
                  </a:cxn>
                  <a:cxn ang="0">
                    <a:pos x="1068" y="27"/>
                  </a:cxn>
                  <a:cxn ang="0">
                    <a:pos x="1116" y="11"/>
                  </a:cxn>
                  <a:cxn ang="0">
                    <a:pos x="1174" y="1"/>
                  </a:cxn>
                </a:cxnLst>
                <a:rect l="0" t="0" r="r" b="b"/>
                <a:pathLst>
                  <a:path w="2169" h="2489">
                    <a:moveTo>
                      <a:pt x="1206" y="0"/>
                    </a:moveTo>
                    <a:lnTo>
                      <a:pt x="1239" y="3"/>
                    </a:lnTo>
                    <a:lnTo>
                      <a:pt x="1274" y="11"/>
                    </a:lnTo>
                    <a:lnTo>
                      <a:pt x="1309" y="23"/>
                    </a:lnTo>
                    <a:lnTo>
                      <a:pt x="1345" y="41"/>
                    </a:lnTo>
                    <a:lnTo>
                      <a:pt x="1381" y="67"/>
                    </a:lnTo>
                    <a:lnTo>
                      <a:pt x="2047" y="685"/>
                    </a:lnTo>
                    <a:lnTo>
                      <a:pt x="2055" y="694"/>
                    </a:lnTo>
                    <a:lnTo>
                      <a:pt x="2064" y="705"/>
                    </a:lnTo>
                    <a:lnTo>
                      <a:pt x="2075" y="719"/>
                    </a:lnTo>
                    <a:lnTo>
                      <a:pt x="2088" y="739"/>
                    </a:lnTo>
                    <a:lnTo>
                      <a:pt x="2102" y="761"/>
                    </a:lnTo>
                    <a:lnTo>
                      <a:pt x="2116" y="788"/>
                    </a:lnTo>
                    <a:lnTo>
                      <a:pt x="2130" y="817"/>
                    </a:lnTo>
                    <a:lnTo>
                      <a:pt x="2142" y="850"/>
                    </a:lnTo>
                    <a:lnTo>
                      <a:pt x="2153" y="887"/>
                    </a:lnTo>
                    <a:lnTo>
                      <a:pt x="2161" y="927"/>
                    </a:lnTo>
                    <a:lnTo>
                      <a:pt x="2166" y="970"/>
                    </a:lnTo>
                    <a:lnTo>
                      <a:pt x="2166" y="987"/>
                    </a:lnTo>
                    <a:lnTo>
                      <a:pt x="2168" y="1008"/>
                    </a:lnTo>
                    <a:lnTo>
                      <a:pt x="2168" y="1068"/>
                    </a:lnTo>
                    <a:lnTo>
                      <a:pt x="2169" y="1105"/>
                    </a:lnTo>
                    <a:lnTo>
                      <a:pt x="2169" y="1334"/>
                    </a:lnTo>
                    <a:lnTo>
                      <a:pt x="2168" y="1382"/>
                    </a:lnTo>
                    <a:lnTo>
                      <a:pt x="2168" y="1428"/>
                    </a:lnTo>
                    <a:lnTo>
                      <a:pt x="2166" y="1472"/>
                    </a:lnTo>
                    <a:lnTo>
                      <a:pt x="2165" y="1512"/>
                    </a:lnTo>
                    <a:lnTo>
                      <a:pt x="2163" y="1549"/>
                    </a:lnTo>
                    <a:lnTo>
                      <a:pt x="2160" y="1581"/>
                    </a:lnTo>
                    <a:lnTo>
                      <a:pt x="2158" y="1606"/>
                    </a:lnTo>
                    <a:lnTo>
                      <a:pt x="2154" y="1625"/>
                    </a:lnTo>
                    <a:lnTo>
                      <a:pt x="2154" y="1638"/>
                    </a:lnTo>
                    <a:lnTo>
                      <a:pt x="2153" y="1654"/>
                    </a:lnTo>
                    <a:lnTo>
                      <a:pt x="2150" y="1674"/>
                    </a:lnTo>
                    <a:lnTo>
                      <a:pt x="2147" y="1698"/>
                    </a:lnTo>
                    <a:lnTo>
                      <a:pt x="2141" y="1725"/>
                    </a:lnTo>
                    <a:lnTo>
                      <a:pt x="2133" y="1755"/>
                    </a:lnTo>
                    <a:lnTo>
                      <a:pt x="2124" y="1786"/>
                    </a:lnTo>
                    <a:lnTo>
                      <a:pt x="2110" y="1818"/>
                    </a:lnTo>
                    <a:lnTo>
                      <a:pt x="2093" y="1850"/>
                    </a:lnTo>
                    <a:lnTo>
                      <a:pt x="2073" y="1880"/>
                    </a:lnTo>
                    <a:lnTo>
                      <a:pt x="2049" y="1908"/>
                    </a:lnTo>
                    <a:lnTo>
                      <a:pt x="2021" y="1935"/>
                    </a:lnTo>
                    <a:lnTo>
                      <a:pt x="1988" y="1957"/>
                    </a:lnTo>
                    <a:lnTo>
                      <a:pt x="1202" y="2421"/>
                    </a:lnTo>
                    <a:lnTo>
                      <a:pt x="1200" y="2423"/>
                    </a:lnTo>
                    <a:lnTo>
                      <a:pt x="1191" y="2427"/>
                    </a:lnTo>
                    <a:lnTo>
                      <a:pt x="1162" y="2442"/>
                    </a:lnTo>
                    <a:lnTo>
                      <a:pt x="1141" y="2451"/>
                    </a:lnTo>
                    <a:lnTo>
                      <a:pt x="1117" y="2460"/>
                    </a:lnTo>
                    <a:lnTo>
                      <a:pt x="1089" y="2469"/>
                    </a:lnTo>
                    <a:lnTo>
                      <a:pt x="1059" y="2478"/>
                    </a:lnTo>
                    <a:lnTo>
                      <a:pt x="1026" y="2484"/>
                    </a:lnTo>
                    <a:lnTo>
                      <a:pt x="993" y="2487"/>
                    </a:lnTo>
                    <a:lnTo>
                      <a:pt x="958" y="2489"/>
                    </a:lnTo>
                    <a:lnTo>
                      <a:pt x="922" y="2486"/>
                    </a:lnTo>
                    <a:lnTo>
                      <a:pt x="887" y="2480"/>
                    </a:lnTo>
                    <a:lnTo>
                      <a:pt x="852" y="2468"/>
                    </a:lnTo>
                    <a:lnTo>
                      <a:pt x="816" y="2451"/>
                    </a:lnTo>
                    <a:lnTo>
                      <a:pt x="783" y="2427"/>
                    </a:lnTo>
                    <a:lnTo>
                      <a:pt x="750" y="2398"/>
                    </a:lnTo>
                    <a:lnTo>
                      <a:pt x="132" y="1755"/>
                    </a:lnTo>
                    <a:lnTo>
                      <a:pt x="131" y="1753"/>
                    </a:lnTo>
                    <a:lnTo>
                      <a:pt x="126" y="1746"/>
                    </a:lnTo>
                    <a:lnTo>
                      <a:pt x="119" y="1733"/>
                    </a:lnTo>
                    <a:lnTo>
                      <a:pt x="109" y="1719"/>
                    </a:lnTo>
                    <a:lnTo>
                      <a:pt x="98" y="1698"/>
                    </a:lnTo>
                    <a:lnTo>
                      <a:pt x="86" y="1676"/>
                    </a:lnTo>
                    <a:lnTo>
                      <a:pt x="73" y="1649"/>
                    </a:lnTo>
                    <a:lnTo>
                      <a:pt x="60" y="1620"/>
                    </a:lnTo>
                    <a:lnTo>
                      <a:pt x="48" y="1588"/>
                    </a:lnTo>
                    <a:lnTo>
                      <a:pt x="35" y="1555"/>
                    </a:lnTo>
                    <a:lnTo>
                      <a:pt x="24" y="1518"/>
                    </a:lnTo>
                    <a:lnTo>
                      <a:pt x="15" y="1482"/>
                    </a:lnTo>
                    <a:lnTo>
                      <a:pt x="7" y="1443"/>
                    </a:lnTo>
                    <a:lnTo>
                      <a:pt x="2" y="1404"/>
                    </a:lnTo>
                    <a:lnTo>
                      <a:pt x="1" y="1363"/>
                    </a:lnTo>
                    <a:lnTo>
                      <a:pt x="1" y="826"/>
                    </a:lnTo>
                    <a:lnTo>
                      <a:pt x="0" y="817"/>
                    </a:lnTo>
                    <a:lnTo>
                      <a:pt x="0" y="785"/>
                    </a:lnTo>
                    <a:lnTo>
                      <a:pt x="1" y="765"/>
                    </a:lnTo>
                    <a:lnTo>
                      <a:pt x="4" y="741"/>
                    </a:lnTo>
                    <a:lnTo>
                      <a:pt x="9" y="715"/>
                    </a:lnTo>
                    <a:lnTo>
                      <a:pt x="16" y="688"/>
                    </a:lnTo>
                    <a:lnTo>
                      <a:pt x="26" y="660"/>
                    </a:lnTo>
                    <a:lnTo>
                      <a:pt x="39" y="630"/>
                    </a:lnTo>
                    <a:lnTo>
                      <a:pt x="55" y="603"/>
                    </a:lnTo>
                    <a:lnTo>
                      <a:pt x="76" y="576"/>
                    </a:lnTo>
                    <a:lnTo>
                      <a:pt x="101" y="552"/>
                    </a:lnTo>
                    <a:lnTo>
                      <a:pt x="132" y="530"/>
                    </a:lnTo>
                    <a:lnTo>
                      <a:pt x="1012" y="55"/>
                    </a:lnTo>
                    <a:lnTo>
                      <a:pt x="1014" y="54"/>
                    </a:lnTo>
                    <a:lnTo>
                      <a:pt x="1021" y="49"/>
                    </a:lnTo>
                    <a:lnTo>
                      <a:pt x="1032" y="43"/>
                    </a:lnTo>
                    <a:lnTo>
                      <a:pt x="1048" y="34"/>
                    </a:lnTo>
                    <a:lnTo>
                      <a:pt x="1068" y="27"/>
                    </a:lnTo>
                    <a:lnTo>
                      <a:pt x="1090" y="18"/>
                    </a:lnTo>
                    <a:lnTo>
                      <a:pt x="1116" y="11"/>
                    </a:lnTo>
                    <a:lnTo>
                      <a:pt x="1144" y="5"/>
                    </a:lnTo>
                    <a:lnTo>
                      <a:pt x="1174" y="1"/>
                    </a:lnTo>
                    <a:lnTo>
                      <a:pt x="1206" y="0"/>
                    </a:lnTo>
                    <a:close/>
                  </a:path>
                </a:pathLst>
              </a:custGeom>
              <a:solidFill>
                <a:srgbClr val="2099A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2"/>
              <p:cNvSpPr>
                <a:spLocks/>
              </p:cNvSpPr>
              <p:nvPr/>
            </p:nvSpPr>
            <p:spPr bwMode="auto">
              <a:xfrm>
                <a:off x="1231953" y="4021949"/>
                <a:ext cx="218952" cy="145515"/>
              </a:xfrm>
              <a:custGeom>
                <a:avLst/>
                <a:gdLst/>
                <a:ahLst/>
                <a:cxnLst>
                  <a:cxn ang="0">
                    <a:pos x="160" y="0"/>
                  </a:cxn>
                  <a:cxn ang="0">
                    <a:pos x="193" y="3"/>
                  </a:cxn>
                  <a:cxn ang="0">
                    <a:pos x="222" y="9"/>
                  </a:cxn>
                  <a:cxn ang="0">
                    <a:pos x="250" y="19"/>
                  </a:cxn>
                  <a:cxn ang="0">
                    <a:pos x="274" y="32"/>
                  </a:cxn>
                  <a:cxn ang="0">
                    <a:pos x="293" y="48"/>
                  </a:cxn>
                  <a:cxn ang="0">
                    <a:pos x="309" y="66"/>
                  </a:cxn>
                  <a:cxn ang="0">
                    <a:pos x="318" y="86"/>
                  </a:cxn>
                  <a:cxn ang="0">
                    <a:pos x="321" y="108"/>
                  </a:cxn>
                  <a:cxn ang="0">
                    <a:pos x="318" y="130"/>
                  </a:cxn>
                  <a:cxn ang="0">
                    <a:pos x="309" y="149"/>
                  </a:cxn>
                  <a:cxn ang="0">
                    <a:pos x="293" y="168"/>
                  </a:cxn>
                  <a:cxn ang="0">
                    <a:pos x="274" y="182"/>
                  </a:cxn>
                  <a:cxn ang="0">
                    <a:pos x="250" y="196"/>
                  </a:cxn>
                  <a:cxn ang="0">
                    <a:pos x="222" y="206"/>
                  </a:cxn>
                  <a:cxn ang="0">
                    <a:pos x="193" y="212"/>
                  </a:cxn>
                  <a:cxn ang="0">
                    <a:pos x="160" y="214"/>
                  </a:cxn>
                  <a:cxn ang="0">
                    <a:pos x="127" y="212"/>
                  </a:cxn>
                  <a:cxn ang="0">
                    <a:pos x="98" y="206"/>
                  </a:cxn>
                  <a:cxn ang="0">
                    <a:pos x="70" y="196"/>
                  </a:cxn>
                  <a:cxn ang="0">
                    <a:pos x="46" y="182"/>
                  </a:cxn>
                  <a:cxn ang="0">
                    <a:pos x="27" y="168"/>
                  </a:cxn>
                  <a:cxn ang="0">
                    <a:pos x="12" y="149"/>
                  </a:cxn>
                  <a:cxn ang="0">
                    <a:pos x="4" y="130"/>
                  </a:cxn>
                  <a:cxn ang="0">
                    <a:pos x="0" y="108"/>
                  </a:cxn>
                  <a:cxn ang="0">
                    <a:pos x="4" y="86"/>
                  </a:cxn>
                  <a:cxn ang="0">
                    <a:pos x="12" y="66"/>
                  </a:cxn>
                  <a:cxn ang="0">
                    <a:pos x="27" y="48"/>
                  </a:cxn>
                  <a:cxn ang="0">
                    <a:pos x="46" y="32"/>
                  </a:cxn>
                  <a:cxn ang="0">
                    <a:pos x="70" y="19"/>
                  </a:cxn>
                  <a:cxn ang="0">
                    <a:pos x="98" y="9"/>
                  </a:cxn>
                  <a:cxn ang="0">
                    <a:pos x="127" y="3"/>
                  </a:cxn>
                  <a:cxn ang="0">
                    <a:pos x="160" y="0"/>
                  </a:cxn>
                </a:cxnLst>
                <a:rect l="0" t="0" r="r" b="b"/>
                <a:pathLst>
                  <a:path w="321" h="214">
                    <a:moveTo>
                      <a:pt x="160" y="0"/>
                    </a:moveTo>
                    <a:lnTo>
                      <a:pt x="193" y="3"/>
                    </a:lnTo>
                    <a:lnTo>
                      <a:pt x="222" y="9"/>
                    </a:lnTo>
                    <a:lnTo>
                      <a:pt x="250" y="19"/>
                    </a:lnTo>
                    <a:lnTo>
                      <a:pt x="274" y="32"/>
                    </a:lnTo>
                    <a:lnTo>
                      <a:pt x="293" y="48"/>
                    </a:lnTo>
                    <a:lnTo>
                      <a:pt x="309" y="66"/>
                    </a:lnTo>
                    <a:lnTo>
                      <a:pt x="318" y="86"/>
                    </a:lnTo>
                    <a:lnTo>
                      <a:pt x="321" y="108"/>
                    </a:lnTo>
                    <a:lnTo>
                      <a:pt x="318" y="130"/>
                    </a:lnTo>
                    <a:lnTo>
                      <a:pt x="309" y="149"/>
                    </a:lnTo>
                    <a:lnTo>
                      <a:pt x="293" y="168"/>
                    </a:lnTo>
                    <a:lnTo>
                      <a:pt x="274" y="182"/>
                    </a:lnTo>
                    <a:lnTo>
                      <a:pt x="250" y="196"/>
                    </a:lnTo>
                    <a:lnTo>
                      <a:pt x="222" y="206"/>
                    </a:lnTo>
                    <a:lnTo>
                      <a:pt x="193" y="212"/>
                    </a:lnTo>
                    <a:lnTo>
                      <a:pt x="160" y="214"/>
                    </a:lnTo>
                    <a:lnTo>
                      <a:pt x="127" y="212"/>
                    </a:lnTo>
                    <a:lnTo>
                      <a:pt x="98" y="206"/>
                    </a:lnTo>
                    <a:lnTo>
                      <a:pt x="70" y="196"/>
                    </a:lnTo>
                    <a:lnTo>
                      <a:pt x="46" y="182"/>
                    </a:lnTo>
                    <a:lnTo>
                      <a:pt x="27" y="168"/>
                    </a:lnTo>
                    <a:lnTo>
                      <a:pt x="12" y="149"/>
                    </a:lnTo>
                    <a:lnTo>
                      <a:pt x="4" y="130"/>
                    </a:lnTo>
                    <a:lnTo>
                      <a:pt x="0" y="108"/>
                    </a:lnTo>
                    <a:lnTo>
                      <a:pt x="4" y="86"/>
                    </a:lnTo>
                    <a:lnTo>
                      <a:pt x="12" y="66"/>
                    </a:lnTo>
                    <a:lnTo>
                      <a:pt x="27" y="48"/>
                    </a:lnTo>
                    <a:lnTo>
                      <a:pt x="46" y="32"/>
                    </a:lnTo>
                    <a:lnTo>
                      <a:pt x="70" y="19"/>
                    </a:lnTo>
                    <a:lnTo>
                      <a:pt x="98" y="9"/>
                    </a:lnTo>
                    <a:lnTo>
                      <a:pt x="127" y="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3"/>
              <p:cNvSpPr>
                <a:spLocks/>
              </p:cNvSpPr>
              <p:nvPr/>
            </p:nvSpPr>
            <p:spPr bwMode="auto">
              <a:xfrm>
                <a:off x="2021595" y="4752364"/>
                <a:ext cx="165914" cy="179513"/>
              </a:xfrm>
              <a:custGeom>
                <a:avLst/>
                <a:gdLst/>
                <a:ahLst/>
                <a:cxnLst>
                  <a:cxn ang="0">
                    <a:pos x="163" y="0"/>
                  </a:cxn>
                  <a:cxn ang="0">
                    <a:pos x="184" y="0"/>
                  </a:cxn>
                  <a:cxn ang="0">
                    <a:pos x="204" y="5"/>
                  </a:cxn>
                  <a:cxn ang="0">
                    <a:pos x="221" y="15"/>
                  </a:cxn>
                  <a:cxn ang="0">
                    <a:pos x="233" y="30"/>
                  </a:cxn>
                  <a:cxn ang="0">
                    <a:pos x="242" y="48"/>
                  </a:cxn>
                  <a:cxn ang="0">
                    <a:pos x="244" y="70"/>
                  </a:cxn>
                  <a:cxn ang="0">
                    <a:pos x="243" y="93"/>
                  </a:cxn>
                  <a:cxn ang="0">
                    <a:pos x="238" y="117"/>
                  </a:cxn>
                  <a:cxn ang="0">
                    <a:pos x="227" y="143"/>
                  </a:cxn>
                  <a:cxn ang="0">
                    <a:pos x="214" y="169"/>
                  </a:cxn>
                  <a:cxn ang="0">
                    <a:pos x="195" y="193"/>
                  </a:cxn>
                  <a:cxn ang="0">
                    <a:pos x="173" y="216"/>
                  </a:cxn>
                  <a:cxn ang="0">
                    <a:pos x="151" y="235"/>
                  </a:cxn>
                  <a:cxn ang="0">
                    <a:pos x="127" y="249"/>
                  </a:cxn>
                  <a:cxn ang="0">
                    <a:pos x="104" y="259"/>
                  </a:cxn>
                  <a:cxn ang="0">
                    <a:pos x="80" y="265"/>
                  </a:cxn>
                  <a:cxn ang="0">
                    <a:pos x="60" y="265"/>
                  </a:cxn>
                  <a:cxn ang="0">
                    <a:pos x="40" y="260"/>
                  </a:cxn>
                  <a:cxn ang="0">
                    <a:pos x="24" y="251"/>
                  </a:cxn>
                  <a:cxn ang="0">
                    <a:pos x="11" y="236"/>
                  </a:cxn>
                  <a:cxn ang="0">
                    <a:pos x="3" y="218"/>
                  </a:cxn>
                  <a:cxn ang="0">
                    <a:pos x="0" y="197"/>
                  </a:cxn>
                  <a:cxn ang="0">
                    <a:pos x="1" y="174"/>
                  </a:cxn>
                  <a:cxn ang="0">
                    <a:pos x="6" y="148"/>
                  </a:cxn>
                  <a:cxn ang="0">
                    <a:pos x="17" y="122"/>
                  </a:cxn>
                  <a:cxn ang="0">
                    <a:pos x="30" y="97"/>
                  </a:cxn>
                  <a:cxn ang="0">
                    <a:pos x="49" y="72"/>
                  </a:cxn>
                  <a:cxn ang="0">
                    <a:pos x="71" y="49"/>
                  </a:cxn>
                  <a:cxn ang="0">
                    <a:pos x="93" y="31"/>
                  </a:cxn>
                  <a:cxn ang="0">
                    <a:pos x="117" y="16"/>
                  </a:cxn>
                  <a:cxn ang="0">
                    <a:pos x="140" y="6"/>
                  </a:cxn>
                  <a:cxn ang="0">
                    <a:pos x="163" y="0"/>
                  </a:cxn>
                </a:cxnLst>
                <a:rect l="0" t="0" r="r" b="b"/>
                <a:pathLst>
                  <a:path w="244" h="265">
                    <a:moveTo>
                      <a:pt x="163" y="0"/>
                    </a:moveTo>
                    <a:lnTo>
                      <a:pt x="184" y="0"/>
                    </a:lnTo>
                    <a:lnTo>
                      <a:pt x="204" y="5"/>
                    </a:lnTo>
                    <a:lnTo>
                      <a:pt x="221" y="15"/>
                    </a:lnTo>
                    <a:lnTo>
                      <a:pt x="233" y="30"/>
                    </a:lnTo>
                    <a:lnTo>
                      <a:pt x="242" y="48"/>
                    </a:lnTo>
                    <a:lnTo>
                      <a:pt x="244" y="70"/>
                    </a:lnTo>
                    <a:lnTo>
                      <a:pt x="243" y="93"/>
                    </a:lnTo>
                    <a:lnTo>
                      <a:pt x="238" y="117"/>
                    </a:lnTo>
                    <a:lnTo>
                      <a:pt x="227" y="143"/>
                    </a:lnTo>
                    <a:lnTo>
                      <a:pt x="214" y="169"/>
                    </a:lnTo>
                    <a:lnTo>
                      <a:pt x="195" y="193"/>
                    </a:lnTo>
                    <a:lnTo>
                      <a:pt x="173" y="216"/>
                    </a:lnTo>
                    <a:lnTo>
                      <a:pt x="151" y="235"/>
                    </a:lnTo>
                    <a:lnTo>
                      <a:pt x="127" y="249"/>
                    </a:lnTo>
                    <a:lnTo>
                      <a:pt x="104" y="259"/>
                    </a:lnTo>
                    <a:lnTo>
                      <a:pt x="80" y="265"/>
                    </a:lnTo>
                    <a:lnTo>
                      <a:pt x="60" y="265"/>
                    </a:lnTo>
                    <a:lnTo>
                      <a:pt x="40" y="260"/>
                    </a:lnTo>
                    <a:lnTo>
                      <a:pt x="24" y="251"/>
                    </a:lnTo>
                    <a:lnTo>
                      <a:pt x="11" y="236"/>
                    </a:lnTo>
                    <a:lnTo>
                      <a:pt x="3" y="218"/>
                    </a:lnTo>
                    <a:lnTo>
                      <a:pt x="0" y="197"/>
                    </a:lnTo>
                    <a:lnTo>
                      <a:pt x="1" y="174"/>
                    </a:lnTo>
                    <a:lnTo>
                      <a:pt x="6" y="148"/>
                    </a:lnTo>
                    <a:lnTo>
                      <a:pt x="17" y="122"/>
                    </a:lnTo>
                    <a:lnTo>
                      <a:pt x="30" y="97"/>
                    </a:lnTo>
                    <a:lnTo>
                      <a:pt x="49" y="72"/>
                    </a:lnTo>
                    <a:lnTo>
                      <a:pt x="71" y="49"/>
                    </a:lnTo>
                    <a:lnTo>
                      <a:pt x="93" y="31"/>
                    </a:lnTo>
                    <a:lnTo>
                      <a:pt x="117" y="16"/>
                    </a:lnTo>
                    <a:lnTo>
                      <a:pt x="140" y="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"/>
              <p:cNvSpPr>
                <a:spLocks/>
              </p:cNvSpPr>
              <p:nvPr/>
            </p:nvSpPr>
            <p:spPr bwMode="auto">
              <a:xfrm>
                <a:off x="1420497" y="4638128"/>
                <a:ext cx="127835" cy="180873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2" y="2"/>
                  </a:cxn>
                  <a:cxn ang="0">
                    <a:pos x="69" y="11"/>
                  </a:cxn>
                  <a:cxn ang="0">
                    <a:pos x="86" y="24"/>
                  </a:cxn>
                  <a:cxn ang="0">
                    <a:pos x="104" y="40"/>
                  </a:cxn>
                  <a:cxn ang="0">
                    <a:pos x="121" y="61"/>
                  </a:cxn>
                  <a:cxn ang="0">
                    <a:pos x="138" y="84"/>
                  </a:cxn>
                  <a:cxn ang="0">
                    <a:pos x="154" y="110"/>
                  </a:cxn>
                  <a:cxn ang="0">
                    <a:pos x="168" y="137"/>
                  </a:cxn>
                  <a:cxn ang="0">
                    <a:pos x="178" y="164"/>
                  </a:cxn>
                  <a:cxn ang="0">
                    <a:pos x="184" y="188"/>
                  </a:cxn>
                  <a:cxn ang="0">
                    <a:pos x="187" y="210"/>
                  </a:cxn>
                  <a:cxn ang="0">
                    <a:pos x="186" y="230"/>
                  </a:cxn>
                  <a:cxn ang="0">
                    <a:pos x="182" y="245"/>
                  </a:cxn>
                  <a:cxn ang="0">
                    <a:pos x="176" y="258"/>
                  </a:cxn>
                  <a:cxn ang="0">
                    <a:pos x="165" y="265"/>
                  </a:cxn>
                  <a:cxn ang="0">
                    <a:pos x="152" y="266"/>
                  </a:cxn>
                  <a:cxn ang="0">
                    <a:pos x="136" y="264"/>
                  </a:cxn>
                  <a:cxn ang="0">
                    <a:pos x="119" y="255"/>
                  </a:cxn>
                  <a:cxn ang="0">
                    <a:pos x="101" y="242"/>
                  </a:cxn>
                  <a:cxn ang="0">
                    <a:pos x="83" y="226"/>
                  </a:cxn>
                  <a:cxn ang="0">
                    <a:pos x="65" y="205"/>
                  </a:cxn>
                  <a:cxn ang="0">
                    <a:pos x="49" y="182"/>
                  </a:cxn>
                  <a:cxn ang="0">
                    <a:pos x="33" y="156"/>
                  </a:cxn>
                  <a:cxn ang="0">
                    <a:pos x="20" y="129"/>
                  </a:cxn>
                  <a:cxn ang="0">
                    <a:pos x="10" y="102"/>
                  </a:cxn>
                  <a:cxn ang="0">
                    <a:pos x="3" y="78"/>
                  </a:cxn>
                  <a:cxn ang="0">
                    <a:pos x="0" y="56"/>
                  </a:cxn>
                  <a:cxn ang="0">
                    <a:pos x="0" y="36"/>
                  </a:cxn>
                  <a:cxn ang="0">
                    <a:pos x="4" y="21"/>
                  </a:cxn>
                  <a:cxn ang="0">
                    <a:pos x="11" y="8"/>
                  </a:cxn>
                  <a:cxn ang="0">
                    <a:pos x="22" y="1"/>
                  </a:cxn>
                  <a:cxn ang="0">
                    <a:pos x="36" y="0"/>
                  </a:cxn>
                </a:cxnLst>
                <a:rect l="0" t="0" r="r" b="b"/>
                <a:pathLst>
                  <a:path w="187" h="266">
                    <a:moveTo>
                      <a:pt x="36" y="0"/>
                    </a:moveTo>
                    <a:lnTo>
                      <a:pt x="52" y="2"/>
                    </a:lnTo>
                    <a:lnTo>
                      <a:pt x="69" y="11"/>
                    </a:lnTo>
                    <a:lnTo>
                      <a:pt x="86" y="24"/>
                    </a:lnTo>
                    <a:lnTo>
                      <a:pt x="104" y="40"/>
                    </a:lnTo>
                    <a:lnTo>
                      <a:pt x="121" y="61"/>
                    </a:lnTo>
                    <a:lnTo>
                      <a:pt x="138" y="84"/>
                    </a:lnTo>
                    <a:lnTo>
                      <a:pt x="154" y="110"/>
                    </a:lnTo>
                    <a:lnTo>
                      <a:pt x="168" y="137"/>
                    </a:lnTo>
                    <a:lnTo>
                      <a:pt x="178" y="164"/>
                    </a:lnTo>
                    <a:lnTo>
                      <a:pt x="184" y="188"/>
                    </a:lnTo>
                    <a:lnTo>
                      <a:pt x="187" y="210"/>
                    </a:lnTo>
                    <a:lnTo>
                      <a:pt x="186" y="230"/>
                    </a:lnTo>
                    <a:lnTo>
                      <a:pt x="182" y="245"/>
                    </a:lnTo>
                    <a:lnTo>
                      <a:pt x="176" y="258"/>
                    </a:lnTo>
                    <a:lnTo>
                      <a:pt x="165" y="265"/>
                    </a:lnTo>
                    <a:lnTo>
                      <a:pt x="152" y="266"/>
                    </a:lnTo>
                    <a:lnTo>
                      <a:pt x="136" y="264"/>
                    </a:lnTo>
                    <a:lnTo>
                      <a:pt x="119" y="255"/>
                    </a:lnTo>
                    <a:lnTo>
                      <a:pt x="101" y="242"/>
                    </a:lnTo>
                    <a:lnTo>
                      <a:pt x="83" y="226"/>
                    </a:lnTo>
                    <a:lnTo>
                      <a:pt x="65" y="205"/>
                    </a:lnTo>
                    <a:lnTo>
                      <a:pt x="49" y="182"/>
                    </a:lnTo>
                    <a:lnTo>
                      <a:pt x="33" y="156"/>
                    </a:lnTo>
                    <a:lnTo>
                      <a:pt x="20" y="129"/>
                    </a:lnTo>
                    <a:lnTo>
                      <a:pt x="10" y="102"/>
                    </a:lnTo>
                    <a:lnTo>
                      <a:pt x="3" y="78"/>
                    </a:lnTo>
                    <a:lnTo>
                      <a:pt x="0" y="56"/>
                    </a:lnTo>
                    <a:lnTo>
                      <a:pt x="0" y="36"/>
                    </a:lnTo>
                    <a:lnTo>
                      <a:pt x="4" y="21"/>
                    </a:lnTo>
                    <a:lnTo>
                      <a:pt x="11" y="8"/>
                    </a:lnTo>
                    <a:lnTo>
                      <a:pt x="22" y="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5"/>
              <p:cNvSpPr>
                <a:spLocks/>
              </p:cNvSpPr>
              <p:nvPr/>
            </p:nvSpPr>
            <p:spPr bwMode="auto">
              <a:xfrm>
                <a:off x="1084590" y="4277742"/>
                <a:ext cx="126476" cy="180873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51" y="2"/>
                  </a:cxn>
                  <a:cxn ang="0">
                    <a:pos x="67" y="11"/>
                  </a:cxn>
                  <a:cxn ang="0">
                    <a:pos x="85" y="24"/>
                  </a:cxn>
                  <a:cxn ang="0">
                    <a:pos x="102" y="40"/>
                  </a:cxn>
                  <a:cxn ang="0">
                    <a:pos x="121" y="61"/>
                  </a:cxn>
                  <a:cxn ang="0">
                    <a:pos x="138" y="84"/>
                  </a:cxn>
                  <a:cxn ang="0">
                    <a:pos x="154" y="110"/>
                  </a:cxn>
                  <a:cxn ang="0">
                    <a:pos x="167" y="136"/>
                  </a:cxn>
                  <a:cxn ang="0">
                    <a:pos x="177" y="163"/>
                  </a:cxn>
                  <a:cxn ang="0">
                    <a:pos x="183" y="188"/>
                  </a:cxn>
                  <a:cxn ang="0">
                    <a:pos x="185" y="210"/>
                  </a:cxn>
                  <a:cxn ang="0">
                    <a:pos x="185" y="229"/>
                  </a:cxn>
                  <a:cxn ang="0">
                    <a:pos x="182" y="245"/>
                  </a:cxn>
                  <a:cxn ang="0">
                    <a:pos x="174" y="257"/>
                  </a:cxn>
                  <a:cxn ang="0">
                    <a:pos x="163" y="265"/>
                  </a:cxn>
                  <a:cxn ang="0">
                    <a:pos x="150" y="266"/>
                  </a:cxn>
                  <a:cxn ang="0">
                    <a:pos x="134" y="263"/>
                  </a:cxn>
                  <a:cxn ang="0">
                    <a:pos x="118" y="255"/>
                  </a:cxn>
                  <a:cxn ang="0">
                    <a:pos x="100" y="241"/>
                  </a:cxn>
                  <a:cxn ang="0">
                    <a:pos x="83" y="226"/>
                  </a:cxn>
                  <a:cxn ang="0">
                    <a:pos x="65" y="205"/>
                  </a:cxn>
                  <a:cxn ang="0">
                    <a:pos x="49" y="182"/>
                  </a:cxn>
                  <a:cxn ang="0">
                    <a:pos x="33" y="156"/>
                  </a:cxn>
                  <a:cxn ang="0">
                    <a:pos x="19" y="129"/>
                  </a:cxn>
                  <a:cxn ang="0">
                    <a:pos x="10" y="102"/>
                  </a:cxn>
                  <a:cxn ang="0">
                    <a:pos x="2" y="78"/>
                  </a:cxn>
                  <a:cxn ang="0">
                    <a:pos x="0" y="56"/>
                  </a:cxn>
                  <a:cxn ang="0">
                    <a:pos x="0" y="36"/>
                  </a:cxn>
                  <a:cxn ang="0">
                    <a:pos x="3" y="20"/>
                  </a:cxn>
                  <a:cxn ang="0">
                    <a:pos x="11" y="8"/>
                  </a:cxn>
                  <a:cxn ang="0">
                    <a:pos x="22" y="1"/>
                  </a:cxn>
                  <a:cxn ang="0">
                    <a:pos x="35" y="0"/>
                  </a:cxn>
                </a:cxnLst>
                <a:rect l="0" t="0" r="r" b="b"/>
                <a:pathLst>
                  <a:path w="185" h="266">
                    <a:moveTo>
                      <a:pt x="35" y="0"/>
                    </a:moveTo>
                    <a:lnTo>
                      <a:pt x="51" y="2"/>
                    </a:lnTo>
                    <a:lnTo>
                      <a:pt x="67" y="11"/>
                    </a:lnTo>
                    <a:lnTo>
                      <a:pt x="85" y="24"/>
                    </a:lnTo>
                    <a:lnTo>
                      <a:pt x="102" y="40"/>
                    </a:lnTo>
                    <a:lnTo>
                      <a:pt x="121" y="61"/>
                    </a:lnTo>
                    <a:lnTo>
                      <a:pt x="138" y="84"/>
                    </a:lnTo>
                    <a:lnTo>
                      <a:pt x="154" y="110"/>
                    </a:lnTo>
                    <a:lnTo>
                      <a:pt x="167" y="136"/>
                    </a:lnTo>
                    <a:lnTo>
                      <a:pt x="177" y="163"/>
                    </a:lnTo>
                    <a:lnTo>
                      <a:pt x="183" y="188"/>
                    </a:lnTo>
                    <a:lnTo>
                      <a:pt x="185" y="210"/>
                    </a:lnTo>
                    <a:lnTo>
                      <a:pt x="185" y="229"/>
                    </a:lnTo>
                    <a:lnTo>
                      <a:pt x="182" y="245"/>
                    </a:lnTo>
                    <a:lnTo>
                      <a:pt x="174" y="257"/>
                    </a:lnTo>
                    <a:lnTo>
                      <a:pt x="163" y="265"/>
                    </a:lnTo>
                    <a:lnTo>
                      <a:pt x="150" y="266"/>
                    </a:lnTo>
                    <a:lnTo>
                      <a:pt x="134" y="263"/>
                    </a:lnTo>
                    <a:lnTo>
                      <a:pt x="118" y="255"/>
                    </a:lnTo>
                    <a:lnTo>
                      <a:pt x="100" y="241"/>
                    </a:lnTo>
                    <a:lnTo>
                      <a:pt x="83" y="226"/>
                    </a:lnTo>
                    <a:lnTo>
                      <a:pt x="65" y="205"/>
                    </a:lnTo>
                    <a:lnTo>
                      <a:pt x="49" y="182"/>
                    </a:lnTo>
                    <a:lnTo>
                      <a:pt x="33" y="156"/>
                    </a:lnTo>
                    <a:lnTo>
                      <a:pt x="19" y="129"/>
                    </a:lnTo>
                    <a:lnTo>
                      <a:pt x="10" y="102"/>
                    </a:lnTo>
                    <a:lnTo>
                      <a:pt x="2" y="78"/>
                    </a:lnTo>
                    <a:lnTo>
                      <a:pt x="0" y="56"/>
                    </a:lnTo>
                    <a:lnTo>
                      <a:pt x="0" y="36"/>
                    </a:lnTo>
                    <a:lnTo>
                      <a:pt x="3" y="20"/>
                    </a:lnTo>
                    <a:lnTo>
                      <a:pt x="11" y="8"/>
                    </a:lnTo>
                    <a:lnTo>
                      <a:pt x="22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 16"/>
              <p:cNvSpPr>
                <a:spLocks/>
              </p:cNvSpPr>
              <p:nvPr/>
            </p:nvSpPr>
            <p:spPr bwMode="auto">
              <a:xfrm>
                <a:off x="1424578" y="5005314"/>
                <a:ext cx="126476" cy="180873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53" y="4"/>
                  </a:cxn>
                  <a:cxn ang="0">
                    <a:pos x="69" y="11"/>
                  </a:cxn>
                  <a:cxn ang="0">
                    <a:pos x="87" y="24"/>
                  </a:cxn>
                  <a:cxn ang="0">
                    <a:pos x="104" y="40"/>
                  </a:cxn>
                  <a:cxn ang="0">
                    <a:pos x="122" y="61"/>
                  </a:cxn>
                  <a:cxn ang="0">
                    <a:pos x="140" y="84"/>
                  </a:cxn>
                  <a:cxn ang="0">
                    <a:pos x="155" y="110"/>
                  </a:cxn>
                  <a:cxn ang="0">
                    <a:pos x="169" y="137"/>
                  </a:cxn>
                  <a:cxn ang="0">
                    <a:pos x="179" y="164"/>
                  </a:cxn>
                  <a:cxn ang="0">
                    <a:pos x="185" y="188"/>
                  </a:cxn>
                  <a:cxn ang="0">
                    <a:pos x="187" y="210"/>
                  </a:cxn>
                  <a:cxn ang="0">
                    <a:pos x="187" y="230"/>
                  </a:cxn>
                  <a:cxn ang="0">
                    <a:pos x="184" y="245"/>
                  </a:cxn>
                  <a:cxn ang="0">
                    <a:pos x="176" y="258"/>
                  </a:cxn>
                  <a:cxn ang="0">
                    <a:pos x="165" y="265"/>
                  </a:cxn>
                  <a:cxn ang="0">
                    <a:pos x="152" y="266"/>
                  </a:cxn>
                  <a:cxn ang="0">
                    <a:pos x="136" y="264"/>
                  </a:cxn>
                  <a:cxn ang="0">
                    <a:pos x="119" y="255"/>
                  </a:cxn>
                  <a:cxn ang="0">
                    <a:pos x="102" y="242"/>
                  </a:cxn>
                  <a:cxn ang="0">
                    <a:pos x="83" y="226"/>
                  </a:cxn>
                  <a:cxn ang="0">
                    <a:pos x="66" y="205"/>
                  </a:cxn>
                  <a:cxn ang="0">
                    <a:pos x="49" y="182"/>
                  </a:cxn>
                  <a:cxn ang="0">
                    <a:pos x="33" y="156"/>
                  </a:cxn>
                  <a:cxn ang="0">
                    <a:pos x="20" y="129"/>
                  </a:cxn>
                  <a:cxn ang="0">
                    <a:pos x="10" y="102"/>
                  </a:cxn>
                  <a:cxn ang="0">
                    <a:pos x="4" y="78"/>
                  </a:cxn>
                  <a:cxn ang="0">
                    <a:pos x="0" y="56"/>
                  </a:cxn>
                  <a:cxn ang="0">
                    <a:pos x="1" y="36"/>
                  </a:cxn>
                  <a:cxn ang="0">
                    <a:pos x="5" y="21"/>
                  </a:cxn>
                  <a:cxn ang="0">
                    <a:pos x="12" y="10"/>
                  </a:cxn>
                  <a:cxn ang="0">
                    <a:pos x="23" y="2"/>
                  </a:cxn>
                  <a:cxn ang="0">
                    <a:pos x="37" y="0"/>
                  </a:cxn>
                </a:cxnLst>
                <a:rect l="0" t="0" r="r" b="b"/>
                <a:pathLst>
                  <a:path w="187" h="266">
                    <a:moveTo>
                      <a:pt x="37" y="0"/>
                    </a:moveTo>
                    <a:lnTo>
                      <a:pt x="53" y="4"/>
                    </a:lnTo>
                    <a:lnTo>
                      <a:pt x="69" y="11"/>
                    </a:lnTo>
                    <a:lnTo>
                      <a:pt x="87" y="24"/>
                    </a:lnTo>
                    <a:lnTo>
                      <a:pt x="104" y="40"/>
                    </a:lnTo>
                    <a:lnTo>
                      <a:pt x="122" y="61"/>
                    </a:lnTo>
                    <a:lnTo>
                      <a:pt x="140" y="84"/>
                    </a:lnTo>
                    <a:lnTo>
                      <a:pt x="155" y="110"/>
                    </a:lnTo>
                    <a:lnTo>
                      <a:pt x="169" y="137"/>
                    </a:lnTo>
                    <a:lnTo>
                      <a:pt x="179" y="164"/>
                    </a:lnTo>
                    <a:lnTo>
                      <a:pt x="185" y="188"/>
                    </a:lnTo>
                    <a:lnTo>
                      <a:pt x="187" y="210"/>
                    </a:lnTo>
                    <a:lnTo>
                      <a:pt x="187" y="230"/>
                    </a:lnTo>
                    <a:lnTo>
                      <a:pt x="184" y="245"/>
                    </a:lnTo>
                    <a:lnTo>
                      <a:pt x="176" y="258"/>
                    </a:lnTo>
                    <a:lnTo>
                      <a:pt x="165" y="265"/>
                    </a:lnTo>
                    <a:lnTo>
                      <a:pt x="152" y="266"/>
                    </a:lnTo>
                    <a:lnTo>
                      <a:pt x="136" y="264"/>
                    </a:lnTo>
                    <a:lnTo>
                      <a:pt x="119" y="255"/>
                    </a:lnTo>
                    <a:lnTo>
                      <a:pt x="102" y="242"/>
                    </a:lnTo>
                    <a:lnTo>
                      <a:pt x="83" y="226"/>
                    </a:lnTo>
                    <a:lnTo>
                      <a:pt x="66" y="205"/>
                    </a:lnTo>
                    <a:lnTo>
                      <a:pt x="49" y="182"/>
                    </a:lnTo>
                    <a:lnTo>
                      <a:pt x="33" y="156"/>
                    </a:lnTo>
                    <a:lnTo>
                      <a:pt x="20" y="129"/>
                    </a:lnTo>
                    <a:lnTo>
                      <a:pt x="10" y="102"/>
                    </a:lnTo>
                    <a:lnTo>
                      <a:pt x="4" y="78"/>
                    </a:lnTo>
                    <a:lnTo>
                      <a:pt x="0" y="56"/>
                    </a:lnTo>
                    <a:lnTo>
                      <a:pt x="1" y="36"/>
                    </a:lnTo>
                    <a:lnTo>
                      <a:pt x="5" y="21"/>
                    </a:lnTo>
                    <a:lnTo>
                      <a:pt x="12" y="10"/>
                    </a:lnTo>
                    <a:lnTo>
                      <a:pt x="23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Freeform 17"/>
              <p:cNvSpPr>
                <a:spLocks/>
              </p:cNvSpPr>
              <p:nvPr/>
            </p:nvSpPr>
            <p:spPr bwMode="auto">
              <a:xfrm>
                <a:off x="1092750" y="4665327"/>
                <a:ext cx="126476" cy="182233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51" y="4"/>
                  </a:cxn>
                  <a:cxn ang="0">
                    <a:pos x="68" y="12"/>
                  </a:cxn>
                  <a:cxn ang="0">
                    <a:pos x="85" y="25"/>
                  </a:cxn>
                  <a:cxn ang="0">
                    <a:pos x="104" y="42"/>
                  </a:cxn>
                  <a:cxn ang="0">
                    <a:pos x="122" y="61"/>
                  </a:cxn>
                  <a:cxn ang="0">
                    <a:pos x="138" y="84"/>
                  </a:cxn>
                  <a:cxn ang="0">
                    <a:pos x="154" y="111"/>
                  </a:cxn>
                  <a:cxn ang="0">
                    <a:pos x="167" y="138"/>
                  </a:cxn>
                  <a:cxn ang="0">
                    <a:pos x="177" y="164"/>
                  </a:cxn>
                  <a:cxn ang="0">
                    <a:pos x="184" y="188"/>
                  </a:cxn>
                  <a:cxn ang="0">
                    <a:pos x="187" y="210"/>
                  </a:cxn>
                  <a:cxn ang="0">
                    <a:pos x="187" y="230"/>
                  </a:cxn>
                  <a:cxn ang="0">
                    <a:pos x="183" y="246"/>
                  </a:cxn>
                  <a:cxn ang="0">
                    <a:pos x="176" y="258"/>
                  </a:cxn>
                  <a:cxn ang="0">
                    <a:pos x="165" y="265"/>
                  </a:cxn>
                  <a:cxn ang="0">
                    <a:pos x="151" y="268"/>
                  </a:cxn>
                  <a:cxn ang="0">
                    <a:pos x="135" y="264"/>
                  </a:cxn>
                  <a:cxn ang="0">
                    <a:pos x="118" y="255"/>
                  </a:cxn>
                  <a:cxn ang="0">
                    <a:pos x="101" y="243"/>
                  </a:cxn>
                  <a:cxn ang="0">
                    <a:pos x="83" y="226"/>
                  </a:cxn>
                  <a:cxn ang="0">
                    <a:pos x="66" y="207"/>
                  </a:cxn>
                  <a:cxn ang="0">
                    <a:pos x="49" y="183"/>
                  </a:cxn>
                  <a:cxn ang="0">
                    <a:pos x="33" y="157"/>
                  </a:cxn>
                  <a:cxn ang="0">
                    <a:pos x="19" y="130"/>
                  </a:cxn>
                  <a:cxn ang="0">
                    <a:pos x="10" y="103"/>
                  </a:cxn>
                  <a:cxn ang="0">
                    <a:pos x="3" y="78"/>
                  </a:cxn>
                  <a:cxn ang="0">
                    <a:pos x="0" y="56"/>
                  </a:cxn>
                  <a:cxn ang="0">
                    <a:pos x="1" y="37"/>
                  </a:cxn>
                  <a:cxn ang="0">
                    <a:pos x="5" y="21"/>
                  </a:cxn>
                  <a:cxn ang="0">
                    <a:pos x="11" y="10"/>
                  </a:cxn>
                  <a:cxn ang="0">
                    <a:pos x="22" y="3"/>
                  </a:cxn>
                  <a:cxn ang="0">
                    <a:pos x="35" y="0"/>
                  </a:cxn>
                </a:cxnLst>
                <a:rect l="0" t="0" r="r" b="b"/>
                <a:pathLst>
                  <a:path w="187" h="268">
                    <a:moveTo>
                      <a:pt x="35" y="0"/>
                    </a:moveTo>
                    <a:lnTo>
                      <a:pt x="51" y="4"/>
                    </a:lnTo>
                    <a:lnTo>
                      <a:pt x="68" y="12"/>
                    </a:lnTo>
                    <a:lnTo>
                      <a:pt x="85" y="25"/>
                    </a:lnTo>
                    <a:lnTo>
                      <a:pt x="104" y="42"/>
                    </a:lnTo>
                    <a:lnTo>
                      <a:pt x="122" y="61"/>
                    </a:lnTo>
                    <a:lnTo>
                      <a:pt x="138" y="84"/>
                    </a:lnTo>
                    <a:lnTo>
                      <a:pt x="154" y="111"/>
                    </a:lnTo>
                    <a:lnTo>
                      <a:pt x="167" y="138"/>
                    </a:lnTo>
                    <a:lnTo>
                      <a:pt x="177" y="164"/>
                    </a:lnTo>
                    <a:lnTo>
                      <a:pt x="184" y="188"/>
                    </a:lnTo>
                    <a:lnTo>
                      <a:pt x="187" y="210"/>
                    </a:lnTo>
                    <a:lnTo>
                      <a:pt x="187" y="230"/>
                    </a:lnTo>
                    <a:lnTo>
                      <a:pt x="183" y="246"/>
                    </a:lnTo>
                    <a:lnTo>
                      <a:pt x="176" y="258"/>
                    </a:lnTo>
                    <a:lnTo>
                      <a:pt x="165" y="265"/>
                    </a:lnTo>
                    <a:lnTo>
                      <a:pt x="151" y="268"/>
                    </a:lnTo>
                    <a:lnTo>
                      <a:pt x="135" y="264"/>
                    </a:lnTo>
                    <a:lnTo>
                      <a:pt x="118" y="255"/>
                    </a:lnTo>
                    <a:lnTo>
                      <a:pt x="101" y="243"/>
                    </a:lnTo>
                    <a:lnTo>
                      <a:pt x="83" y="226"/>
                    </a:lnTo>
                    <a:lnTo>
                      <a:pt x="66" y="207"/>
                    </a:lnTo>
                    <a:lnTo>
                      <a:pt x="49" y="183"/>
                    </a:lnTo>
                    <a:lnTo>
                      <a:pt x="33" y="157"/>
                    </a:lnTo>
                    <a:lnTo>
                      <a:pt x="19" y="130"/>
                    </a:lnTo>
                    <a:lnTo>
                      <a:pt x="10" y="103"/>
                    </a:lnTo>
                    <a:lnTo>
                      <a:pt x="3" y="78"/>
                    </a:lnTo>
                    <a:lnTo>
                      <a:pt x="0" y="56"/>
                    </a:lnTo>
                    <a:lnTo>
                      <a:pt x="1" y="37"/>
                    </a:lnTo>
                    <a:lnTo>
                      <a:pt x="5" y="21"/>
                    </a:lnTo>
                    <a:lnTo>
                      <a:pt x="11" y="10"/>
                    </a:lnTo>
                    <a:lnTo>
                      <a:pt x="22" y="3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Freeform 33"/>
              <p:cNvSpPr>
                <a:spLocks noEditPoints="1"/>
              </p:cNvSpPr>
              <p:nvPr/>
            </p:nvSpPr>
            <p:spPr bwMode="auto">
              <a:xfrm>
                <a:off x="1099549" y="4143107"/>
                <a:ext cx="1291953" cy="1189955"/>
              </a:xfrm>
              <a:custGeom>
                <a:avLst/>
                <a:gdLst/>
                <a:ahLst/>
                <a:cxnLst>
                  <a:cxn ang="0">
                    <a:pos x="946" y="723"/>
                  </a:cxn>
                  <a:cxn ang="0">
                    <a:pos x="942" y="726"/>
                  </a:cxn>
                  <a:cxn ang="0">
                    <a:pos x="865" y="746"/>
                  </a:cxn>
                  <a:cxn ang="0">
                    <a:pos x="799" y="745"/>
                  </a:cxn>
                  <a:cxn ang="0">
                    <a:pos x="762" y="738"/>
                  </a:cxn>
                  <a:cxn ang="0">
                    <a:pos x="742" y="728"/>
                  </a:cxn>
                  <a:cxn ang="0">
                    <a:pos x="734" y="734"/>
                  </a:cxn>
                  <a:cxn ang="0">
                    <a:pos x="769" y="785"/>
                  </a:cxn>
                  <a:cxn ang="0">
                    <a:pos x="790" y="809"/>
                  </a:cxn>
                  <a:cxn ang="0">
                    <a:pos x="807" y="850"/>
                  </a:cxn>
                  <a:cxn ang="0">
                    <a:pos x="830" y="869"/>
                  </a:cxn>
                  <a:cxn ang="0">
                    <a:pos x="856" y="850"/>
                  </a:cxn>
                  <a:cxn ang="0">
                    <a:pos x="920" y="768"/>
                  </a:cxn>
                  <a:cxn ang="0">
                    <a:pos x="955" y="734"/>
                  </a:cxn>
                  <a:cxn ang="0">
                    <a:pos x="959" y="722"/>
                  </a:cxn>
                  <a:cxn ang="0">
                    <a:pos x="6" y="2"/>
                  </a:cxn>
                  <a:cxn ang="0">
                    <a:pos x="37" y="27"/>
                  </a:cxn>
                  <a:cxn ang="0">
                    <a:pos x="69" y="55"/>
                  </a:cxn>
                  <a:cxn ang="0">
                    <a:pos x="701" y="650"/>
                  </a:cxn>
                  <a:cxn ang="0">
                    <a:pos x="810" y="696"/>
                  </a:cxn>
                  <a:cxn ang="0">
                    <a:pos x="905" y="701"/>
                  </a:cxn>
                  <a:cxn ang="0">
                    <a:pos x="979" y="682"/>
                  </a:cxn>
                  <a:cxn ang="0">
                    <a:pos x="1017" y="662"/>
                  </a:cxn>
                  <a:cxn ang="0">
                    <a:pos x="1824" y="241"/>
                  </a:cxn>
                  <a:cxn ang="0">
                    <a:pos x="1879" y="217"/>
                  </a:cxn>
                  <a:cxn ang="0">
                    <a:pos x="1899" y="215"/>
                  </a:cxn>
                  <a:cxn ang="0">
                    <a:pos x="1885" y="233"/>
                  </a:cxn>
                  <a:cxn ang="0">
                    <a:pos x="1848" y="261"/>
                  </a:cxn>
                  <a:cxn ang="0">
                    <a:pos x="1816" y="283"/>
                  </a:cxn>
                  <a:cxn ang="0">
                    <a:pos x="1080" y="707"/>
                  </a:cxn>
                  <a:cxn ang="0">
                    <a:pos x="956" y="789"/>
                  </a:cxn>
                  <a:cxn ang="0">
                    <a:pos x="888" y="866"/>
                  </a:cxn>
                  <a:cxn ang="0">
                    <a:pos x="858" y="925"/>
                  </a:cxn>
                  <a:cxn ang="0">
                    <a:pos x="852" y="955"/>
                  </a:cxn>
                  <a:cxn ang="0">
                    <a:pos x="825" y="1691"/>
                  </a:cxn>
                  <a:cxn ang="0">
                    <a:pos x="814" y="1741"/>
                  </a:cxn>
                  <a:cxn ang="0">
                    <a:pos x="805" y="1746"/>
                  </a:cxn>
                  <a:cxn ang="0">
                    <a:pos x="796" y="1712"/>
                  </a:cxn>
                  <a:cxn ang="0">
                    <a:pos x="792" y="1677"/>
                  </a:cxn>
                  <a:cxn ang="0">
                    <a:pos x="780" y="888"/>
                  </a:cxn>
                  <a:cxn ang="0">
                    <a:pos x="739" y="793"/>
                  </a:cxn>
                  <a:cxn ang="0">
                    <a:pos x="689" y="717"/>
                  </a:cxn>
                  <a:cxn ang="0">
                    <a:pos x="645" y="666"/>
                  </a:cxn>
                  <a:cxn ang="0">
                    <a:pos x="31" y="45"/>
                  </a:cxn>
                  <a:cxn ang="0">
                    <a:pos x="3" y="10"/>
                  </a:cxn>
                  <a:cxn ang="0">
                    <a:pos x="1" y="0"/>
                  </a:cxn>
                </a:cxnLst>
                <a:rect l="0" t="0" r="r" b="b"/>
                <a:pathLst>
                  <a:path w="1899" h="1749">
                    <a:moveTo>
                      <a:pt x="953" y="722"/>
                    </a:moveTo>
                    <a:lnTo>
                      <a:pt x="949" y="723"/>
                    </a:lnTo>
                    <a:lnTo>
                      <a:pt x="946" y="723"/>
                    </a:lnTo>
                    <a:lnTo>
                      <a:pt x="944" y="724"/>
                    </a:lnTo>
                    <a:lnTo>
                      <a:pt x="943" y="726"/>
                    </a:lnTo>
                    <a:lnTo>
                      <a:pt x="942" y="726"/>
                    </a:lnTo>
                    <a:lnTo>
                      <a:pt x="916" y="737"/>
                    </a:lnTo>
                    <a:lnTo>
                      <a:pt x="889" y="743"/>
                    </a:lnTo>
                    <a:lnTo>
                      <a:pt x="865" y="746"/>
                    </a:lnTo>
                    <a:lnTo>
                      <a:pt x="840" y="748"/>
                    </a:lnTo>
                    <a:lnTo>
                      <a:pt x="818" y="746"/>
                    </a:lnTo>
                    <a:lnTo>
                      <a:pt x="799" y="745"/>
                    </a:lnTo>
                    <a:lnTo>
                      <a:pt x="783" y="741"/>
                    </a:lnTo>
                    <a:lnTo>
                      <a:pt x="770" y="739"/>
                    </a:lnTo>
                    <a:lnTo>
                      <a:pt x="762" y="738"/>
                    </a:lnTo>
                    <a:lnTo>
                      <a:pt x="759" y="737"/>
                    </a:lnTo>
                    <a:lnTo>
                      <a:pt x="750" y="730"/>
                    </a:lnTo>
                    <a:lnTo>
                      <a:pt x="742" y="728"/>
                    </a:lnTo>
                    <a:lnTo>
                      <a:pt x="737" y="727"/>
                    </a:lnTo>
                    <a:lnTo>
                      <a:pt x="734" y="729"/>
                    </a:lnTo>
                    <a:lnTo>
                      <a:pt x="734" y="734"/>
                    </a:lnTo>
                    <a:lnTo>
                      <a:pt x="737" y="743"/>
                    </a:lnTo>
                    <a:lnTo>
                      <a:pt x="744" y="752"/>
                    </a:lnTo>
                    <a:lnTo>
                      <a:pt x="769" y="785"/>
                    </a:lnTo>
                    <a:lnTo>
                      <a:pt x="778" y="795"/>
                    </a:lnTo>
                    <a:lnTo>
                      <a:pt x="785" y="804"/>
                    </a:lnTo>
                    <a:lnTo>
                      <a:pt x="790" y="809"/>
                    </a:lnTo>
                    <a:lnTo>
                      <a:pt x="791" y="811"/>
                    </a:lnTo>
                    <a:lnTo>
                      <a:pt x="799" y="834"/>
                    </a:lnTo>
                    <a:lnTo>
                      <a:pt x="807" y="850"/>
                    </a:lnTo>
                    <a:lnTo>
                      <a:pt x="814" y="861"/>
                    </a:lnTo>
                    <a:lnTo>
                      <a:pt x="823" y="867"/>
                    </a:lnTo>
                    <a:lnTo>
                      <a:pt x="830" y="869"/>
                    </a:lnTo>
                    <a:lnTo>
                      <a:pt x="840" y="866"/>
                    </a:lnTo>
                    <a:lnTo>
                      <a:pt x="849" y="859"/>
                    </a:lnTo>
                    <a:lnTo>
                      <a:pt x="856" y="850"/>
                    </a:lnTo>
                    <a:lnTo>
                      <a:pt x="862" y="842"/>
                    </a:lnTo>
                    <a:lnTo>
                      <a:pt x="867" y="832"/>
                    </a:lnTo>
                    <a:lnTo>
                      <a:pt x="920" y="768"/>
                    </a:lnTo>
                    <a:lnTo>
                      <a:pt x="937" y="754"/>
                    </a:lnTo>
                    <a:lnTo>
                      <a:pt x="948" y="741"/>
                    </a:lnTo>
                    <a:lnTo>
                      <a:pt x="955" y="734"/>
                    </a:lnTo>
                    <a:lnTo>
                      <a:pt x="959" y="728"/>
                    </a:lnTo>
                    <a:lnTo>
                      <a:pt x="960" y="724"/>
                    </a:lnTo>
                    <a:lnTo>
                      <a:pt x="959" y="722"/>
                    </a:lnTo>
                    <a:lnTo>
                      <a:pt x="953" y="722"/>
                    </a:lnTo>
                    <a:close/>
                    <a:moveTo>
                      <a:pt x="1" y="0"/>
                    </a:moveTo>
                    <a:lnTo>
                      <a:pt x="6" y="2"/>
                    </a:lnTo>
                    <a:lnTo>
                      <a:pt x="14" y="8"/>
                    </a:lnTo>
                    <a:lnTo>
                      <a:pt x="25" y="16"/>
                    </a:lnTo>
                    <a:lnTo>
                      <a:pt x="37" y="27"/>
                    </a:lnTo>
                    <a:lnTo>
                      <a:pt x="48" y="37"/>
                    </a:lnTo>
                    <a:lnTo>
                      <a:pt x="59" y="48"/>
                    </a:lnTo>
                    <a:lnTo>
                      <a:pt x="69" y="55"/>
                    </a:lnTo>
                    <a:lnTo>
                      <a:pt x="78" y="63"/>
                    </a:lnTo>
                    <a:lnTo>
                      <a:pt x="662" y="623"/>
                    </a:lnTo>
                    <a:lnTo>
                      <a:pt x="701" y="650"/>
                    </a:lnTo>
                    <a:lnTo>
                      <a:pt x="739" y="671"/>
                    </a:lnTo>
                    <a:lnTo>
                      <a:pt x="775" y="686"/>
                    </a:lnTo>
                    <a:lnTo>
                      <a:pt x="810" y="696"/>
                    </a:lnTo>
                    <a:lnTo>
                      <a:pt x="843" y="702"/>
                    </a:lnTo>
                    <a:lnTo>
                      <a:pt x="873" y="704"/>
                    </a:lnTo>
                    <a:lnTo>
                      <a:pt x="905" y="701"/>
                    </a:lnTo>
                    <a:lnTo>
                      <a:pt x="934" y="696"/>
                    </a:lnTo>
                    <a:lnTo>
                      <a:pt x="959" y="690"/>
                    </a:lnTo>
                    <a:lnTo>
                      <a:pt x="979" y="682"/>
                    </a:lnTo>
                    <a:lnTo>
                      <a:pt x="997" y="673"/>
                    </a:lnTo>
                    <a:lnTo>
                      <a:pt x="1010" y="667"/>
                    </a:lnTo>
                    <a:lnTo>
                      <a:pt x="1017" y="662"/>
                    </a:lnTo>
                    <a:lnTo>
                      <a:pt x="1020" y="660"/>
                    </a:lnTo>
                    <a:lnTo>
                      <a:pt x="1796" y="254"/>
                    </a:lnTo>
                    <a:lnTo>
                      <a:pt x="1824" y="241"/>
                    </a:lnTo>
                    <a:lnTo>
                      <a:pt x="1847" y="231"/>
                    </a:lnTo>
                    <a:lnTo>
                      <a:pt x="1865" y="222"/>
                    </a:lnTo>
                    <a:lnTo>
                      <a:pt x="1879" y="217"/>
                    </a:lnTo>
                    <a:lnTo>
                      <a:pt x="1890" y="215"/>
                    </a:lnTo>
                    <a:lnTo>
                      <a:pt x="1896" y="214"/>
                    </a:lnTo>
                    <a:lnTo>
                      <a:pt x="1899" y="215"/>
                    </a:lnTo>
                    <a:lnTo>
                      <a:pt x="1898" y="220"/>
                    </a:lnTo>
                    <a:lnTo>
                      <a:pt x="1893" y="226"/>
                    </a:lnTo>
                    <a:lnTo>
                      <a:pt x="1885" y="233"/>
                    </a:lnTo>
                    <a:lnTo>
                      <a:pt x="1874" y="242"/>
                    </a:lnTo>
                    <a:lnTo>
                      <a:pt x="1862" y="252"/>
                    </a:lnTo>
                    <a:lnTo>
                      <a:pt x="1848" y="261"/>
                    </a:lnTo>
                    <a:lnTo>
                      <a:pt x="1836" y="270"/>
                    </a:lnTo>
                    <a:lnTo>
                      <a:pt x="1825" y="277"/>
                    </a:lnTo>
                    <a:lnTo>
                      <a:pt x="1816" y="283"/>
                    </a:lnTo>
                    <a:lnTo>
                      <a:pt x="1810" y="288"/>
                    </a:lnTo>
                    <a:lnTo>
                      <a:pt x="1808" y="289"/>
                    </a:lnTo>
                    <a:lnTo>
                      <a:pt x="1080" y="707"/>
                    </a:lnTo>
                    <a:lnTo>
                      <a:pt x="1031" y="735"/>
                    </a:lnTo>
                    <a:lnTo>
                      <a:pt x="990" y="762"/>
                    </a:lnTo>
                    <a:lnTo>
                      <a:pt x="956" y="789"/>
                    </a:lnTo>
                    <a:lnTo>
                      <a:pt x="928" y="816"/>
                    </a:lnTo>
                    <a:lnTo>
                      <a:pt x="905" y="842"/>
                    </a:lnTo>
                    <a:lnTo>
                      <a:pt x="888" y="866"/>
                    </a:lnTo>
                    <a:lnTo>
                      <a:pt x="874" y="888"/>
                    </a:lnTo>
                    <a:lnTo>
                      <a:pt x="866" y="908"/>
                    </a:lnTo>
                    <a:lnTo>
                      <a:pt x="858" y="925"/>
                    </a:lnTo>
                    <a:lnTo>
                      <a:pt x="855" y="938"/>
                    </a:lnTo>
                    <a:lnTo>
                      <a:pt x="854" y="949"/>
                    </a:lnTo>
                    <a:lnTo>
                      <a:pt x="852" y="955"/>
                    </a:lnTo>
                    <a:lnTo>
                      <a:pt x="852" y="958"/>
                    </a:lnTo>
                    <a:lnTo>
                      <a:pt x="829" y="1661"/>
                    </a:lnTo>
                    <a:lnTo>
                      <a:pt x="825" y="1691"/>
                    </a:lnTo>
                    <a:lnTo>
                      <a:pt x="821" y="1714"/>
                    </a:lnTo>
                    <a:lnTo>
                      <a:pt x="817" y="1730"/>
                    </a:lnTo>
                    <a:lnTo>
                      <a:pt x="814" y="1741"/>
                    </a:lnTo>
                    <a:lnTo>
                      <a:pt x="811" y="1747"/>
                    </a:lnTo>
                    <a:lnTo>
                      <a:pt x="808" y="1749"/>
                    </a:lnTo>
                    <a:lnTo>
                      <a:pt x="805" y="1746"/>
                    </a:lnTo>
                    <a:lnTo>
                      <a:pt x="801" y="1737"/>
                    </a:lnTo>
                    <a:lnTo>
                      <a:pt x="799" y="1725"/>
                    </a:lnTo>
                    <a:lnTo>
                      <a:pt x="796" y="1712"/>
                    </a:lnTo>
                    <a:lnTo>
                      <a:pt x="795" y="1698"/>
                    </a:lnTo>
                    <a:lnTo>
                      <a:pt x="794" y="1686"/>
                    </a:lnTo>
                    <a:lnTo>
                      <a:pt x="792" y="1677"/>
                    </a:lnTo>
                    <a:lnTo>
                      <a:pt x="792" y="958"/>
                    </a:lnTo>
                    <a:lnTo>
                      <a:pt x="788" y="922"/>
                    </a:lnTo>
                    <a:lnTo>
                      <a:pt x="780" y="888"/>
                    </a:lnTo>
                    <a:lnTo>
                      <a:pt x="768" y="855"/>
                    </a:lnTo>
                    <a:lnTo>
                      <a:pt x="755" y="823"/>
                    </a:lnTo>
                    <a:lnTo>
                      <a:pt x="739" y="793"/>
                    </a:lnTo>
                    <a:lnTo>
                      <a:pt x="723" y="766"/>
                    </a:lnTo>
                    <a:lnTo>
                      <a:pt x="706" y="740"/>
                    </a:lnTo>
                    <a:lnTo>
                      <a:pt x="689" y="717"/>
                    </a:lnTo>
                    <a:lnTo>
                      <a:pt x="672" y="696"/>
                    </a:lnTo>
                    <a:lnTo>
                      <a:pt x="657" y="679"/>
                    </a:lnTo>
                    <a:lnTo>
                      <a:pt x="645" y="666"/>
                    </a:lnTo>
                    <a:lnTo>
                      <a:pt x="65" y="87"/>
                    </a:lnTo>
                    <a:lnTo>
                      <a:pt x="46" y="63"/>
                    </a:lnTo>
                    <a:lnTo>
                      <a:pt x="31" y="45"/>
                    </a:lnTo>
                    <a:lnTo>
                      <a:pt x="19" y="30"/>
                    </a:lnTo>
                    <a:lnTo>
                      <a:pt x="9" y="18"/>
                    </a:lnTo>
                    <a:lnTo>
                      <a:pt x="3" y="10"/>
                    </a:lnTo>
                    <a:lnTo>
                      <a:pt x="1" y="4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reeform 39"/>
              <p:cNvSpPr>
                <a:spLocks/>
              </p:cNvSpPr>
              <p:nvPr/>
            </p:nvSpPr>
            <p:spPr bwMode="auto">
              <a:xfrm>
                <a:off x="1598652" y="4634048"/>
                <a:ext cx="153675" cy="100636"/>
              </a:xfrm>
              <a:custGeom>
                <a:avLst/>
                <a:gdLst/>
                <a:ahLst/>
                <a:cxnLst>
                  <a:cxn ang="0">
                    <a:pos x="219" y="0"/>
                  </a:cxn>
                  <a:cxn ang="0">
                    <a:pos x="225" y="0"/>
                  </a:cxn>
                  <a:cxn ang="0">
                    <a:pos x="226" y="2"/>
                  </a:cxn>
                  <a:cxn ang="0">
                    <a:pos x="225" y="6"/>
                  </a:cxn>
                  <a:cxn ang="0">
                    <a:pos x="221" y="12"/>
                  </a:cxn>
                  <a:cxn ang="0">
                    <a:pos x="214" y="19"/>
                  </a:cxn>
                  <a:cxn ang="0">
                    <a:pos x="203" y="32"/>
                  </a:cxn>
                  <a:cxn ang="0">
                    <a:pos x="186" y="46"/>
                  </a:cxn>
                  <a:cxn ang="0">
                    <a:pos x="133" y="110"/>
                  </a:cxn>
                  <a:cxn ang="0">
                    <a:pos x="128" y="120"/>
                  </a:cxn>
                  <a:cxn ang="0">
                    <a:pos x="122" y="128"/>
                  </a:cxn>
                  <a:cxn ang="0">
                    <a:pos x="115" y="137"/>
                  </a:cxn>
                  <a:cxn ang="0">
                    <a:pos x="106" y="144"/>
                  </a:cxn>
                  <a:cxn ang="0">
                    <a:pos x="96" y="147"/>
                  </a:cxn>
                  <a:cxn ang="0">
                    <a:pos x="89" y="145"/>
                  </a:cxn>
                  <a:cxn ang="0">
                    <a:pos x="80" y="139"/>
                  </a:cxn>
                  <a:cxn ang="0">
                    <a:pos x="73" y="128"/>
                  </a:cxn>
                  <a:cxn ang="0">
                    <a:pos x="65" y="112"/>
                  </a:cxn>
                  <a:cxn ang="0">
                    <a:pos x="57" y="89"/>
                  </a:cxn>
                  <a:cxn ang="0">
                    <a:pos x="56" y="87"/>
                  </a:cxn>
                  <a:cxn ang="0">
                    <a:pos x="51" y="82"/>
                  </a:cxn>
                  <a:cxn ang="0">
                    <a:pos x="44" y="73"/>
                  </a:cxn>
                  <a:cxn ang="0">
                    <a:pos x="35" y="63"/>
                  </a:cxn>
                  <a:cxn ang="0">
                    <a:pos x="10" y="30"/>
                  </a:cxn>
                  <a:cxn ang="0">
                    <a:pos x="3" y="21"/>
                  </a:cxn>
                  <a:cxn ang="0">
                    <a:pos x="0" y="12"/>
                  </a:cxn>
                  <a:cxn ang="0">
                    <a:pos x="0" y="7"/>
                  </a:cxn>
                  <a:cxn ang="0">
                    <a:pos x="3" y="5"/>
                  </a:cxn>
                  <a:cxn ang="0">
                    <a:pos x="8" y="6"/>
                  </a:cxn>
                  <a:cxn ang="0">
                    <a:pos x="16" y="8"/>
                  </a:cxn>
                  <a:cxn ang="0">
                    <a:pos x="25" y="15"/>
                  </a:cxn>
                  <a:cxn ang="0">
                    <a:pos x="28" y="16"/>
                  </a:cxn>
                  <a:cxn ang="0">
                    <a:pos x="36" y="17"/>
                  </a:cxn>
                  <a:cxn ang="0">
                    <a:pos x="49" y="19"/>
                  </a:cxn>
                  <a:cxn ang="0">
                    <a:pos x="65" y="23"/>
                  </a:cxn>
                  <a:cxn ang="0">
                    <a:pos x="84" y="24"/>
                  </a:cxn>
                  <a:cxn ang="0">
                    <a:pos x="106" y="26"/>
                  </a:cxn>
                  <a:cxn ang="0">
                    <a:pos x="131" y="24"/>
                  </a:cxn>
                  <a:cxn ang="0">
                    <a:pos x="155" y="21"/>
                  </a:cxn>
                  <a:cxn ang="0">
                    <a:pos x="182" y="15"/>
                  </a:cxn>
                  <a:cxn ang="0">
                    <a:pos x="208" y="4"/>
                  </a:cxn>
                  <a:cxn ang="0">
                    <a:pos x="209" y="4"/>
                  </a:cxn>
                  <a:cxn ang="0">
                    <a:pos x="210" y="2"/>
                  </a:cxn>
                  <a:cxn ang="0">
                    <a:pos x="212" y="1"/>
                  </a:cxn>
                  <a:cxn ang="0">
                    <a:pos x="215" y="1"/>
                  </a:cxn>
                  <a:cxn ang="0">
                    <a:pos x="219" y="0"/>
                  </a:cxn>
                </a:cxnLst>
                <a:rect l="0" t="0" r="r" b="b"/>
                <a:pathLst>
                  <a:path w="226" h="147">
                    <a:moveTo>
                      <a:pt x="219" y="0"/>
                    </a:moveTo>
                    <a:lnTo>
                      <a:pt x="225" y="0"/>
                    </a:lnTo>
                    <a:lnTo>
                      <a:pt x="226" y="2"/>
                    </a:lnTo>
                    <a:lnTo>
                      <a:pt x="225" y="6"/>
                    </a:lnTo>
                    <a:lnTo>
                      <a:pt x="221" y="12"/>
                    </a:lnTo>
                    <a:lnTo>
                      <a:pt x="214" y="19"/>
                    </a:lnTo>
                    <a:lnTo>
                      <a:pt x="203" y="32"/>
                    </a:lnTo>
                    <a:lnTo>
                      <a:pt x="186" y="46"/>
                    </a:lnTo>
                    <a:lnTo>
                      <a:pt x="133" y="110"/>
                    </a:lnTo>
                    <a:lnTo>
                      <a:pt x="128" y="120"/>
                    </a:lnTo>
                    <a:lnTo>
                      <a:pt x="122" y="128"/>
                    </a:lnTo>
                    <a:lnTo>
                      <a:pt x="115" y="137"/>
                    </a:lnTo>
                    <a:lnTo>
                      <a:pt x="106" y="144"/>
                    </a:lnTo>
                    <a:lnTo>
                      <a:pt x="96" y="147"/>
                    </a:lnTo>
                    <a:lnTo>
                      <a:pt x="89" y="145"/>
                    </a:lnTo>
                    <a:lnTo>
                      <a:pt x="80" y="139"/>
                    </a:lnTo>
                    <a:lnTo>
                      <a:pt x="73" y="128"/>
                    </a:lnTo>
                    <a:lnTo>
                      <a:pt x="65" y="112"/>
                    </a:lnTo>
                    <a:lnTo>
                      <a:pt x="57" y="89"/>
                    </a:lnTo>
                    <a:lnTo>
                      <a:pt x="56" y="87"/>
                    </a:lnTo>
                    <a:lnTo>
                      <a:pt x="51" y="82"/>
                    </a:lnTo>
                    <a:lnTo>
                      <a:pt x="44" y="73"/>
                    </a:lnTo>
                    <a:lnTo>
                      <a:pt x="35" y="63"/>
                    </a:lnTo>
                    <a:lnTo>
                      <a:pt x="10" y="30"/>
                    </a:lnTo>
                    <a:lnTo>
                      <a:pt x="3" y="21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3" y="5"/>
                    </a:lnTo>
                    <a:lnTo>
                      <a:pt x="8" y="6"/>
                    </a:lnTo>
                    <a:lnTo>
                      <a:pt x="16" y="8"/>
                    </a:lnTo>
                    <a:lnTo>
                      <a:pt x="25" y="15"/>
                    </a:lnTo>
                    <a:lnTo>
                      <a:pt x="28" y="16"/>
                    </a:lnTo>
                    <a:lnTo>
                      <a:pt x="36" y="17"/>
                    </a:lnTo>
                    <a:lnTo>
                      <a:pt x="49" y="19"/>
                    </a:lnTo>
                    <a:lnTo>
                      <a:pt x="65" y="23"/>
                    </a:lnTo>
                    <a:lnTo>
                      <a:pt x="84" y="24"/>
                    </a:lnTo>
                    <a:lnTo>
                      <a:pt x="106" y="26"/>
                    </a:lnTo>
                    <a:lnTo>
                      <a:pt x="131" y="24"/>
                    </a:lnTo>
                    <a:lnTo>
                      <a:pt x="155" y="21"/>
                    </a:lnTo>
                    <a:lnTo>
                      <a:pt x="182" y="15"/>
                    </a:lnTo>
                    <a:lnTo>
                      <a:pt x="208" y="4"/>
                    </a:lnTo>
                    <a:lnTo>
                      <a:pt x="209" y="4"/>
                    </a:lnTo>
                    <a:lnTo>
                      <a:pt x="210" y="2"/>
                    </a:lnTo>
                    <a:lnTo>
                      <a:pt x="212" y="1"/>
                    </a:lnTo>
                    <a:lnTo>
                      <a:pt x="215" y="1"/>
                    </a:lnTo>
                    <a:lnTo>
                      <a:pt x="219" y="0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Freeform 13"/>
              <p:cNvSpPr>
                <a:spLocks/>
              </p:cNvSpPr>
              <p:nvPr/>
            </p:nvSpPr>
            <p:spPr bwMode="auto">
              <a:xfrm>
                <a:off x="2257498" y="4414044"/>
                <a:ext cx="165914" cy="179513"/>
              </a:xfrm>
              <a:custGeom>
                <a:avLst/>
                <a:gdLst/>
                <a:ahLst/>
                <a:cxnLst>
                  <a:cxn ang="0">
                    <a:pos x="163" y="0"/>
                  </a:cxn>
                  <a:cxn ang="0">
                    <a:pos x="184" y="0"/>
                  </a:cxn>
                  <a:cxn ang="0">
                    <a:pos x="204" y="5"/>
                  </a:cxn>
                  <a:cxn ang="0">
                    <a:pos x="221" y="15"/>
                  </a:cxn>
                  <a:cxn ang="0">
                    <a:pos x="233" y="30"/>
                  </a:cxn>
                  <a:cxn ang="0">
                    <a:pos x="242" y="48"/>
                  </a:cxn>
                  <a:cxn ang="0">
                    <a:pos x="244" y="70"/>
                  </a:cxn>
                  <a:cxn ang="0">
                    <a:pos x="243" y="93"/>
                  </a:cxn>
                  <a:cxn ang="0">
                    <a:pos x="238" y="117"/>
                  </a:cxn>
                  <a:cxn ang="0">
                    <a:pos x="227" y="143"/>
                  </a:cxn>
                  <a:cxn ang="0">
                    <a:pos x="214" y="169"/>
                  </a:cxn>
                  <a:cxn ang="0">
                    <a:pos x="195" y="193"/>
                  </a:cxn>
                  <a:cxn ang="0">
                    <a:pos x="173" y="216"/>
                  </a:cxn>
                  <a:cxn ang="0">
                    <a:pos x="151" y="235"/>
                  </a:cxn>
                  <a:cxn ang="0">
                    <a:pos x="127" y="249"/>
                  </a:cxn>
                  <a:cxn ang="0">
                    <a:pos x="104" y="259"/>
                  </a:cxn>
                  <a:cxn ang="0">
                    <a:pos x="80" y="265"/>
                  </a:cxn>
                  <a:cxn ang="0">
                    <a:pos x="60" y="265"/>
                  </a:cxn>
                  <a:cxn ang="0">
                    <a:pos x="40" y="260"/>
                  </a:cxn>
                  <a:cxn ang="0">
                    <a:pos x="24" y="251"/>
                  </a:cxn>
                  <a:cxn ang="0">
                    <a:pos x="11" y="236"/>
                  </a:cxn>
                  <a:cxn ang="0">
                    <a:pos x="3" y="218"/>
                  </a:cxn>
                  <a:cxn ang="0">
                    <a:pos x="0" y="197"/>
                  </a:cxn>
                  <a:cxn ang="0">
                    <a:pos x="1" y="174"/>
                  </a:cxn>
                  <a:cxn ang="0">
                    <a:pos x="6" y="148"/>
                  </a:cxn>
                  <a:cxn ang="0">
                    <a:pos x="17" y="122"/>
                  </a:cxn>
                  <a:cxn ang="0">
                    <a:pos x="30" y="97"/>
                  </a:cxn>
                  <a:cxn ang="0">
                    <a:pos x="49" y="72"/>
                  </a:cxn>
                  <a:cxn ang="0">
                    <a:pos x="71" y="49"/>
                  </a:cxn>
                  <a:cxn ang="0">
                    <a:pos x="93" y="31"/>
                  </a:cxn>
                  <a:cxn ang="0">
                    <a:pos x="117" y="16"/>
                  </a:cxn>
                  <a:cxn ang="0">
                    <a:pos x="140" y="6"/>
                  </a:cxn>
                  <a:cxn ang="0">
                    <a:pos x="163" y="0"/>
                  </a:cxn>
                </a:cxnLst>
                <a:rect l="0" t="0" r="r" b="b"/>
                <a:pathLst>
                  <a:path w="244" h="265">
                    <a:moveTo>
                      <a:pt x="163" y="0"/>
                    </a:moveTo>
                    <a:lnTo>
                      <a:pt x="184" y="0"/>
                    </a:lnTo>
                    <a:lnTo>
                      <a:pt x="204" y="5"/>
                    </a:lnTo>
                    <a:lnTo>
                      <a:pt x="221" y="15"/>
                    </a:lnTo>
                    <a:lnTo>
                      <a:pt x="233" y="30"/>
                    </a:lnTo>
                    <a:lnTo>
                      <a:pt x="242" y="48"/>
                    </a:lnTo>
                    <a:lnTo>
                      <a:pt x="244" y="70"/>
                    </a:lnTo>
                    <a:lnTo>
                      <a:pt x="243" y="93"/>
                    </a:lnTo>
                    <a:lnTo>
                      <a:pt x="238" y="117"/>
                    </a:lnTo>
                    <a:lnTo>
                      <a:pt x="227" y="143"/>
                    </a:lnTo>
                    <a:lnTo>
                      <a:pt x="214" y="169"/>
                    </a:lnTo>
                    <a:lnTo>
                      <a:pt x="195" y="193"/>
                    </a:lnTo>
                    <a:lnTo>
                      <a:pt x="173" y="216"/>
                    </a:lnTo>
                    <a:lnTo>
                      <a:pt x="151" y="235"/>
                    </a:lnTo>
                    <a:lnTo>
                      <a:pt x="127" y="249"/>
                    </a:lnTo>
                    <a:lnTo>
                      <a:pt x="104" y="259"/>
                    </a:lnTo>
                    <a:lnTo>
                      <a:pt x="80" y="265"/>
                    </a:lnTo>
                    <a:lnTo>
                      <a:pt x="60" y="265"/>
                    </a:lnTo>
                    <a:lnTo>
                      <a:pt x="40" y="260"/>
                    </a:lnTo>
                    <a:lnTo>
                      <a:pt x="24" y="251"/>
                    </a:lnTo>
                    <a:lnTo>
                      <a:pt x="11" y="236"/>
                    </a:lnTo>
                    <a:lnTo>
                      <a:pt x="3" y="218"/>
                    </a:lnTo>
                    <a:lnTo>
                      <a:pt x="0" y="197"/>
                    </a:lnTo>
                    <a:lnTo>
                      <a:pt x="1" y="174"/>
                    </a:lnTo>
                    <a:lnTo>
                      <a:pt x="6" y="148"/>
                    </a:lnTo>
                    <a:lnTo>
                      <a:pt x="17" y="122"/>
                    </a:lnTo>
                    <a:lnTo>
                      <a:pt x="30" y="97"/>
                    </a:lnTo>
                    <a:lnTo>
                      <a:pt x="49" y="72"/>
                    </a:lnTo>
                    <a:lnTo>
                      <a:pt x="71" y="49"/>
                    </a:lnTo>
                    <a:lnTo>
                      <a:pt x="93" y="31"/>
                    </a:lnTo>
                    <a:lnTo>
                      <a:pt x="117" y="16"/>
                    </a:lnTo>
                    <a:lnTo>
                      <a:pt x="140" y="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3"/>
              <p:cNvSpPr>
                <a:spLocks/>
              </p:cNvSpPr>
              <p:nvPr/>
            </p:nvSpPr>
            <p:spPr bwMode="auto">
              <a:xfrm>
                <a:off x="2282927" y="4794183"/>
                <a:ext cx="139886" cy="157927"/>
              </a:xfrm>
              <a:custGeom>
                <a:avLst/>
                <a:gdLst/>
                <a:ahLst/>
                <a:cxnLst>
                  <a:cxn ang="0">
                    <a:pos x="163" y="0"/>
                  </a:cxn>
                  <a:cxn ang="0">
                    <a:pos x="184" y="0"/>
                  </a:cxn>
                  <a:cxn ang="0">
                    <a:pos x="204" y="5"/>
                  </a:cxn>
                  <a:cxn ang="0">
                    <a:pos x="221" y="15"/>
                  </a:cxn>
                  <a:cxn ang="0">
                    <a:pos x="233" y="30"/>
                  </a:cxn>
                  <a:cxn ang="0">
                    <a:pos x="242" y="48"/>
                  </a:cxn>
                  <a:cxn ang="0">
                    <a:pos x="244" y="70"/>
                  </a:cxn>
                  <a:cxn ang="0">
                    <a:pos x="243" y="93"/>
                  </a:cxn>
                  <a:cxn ang="0">
                    <a:pos x="238" y="117"/>
                  </a:cxn>
                  <a:cxn ang="0">
                    <a:pos x="227" y="143"/>
                  </a:cxn>
                  <a:cxn ang="0">
                    <a:pos x="214" y="169"/>
                  </a:cxn>
                  <a:cxn ang="0">
                    <a:pos x="195" y="193"/>
                  </a:cxn>
                  <a:cxn ang="0">
                    <a:pos x="173" y="216"/>
                  </a:cxn>
                  <a:cxn ang="0">
                    <a:pos x="151" y="235"/>
                  </a:cxn>
                  <a:cxn ang="0">
                    <a:pos x="127" y="249"/>
                  </a:cxn>
                  <a:cxn ang="0">
                    <a:pos x="104" y="259"/>
                  </a:cxn>
                  <a:cxn ang="0">
                    <a:pos x="80" y="265"/>
                  </a:cxn>
                  <a:cxn ang="0">
                    <a:pos x="60" y="265"/>
                  </a:cxn>
                  <a:cxn ang="0">
                    <a:pos x="40" y="260"/>
                  </a:cxn>
                  <a:cxn ang="0">
                    <a:pos x="24" y="251"/>
                  </a:cxn>
                  <a:cxn ang="0">
                    <a:pos x="11" y="236"/>
                  </a:cxn>
                  <a:cxn ang="0">
                    <a:pos x="3" y="218"/>
                  </a:cxn>
                  <a:cxn ang="0">
                    <a:pos x="0" y="197"/>
                  </a:cxn>
                  <a:cxn ang="0">
                    <a:pos x="1" y="174"/>
                  </a:cxn>
                  <a:cxn ang="0">
                    <a:pos x="6" y="148"/>
                  </a:cxn>
                  <a:cxn ang="0">
                    <a:pos x="17" y="122"/>
                  </a:cxn>
                  <a:cxn ang="0">
                    <a:pos x="30" y="97"/>
                  </a:cxn>
                  <a:cxn ang="0">
                    <a:pos x="49" y="72"/>
                  </a:cxn>
                  <a:cxn ang="0">
                    <a:pos x="71" y="49"/>
                  </a:cxn>
                  <a:cxn ang="0">
                    <a:pos x="93" y="31"/>
                  </a:cxn>
                  <a:cxn ang="0">
                    <a:pos x="117" y="16"/>
                  </a:cxn>
                  <a:cxn ang="0">
                    <a:pos x="140" y="6"/>
                  </a:cxn>
                  <a:cxn ang="0">
                    <a:pos x="163" y="0"/>
                  </a:cxn>
                </a:cxnLst>
                <a:rect l="0" t="0" r="r" b="b"/>
                <a:pathLst>
                  <a:path w="244" h="265">
                    <a:moveTo>
                      <a:pt x="163" y="0"/>
                    </a:moveTo>
                    <a:lnTo>
                      <a:pt x="184" y="0"/>
                    </a:lnTo>
                    <a:lnTo>
                      <a:pt x="204" y="5"/>
                    </a:lnTo>
                    <a:lnTo>
                      <a:pt x="221" y="15"/>
                    </a:lnTo>
                    <a:lnTo>
                      <a:pt x="233" y="30"/>
                    </a:lnTo>
                    <a:lnTo>
                      <a:pt x="242" y="48"/>
                    </a:lnTo>
                    <a:lnTo>
                      <a:pt x="244" y="70"/>
                    </a:lnTo>
                    <a:lnTo>
                      <a:pt x="243" y="93"/>
                    </a:lnTo>
                    <a:lnTo>
                      <a:pt x="238" y="117"/>
                    </a:lnTo>
                    <a:lnTo>
                      <a:pt x="227" y="143"/>
                    </a:lnTo>
                    <a:lnTo>
                      <a:pt x="214" y="169"/>
                    </a:lnTo>
                    <a:lnTo>
                      <a:pt x="195" y="193"/>
                    </a:lnTo>
                    <a:lnTo>
                      <a:pt x="173" y="216"/>
                    </a:lnTo>
                    <a:lnTo>
                      <a:pt x="151" y="235"/>
                    </a:lnTo>
                    <a:lnTo>
                      <a:pt x="127" y="249"/>
                    </a:lnTo>
                    <a:lnTo>
                      <a:pt x="104" y="259"/>
                    </a:lnTo>
                    <a:lnTo>
                      <a:pt x="80" y="265"/>
                    </a:lnTo>
                    <a:lnTo>
                      <a:pt x="60" y="265"/>
                    </a:lnTo>
                    <a:lnTo>
                      <a:pt x="40" y="260"/>
                    </a:lnTo>
                    <a:lnTo>
                      <a:pt x="24" y="251"/>
                    </a:lnTo>
                    <a:lnTo>
                      <a:pt x="11" y="236"/>
                    </a:lnTo>
                    <a:lnTo>
                      <a:pt x="3" y="218"/>
                    </a:lnTo>
                    <a:lnTo>
                      <a:pt x="0" y="197"/>
                    </a:lnTo>
                    <a:lnTo>
                      <a:pt x="1" y="174"/>
                    </a:lnTo>
                    <a:lnTo>
                      <a:pt x="6" y="148"/>
                    </a:lnTo>
                    <a:lnTo>
                      <a:pt x="17" y="122"/>
                    </a:lnTo>
                    <a:lnTo>
                      <a:pt x="30" y="97"/>
                    </a:lnTo>
                    <a:lnTo>
                      <a:pt x="49" y="72"/>
                    </a:lnTo>
                    <a:lnTo>
                      <a:pt x="71" y="49"/>
                    </a:lnTo>
                    <a:lnTo>
                      <a:pt x="93" y="31"/>
                    </a:lnTo>
                    <a:lnTo>
                      <a:pt x="117" y="16"/>
                    </a:lnTo>
                    <a:lnTo>
                      <a:pt x="140" y="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3"/>
              <p:cNvSpPr>
                <a:spLocks/>
              </p:cNvSpPr>
              <p:nvPr/>
            </p:nvSpPr>
            <p:spPr bwMode="auto">
              <a:xfrm>
                <a:off x="1748476" y="5068938"/>
                <a:ext cx="165914" cy="179513"/>
              </a:xfrm>
              <a:custGeom>
                <a:avLst/>
                <a:gdLst/>
                <a:ahLst/>
                <a:cxnLst>
                  <a:cxn ang="0">
                    <a:pos x="163" y="0"/>
                  </a:cxn>
                  <a:cxn ang="0">
                    <a:pos x="184" y="0"/>
                  </a:cxn>
                  <a:cxn ang="0">
                    <a:pos x="204" y="5"/>
                  </a:cxn>
                  <a:cxn ang="0">
                    <a:pos x="221" y="15"/>
                  </a:cxn>
                  <a:cxn ang="0">
                    <a:pos x="233" y="30"/>
                  </a:cxn>
                  <a:cxn ang="0">
                    <a:pos x="242" y="48"/>
                  </a:cxn>
                  <a:cxn ang="0">
                    <a:pos x="244" y="70"/>
                  </a:cxn>
                  <a:cxn ang="0">
                    <a:pos x="243" y="93"/>
                  </a:cxn>
                  <a:cxn ang="0">
                    <a:pos x="238" y="117"/>
                  </a:cxn>
                  <a:cxn ang="0">
                    <a:pos x="227" y="143"/>
                  </a:cxn>
                  <a:cxn ang="0">
                    <a:pos x="214" y="169"/>
                  </a:cxn>
                  <a:cxn ang="0">
                    <a:pos x="195" y="193"/>
                  </a:cxn>
                  <a:cxn ang="0">
                    <a:pos x="173" y="216"/>
                  </a:cxn>
                  <a:cxn ang="0">
                    <a:pos x="151" y="235"/>
                  </a:cxn>
                  <a:cxn ang="0">
                    <a:pos x="127" y="249"/>
                  </a:cxn>
                  <a:cxn ang="0">
                    <a:pos x="104" y="259"/>
                  </a:cxn>
                  <a:cxn ang="0">
                    <a:pos x="80" y="265"/>
                  </a:cxn>
                  <a:cxn ang="0">
                    <a:pos x="60" y="265"/>
                  </a:cxn>
                  <a:cxn ang="0">
                    <a:pos x="40" y="260"/>
                  </a:cxn>
                  <a:cxn ang="0">
                    <a:pos x="24" y="251"/>
                  </a:cxn>
                  <a:cxn ang="0">
                    <a:pos x="11" y="236"/>
                  </a:cxn>
                  <a:cxn ang="0">
                    <a:pos x="3" y="218"/>
                  </a:cxn>
                  <a:cxn ang="0">
                    <a:pos x="0" y="197"/>
                  </a:cxn>
                  <a:cxn ang="0">
                    <a:pos x="1" y="174"/>
                  </a:cxn>
                  <a:cxn ang="0">
                    <a:pos x="6" y="148"/>
                  </a:cxn>
                  <a:cxn ang="0">
                    <a:pos x="17" y="122"/>
                  </a:cxn>
                  <a:cxn ang="0">
                    <a:pos x="30" y="97"/>
                  </a:cxn>
                  <a:cxn ang="0">
                    <a:pos x="49" y="72"/>
                  </a:cxn>
                  <a:cxn ang="0">
                    <a:pos x="71" y="49"/>
                  </a:cxn>
                  <a:cxn ang="0">
                    <a:pos x="93" y="31"/>
                  </a:cxn>
                  <a:cxn ang="0">
                    <a:pos x="117" y="16"/>
                  </a:cxn>
                  <a:cxn ang="0">
                    <a:pos x="140" y="6"/>
                  </a:cxn>
                  <a:cxn ang="0">
                    <a:pos x="163" y="0"/>
                  </a:cxn>
                </a:cxnLst>
                <a:rect l="0" t="0" r="r" b="b"/>
                <a:pathLst>
                  <a:path w="244" h="265">
                    <a:moveTo>
                      <a:pt x="163" y="0"/>
                    </a:moveTo>
                    <a:lnTo>
                      <a:pt x="184" y="0"/>
                    </a:lnTo>
                    <a:lnTo>
                      <a:pt x="204" y="5"/>
                    </a:lnTo>
                    <a:lnTo>
                      <a:pt x="221" y="15"/>
                    </a:lnTo>
                    <a:lnTo>
                      <a:pt x="233" y="30"/>
                    </a:lnTo>
                    <a:lnTo>
                      <a:pt x="242" y="48"/>
                    </a:lnTo>
                    <a:lnTo>
                      <a:pt x="244" y="70"/>
                    </a:lnTo>
                    <a:lnTo>
                      <a:pt x="243" y="93"/>
                    </a:lnTo>
                    <a:lnTo>
                      <a:pt x="238" y="117"/>
                    </a:lnTo>
                    <a:lnTo>
                      <a:pt x="227" y="143"/>
                    </a:lnTo>
                    <a:lnTo>
                      <a:pt x="214" y="169"/>
                    </a:lnTo>
                    <a:lnTo>
                      <a:pt x="195" y="193"/>
                    </a:lnTo>
                    <a:lnTo>
                      <a:pt x="173" y="216"/>
                    </a:lnTo>
                    <a:lnTo>
                      <a:pt x="151" y="235"/>
                    </a:lnTo>
                    <a:lnTo>
                      <a:pt x="127" y="249"/>
                    </a:lnTo>
                    <a:lnTo>
                      <a:pt x="104" y="259"/>
                    </a:lnTo>
                    <a:lnTo>
                      <a:pt x="80" y="265"/>
                    </a:lnTo>
                    <a:lnTo>
                      <a:pt x="60" y="265"/>
                    </a:lnTo>
                    <a:lnTo>
                      <a:pt x="40" y="260"/>
                    </a:lnTo>
                    <a:lnTo>
                      <a:pt x="24" y="251"/>
                    </a:lnTo>
                    <a:lnTo>
                      <a:pt x="11" y="236"/>
                    </a:lnTo>
                    <a:lnTo>
                      <a:pt x="3" y="218"/>
                    </a:lnTo>
                    <a:lnTo>
                      <a:pt x="0" y="197"/>
                    </a:lnTo>
                    <a:lnTo>
                      <a:pt x="1" y="174"/>
                    </a:lnTo>
                    <a:lnTo>
                      <a:pt x="6" y="148"/>
                    </a:lnTo>
                    <a:lnTo>
                      <a:pt x="17" y="122"/>
                    </a:lnTo>
                    <a:lnTo>
                      <a:pt x="30" y="97"/>
                    </a:lnTo>
                    <a:lnTo>
                      <a:pt x="49" y="72"/>
                    </a:lnTo>
                    <a:lnTo>
                      <a:pt x="71" y="49"/>
                    </a:lnTo>
                    <a:lnTo>
                      <a:pt x="93" y="31"/>
                    </a:lnTo>
                    <a:lnTo>
                      <a:pt x="117" y="16"/>
                    </a:lnTo>
                    <a:lnTo>
                      <a:pt x="140" y="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3"/>
              <p:cNvSpPr>
                <a:spLocks/>
              </p:cNvSpPr>
              <p:nvPr/>
            </p:nvSpPr>
            <p:spPr bwMode="auto">
              <a:xfrm>
                <a:off x="1748488" y="4687169"/>
                <a:ext cx="165914" cy="179513"/>
              </a:xfrm>
              <a:custGeom>
                <a:avLst/>
                <a:gdLst/>
                <a:ahLst/>
                <a:cxnLst>
                  <a:cxn ang="0">
                    <a:pos x="163" y="0"/>
                  </a:cxn>
                  <a:cxn ang="0">
                    <a:pos x="184" y="0"/>
                  </a:cxn>
                  <a:cxn ang="0">
                    <a:pos x="204" y="5"/>
                  </a:cxn>
                  <a:cxn ang="0">
                    <a:pos x="221" y="15"/>
                  </a:cxn>
                  <a:cxn ang="0">
                    <a:pos x="233" y="30"/>
                  </a:cxn>
                  <a:cxn ang="0">
                    <a:pos x="242" y="48"/>
                  </a:cxn>
                  <a:cxn ang="0">
                    <a:pos x="244" y="70"/>
                  </a:cxn>
                  <a:cxn ang="0">
                    <a:pos x="243" y="93"/>
                  </a:cxn>
                  <a:cxn ang="0">
                    <a:pos x="238" y="117"/>
                  </a:cxn>
                  <a:cxn ang="0">
                    <a:pos x="227" y="143"/>
                  </a:cxn>
                  <a:cxn ang="0">
                    <a:pos x="214" y="169"/>
                  </a:cxn>
                  <a:cxn ang="0">
                    <a:pos x="195" y="193"/>
                  </a:cxn>
                  <a:cxn ang="0">
                    <a:pos x="173" y="216"/>
                  </a:cxn>
                  <a:cxn ang="0">
                    <a:pos x="151" y="235"/>
                  </a:cxn>
                  <a:cxn ang="0">
                    <a:pos x="127" y="249"/>
                  </a:cxn>
                  <a:cxn ang="0">
                    <a:pos x="104" y="259"/>
                  </a:cxn>
                  <a:cxn ang="0">
                    <a:pos x="80" y="265"/>
                  </a:cxn>
                  <a:cxn ang="0">
                    <a:pos x="60" y="265"/>
                  </a:cxn>
                  <a:cxn ang="0">
                    <a:pos x="40" y="260"/>
                  </a:cxn>
                  <a:cxn ang="0">
                    <a:pos x="24" y="251"/>
                  </a:cxn>
                  <a:cxn ang="0">
                    <a:pos x="11" y="236"/>
                  </a:cxn>
                  <a:cxn ang="0">
                    <a:pos x="3" y="218"/>
                  </a:cxn>
                  <a:cxn ang="0">
                    <a:pos x="0" y="197"/>
                  </a:cxn>
                  <a:cxn ang="0">
                    <a:pos x="1" y="174"/>
                  </a:cxn>
                  <a:cxn ang="0">
                    <a:pos x="6" y="148"/>
                  </a:cxn>
                  <a:cxn ang="0">
                    <a:pos x="17" y="122"/>
                  </a:cxn>
                  <a:cxn ang="0">
                    <a:pos x="30" y="97"/>
                  </a:cxn>
                  <a:cxn ang="0">
                    <a:pos x="49" y="72"/>
                  </a:cxn>
                  <a:cxn ang="0">
                    <a:pos x="71" y="49"/>
                  </a:cxn>
                  <a:cxn ang="0">
                    <a:pos x="93" y="31"/>
                  </a:cxn>
                  <a:cxn ang="0">
                    <a:pos x="117" y="16"/>
                  </a:cxn>
                  <a:cxn ang="0">
                    <a:pos x="140" y="6"/>
                  </a:cxn>
                  <a:cxn ang="0">
                    <a:pos x="163" y="0"/>
                  </a:cxn>
                </a:cxnLst>
                <a:rect l="0" t="0" r="r" b="b"/>
                <a:pathLst>
                  <a:path w="244" h="265">
                    <a:moveTo>
                      <a:pt x="163" y="0"/>
                    </a:moveTo>
                    <a:lnTo>
                      <a:pt x="184" y="0"/>
                    </a:lnTo>
                    <a:lnTo>
                      <a:pt x="204" y="5"/>
                    </a:lnTo>
                    <a:lnTo>
                      <a:pt x="221" y="15"/>
                    </a:lnTo>
                    <a:lnTo>
                      <a:pt x="233" y="30"/>
                    </a:lnTo>
                    <a:lnTo>
                      <a:pt x="242" y="48"/>
                    </a:lnTo>
                    <a:lnTo>
                      <a:pt x="244" y="70"/>
                    </a:lnTo>
                    <a:lnTo>
                      <a:pt x="243" y="93"/>
                    </a:lnTo>
                    <a:lnTo>
                      <a:pt x="238" y="117"/>
                    </a:lnTo>
                    <a:lnTo>
                      <a:pt x="227" y="143"/>
                    </a:lnTo>
                    <a:lnTo>
                      <a:pt x="214" y="169"/>
                    </a:lnTo>
                    <a:lnTo>
                      <a:pt x="195" y="193"/>
                    </a:lnTo>
                    <a:lnTo>
                      <a:pt x="173" y="216"/>
                    </a:lnTo>
                    <a:lnTo>
                      <a:pt x="151" y="235"/>
                    </a:lnTo>
                    <a:lnTo>
                      <a:pt x="127" y="249"/>
                    </a:lnTo>
                    <a:lnTo>
                      <a:pt x="104" y="259"/>
                    </a:lnTo>
                    <a:lnTo>
                      <a:pt x="80" y="265"/>
                    </a:lnTo>
                    <a:lnTo>
                      <a:pt x="60" y="265"/>
                    </a:lnTo>
                    <a:lnTo>
                      <a:pt x="40" y="260"/>
                    </a:lnTo>
                    <a:lnTo>
                      <a:pt x="24" y="251"/>
                    </a:lnTo>
                    <a:lnTo>
                      <a:pt x="11" y="236"/>
                    </a:lnTo>
                    <a:lnTo>
                      <a:pt x="3" y="218"/>
                    </a:lnTo>
                    <a:lnTo>
                      <a:pt x="0" y="197"/>
                    </a:lnTo>
                    <a:lnTo>
                      <a:pt x="1" y="174"/>
                    </a:lnTo>
                    <a:lnTo>
                      <a:pt x="6" y="148"/>
                    </a:lnTo>
                    <a:lnTo>
                      <a:pt x="17" y="122"/>
                    </a:lnTo>
                    <a:lnTo>
                      <a:pt x="30" y="97"/>
                    </a:lnTo>
                    <a:lnTo>
                      <a:pt x="49" y="72"/>
                    </a:lnTo>
                    <a:lnTo>
                      <a:pt x="71" y="49"/>
                    </a:lnTo>
                    <a:lnTo>
                      <a:pt x="93" y="31"/>
                    </a:lnTo>
                    <a:lnTo>
                      <a:pt x="117" y="16"/>
                    </a:lnTo>
                    <a:lnTo>
                      <a:pt x="140" y="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Freeform 12"/>
              <p:cNvSpPr>
                <a:spLocks/>
              </p:cNvSpPr>
              <p:nvPr/>
            </p:nvSpPr>
            <p:spPr bwMode="auto">
              <a:xfrm>
                <a:off x="1428728" y="4202118"/>
                <a:ext cx="218952" cy="145515"/>
              </a:xfrm>
              <a:custGeom>
                <a:avLst/>
                <a:gdLst/>
                <a:ahLst/>
                <a:cxnLst>
                  <a:cxn ang="0">
                    <a:pos x="160" y="0"/>
                  </a:cxn>
                  <a:cxn ang="0">
                    <a:pos x="193" y="3"/>
                  </a:cxn>
                  <a:cxn ang="0">
                    <a:pos x="222" y="9"/>
                  </a:cxn>
                  <a:cxn ang="0">
                    <a:pos x="250" y="19"/>
                  </a:cxn>
                  <a:cxn ang="0">
                    <a:pos x="274" y="32"/>
                  </a:cxn>
                  <a:cxn ang="0">
                    <a:pos x="293" y="48"/>
                  </a:cxn>
                  <a:cxn ang="0">
                    <a:pos x="309" y="66"/>
                  </a:cxn>
                  <a:cxn ang="0">
                    <a:pos x="318" y="86"/>
                  </a:cxn>
                  <a:cxn ang="0">
                    <a:pos x="321" y="108"/>
                  </a:cxn>
                  <a:cxn ang="0">
                    <a:pos x="318" y="130"/>
                  </a:cxn>
                  <a:cxn ang="0">
                    <a:pos x="309" y="149"/>
                  </a:cxn>
                  <a:cxn ang="0">
                    <a:pos x="293" y="168"/>
                  </a:cxn>
                  <a:cxn ang="0">
                    <a:pos x="274" y="182"/>
                  </a:cxn>
                  <a:cxn ang="0">
                    <a:pos x="250" y="196"/>
                  </a:cxn>
                  <a:cxn ang="0">
                    <a:pos x="222" y="206"/>
                  </a:cxn>
                  <a:cxn ang="0">
                    <a:pos x="193" y="212"/>
                  </a:cxn>
                  <a:cxn ang="0">
                    <a:pos x="160" y="214"/>
                  </a:cxn>
                  <a:cxn ang="0">
                    <a:pos x="127" y="212"/>
                  </a:cxn>
                  <a:cxn ang="0">
                    <a:pos x="98" y="206"/>
                  </a:cxn>
                  <a:cxn ang="0">
                    <a:pos x="70" y="196"/>
                  </a:cxn>
                  <a:cxn ang="0">
                    <a:pos x="46" y="182"/>
                  </a:cxn>
                  <a:cxn ang="0">
                    <a:pos x="27" y="168"/>
                  </a:cxn>
                  <a:cxn ang="0">
                    <a:pos x="12" y="149"/>
                  </a:cxn>
                  <a:cxn ang="0">
                    <a:pos x="4" y="130"/>
                  </a:cxn>
                  <a:cxn ang="0">
                    <a:pos x="0" y="108"/>
                  </a:cxn>
                  <a:cxn ang="0">
                    <a:pos x="4" y="86"/>
                  </a:cxn>
                  <a:cxn ang="0">
                    <a:pos x="12" y="66"/>
                  </a:cxn>
                  <a:cxn ang="0">
                    <a:pos x="27" y="48"/>
                  </a:cxn>
                  <a:cxn ang="0">
                    <a:pos x="46" y="32"/>
                  </a:cxn>
                  <a:cxn ang="0">
                    <a:pos x="70" y="19"/>
                  </a:cxn>
                  <a:cxn ang="0">
                    <a:pos x="98" y="9"/>
                  </a:cxn>
                  <a:cxn ang="0">
                    <a:pos x="127" y="3"/>
                  </a:cxn>
                  <a:cxn ang="0">
                    <a:pos x="160" y="0"/>
                  </a:cxn>
                </a:cxnLst>
                <a:rect l="0" t="0" r="r" b="b"/>
                <a:pathLst>
                  <a:path w="321" h="214">
                    <a:moveTo>
                      <a:pt x="160" y="0"/>
                    </a:moveTo>
                    <a:lnTo>
                      <a:pt x="193" y="3"/>
                    </a:lnTo>
                    <a:lnTo>
                      <a:pt x="222" y="9"/>
                    </a:lnTo>
                    <a:lnTo>
                      <a:pt x="250" y="19"/>
                    </a:lnTo>
                    <a:lnTo>
                      <a:pt x="274" y="32"/>
                    </a:lnTo>
                    <a:lnTo>
                      <a:pt x="293" y="48"/>
                    </a:lnTo>
                    <a:lnTo>
                      <a:pt x="309" y="66"/>
                    </a:lnTo>
                    <a:lnTo>
                      <a:pt x="318" y="86"/>
                    </a:lnTo>
                    <a:lnTo>
                      <a:pt x="321" y="108"/>
                    </a:lnTo>
                    <a:lnTo>
                      <a:pt x="318" y="130"/>
                    </a:lnTo>
                    <a:lnTo>
                      <a:pt x="309" y="149"/>
                    </a:lnTo>
                    <a:lnTo>
                      <a:pt x="293" y="168"/>
                    </a:lnTo>
                    <a:lnTo>
                      <a:pt x="274" y="182"/>
                    </a:lnTo>
                    <a:lnTo>
                      <a:pt x="250" y="196"/>
                    </a:lnTo>
                    <a:lnTo>
                      <a:pt x="222" y="206"/>
                    </a:lnTo>
                    <a:lnTo>
                      <a:pt x="193" y="212"/>
                    </a:lnTo>
                    <a:lnTo>
                      <a:pt x="160" y="214"/>
                    </a:lnTo>
                    <a:lnTo>
                      <a:pt x="127" y="212"/>
                    </a:lnTo>
                    <a:lnTo>
                      <a:pt x="98" y="206"/>
                    </a:lnTo>
                    <a:lnTo>
                      <a:pt x="70" y="196"/>
                    </a:lnTo>
                    <a:lnTo>
                      <a:pt x="46" y="182"/>
                    </a:lnTo>
                    <a:lnTo>
                      <a:pt x="27" y="168"/>
                    </a:lnTo>
                    <a:lnTo>
                      <a:pt x="12" y="149"/>
                    </a:lnTo>
                    <a:lnTo>
                      <a:pt x="4" y="130"/>
                    </a:lnTo>
                    <a:lnTo>
                      <a:pt x="0" y="108"/>
                    </a:lnTo>
                    <a:lnTo>
                      <a:pt x="4" y="86"/>
                    </a:lnTo>
                    <a:lnTo>
                      <a:pt x="12" y="66"/>
                    </a:lnTo>
                    <a:lnTo>
                      <a:pt x="27" y="48"/>
                    </a:lnTo>
                    <a:lnTo>
                      <a:pt x="46" y="32"/>
                    </a:lnTo>
                    <a:lnTo>
                      <a:pt x="70" y="19"/>
                    </a:lnTo>
                    <a:lnTo>
                      <a:pt x="98" y="9"/>
                    </a:lnTo>
                    <a:lnTo>
                      <a:pt x="127" y="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Freeform 12"/>
              <p:cNvSpPr>
                <a:spLocks/>
              </p:cNvSpPr>
              <p:nvPr/>
            </p:nvSpPr>
            <p:spPr bwMode="auto">
              <a:xfrm>
                <a:off x="1628774" y="4379912"/>
                <a:ext cx="218952" cy="145515"/>
              </a:xfrm>
              <a:custGeom>
                <a:avLst/>
                <a:gdLst/>
                <a:ahLst/>
                <a:cxnLst>
                  <a:cxn ang="0">
                    <a:pos x="160" y="0"/>
                  </a:cxn>
                  <a:cxn ang="0">
                    <a:pos x="193" y="3"/>
                  </a:cxn>
                  <a:cxn ang="0">
                    <a:pos x="222" y="9"/>
                  </a:cxn>
                  <a:cxn ang="0">
                    <a:pos x="250" y="19"/>
                  </a:cxn>
                  <a:cxn ang="0">
                    <a:pos x="274" y="32"/>
                  </a:cxn>
                  <a:cxn ang="0">
                    <a:pos x="293" y="48"/>
                  </a:cxn>
                  <a:cxn ang="0">
                    <a:pos x="309" y="66"/>
                  </a:cxn>
                  <a:cxn ang="0">
                    <a:pos x="318" y="86"/>
                  </a:cxn>
                  <a:cxn ang="0">
                    <a:pos x="321" y="108"/>
                  </a:cxn>
                  <a:cxn ang="0">
                    <a:pos x="318" y="130"/>
                  </a:cxn>
                  <a:cxn ang="0">
                    <a:pos x="309" y="149"/>
                  </a:cxn>
                  <a:cxn ang="0">
                    <a:pos x="293" y="168"/>
                  </a:cxn>
                  <a:cxn ang="0">
                    <a:pos x="274" y="182"/>
                  </a:cxn>
                  <a:cxn ang="0">
                    <a:pos x="250" y="196"/>
                  </a:cxn>
                  <a:cxn ang="0">
                    <a:pos x="222" y="206"/>
                  </a:cxn>
                  <a:cxn ang="0">
                    <a:pos x="193" y="212"/>
                  </a:cxn>
                  <a:cxn ang="0">
                    <a:pos x="160" y="214"/>
                  </a:cxn>
                  <a:cxn ang="0">
                    <a:pos x="127" y="212"/>
                  </a:cxn>
                  <a:cxn ang="0">
                    <a:pos x="98" y="206"/>
                  </a:cxn>
                  <a:cxn ang="0">
                    <a:pos x="70" y="196"/>
                  </a:cxn>
                  <a:cxn ang="0">
                    <a:pos x="46" y="182"/>
                  </a:cxn>
                  <a:cxn ang="0">
                    <a:pos x="27" y="168"/>
                  </a:cxn>
                  <a:cxn ang="0">
                    <a:pos x="12" y="149"/>
                  </a:cxn>
                  <a:cxn ang="0">
                    <a:pos x="4" y="130"/>
                  </a:cxn>
                  <a:cxn ang="0">
                    <a:pos x="0" y="108"/>
                  </a:cxn>
                  <a:cxn ang="0">
                    <a:pos x="4" y="86"/>
                  </a:cxn>
                  <a:cxn ang="0">
                    <a:pos x="12" y="66"/>
                  </a:cxn>
                  <a:cxn ang="0">
                    <a:pos x="27" y="48"/>
                  </a:cxn>
                  <a:cxn ang="0">
                    <a:pos x="46" y="32"/>
                  </a:cxn>
                  <a:cxn ang="0">
                    <a:pos x="70" y="19"/>
                  </a:cxn>
                  <a:cxn ang="0">
                    <a:pos x="98" y="9"/>
                  </a:cxn>
                  <a:cxn ang="0">
                    <a:pos x="127" y="3"/>
                  </a:cxn>
                  <a:cxn ang="0">
                    <a:pos x="160" y="0"/>
                  </a:cxn>
                </a:cxnLst>
                <a:rect l="0" t="0" r="r" b="b"/>
                <a:pathLst>
                  <a:path w="321" h="214">
                    <a:moveTo>
                      <a:pt x="160" y="0"/>
                    </a:moveTo>
                    <a:lnTo>
                      <a:pt x="193" y="3"/>
                    </a:lnTo>
                    <a:lnTo>
                      <a:pt x="222" y="9"/>
                    </a:lnTo>
                    <a:lnTo>
                      <a:pt x="250" y="19"/>
                    </a:lnTo>
                    <a:lnTo>
                      <a:pt x="274" y="32"/>
                    </a:lnTo>
                    <a:lnTo>
                      <a:pt x="293" y="48"/>
                    </a:lnTo>
                    <a:lnTo>
                      <a:pt x="309" y="66"/>
                    </a:lnTo>
                    <a:lnTo>
                      <a:pt x="318" y="86"/>
                    </a:lnTo>
                    <a:lnTo>
                      <a:pt x="321" y="108"/>
                    </a:lnTo>
                    <a:lnTo>
                      <a:pt x="318" y="130"/>
                    </a:lnTo>
                    <a:lnTo>
                      <a:pt x="309" y="149"/>
                    </a:lnTo>
                    <a:lnTo>
                      <a:pt x="293" y="168"/>
                    </a:lnTo>
                    <a:lnTo>
                      <a:pt x="274" y="182"/>
                    </a:lnTo>
                    <a:lnTo>
                      <a:pt x="250" y="196"/>
                    </a:lnTo>
                    <a:lnTo>
                      <a:pt x="222" y="206"/>
                    </a:lnTo>
                    <a:lnTo>
                      <a:pt x="193" y="212"/>
                    </a:lnTo>
                    <a:lnTo>
                      <a:pt x="160" y="214"/>
                    </a:lnTo>
                    <a:lnTo>
                      <a:pt x="127" y="212"/>
                    </a:lnTo>
                    <a:lnTo>
                      <a:pt x="98" y="206"/>
                    </a:lnTo>
                    <a:lnTo>
                      <a:pt x="70" y="196"/>
                    </a:lnTo>
                    <a:lnTo>
                      <a:pt x="46" y="182"/>
                    </a:lnTo>
                    <a:lnTo>
                      <a:pt x="27" y="168"/>
                    </a:lnTo>
                    <a:lnTo>
                      <a:pt x="12" y="149"/>
                    </a:lnTo>
                    <a:lnTo>
                      <a:pt x="4" y="130"/>
                    </a:lnTo>
                    <a:lnTo>
                      <a:pt x="0" y="108"/>
                    </a:lnTo>
                    <a:lnTo>
                      <a:pt x="4" y="86"/>
                    </a:lnTo>
                    <a:lnTo>
                      <a:pt x="12" y="66"/>
                    </a:lnTo>
                    <a:lnTo>
                      <a:pt x="27" y="48"/>
                    </a:lnTo>
                    <a:lnTo>
                      <a:pt x="46" y="32"/>
                    </a:lnTo>
                    <a:lnTo>
                      <a:pt x="70" y="19"/>
                    </a:lnTo>
                    <a:lnTo>
                      <a:pt x="98" y="9"/>
                    </a:lnTo>
                    <a:lnTo>
                      <a:pt x="127" y="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Freeform 12"/>
              <p:cNvSpPr>
                <a:spLocks/>
              </p:cNvSpPr>
              <p:nvPr/>
            </p:nvSpPr>
            <p:spPr bwMode="auto">
              <a:xfrm>
                <a:off x="1687585" y="3763179"/>
                <a:ext cx="218952" cy="145515"/>
              </a:xfrm>
              <a:custGeom>
                <a:avLst/>
                <a:gdLst/>
                <a:ahLst/>
                <a:cxnLst>
                  <a:cxn ang="0">
                    <a:pos x="160" y="0"/>
                  </a:cxn>
                  <a:cxn ang="0">
                    <a:pos x="193" y="3"/>
                  </a:cxn>
                  <a:cxn ang="0">
                    <a:pos x="222" y="9"/>
                  </a:cxn>
                  <a:cxn ang="0">
                    <a:pos x="250" y="19"/>
                  </a:cxn>
                  <a:cxn ang="0">
                    <a:pos x="274" y="32"/>
                  </a:cxn>
                  <a:cxn ang="0">
                    <a:pos x="293" y="48"/>
                  </a:cxn>
                  <a:cxn ang="0">
                    <a:pos x="309" y="66"/>
                  </a:cxn>
                  <a:cxn ang="0">
                    <a:pos x="318" y="86"/>
                  </a:cxn>
                  <a:cxn ang="0">
                    <a:pos x="321" y="108"/>
                  </a:cxn>
                  <a:cxn ang="0">
                    <a:pos x="318" y="130"/>
                  </a:cxn>
                  <a:cxn ang="0">
                    <a:pos x="309" y="149"/>
                  </a:cxn>
                  <a:cxn ang="0">
                    <a:pos x="293" y="168"/>
                  </a:cxn>
                  <a:cxn ang="0">
                    <a:pos x="274" y="182"/>
                  </a:cxn>
                  <a:cxn ang="0">
                    <a:pos x="250" y="196"/>
                  </a:cxn>
                  <a:cxn ang="0">
                    <a:pos x="222" y="206"/>
                  </a:cxn>
                  <a:cxn ang="0">
                    <a:pos x="193" y="212"/>
                  </a:cxn>
                  <a:cxn ang="0">
                    <a:pos x="160" y="214"/>
                  </a:cxn>
                  <a:cxn ang="0">
                    <a:pos x="127" y="212"/>
                  </a:cxn>
                  <a:cxn ang="0">
                    <a:pos x="98" y="206"/>
                  </a:cxn>
                  <a:cxn ang="0">
                    <a:pos x="70" y="196"/>
                  </a:cxn>
                  <a:cxn ang="0">
                    <a:pos x="46" y="182"/>
                  </a:cxn>
                  <a:cxn ang="0">
                    <a:pos x="27" y="168"/>
                  </a:cxn>
                  <a:cxn ang="0">
                    <a:pos x="12" y="149"/>
                  </a:cxn>
                  <a:cxn ang="0">
                    <a:pos x="4" y="130"/>
                  </a:cxn>
                  <a:cxn ang="0">
                    <a:pos x="0" y="108"/>
                  </a:cxn>
                  <a:cxn ang="0">
                    <a:pos x="4" y="86"/>
                  </a:cxn>
                  <a:cxn ang="0">
                    <a:pos x="12" y="66"/>
                  </a:cxn>
                  <a:cxn ang="0">
                    <a:pos x="27" y="48"/>
                  </a:cxn>
                  <a:cxn ang="0">
                    <a:pos x="46" y="32"/>
                  </a:cxn>
                  <a:cxn ang="0">
                    <a:pos x="70" y="19"/>
                  </a:cxn>
                  <a:cxn ang="0">
                    <a:pos x="98" y="9"/>
                  </a:cxn>
                  <a:cxn ang="0">
                    <a:pos x="127" y="3"/>
                  </a:cxn>
                  <a:cxn ang="0">
                    <a:pos x="160" y="0"/>
                  </a:cxn>
                </a:cxnLst>
                <a:rect l="0" t="0" r="r" b="b"/>
                <a:pathLst>
                  <a:path w="321" h="214">
                    <a:moveTo>
                      <a:pt x="160" y="0"/>
                    </a:moveTo>
                    <a:lnTo>
                      <a:pt x="193" y="3"/>
                    </a:lnTo>
                    <a:lnTo>
                      <a:pt x="222" y="9"/>
                    </a:lnTo>
                    <a:lnTo>
                      <a:pt x="250" y="19"/>
                    </a:lnTo>
                    <a:lnTo>
                      <a:pt x="274" y="32"/>
                    </a:lnTo>
                    <a:lnTo>
                      <a:pt x="293" y="48"/>
                    </a:lnTo>
                    <a:lnTo>
                      <a:pt x="309" y="66"/>
                    </a:lnTo>
                    <a:lnTo>
                      <a:pt x="318" y="86"/>
                    </a:lnTo>
                    <a:lnTo>
                      <a:pt x="321" y="108"/>
                    </a:lnTo>
                    <a:lnTo>
                      <a:pt x="318" y="130"/>
                    </a:lnTo>
                    <a:lnTo>
                      <a:pt x="309" y="149"/>
                    </a:lnTo>
                    <a:lnTo>
                      <a:pt x="293" y="168"/>
                    </a:lnTo>
                    <a:lnTo>
                      <a:pt x="274" y="182"/>
                    </a:lnTo>
                    <a:lnTo>
                      <a:pt x="250" y="196"/>
                    </a:lnTo>
                    <a:lnTo>
                      <a:pt x="222" y="206"/>
                    </a:lnTo>
                    <a:lnTo>
                      <a:pt x="193" y="212"/>
                    </a:lnTo>
                    <a:lnTo>
                      <a:pt x="160" y="214"/>
                    </a:lnTo>
                    <a:lnTo>
                      <a:pt x="127" y="212"/>
                    </a:lnTo>
                    <a:lnTo>
                      <a:pt x="98" y="206"/>
                    </a:lnTo>
                    <a:lnTo>
                      <a:pt x="70" y="196"/>
                    </a:lnTo>
                    <a:lnTo>
                      <a:pt x="46" y="182"/>
                    </a:lnTo>
                    <a:lnTo>
                      <a:pt x="27" y="168"/>
                    </a:lnTo>
                    <a:lnTo>
                      <a:pt x="12" y="149"/>
                    </a:lnTo>
                    <a:lnTo>
                      <a:pt x="4" y="130"/>
                    </a:lnTo>
                    <a:lnTo>
                      <a:pt x="0" y="108"/>
                    </a:lnTo>
                    <a:lnTo>
                      <a:pt x="4" y="86"/>
                    </a:lnTo>
                    <a:lnTo>
                      <a:pt x="12" y="66"/>
                    </a:lnTo>
                    <a:lnTo>
                      <a:pt x="27" y="48"/>
                    </a:lnTo>
                    <a:lnTo>
                      <a:pt x="46" y="32"/>
                    </a:lnTo>
                    <a:lnTo>
                      <a:pt x="70" y="19"/>
                    </a:lnTo>
                    <a:lnTo>
                      <a:pt x="98" y="9"/>
                    </a:lnTo>
                    <a:lnTo>
                      <a:pt x="127" y="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Freeform 12"/>
              <p:cNvSpPr>
                <a:spLocks/>
              </p:cNvSpPr>
              <p:nvPr/>
            </p:nvSpPr>
            <p:spPr bwMode="auto">
              <a:xfrm>
                <a:off x="1884360" y="3943348"/>
                <a:ext cx="218952" cy="145515"/>
              </a:xfrm>
              <a:custGeom>
                <a:avLst/>
                <a:gdLst/>
                <a:ahLst/>
                <a:cxnLst>
                  <a:cxn ang="0">
                    <a:pos x="160" y="0"/>
                  </a:cxn>
                  <a:cxn ang="0">
                    <a:pos x="193" y="3"/>
                  </a:cxn>
                  <a:cxn ang="0">
                    <a:pos x="222" y="9"/>
                  </a:cxn>
                  <a:cxn ang="0">
                    <a:pos x="250" y="19"/>
                  </a:cxn>
                  <a:cxn ang="0">
                    <a:pos x="274" y="32"/>
                  </a:cxn>
                  <a:cxn ang="0">
                    <a:pos x="293" y="48"/>
                  </a:cxn>
                  <a:cxn ang="0">
                    <a:pos x="309" y="66"/>
                  </a:cxn>
                  <a:cxn ang="0">
                    <a:pos x="318" y="86"/>
                  </a:cxn>
                  <a:cxn ang="0">
                    <a:pos x="321" y="108"/>
                  </a:cxn>
                  <a:cxn ang="0">
                    <a:pos x="318" y="130"/>
                  </a:cxn>
                  <a:cxn ang="0">
                    <a:pos x="309" y="149"/>
                  </a:cxn>
                  <a:cxn ang="0">
                    <a:pos x="293" y="168"/>
                  </a:cxn>
                  <a:cxn ang="0">
                    <a:pos x="274" y="182"/>
                  </a:cxn>
                  <a:cxn ang="0">
                    <a:pos x="250" y="196"/>
                  </a:cxn>
                  <a:cxn ang="0">
                    <a:pos x="222" y="206"/>
                  </a:cxn>
                  <a:cxn ang="0">
                    <a:pos x="193" y="212"/>
                  </a:cxn>
                  <a:cxn ang="0">
                    <a:pos x="160" y="214"/>
                  </a:cxn>
                  <a:cxn ang="0">
                    <a:pos x="127" y="212"/>
                  </a:cxn>
                  <a:cxn ang="0">
                    <a:pos x="98" y="206"/>
                  </a:cxn>
                  <a:cxn ang="0">
                    <a:pos x="70" y="196"/>
                  </a:cxn>
                  <a:cxn ang="0">
                    <a:pos x="46" y="182"/>
                  </a:cxn>
                  <a:cxn ang="0">
                    <a:pos x="27" y="168"/>
                  </a:cxn>
                  <a:cxn ang="0">
                    <a:pos x="12" y="149"/>
                  </a:cxn>
                  <a:cxn ang="0">
                    <a:pos x="4" y="130"/>
                  </a:cxn>
                  <a:cxn ang="0">
                    <a:pos x="0" y="108"/>
                  </a:cxn>
                  <a:cxn ang="0">
                    <a:pos x="4" y="86"/>
                  </a:cxn>
                  <a:cxn ang="0">
                    <a:pos x="12" y="66"/>
                  </a:cxn>
                  <a:cxn ang="0">
                    <a:pos x="27" y="48"/>
                  </a:cxn>
                  <a:cxn ang="0">
                    <a:pos x="46" y="32"/>
                  </a:cxn>
                  <a:cxn ang="0">
                    <a:pos x="70" y="19"/>
                  </a:cxn>
                  <a:cxn ang="0">
                    <a:pos x="98" y="9"/>
                  </a:cxn>
                  <a:cxn ang="0">
                    <a:pos x="127" y="3"/>
                  </a:cxn>
                  <a:cxn ang="0">
                    <a:pos x="160" y="0"/>
                  </a:cxn>
                </a:cxnLst>
                <a:rect l="0" t="0" r="r" b="b"/>
                <a:pathLst>
                  <a:path w="321" h="214">
                    <a:moveTo>
                      <a:pt x="160" y="0"/>
                    </a:moveTo>
                    <a:lnTo>
                      <a:pt x="193" y="3"/>
                    </a:lnTo>
                    <a:lnTo>
                      <a:pt x="222" y="9"/>
                    </a:lnTo>
                    <a:lnTo>
                      <a:pt x="250" y="19"/>
                    </a:lnTo>
                    <a:lnTo>
                      <a:pt x="274" y="32"/>
                    </a:lnTo>
                    <a:lnTo>
                      <a:pt x="293" y="48"/>
                    </a:lnTo>
                    <a:lnTo>
                      <a:pt x="309" y="66"/>
                    </a:lnTo>
                    <a:lnTo>
                      <a:pt x="318" y="86"/>
                    </a:lnTo>
                    <a:lnTo>
                      <a:pt x="321" y="108"/>
                    </a:lnTo>
                    <a:lnTo>
                      <a:pt x="318" y="130"/>
                    </a:lnTo>
                    <a:lnTo>
                      <a:pt x="309" y="149"/>
                    </a:lnTo>
                    <a:lnTo>
                      <a:pt x="293" y="168"/>
                    </a:lnTo>
                    <a:lnTo>
                      <a:pt x="274" y="182"/>
                    </a:lnTo>
                    <a:lnTo>
                      <a:pt x="250" y="196"/>
                    </a:lnTo>
                    <a:lnTo>
                      <a:pt x="222" y="206"/>
                    </a:lnTo>
                    <a:lnTo>
                      <a:pt x="193" y="212"/>
                    </a:lnTo>
                    <a:lnTo>
                      <a:pt x="160" y="214"/>
                    </a:lnTo>
                    <a:lnTo>
                      <a:pt x="127" y="212"/>
                    </a:lnTo>
                    <a:lnTo>
                      <a:pt x="98" y="206"/>
                    </a:lnTo>
                    <a:lnTo>
                      <a:pt x="70" y="196"/>
                    </a:lnTo>
                    <a:lnTo>
                      <a:pt x="46" y="182"/>
                    </a:lnTo>
                    <a:lnTo>
                      <a:pt x="27" y="168"/>
                    </a:lnTo>
                    <a:lnTo>
                      <a:pt x="12" y="149"/>
                    </a:lnTo>
                    <a:lnTo>
                      <a:pt x="4" y="130"/>
                    </a:lnTo>
                    <a:lnTo>
                      <a:pt x="0" y="108"/>
                    </a:lnTo>
                    <a:lnTo>
                      <a:pt x="4" y="86"/>
                    </a:lnTo>
                    <a:lnTo>
                      <a:pt x="12" y="66"/>
                    </a:lnTo>
                    <a:lnTo>
                      <a:pt x="27" y="48"/>
                    </a:lnTo>
                    <a:lnTo>
                      <a:pt x="46" y="32"/>
                    </a:lnTo>
                    <a:lnTo>
                      <a:pt x="70" y="19"/>
                    </a:lnTo>
                    <a:lnTo>
                      <a:pt x="98" y="9"/>
                    </a:lnTo>
                    <a:lnTo>
                      <a:pt x="127" y="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Freeform 12"/>
              <p:cNvSpPr>
                <a:spLocks/>
              </p:cNvSpPr>
              <p:nvPr/>
            </p:nvSpPr>
            <p:spPr bwMode="auto">
              <a:xfrm>
                <a:off x="2084406" y="4121142"/>
                <a:ext cx="218952" cy="145515"/>
              </a:xfrm>
              <a:custGeom>
                <a:avLst/>
                <a:gdLst/>
                <a:ahLst/>
                <a:cxnLst>
                  <a:cxn ang="0">
                    <a:pos x="160" y="0"/>
                  </a:cxn>
                  <a:cxn ang="0">
                    <a:pos x="193" y="3"/>
                  </a:cxn>
                  <a:cxn ang="0">
                    <a:pos x="222" y="9"/>
                  </a:cxn>
                  <a:cxn ang="0">
                    <a:pos x="250" y="19"/>
                  </a:cxn>
                  <a:cxn ang="0">
                    <a:pos x="274" y="32"/>
                  </a:cxn>
                  <a:cxn ang="0">
                    <a:pos x="293" y="48"/>
                  </a:cxn>
                  <a:cxn ang="0">
                    <a:pos x="309" y="66"/>
                  </a:cxn>
                  <a:cxn ang="0">
                    <a:pos x="318" y="86"/>
                  </a:cxn>
                  <a:cxn ang="0">
                    <a:pos x="321" y="108"/>
                  </a:cxn>
                  <a:cxn ang="0">
                    <a:pos x="318" y="130"/>
                  </a:cxn>
                  <a:cxn ang="0">
                    <a:pos x="309" y="149"/>
                  </a:cxn>
                  <a:cxn ang="0">
                    <a:pos x="293" y="168"/>
                  </a:cxn>
                  <a:cxn ang="0">
                    <a:pos x="274" y="182"/>
                  </a:cxn>
                  <a:cxn ang="0">
                    <a:pos x="250" y="196"/>
                  </a:cxn>
                  <a:cxn ang="0">
                    <a:pos x="222" y="206"/>
                  </a:cxn>
                  <a:cxn ang="0">
                    <a:pos x="193" y="212"/>
                  </a:cxn>
                  <a:cxn ang="0">
                    <a:pos x="160" y="214"/>
                  </a:cxn>
                  <a:cxn ang="0">
                    <a:pos x="127" y="212"/>
                  </a:cxn>
                  <a:cxn ang="0">
                    <a:pos x="98" y="206"/>
                  </a:cxn>
                  <a:cxn ang="0">
                    <a:pos x="70" y="196"/>
                  </a:cxn>
                  <a:cxn ang="0">
                    <a:pos x="46" y="182"/>
                  </a:cxn>
                  <a:cxn ang="0">
                    <a:pos x="27" y="168"/>
                  </a:cxn>
                  <a:cxn ang="0">
                    <a:pos x="12" y="149"/>
                  </a:cxn>
                  <a:cxn ang="0">
                    <a:pos x="4" y="130"/>
                  </a:cxn>
                  <a:cxn ang="0">
                    <a:pos x="0" y="108"/>
                  </a:cxn>
                  <a:cxn ang="0">
                    <a:pos x="4" y="86"/>
                  </a:cxn>
                  <a:cxn ang="0">
                    <a:pos x="12" y="66"/>
                  </a:cxn>
                  <a:cxn ang="0">
                    <a:pos x="27" y="48"/>
                  </a:cxn>
                  <a:cxn ang="0">
                    <a:pos x="46" y="32"/>
                  </a:cxn>
                  <a:cxn ang="0">
                    <a:pos x="70" y="19"/>
                  </a:cxn>
                  <a:cxn ang="0">
                    <a:pos x="98" y="9"/>
                  </a:cxn>
                  <a:cxn ang="0">
                    <a:pos x="127" y="3"/>
                  </a:cxn>
                  <a:cxn ang="0">
                    <a:pos x="160" y="0"/>
                  </a:cxn>
                </a:cxnLst>
                <a:rect l="0" t="0" r="r" b="b"/>
                <a:pathLst>
                  <a:path w="321" h="214">
                    <a:moveTo>
                      <a:pt x="160" y="0"/>
                    </a:moveTo>
                    <a:lnTo>
                      <a:pt x="193" y="3"/>
                    </a:lnTo>
                    <a:lnTo>
                      <a:pt x="222" y="9"/>
                    </a:lnTo>
                    <a:lnTo>
                      <a:pt x="250" y="19"/>
                    </a:lnTo>
                    <a:lnTo>
                      <a:pt x="274" y="32"/>
                    </a:lnTo>
                    <a:lnTo>
                      <a:pt x="293" y="48"/>
                    </a:lnTo>
                    <a:lnTo>
                      <a:pt x="309" y="66"/>
                    </a:lnTo>
                    <a:lnTo>
                      <a:pt x="318" y="86"/>
                    </a:lnTo>
                    <a:lnTo>
                      <a:pt x="321" y="108"/>
                    </a:lnTo>
                    <a:lnTo>
                      <a:pt x="318" y="130"/>
                    </a:lnTo>
                    <a:lnTo>
                      <a:pt x="309" y="149"/>
                    </a:lnTo>
                    <a:lnTo>
                      <a:pt x="293" y="168"/>
                    </a:lnTo>
                    <a:lnTo>
                      <a:pt x="274" y="182"/>
                    </a:lnTo>
                    <a:lnTo>
                      <a:pt x="250" y="196"/>
                    </a:lnTo>
                    <a:lnTo>
                      <a:pt x="222" y="206"/>
                    </a:lnTo>
                    <a:lnTo>
                      <a:pt x="193" y="212"/>
                    </a:lnTo>
                    <a:lnTo>
                      <a:pt x="160" y="214"/>
                    </a:lnTo>
                    <a:lnTo>
                      <a:pt x="127" y="212"/>
                    </a:lnTo>
                    <a:lnTo>
                      <a:pt x="98" y="206"/>
                    </a:lnTo>
                    <a:lnTo>
                      <a:pt x="70" y="196"/>
                    </a:lnTo>
                    <a:lnTo>
                      <a:pt x="46" y="182"/>
                    </a:lnTo>
                    <a:lnTo>
                      <a:pt x="27" y="168"/>
                    </a:lnTo>
                    <a:lnTo>
                      <a:pt x="12" y="149"/>
                    </a:lnTo>
                    <a:lnTo>
                      <a:pt x="4" y="130"/>
                    </a:lnTo>
                    <a:lnTo>
                      <a:pt x="0" y="108"/>
                    </a:lnTo>
                    <a:lnTo>
                      <a:pt x="4" y="86"/>
                    </a:lnTo>
                    <a:lnTo>
                      <a:pt x="12" y="66"/>
                    </a:lnTo>
                    <a:lnTo>
                      <a:pt x="27" y="48"/>
                    </a:lnTo>
                    <a:lnTo>
                      <a:pt x="46" y="32"/>
                    </a:lnTo>
                    <a:lnTo>
                      <a:pt x="70" y="19"/>
                    </a:lnTo>
                    <a:lnTo>
                      <a:pt x="98" y="9"/>
                    </a:lnTo>
                    <a:lnTo>
                      <a:pt x="127" y="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4" name="Group 129"/>
            <p:cNvGrpSpPr/>
            <p:nvPr/>
          </p:nvGrpSpPr>
          <p:grpSpPr>
            <a:xfrm>
              <a:off x="5077671" y="1410388"/>
              <a:ext cx="1474186" cy="1693136"/>
              <a:chOff x="3500430" y="3214686"/>
              <a:chExt cx="2262048" cy="2598014"/>
            </a:xfrm>
          </p:grpSpPr>
          <p:sp>
            <p:nvSpPr>
              <p:cNvPr id="121" name="Freeform 7"/>
              <p:cNvSpPr>
                <a:spLocks/>
              </p:cNvSpPr>
              <p:nvPr/>
            </p:nvSpPr>
            <p:spPr bwMode="auto">
              <a:xfrm>
                <a:off x="3500430" y="3214686"/>
                <a:ext cx="2262048" cy="2598014"/>
              </a:xfrm>
              <a:custGeom>
                <a:avLst/>
                <a:gdLst/>
                <a:ahLst/>
                <a:cxnLst>
                  <a:cxn ang="0">
                    <a:pos x="1239" y="3"/>
                  </a:cxn>
                  <a:cxn ang="0">
                    <a:pos x="1309" y="23"/>
                  </a:cxn>
                  <a:cxn ang="0">
                    <a:pos x="1381" y="67"/>
                  </a:cxn>
                  <a:cxn ang="0">
                    <a:pos x="2055" y="694"/>
                  </a:cxn>
                  <a:cxn ang="0">
                    <a:pos x="2075" y="719"/>
                  </a:cxn>
                  <a:cxn ang="0">
                    <a:pos x="2102" y="761"/>
                  </a:cxn>
                  <a:cxn ang="0">
                    <a:pos x="2130" y="817"/>
                  </a:cxn>
                  <a:cxn ang="0">
                    <a:pos x="2153" y="887"/>
                  </a:cxn>
                  <a:cxn ang="0">
                    <a:pos x="2166" y="970"/>
                  </a:cxn>
                  <a:cxn ang="0">
                    <a:pos x="2168" y="1008"/>
                  </a:cxn>
                  <a:cxn ang="0">
                    <a:pos x="2169" y="1105"/>
                  </a:cxn>
                  <a:cxn ang="0">
                    <a:pos x="2168" y="1382"/>
                  </a:cxn>
                  <a:cxn ang="0">
                    <a:pos x="2166" y="1472"/>
                  </a:cxn>
                  <a:cxn ang="0">
                    <a:pos x="2163" y="1549"/>
                  </a:cxn>
                  <a:cxn ang="0">
                    <a:pos x="2158" y="1606"/>
                  </a:cxn>
                  <a:cxn ang="0">
                    <a:pos x="2154" y="1638"/>
                  </a:cxn>
                  <a:cxn ang="0">
                    <a:pos x="2150" y="1674"/>
                  </a:cxn>
                  <a:cxn ang="0">
                    <a:pos x="2141" y="1725"/>
                  </a:cxn>
                  <a:cxn ang="0">
                    <a:pos x="2124" y="1786"/>
                  </a:cxn>
                  <a:cxn ang="0">
                    <a:pos x="2093" y="1850"/>
                  </a:cxn>
                  <a:cxn ang="0">
                    <a:pos x="2049" y="1908"/>
                  </a:cxn>
                  <a:cxn ang="0">
                    <a:pos x="1988" y="1957"/>
                  </a:cxn>
                  <a:cxn ang="0">
                    <a:pos x="1200" y="2423"/>
                  </a:cxn>
                  <a:cxn ang="0">
                    <a:pos x="1162" y="2442"/>
                  </a:cxn>
                  <a:cxn ang="0">
                    <a:pos x="1117" y="2460"/>
                  </a:cxn>
                  <a:cxn ang="0">
                    <a:pos x="1059" y="2478"/>
                  </a:cxn>
                  <a:cxn ang="0">
                    <a:pos x="993" y="2487"/>
                  </a:cxn>
                  <a:cxn ang="0">
                    <a:pos x="922" y="2486"/>
                  </a:cxn>
                  <a:cxn ang="0">
                    <a:pos x="852" y="2468"/>
                  </a:cxn>
                  <a:cxn ang="0">
                    <a:pos x="783" y="2427"/>
                  </a:cxn>
                  <a:cxn ang="0">
                    <a:pos x="132" y="1755"/>
                  </a:cxn>
                  <a:cxn ang="0">
                    <a:pos x="126" y="1746"/>
                  </a:cxn>
                  <a:cxn ang="0">
                    <a:pos x="109" y="1719"/>
                  </a:cxn>
                  <a:cxn ang="0">
                    <a:pos x="86" y="1676"/>
                  </a:cxn>
                  <a:cxn ang="0">
                    <a:pos x="60" y="1620"/>
                  </a:cxn>
                  <a:cxn ang="0">
                    <a:pos x="35" y="1555"/>
                  </a:cxn>
                  <a:cxn ang="0">
                    <a:pos x="15" y="1482"/>
                  </a:cxn>
                  <a:cxn ang="0">
                    <a:pos x="2" y="1404"/>
                  </a:cxn>
                  <a:cxn ang="0">
                    <a:pos x="1" y="826"/>
                  </a:cxn>
                  <a:cxn ang="0">
                    <a:pos x="0" y="785"/>
                  </a:cxn>
                  <a:cxn ang="0">
                    <a:pos x="4" y="741"/>
                  </a:cxn>
                  <a:cxn ang="0">
                    <a:pos x="16" y="688"/>
                  </a:cxn>
                  <a:cxn ang="0">
                    <a:pos x="39" y="630"/>
                  </a:cxn>
                  <a:cxn ang="0">
                    <a:pos x="76" y="576"/>
                  </a:cxn>
                  <a:cxn ang="0">
                    <a:pos x="132" y="530"/>
                  </a:cxn>
                  <a:cxn ang="0">
                    <a:pos x="1014" y="54"/>
                  </a:cxn>
                  <a:cxn ang="0">
                    <a:pos x="1032" y="43"/>
                  </a:cxn>
                  <a:cxn ang="0">
                    <a:pos x="1068" y="27"/>
                  </a:cxn>
                  <a:cxn ang="0">
                    <a:pos x="1116" y="11"/>
                  </a:cxn>
                  <a:cxn ang="0">
                    <a:pos x="1174" y="1"/>
                  </a:cxn>
                </a:cxnLst>
                <a:rect l="0" t="0" r="r" b="b"/>
                <a:pathLst>
                  <a:path w="2169" h="2489">
                    <a:moveTo>
                      <a:pt x="1206" y="0"/>
                    </a:moveTo>
                    <a:lnTo>
                      <a:pt x="1239" y="3"/>
                    </a:lnTo>
                    <a:lnTo>
                      <a:pt x="1274" y="11"/>
                    </a:lnTo>
                    <a:lnTo>
                      <a:pt x="1309" y="23"/>
                    </a:lnTo>
                    <a:lnTo>
                      <a:pt x="1345" y="41"/>
                    </a:lnTo>
                    <a:lnTo>
                      <a:pt x="1381" y="67"/>
                    </a:lnTo>
                    <a:lnTo>
                      <a:pt x="2047" y="685"/>
                    </a:lnTo>
                    <a:lnTo>
                      <a:pt x="2055" y="694"/>
                    </a:lnTo>
                    <a:lnTo>
                      <a:pt x="2064" y="705"/>
                    </a:lnTo>
                    <a:lnTo>
                      <a:pt x="2075" y="719"/>
                    </a:lnTo>
                    <a:lnTo>
                      <a:pt x="2088" y="739"/>
                    </a:lnTo>
                    <a:lnTo>
                      <a:pt x="2102" y="761"/>
                    </a:lnTo>
                    <a:lnTo>
                      <a:pt x="2116" y="788"/>
                    </a:lnTo>
                    <a:lnTo>
                      <a:pt x="2130" y="817"/>
                    </a:lnTo>
                    <a:lnTo>
                      <a:pt x="2142" y="850"/>
                    </a:lnTo>
                    <a:lnTo>
                      <a:pt x="2153" y="887"/>
                    </a:lnTo>
                    <a:lnTo>
                      <a:pt x="2161" y="927"/>
                    </a:lnTo>
                    <a:lnTo>
                      <a:pt x="2166" y="970"/>
                    </a:lnTo>
                    <a:lnTo>
                      <a:pt x="2166" y="987"/>
                    </a:lnTo>
                    <a:lnTo>
                      <a:pt x="2168" y="1008"/>
                    </a:lnTo>
                    <a:lnTo>
                      <a:pt x="2168" y="1068"/>
                    </a:lnTo>
                    <a:lnTo>
                      <a:pt x="2169" y="1105"/>
                    </a:lnTo>
                    <a:lnTo>
                      <a:pt x="2169" y="1334"/>
                    </a:lnTo>
                    <a:lnTo>
                      <a:pt x="2168" y="1382"/>
                    </a:lnTo>
                    <a:lnTo>
                      <a:pt x="2168" y="1428"/>
                    </a:lnTo>
                    <a:lnTo>
                      <a:pt x="2166" y="1472"/>
                    </a:lnTo>
                    <a:lnTo>
                      <a:pt x="2165" y="1512"/>
                    </a:lnTo>
                    <a:lnTo>
                      <a:pt x="2163" y="1549"/>
                    </a:lnTo>
                    <a:lnTo>
                      <a:pt x="2160" y="1581"/>
                    </a:lnTo>
                    <a:lnTo>
                      <a:pt x="2158" y="1606"/>
                    </a:lnTo>
                    <a:lnTo>
                      <a:pt x="2154" y="1625"/>
                    </a:lnTo>
                    <a:lnTo>
                      <a:pt x="2154" y="1638"/>
                    </a:lnTo>
                    <a:lnTo>
                      <a:pt x="2153" y="1654"/>
                    </a:lnTo>
                    <a:lnTo>
                      <a:pt x="2150" y="1674"/>
                    </a:lnTo>
                    <a:lnTo>
                      <a:pt x="2147" y="1698"/>
                    </a:lnTo>
                    <a:lnTo>
                      <a:pt x="2141" y="1725"/>
                    </a:lnTo>
                    <a:lnTo>
                      <a:pt x="2133" y="1755"/>
                    </a:lnTo>
                    <a:lnTo>
                      <a:pt x="2124" y="1786"/>
                    </a:lnTo>
                    <a:lnTo>
                      <a:pt x="2110" y="1818"/>
                    </a:lnTo>
                    <a:lnTo>
                      <a:pt x="2093" y="1850"/>
                    </a:lnTo>
                    <a:lnTo>
                      <a:pt x="2073" y="1880"/>
                    </a:lnTo>
                    <a:lnTo>
                      <a:pt x="2049" y="1908"/>
                    </a:lnTo>
                    <a:lnTo>
                      <a:pt x="2021" y="1935"/>
                    </a:lnTo>
                    <a:lnTo>
                      <a:pt x="1988" y="1957"/>
                    </a:lnTo>
                    <a:lnTo>
                      <a:pt x="1202" y="2421"/>
                    </a:lnTo>
                    <a:lnTo>
                      <a:pt x="1200" y="2423"/>
                    </a:lnTo>
                    <a:lnTo>
                      <a:pt x="1191" y="2427"/>
                    </a:lnTo>
                    <a:lnTo>
                      <a:pt x="1162" y="2442"/>
                    </a:lnTo>
                    <a:lnTo>
                      <a:pt x="1141" y="2451"/>
                    </a:lnTo>
                    <a:lnTo>
                      <a:pt x="1117" y="2460"/>
                    </a:lnTo>
                    <a:lnTo>
                      <a:pt x="1089" y="2469"/>
                    </a:lnTo>
                    <a:lnTo>
                      <a:pt x="1059" y="2478"/>
                    </a:lnTo>
                    <a:lnTo>
                      <a:pt x="1026" y="2484"/>
                    </a:lnTo>
                    <a:lnTo>
                      <a:pt x="993" y="2487"/>
                    </a:lnTo>
                    <a:lnTo>
                      <a:pt x="958" y="2489"/>
                    </a:lnTo>
                    <a:lnTo>
                      <a:pt x="922" y="2486"/>
                    </a:lnTo>
                    <a:lnTo>
                      <a:pt x="887" y="2480"/>
                    </a:lnTo>
                    <a:lnTo>
                      <a:pt x="852" y="2468"/>
                    </a:lnTo>
                    <a:lnTo>
                      <a:pt x="816" y="2451"/>
                    </a:lnTo>
                    <a:lnTo>
                      <a:pt x="783" y="2427"/>
                    </a:lnTo>
                    <a:lnTo>
                      <a:pt x="750" y="2398"/>
                    </a:lnTo>
                    <a:lnTo>
                      <a:pt x="132" y="1755"/>
                    </a:lnTo>
                    <a:lnTo>
                      <a:pt x="131" y="1753"/>
                    </a:lnTo>
                    <a:lnTo>
                      <a:pt x="126" y="1746"/>
                    </a:lnTo>
                    <a:lnTo>
                      <a:pt x="119" y="1733"/>
                    </a:lnTo>
                    <a:lnTo>
                      <a:pt x="109" y="1719"/>
                    </a:lnTo>
                    <a:lnTo>
                      <a:pt x="98" y="1698"/>
                    </a:lnTo>
                    <a:lnTo>
                      <a:pt x="86" y="1676"/>
                    </a:lnTo>
                    <a:lnTo>
                      <a:pt x="73" y="1649"/>
                    </a:lnTo>
                    <a:lnTo>
                      <a:pt x="60" y="1620"/>
                    </a:lnTo>
                    <a:lnTo>
                      <a:pt x="48" y="1588"/>
                    </a:lnTo>
                    <a:lnTo>
                      <a:pt x="35" y="1555"/>
                    </a:lnTo>
                    <a:lnTo>
                      <a:pt x="24" y="1518"/>
                    </a:lnTo>
                    <a:lnTo>
                      <a:pt x="15" y="1482"/>
                    </a:lnTo>
                    <a:lnTo>
                      <a:pt x="7" y="1443"/>
                    </a:lnTo>
                    <a:lnTo>
                      <a:pt x="2" y="1404"/>
                    </a:lnTo>
                    <a:lnTo>
                      <a:pt x="1" y="1363"/>
                    </a:lnTo>
                    <a:lnTo>
                      <a:pt x="1" y="826"/>
                    </a:lnTo>
                    <a:lnTo>
                      <a:pt x="0" y="817"/>
                    </a:lnTo>
                    <a:lnTo>
                      <a:pt x="0" y="785"/>
                    </a:lnTo>
                    <a:lnTo>
                      <a:pt x="1" y="765"/>
                    </a:lnTo>
                    <a:lnTo>
                      <a:pt x="4" y="741"/>
                    </a:lnTo>
                    <a:lnTo>
                      <a:pt x="9" y="715"/>
                    </a:lnTo>
                    <a:lnTo>
                      <a:pt x="16" y="688"/>
                    </a:lnTo>
                    <a:lnTo>
                      <a:pt x="26" y="660"/>
                    </a:lnTo>
                    <a:lnTo>
                      <a:pt x="39" y="630"/>
                    </a:lnTo>
                    <a:lnTo>
                      <a:pt x="55" y="603"/>
                    </a:lnTo>
                    <a:lnTo>
                      <a:pt x="76" y="576"/>
                    </a:lnTo>
                    <a:lnTo>
                      <a:pt x="101" y="552"/>
                    </a:lnTo>
                    <a:lnTo>
                      <a:pt x="132" y="530"/>
                    </a:lnTo>
                    <a:lnTo>
                      <a:pt x="1012" y="55"/>
                    </a:lnTo>
                    <a:lnTo>
                      <a:pt x="1014" y="54"/>
                    </a:lnTo>
                    <a:lnTo>
                      <a:pt x="1021" y="49"/>
                    </a:lnTo>
                    <a:lnTo>
                      <a:pt x="1032" y="43"/>
                    </a:lnTo>
                    <a:lnTo>
                      <a:pt x="1048" y="34"/>
                    </a:lnTo>
                    <a:lnTo>
                      <a:pt x="1068" y="27"/>
                    </a:lnTo>
                    <a:lnTo>
                      <a:pt x="1090" y="18"/>
                    </a:lnTo>
                    <a:lnTo>
                      <a:pt x="1116" y="11"/>
                    </a:lnTo>
                    <a:lnTo>
                      <a:pt x="1144" y="5"/>
                    </a:lnTo>
                    <a:lnTo>
                      <a:pt x="1174" y="1"/>
                    </a:lnTo>
                    <a:lnTo>
                      <a:pt x="1206" y="0"/>
                    </a:lnTo>
                    <a:close/>
                  </a:path>
                </a:pathLst>
              </a:custGeom>
              <a:solidFill>
                <a:srgbClr val="CFCF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8"/>
              <p:cNvSpPr>
                <a:spLocks/>
              </p:cNvSpPr>
              <p:nvPr/>
            </p:nvSpPr>
            <p:spPr bwMode="auto">
              <a:xfrm>
                <a:off x="4348315" y="3715585"/>
                <a:ext cx="589231" cy="406764"/>
              </a:xfrm>
              <a:custGeom>
                <a:avLst/>
                <a:gdLst/>
                <a:ahLst/>
                <a:cxnLst>
                  <a:cxn ang="0">
                    <a:pos x="154" y="0"/>
                  </a:cxn>
                  <a:cxn ang="0">
                    <a:pos x="189" y="2"/>
                  </a:cxn>
                  <a:cxn ang="0">
                    <a:pos x="222" y="11"/>
                  </a:cxn>
                  <a:cxn ang="0">
                    <a:pos x="251" y="23"/>
                  </a:cxn>
                  <a:cxn ang="0">
                    <a:pos x="275" y="40"/>
                  </a:cxn>
                  <a:cxn ang="0">
                    <a:pos x="293" y="60"/>
                  </a:cxn>
                  <a:cxn ang="0">
                    <a:pos x="305" y="82"/>
                  </a:cxn>
                  <a:cxn ang="0">
                    <a:pos x="309" y="106"/>
                  </a:cxn>
                  <a:cxn ang="0">
                    <a:pos x="305" y="128"/>
                  </a:cxn>
                  <a:cxn ang="0">
                    <a:pos x="297" y="148"/>
                  </a:cxn>
                  <a:cxn ang="0">
                    <a:pos x="283" y="166"/>
                  </a:cxn>
                  <a:cxn ang="0">
                    <a:pos x="264" y="182"/>
                  </a:cxn>
                  <a:cxn ang="0">
                    <a:pos x="240" y="195"/>
                  </a:cxn>
                  <a:cxn ang="0">
                    <a:pos x="215" y="205"/>
                  </a:cxn>
                  <a:cxn ang="0">
                    <a:pos x="186" y="211"/>
                  </a:cxn>
                  <a:cxn ang="0">
                    <a:pos x="154" y="213"/>
                  </a:cxn>
                  <a:cxn ang="0">
                    <a:pos x="123" y="211"/>
                  </a:cxn>
                  <a:cxn ang="0">
                    <a:pos x="94" y="205"/>
                  </a:cxn>
                  <a:cxn ang="0">
                    <a:pos x="68" y="195"/>
                  </a:cxn>
                  <a:cxn ang="0">
                    <a:pos x="45" y="182"/>
                  </a:cxn>
                  <a:cxn ang="0">
                    <a:pos x="27" y="166"/>
                  </a:cxn>
                  <a:cxn ang="0">
                    <a:pos x="12" y="148"/>
                  </a:cxn>
                  <a:cxn ang="0">
                    <a:pos x="3" y="128"/>
                  </a:cxn>
                  <a:cxn ang="0">
                    <a:pos x="0" y="106"/>
                  </a:cxn>
                  <a:cxn ang="0">
                    <a:pos x="3" y="84"/>
                  </a:cxn>
                  <a:cxn ang="0">
                    <a:pos x="12" y="64"/>
                  </a:cxn>
                  <a:cxn ang="0">
                    <a:pos x="27" y="46"/>
                  </a:cxn>
                  <a:cxn ang="0">
                    <a:pos x="45" y="30"/>
                  </a:cxn>
                  <a:cxn ang="0">
                    <a:pos x="68" y="18"/>
                  </a:cxn>
                  <a:cxn ang="0">
                    <a:pos x="94" y="8"/>
                  </a:cxn>
                  <a:cxn ang="0">
                    <a:pos x="123" y="2"/>
                  </a:cxn>
                  <a:cxn ang="0">
                    <a:pos x="154" y="0"/>
                  </a:cxn>
                </a:cxnLst>
                <a:rect l="0" t="0" r="r" b="b"/>
                <a:pathLst>
                  <a:path w="309" h="213">
                    <a:moveTo>
                      <a:pt x="154" y="0"/>
                    </a:moveTo>
                    <a:lnTo>
                      <a:pt x="189" y="2"/>
                    </a:lnTo>
                    <a:lnTo>
                      <a:pt x="222" y="11"/>
                    </a:lnTo>
                    <a:lnTo>
                      <a:pt x="251" y="23"/>
                    </a:lnTo>
                    <a:lnTo>
                      <a:pt x="275" y="40"/>
                    </a:lnTo>
                    <a:lnTo>
                      <a:pt x="293" y="60"/>
                    </a:lnTo>
                    <a:lnTo>
                      <a:pt x="305" y="82"/>
                    </a:lnTo>
                    <a:lnTo>
                      <a:pt x="309" y="106"/>
                    </a:lnTo>
                    <a:lnTo>
                      <a:pt x="305" y="128"/>
                    </a:lnTo>
                    <a:lnTo>
                      <a:pt x="297" y="148"/>
                    </a:lnTo>
                    <a:lnTo>
                      <a:pt x="283" y="166"/>
                    </a:lnTo>
                    <a:lnTo>
                      <a:pt x="264" y="182"/>
                    </a:lnTo>
                    <a:lnTo>
                      <a:pt x="240" y="195"/>
                    </a:lnTo>
                    <a:lnTo>
                      <a:pt x="215" y="205"/>
                    </a:lnTo>
                    <a:lnTo>
                      <a:pt x="186" y="211"/>
                    </a:lnTo>
                    <a:lnTo>
                      <a:pt x="154" y="213"/>
                    </a:lnTo>
                    <a:lnTo>
                      <a:pt x="123" y="211"/>
                    </a:lnTo>
                    <a:lnTo>
                      <a:pt x="94" y="205"/>
                    </a:lnTo>
                    <a:lnTo>
                      <a:pt x="68" y="195"/>
                    </a:lnTo>
                    <a:lnTo>
                      <a:pt x="45" y="182"/>
                    </a:lnTo>
                    <a:lnTo>
                      <a:pt x="27" y="166"/>
                    </a:lnTo>
                    <a:lnTo>
                      <a:pt x="12" y="148"/>
                    </a:lnTo>
                    <a:lnTo>
                      <a:pt x="3" y="128"/>
                    </a:lnTo>
                    <a:lnTo>
                      <a:pt x="0" y="106"/>
                    </a:lnTo>
                    <a:lnTo>
                      <a:pt x="3" y="84"/>
                    </a:lnTo>
                    <a:lnTo>
                      <a:pt x="12" y="64"/>
                    </a:lnTo>
                    <a:lnTo>
                      <a:pt x="27" y="46"/>
                    </a:lnTo>
                    <a:lnTo>
                      <a:pt x="45" y="30"/>
                    </a:lnTo>
                    <a:lnTo>
                      <a:pt x="68" y="18"/>
                    </a:lnTo>
                    <a:lnTo>
                      <a:pt x="94" y="8"/>
                    </a:lnTo>
                    <a:lnTo>
                      <a:pt x="123" y="2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 13"/>
              <p:cNvSpPr>
                <a:spLocks/>
              </p:cNvSpPr>
              <p:nvPr/>
            </p:nvSpPr>
            <p:spPr bwMode="auto">
              <a:xfrm>
                <a:off x="4603167" y="5385882"/>
                <a:ext cx="254585" cy="275452"/>
              </a:xfrm>
              <a:custGeom>
                <a:avLst/>
                <a:gdLst/>
                <a:ahLst/>
                <a:cxnLst>
                  <a:cxn ang="0">
                    <a:pos x="163" y="0"/>
                  </a:cxn>
                  <a:cxn ang="0">
                    <a:pos x="184" y="0"/>
                  </a:cxn>
                  <a:cxn ang="0">
                    <a:pos x="204" y="5"/>
                  </a:cxn>
                  <a:cxn ang="0">
                    <a:pos x="221" y="15"/>
                  </a:cxn>
                  <a:cxn ang="0">
                    <a:pos x="233" y="30"/>
                  </a:cxn>
                  <a:cxn ang="0">
                    <a:pos x="242" y="48"/>
                  </a:cxn>
                  <a:cxn ang="0">
                    <a:pos x="244" y="70"/>
                  </a:cxn>
                  <a:cxn ang="0">
                    <a:pos x="243" y="93"/>
                  </a:cxn>
                  <a:cxn ang="0">
                    <a:pos x="238" y="117"/>
                  </a:cxn>
                  <a:cxn ang="0">
                    <a:pos x="227" y="143"/>
                  </a:cxn>
                  <a:cxn ang="0">
                    <a:pos x="214" y="169"/>
                  </a:cxn>
                  <a:cxn ang="0">
                    <a:pos x="195" y="193"/>
                  </a:cxn>
                  <a:cxn ang="0">
                    <a:pos x="173" y="216"/>
                  </a:cxn>
                  <a:cxn ang="0">
                    <a:pos x="151" y="235"/>
                  </a:cxn>
                  <a:cxn ang="0">
                    <a:pos x="127" y="249"/>
                  </a:cxn>
                  <a:cxn ang="0">
                    <a:pos x="104" y="259"/>
                  </a:cxn>
                  <a:cxn ang="0">
                    <a:pos x="80" y="265"/>
                  </a:cxn>
                  <a:cxn ang="0">
                    <a:pos x="60" y="265"/>
                  </a:cxn>
                  <a:cxn ang="0">
                    <a:pos x="40" y="260"/>
                  </a:cxn>
                  <a:cxn ang="0">
                    <a:pos x="24" y="251"/>
                  </a:cxn>
                  <a:cxn ang="0">
                    <a:pos x="11" y="236"/>
                  </a:cxn>
                  <a:cxn ang="0">
                    <a:pos x="3" y="218"/>
                  </a:cxn>
                  <a:cxn ang="0">
                    <a:pos x="0" y="197"/>
                  </a:cxn>
                  <a:cxn ang="0">
                    <a:pos x="1" y="174"/>
                  </a:cxn>
                  <a:cxn ang="0">
                    <a:pos x="6" y="148"/>
                  </a:cxn>
                  <a:cxn ang="0">
                    <a:pos x="17" y="122"/>
                  </a:cxn>
                  <a:cxn ang="0">
                    <a:pos x="30" y="97"/>
                  </a:cxn>
                  <a:cxn ang="0">
                    <a:pos x="49" y="72"/>
                  </a:cxn>
                  <a:cxn ang="0">
                    <a:pos x="71" y="49"/>
                  </a:cxn>
                  <a:cxn ang="0">
                    <a:pos x="93" y="31"/>
                  </a:cxn>
                  <a:cxn ang="0">
                    <a:pos x="117" y="16"/>
                  </a:cxn>
                  <a:cxn ang="0">
                    <a:pos x="140" y="6"/>
                  </a:cxn>
                  <a:cxn ang="0">
                    <a:pos x="163" y="0"/>
                  </a:cxn>
                </a:cxnLst>
                <a:rect l="0" t="0" r="r" b="b"/>
                <a:pathLst>
                  <a:path w="244" h="265">
                    <a:moveTo>
                      <a:pt x="163" y="0"/>
                    </a:moveTo>
                    <a:lnTo>
                      <a:pt x="184" y="0"/>
                    </a:lnTo>
                    <a:lnTo>
                      <a:pt x="204" y="5"/>
                    </a:lnTo>
                    <a:lnTo>
                      <a:pt x="221" y="15"/>
                    </a:lnTo>
                    <a:lnTo>
                      <a:pt x="233" y="30"/>
                    </a:lnTo>
                    <a:lnTo>
                      <a:pt x="242" y="48"/>
                    </a:lnTo>
                    <a:lnTo>
                      <a:pt x="244" y="70"/>
                    </a:lnTo>
                    <a:lnTo>
                      <a:pt x="243" y="93"/>
                    </a:lnTo>
                    <a:lnTo>
                      <a:pt x="238" y="117"/>
                    </a:lnTo>
                    <a:lnTo>
                      <a:pt x="227" y="143"/>
                    </a:lnTo>
                    <a:lnTo>
                      <a:pt x="214" y="169"/>
                    </a:lnTo>
                    <a:lnTo>
                      <a:pt x="195" y="193"/>
                    </a:lnTo>
                    <a:lnTo>
                      <a:pt x="173" y="216"/>
                    </a:lnTo>
                    <a:lnTo>
                      <a:pt x="151" y="235"/>
                    </a:lnTo>
                    <a:lnTo>
                      <a:pt x="127" y="249"/>
                    </a:lnTo>
                    <a:lnTo>
                      <a:pt x="104" y="259"/>
                    </a:lnTo>
                    <a:lnTo>
                      <a:pt x="80" y="265"/>
                    </a:lnTo>
                    <a:lnTo>
                      <a:pt x="60" y="265"/>
                    </a:lnTo>
                    <a:lnTo>
                      <a:pt x="40" y="260"/>
                    </a:lnTo>
                    <a:lnTo>
                      <a:pt x="24" y="251"/>
                    </a:lnTo>
                    <a:lnTo>
                      <a:pt x="11" y="236"/>
                    </a:lnTo>
                    <a:lnTo>
                      <a:pt x="3" y="218"/>
                    </a:lnTo>
                    <a:lnTo>
                      <a:pt x="0" y="197"/>
                    </a:lnTo>
                    <a:lnTo>
                      <a:pt x="1" y="174"/>
                    </a:lnTo>
                    <a:lnTo>
                      <a:pt x="6" y="148"/>
                    </a:lnTo>
                    <a:lnTo>
                      <a:pt x="17" y="122"/>
                    </a:lnTo>
                    <a:lnTo>
                      <a:pt x="30" y="97"/>
                    </a:lnTo>
                    <a:lnTo>
                      <a:pt x="49" y="72"/>
                    </a:lnTo>
                    <a:lnTo>
                      <a:pt x="71" y="49"/>
                    </a:lnTo>
                    <a:lnTo>
                      <a:pt x="93" y="31"/>
                    </a:lnTo>
                    <a:lnTo>
                      <a:pt x="117" y="16"/>
                    </a:lnTo>
                    <a:lnTo>
                      <a:pt x="140" y="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5"/>
              <p:cNvSpPr>
                <a:spLocks/>
              </p:cNvSpPr>
              <p:nvPr/>
            </p:nvSpPr>
            <p:spPr bwMode="auto">
              <a:xfrm>
                <a:off x="3590161" y="4151641"/>
                <a:ext cx="194069" cy="277539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51" y="2"/>
                  </a:cxn>
                  <a:cxn ang="0">
                    <a:pos x="67" y="11"/>
                  </a:cxn>
                  <a:cxn ang="0">
                    <a:pos x="85" y="24"/>
                  </a:cxn>
                  <a:cxn ang="0">
                    <a:pos x="102" y="40"/>
                  </a:cxn>
                  <a:cxn ang="0">
                    <a:pos x="121" y="61"/>
                  </a:cxn>
                  <a:cxn ang="0">
                    <a:pos x="138" y="84"/>
                  </a:cxn>
                  <a:cxn ang="0">
                    <a:pos x="154" y="110"/>
                  </a:cxn>
                  <a:cxn ang="0">
                    <a:pos x="167" y="136"/>
                  </a:cxn>
                  <a:cxn ang="0">
                    <a:pos x="177" y="163"/>
                  </a:cxn>
                  <a:cxn ang="0">
                    <a:pos x="183" y="188"/>
                  </a:cxn>
                  <a:cxn ang="0">
                    <a:pos x="185" y="210"/>
                  </a:cxn>
                  <a:cxn ang="0">
                    <a:pos x="185" y="229"/>
                  </a:cxn>
                  <a:cxn ang="0">
                    <a:pos x="182" y="245"/>
                  </a:cxn>
                  <a:cxn ang="0">
                    <a:pos x="174" y="257"/>
                  </a:cxn>
                  <a:cxn ang="0">
                    <a:pos x="163" y="265"/>
                  </a:cxn>
                  <a:cxn ang="0">
                    <a:pos x="150" y="266"/>
                  </a:cxn>
                  <a:cxn ang="0">
                    <a:pos x="134" y="263"/>
                  </a:cxn>
                  <a:cxn ang="0">
                    <a:pos x="118" y="255"/>
                  </a:cxn>
                  <a:cxn ang="0">
                    <a:pos x="100" y="241"/>
                  </a:cxn>
                  <a:cxn ang="0">
                    <a:pos x="83" y="226"/>
                  </a:cxn>
                  <a:cxn ang="0">
                    <a:pos x="65" y="205"/>
                  </a:cxn>
                  <a:cxn ang="0">
                    <a:pos x="49" y="182"/>
                  </a:cxn>
                  <a:cxn ang="0">
                    <a:pos x="33" y="156"/>
                  </a:cxn>
                  <a:cxn ang="0">
                    <a:pos x="19" y="129"/>
                  </a:cxn>
                  <a:cxn ang="0">
                    <a:pos x="10" y="102"/>
                  </a:cxn>
                  <a:cxn ang="0">
                    <a:pos x="2" y="78"/>
                  </a:cxn>
                  <a:cxn ang="0">
                    <a:pos x="0" y="56"/>
                  </a:cxn>
                  <a:cxn ang="0">
                    <a:pos x="0" y="36"/>
                  </a:cxn>
                  <a:cxn ang="0">
                    <a:pos x="3" y="20"/>
                  </a:cxn>
                  <a:cxn ang="0">
                    <a:pos x="11" y="8"/>
                  </a:cxn>
                  <a:cxn ang="0">
                    <a:pos x="22" y="1"/>
                  </a:cxn>
                  <a:cxn ang="0">
                    <a:pos x="35" y="0"/>
                  </a:cxn>
                </a:cxnLst>
                <a:rect l="0" t="0" r="r" b="b"/>
                <a:pathLst>
                  <a:path w="185" h="266">
                    <a:moveTo>
                      <a:pt x="35" y="0"/>
                    </a:moveTo>
                    <a:lnTo>
                      <a:pt x="51" y="2"/>
                    </a:lnTo>
                    <a:lnTo>
                      <a:pt x="67" y="11"/>
                    </a:lnTo>
                    <a:lnTo>
                      <a:pt x="85" y="24"/>
                    </a:lnTo>
                    <a:lnTo>
                      <a:pt x="102" y="40"/>
                    </a:lnTo>
                    <a:lnTo>
                      <a:pt x="121" y="61"/>
                    </a:lnTo>
                    <a:lnTo>
                      <a:pt x="138" y="84"/>
                    </a:lnTo>
                    <a:lnTo>
                      <a:pt x="154" y="110"/>
                    </a:lnTo>
                    <a:lnTo>
                      <a:pt x="167" y="136"/>
                    </a:lnTo>
                    <a:lnTo>
                      <a:pt x="177" y="163"/>
                    </a:lnTo>
                    <a:lnTo>
                      <a:pt x="183" y="188"/>
                    </a:lnTo>
                    <a:lnTo>
                      <a:pt x="185" y="210"/>
                    </a:lnTo>
                    <a:lnTo>
                      <a:pt x="185" y="229"/>
                    </a:lnTo>
                    <a:lnTo>
                      <a:pt x="182" y="245"/>
                    </a:lnTo>
                    <a:lnTo>
                      <a:pt x="174" y="257"/>
                    </a:lnTo>
                    <a:lnTo>
                      <a:pt x="163" y="265"/>
                    </a:lnTo>
                    <a:lnTo>
                      <a:pt x="150" y="266"/>
                    </a:lnTo>
                    <a:lnTo>
                      <a:pt x="134" y="263"/>
                    </a:lnTo>
                    <a:lnTo>
                      <a:pt x="118" y="255"/>
                    </a:lnTo>
                    <a:lnTo>
                      <a:pt x="100" y="241"/>
                    </a:lnTo>
                    <a:lnTo>
                      <a:pt x="83" y="226"/>
                    </a:lnTo>
                    <a:lnTo>
                      <a:pt x="65" y="205"/>
                    </a:lnTo>
                    <a:lnTo>
                      <a:pt x="49" y="182"/>
                    </a:lnTo>
                    <a:lnTo>
                      <a:pt x="33" y="156"/>
                    </a:lnTo>
                    <a:lnTo>
                      <a:pt x="19" y="129"/>
                    </a:lnTo>
                    <a:lnTo>
                      <a:pt x="10" y="102"/>
                    </a:lnTo>
                    <a:lnTo>
                      <a:pt x="2" y="78"/>
                    </a:lnTo>
                    <a:lnTo>
                      <a:pt x="0" y="56"/>
                    </a:lnTo>
                    <a:lnTo>
                      <a:pt x="0" y="36"/>
                    </a:lnTo>
                    <a:lnTo>
                      <a:pt x="3" y="20"/>
                    </a:lnTo>
                    <a:lnTo>
                      <a:pt x="11" y="8"/>
                    </a:lnTo>
                    <a:lnTo>
                      <a:pt x="22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reeform 16"/>
              <p:cNvSpPr>
                <a:spLocks/>
              </p:cNvSpPr>
              <p:nvPr/>
            </p:nvSpPr>
            <p:spPr bwMode="auto">
              <a:xfrm>
                <a:off x="4111851" y="5268056"/>
                <a:ext cx="194069" cy="277539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53" y="4"/>
                  </a:cxn>
                  <a:cxn ang="0">
                    <a:pos x="69" y="11"/>
                  </a:cxn>
                  <a:cxn ang="0">
                    <a:pos x="87" y="24"/>
                  </a:cxn>
                  <a:cxn ang="0">
                    <a:pos x="104" y="40"/>
                  </a:cxn>
                  <a:cxn ang="0">
                    <a:pos x="122" y="61"/>
                  </a:cxn>
                  <a:cxn ang="0">
                    <a:pos x="140" y="84"/>
                  </a:cxn>
                  <a:cxn ang="0">
                    <a:pos x="155" y="110"/>
                  </a:cxn>
                  <a:cxn ang="0">
                    <a:pos x="169" y="137"/>
                  </a:cxn>
                  <a:cxn ang="0">
                    <a:pos x="179" y="164"/>
                  </a:cxn>
                  <a:cxn ang="0">
                    <a:pos x="185" y="188"/>
                  </a:cxn>
                  <a:cxn ang="0">
                    <a:pos x="187" y="210"/>
                  </a:cxn>
                  <a:cxn ang="0">
                    <a:pos x="187" y="230"/>
                  </a:cxn>
                  <a:cxn ang="0">
                    <a:pos x="184" y="245"/>
                  </a:cxn>
                  <a:cxn ang="0">
                    <a:pos x="176" y="258"/>
                  </a:cxn>
                  <a:cxn ang="0">
                    <a:pos x="165" y="265"/>
                  </a:cxn>
                  <a:cxn ang="0">
                    <a:pos x="152" y="266"/>
                  </a:cxn>
                  <a:cxn ang="0">
                    <a:pos x="136" y="264"/>
                  </a:cxn>
                  <a:cxn ang="0">
                    <a:pos x="119" y="255"/>
                  </a:cxn>
                  <a:cxn ang="0">
                    <a:pos x="102" y="242"/>
                  </a:cxn>
                  <a:cxn ang="0">
                    <a:pos x="83" y="226"/>
                  </a:cxn>
                  <a:cxn ang="0">
                    <a:pos x="66" y="205"/>
                  </a:cxn>
                  <a:cxn ang="0">
                    <a:pos x="49" y="182"/>
                  </a:cxn>
                  <a:cxn ang="0">
                    <a:pos x="33" y="156"/>
                  </a:cxn>
                  <a:cxn ang="0">
                    <a:pos x="20" y="129"/>
                  </a:cxn>
                  <a:cxn ang="0">
                    <a:pos x="10" y="102"/>
                  </a:cxn>
                  <a:cxn ang="0">
                    <a:pos x="4" y="78"/>
                  </a:cxn>
                  <a:cxn ang="0">
                    <a:pos x="0" y="56"/>
                  </a:cxn>
                  <a:cxn ang="0">
                    <a:pos x="1" y="36"/>
                  </a:cxn>
                  <a:cxn ang="0">
                    <a:pos x="5" y="21"/>
                  </a:cxn>
                  <a:cxn ang="0">
                    <a:pos x="12" y="10"/>
                  </a:cxn>
                  <a:cxn ang="0">
                    <a:pos x="23" y="2"/>
                  </a:cxn>
                  <a:cxn ang="0">
                    <a:pos x="37" y="0"/>
                  </a:cxn>
                </a:cxnLst>
                <a:rect l="0" t="0" r="r" b="b"/>
                <a:pathLst>
                  <a:path w="187" h="266">
                    <a:moveTo>
                      <a:pt x="37" y="0"/>
                    </a:moveTo>
                    <a:lnTo>
                      <a:pt x="53" y="4"/>
                    </a:lnTo>
                    <a:lnTo>
                      <a:pt x="69" y="11"/>
                    </a:lnTo>
                    <a:lnTo>
                      <a:pt x="87" y="24"/>
                    </a:lnTo>
                    <a:lnTo>
                      <a:pt x="104" y="40"/>
                    </a:lnTo>
                    <a:lnTo>
                      <a:pt x="122" y="61"/>
                    </a:lnTo>
                    <a:lnTo>
                      <a:pt x="140" y="84"/>
                    </a:lnTo>
                    <a:lnTo>
                      <a:pt x="155" y="110"/>
                    </a:lnTo>
                    <a:lnTo>
                      <a:pt x="169" y="137"/>
                    </a:lnTo>
                    <a:lnTo>
                      <a:pt x="179" y="164"/>
                    </a:lnTo>
                    <a:lnTo>
                      <a:pt x="185" y="188"/>
                    </a:lnTo>
                    <a:lnTo>
                      <a:pt x="187" y="210"/>
                    </a:lnTo>
                    <a:lnTo>
                      <a:pt x="187" y="230"/>
                    </a:lnTo>
                    <a:lnTo>
                      <a:pt x="184" y="245"/>
                    </a:lnTo>
                    <a:lnTo>
                      <a:pt x="176" y="258"/>
                    </a:lnTo>
                    <a:lnTo>
                      <a:pt x="165" y="265"/>
                    </a:lnTo>
                    <a:lnTo>
                      <a:pt x="152" y="266"/>
                    </a:lnTo>
                    <a:lnTo>
                      <a:pt x="136" y="264"/>
                    </a:lnTo>
                    <a:lnTo>
                      <a:pt x="119" y="255"/>
                    </a:lnTo>
                    <a:lnTo>
                      <a:pt x="102" y="242"/>
                    </a:lnTo>
                    <a:lnTo>
                      <a:pt x="83" y="226"/>
                    </a:lnTo>
                    <a:lnTo>
                      <a:pt x="66" y="205"/>
                    </a:lnTo>
                    <a:lnTo>
                      <a:pt x="49" y="182"/>
                    </a:lnTo>
                    <a:lnTo>
                      <a:pt x="33" y="156"/>
                    </a:lnTo>
                    <a:lnTo>
                      <a:pt x="20" y="129"/>
                    </a:lnTo>
                    <a:lnTo>
                      <a:pt x="10" y="102"/>
                    </a:lnTo>
                    <a:lnTo>
                      <a:pt x="4" y="78"/>
                    </a:lnTo>
                    <a:lnTo>
                      <a:pt x="0" y="56"/>
                    </a:lnTo>
                    <a:lnTo>
                      <a:pt x="1" y="36"/>
                    </a:lnTo>
                    <a:lnTo>
                      <a:pt x="5" y="21"/>
                    </a:lnTo>
                    <a:lnTo>
                      <a:pt x="12" y="10"/>
                    </a:lnTo>
                    <a:lnTo>
                      <a:pt x="23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33"/>
              <p:cNvSpPr>
                <a:spLocks noEditPoints="1"/>
              </p:cNvSpPr>
              <p:nvPr/>
            </p:nvSpPr>
            <p:spPr bwMode="auto">
              <a:xfrm>
                <a:off x="3613115" y="3945051"/>
                <a:ext cx="1982422" cy="1825914"/>
              </a:xfrm>
              <a:custGeom>
                <a:avLst/>
                <a:gdLst/>
                <a:ahLst/>
                <a:cxnLst>
                  <a:cxn ang="0">
                    <a:pos x="946" y="723"/>
                  </a:cxn>
                  <a:cxn ang="0">
                    <a:pos x="942" y="726"/>
                  </a:cxn>
                  <a:cxn ang="0">
                    <a:pos x="865" y="746"/>
                  </a:cxn>
                  <a:cxn ang="0">
                    <a:pos x="799" y="745"/>
                  </a:cxn>
                  <a:cxn ang="0">
                    <a:pos x="762" y="738"/>
                  </a:cxn>
                  <a:cxn ang="0">
                    <a:pos x="742" y="728"/>
                  </a:cxn>
                  <a:cxn ang="0">
                    <a:pos x="734" y="734"/>
                  </a:cxn>
                  <a:cxn ang="0">
                    <a:pos x="769" y="785"/>
                  </a:cxn>
                  <a:cxn ang="0">
                    <a:pos x="790" y="809"/>
                  </a:cxn>
                  <a:cxn ang="0">
                    <a:pos x="807" y="850"/>
                  </a:cxn>
                  <a:cxn ang="0">
                    <a:pos x="830" y="869"/>
                  </a:cxn>
                  <a:cxn ang="0">
                    <a:pos x="856" y="850"/>
                  </a:cxn>
                  <a:cxn ang="0">
                    <a:pos x="920" y="768"/>
                  </a:cxn>
                  <a:cxn ang="0">
                    <a:pos x="955" y="734"/>
                  </a:cxn>
                  <a:cxn ang="0">
                    <a:pos x="959" y="722"/>
                  </a:cxn>
                  <a:cxn ang="0">
                    <a:pos x="6" y="2"/>
                  </a:cxn>
                  <a:cxn ang="0">
                    <a:pos x="37" y="27"/>
                  </a:cxn>
                  <a:cxn ang="0">
                    <a:pos x="69" y="55"/>
                  </a:cxn>
                  <a:cxn ang="0">
                    <a:pos x="701" y="650"/>
                  </a:cxn>
                  <a:cxn ang="0">
                    <a:pos x="810" y="696"/>
                  </a:cxn>
                  <a:cxn ang="0">
                    <a:pos x="905" y="701"/>
                  </a:cxn>
                  <a:cxn ang="0">
                    <a:pos x="979" y="682"/>
                  </a:cxn>
                  <a:cxn ang="0">
                    <a:pos x="1017" y="662"/>
                  </a:cxn>
                  <a:cxn ang="0">
                    <a:pos x="1824" y="241"/>
                  </a:cxn>
                  <a:cxn ang="0">
                    <a:pos x="1879" y="217"/>
                  </a:cxn>
                  <a:cxn ang="0">
                    <a:pos x="1899" y="215"/>
                  </a:cxn>
                  <a:cxn ang="0">
                    <a:pos x="1885" y="233"/>
                  </a:cxn>
                  <a:cxn ang="0">
                    <a:pos x="1848" y="261"/>
                  </a:cxn>
                  <a:cxn ang="0">
                    <a:pos x="1816" y="283"/>
                  </a:cxn>
                  <a:cxn ang="0">
                    <a:pos x="1080" y="707"/>
                  </a:cxn>
                  <a:cxn ang="0">
                    <a:pos x="956" y="789"/>
                  </a:cxn>
                  <a:cxn ang="0">
                    <a:pos x="888" y="866"/>
                  </a:cxn>
                  <a:cxn ang="0">
                    <a:pos x="858" y="925"/>
                  </a:cxn>
                  <a:cxn ang="0">
                    <a:pos x="852" y="955"/>
                  </a:cxn>
                  <a:cxn ang="0">
                    <a:pos x="825" y="1691"/>
                  </a:cxn>
                  <a:cxn ang="0">
                    <a:pos x="814" y="1741"/>
                  </a:cxn>
                  <a:cxn ang="0">
                    <a:pos x="805" y="1746"/>
                  </a:cxn>
                  <a:cxn ang="0">
                    <a:pos x="796" y="1712"/>
                  </a:cxn>
                  <a:cxn ang="0">
                    <a:pos x="792" y="1677"/>
                  </a:cxn>
                  <a:cxn ang="0">
                    <a:pos x="780" y="888"/>
                  </a:cxn>
                  <a:cxn ang="0">
                    <a:pos x="739" y="793"/>
                  </a:cxn>
                  <a:cxn ang="0">
                    <a:pos x="689" y="717"/>
                  </a:cxn>
                  <a:cxn ang="0">
                    <a:pos x="645" y="666"/>
                  </a:cxn>
                  <a:cxn ang="0">
                    <a:pos x="31" y="45"/>
                  </a:cxn>
                  <a:cxn ang="0">
                    <a:pos x="3" y="10"/>
                  </a:cxn>
                  <a:cxn ang="0">
                    <a:pos x="1" y="0"/>
                  </a:cxn>
                </a:cxnLst>
                <a:rect l="0" t="0" r="r" b="b"/>
                <a:pathLst>
                  <a:path w="1899" h="1749">
                    <a:moveTo>
                      <a:pt x="953" y="722"/>
                    </a:moveTo>
                    <a:lnTo>
                      <a:pt x="949" y="723"/>
                    </a:lnTo>
                    <a:lnTo>
                      <a:pt x="946" y="723"/>
                    </a:lnTo>
                    <a:lnTo>
                      <a:pt x="944" y="724"/>
                    </a:lnTo>
                    <a:lnTo>
                      <a:pt x="943" y="726"/>
                    </a:lnTo>
                    <a:lnTo>
                      <a:pt x="942" y="726"/>
                    </a:lnTo>
                    <a:lnTo>
                      <a:pt x="916" y="737"/>
                    </a:lnTo>
                    <a:lnTo>
                      <a:pt x="889" y="743"/>
                    </a:lnTo>
                    <a:lnTo>
                      <a:pt x="865" y="746"/>
                    </a:lnTo>
                    <a:lnTo>
                      <a:pt x="840" y="748"/>
                    </a:lnTo>
                    <a:lnTo>
                      <a:pt x="818" y="746"/>
                    </a:lnTo>
                    <a:lnTo>
                      <a:pt x="799" y="745"/>
                    </a:lnTo>
                    <a:lnTo>
                      <a:pt x="783" y="741"/>
                    </a:lnTo>
                    <a:lnTo>
                      <a:pt x="770" y="739"/>
                    </a:lnTo>
                    <a:lnTo>
                      <a:pt x="762" y="738"/>
                    </a:lnTo>
                    <a:lnTo>
                      <a:pt x="759" y="737"/>
                    </a:lnTo>
                    <a:lnTo>
                      <a:pt x="750" y="730"/>
                    </a:lnTo>
                    <a:lnTo>
                      <a:pt x="742" y="728"/>
                    </a:lnTo>
                    <a:lnTo>
                      <a:pt x="737" y="727"/>
                    </a:lnTo>
                    <a:lnTo>
                      <a:pt x="734" y="729"/>
                    </a:lnTo>
                    <a:lnTo>
                      <a:pt x="734" y="734"/>
                    </a:lnTo>
                    <a:lnTo>
                      <a:pt x="737" y="743"/>
                    </a:lnTo>
                    <a:lnTo>
                      <a:pt x="744" y="752"/>
                    </a:lnTo>
                    <a:lnTo>
                      <a:pt x="769" y="785"/>
                    </a:lnTo>
                    <a:lnTo>
                      <a:pt x="778" y="795"/>
                    </a:lnTo>
                    <a:lnTo>
                      <a:pt x="785" y="804"/>
                    </a:lnTo>
                    <a:lnTo>
                      <a:pt x="790" y="809"/>
                    </a:lnTo>
                    <a:lnTo>
                      <a:pt x="791" y="811"/>
                    </a:lnTo>
                    <a:lnTo>
                      <a:pt x="799" y="834"/>
                    </a:lnTo>
                    <a:lnTo>
                      <a:pt x="807" y="850"/>
                    </a:lnTo>
                    <a:lnTo>
                      <a:pt x="814" y="861"/>
                    </a:lnTo>
                    <a:lnTo>
                      <a:pt x="823" y="867"/>
                    </a:lnTo>
                    <a:lnTo>
                      <a:pt x="830" y="869"/>
                    </a:lnTo>
                    <a:lnTo>
                      <a:pt x="840" y="866"/>
                    </a:lnTo>
                    <a:lnTo>
                      <a:pt x="849" y="859"/>
                    </a:lnTo>
                    <a:lnTo>
                      <a:pt x="856" y="850"/>
                    </a:lnTo>
                    <a:lnTo>
                      <a:pt x="862" y="842"/>
                    </a:lnTo>
                    <a:lnTo>
                      <a:pt x="867" y="832"/>
                    </a:lnTo>
                    <a:lnTo>
                      <a:pt x="920" y="768"/>
                    </a:lnTo>
                    <a:lnTo>
                      <a:pt x="937" y="754"/>
                    </a:lnTo>
                    <a:lnTo>
                      <a:pt x="948" y="741"/>
                    </a:lnTo>
                    <a:lnTo>
                      <a:pt x="955" y="734"/>
                    </a:lnTo>
                    <a:lnTo>
                      <a:pt x="959" y="728"/>
                    </a:lnTo>
                    <a:lnTo>
                      <a:pt x="960" y="724"/>
                    </a:lnTo>
                    <a:lnTo>
                      <a:pt x="959" y="722"/>
                    </a:lnTo>
                    <a:lnTo>
                      <a:pt x="953" y="722"/>
                    </a:lnTo>
                    <a:close/>
                    <a:moveTo>
                      <a:pt x="1" y="0"/>
                    </a:moveTo>
                    <a:lnTo>
                      <a:pt x="6" y="2"/>
                    </a:lnTo>
                    <a:lnTo>
                      <a:pt x="14" y="8"/>
                    </a:lnTo>
                    <a:lnTo>
                      <a:pt x="25" y="16"/>
                    </a:lnTo>
                    <a:lnTo>
                      <a:pt x="37" y="27"/>
                    </a:lnTo>
                    <a:lnTo>
                      <a:pt x="48" y="37"/>
                    </a:lnTo>
                    <a:lnTo>
                      <a:pt x="59" y="48"/>
                    </a:lnTo>
                    <a:lnTo>
                      <a:pt x="69" y="55"/>
                    </a:lnTo>
                    <a:lnTo>
                      <a:pt x="78" y="63"/>
                    </a:lnTo>
                    <a:lnTo>
                      <a:pt x="662" y="623"/>
                    </a:lnTo>
                    <a:lnTo>
                      <a:pt x="701" y="650"/>
                    </a:lnTo>
                    <a:lnTo>
                      <a:pt x="739" y="671"/>
                    </a:lnTo>
                    <a:lnTo>
                      <a:pt x="775" y="686"/>
                    </a:lnTo>
                    <a:lnTo>
                      <a:pt x="810" y="696"/>
                    </a:lnTo>
                    <a:lnTo>
                      <a:pt x="843" y="702"/>
                    </a:lnTo>
                    <a:lnTo>
                      <a:pt x="873" y="704"/>
                    </a:lnTo>
                    <a:lnTo>
                      <a:pt x="905" y="701"/>
                    </a:lnTo>
                    <a:lnTo>
                      <a:pt x="934" y="696"/>
                    </a:lnTo>
                    <a:lnTo>
                      <a:pt x="959" y="690"/>
                    </a:lnTo>
                    <a:lnTo>
                      <a:pt x="979" y="682"/>
                    </a:lnTo>
                    <a:lnTo>
                      <a:pt x="997" y="673"/>
                    </a:lnTo>
                    <a:lnTo>
                      <a:pt x="1010" y="667"/>
                    </a:lnTo>
                    <a:lnTo>
                      <a:pt x="1017" y="662"/>
                    </a:lnTo>
                    <a:lnTo>
                      <a:pt x="1020" y="660"/>
                    </a:lnTo>
                    <a:lnTo>
                      <a:pt x="1796" y="254"/>
                    </a:lnTo>
                    <a:lnTo>
                      <a:pt x="1824" y="241"/>
                    </a:lnTo>
                    <a:lnTo>
                      <a:pt x="1847" y="231"/>
                    </a:lnTo>
                    <a:lnTo>
                      <a:pt x="1865" y="222"/>
                    </a:lnTo>
                    <a:lnTo>
                      <a:pt x="1879" y="217"/>
                    </a:lnTo>
                    <a:lnTo>
                      <a:pt x="1890" y="215"/>
                    </a:lnTo>
                    <a:lnTo>
                      <a:pt x="1896" y="214"/>
                    </a:lnTo>
                    <a:lnTo>
                      <a:pt x="1899" y="215"/>
                    </a:lnTo>
                    <a:lnTo>
                      <a:pt x="1898" y="220"/>
                    </a:lnTo>
                    <a:lnTo>
                      <a:pt x="1893" y="226"/>
                    </a:lnTo>
                    <a:lnTo>
                      <a:pt x="1885" y="233"/>
                    </a:lnTo>
                    <a:lnTo>
                      <a:pt x="1874" y="242"/>
                    </a:lnTo>
                    <a:lnTo>
                      <a:pt x="1862" y="252"/>
                    </a:lnTo>
                    <a:lnTo>
                      <a:pt x="1848" y="261"/>
                    </a:lnTo>
                    <a:lnTo>
                      <a:pt x="1836" y="270"/>
                    </a:lnTo>
                    <a:lnTo>
                      <a:pt x="1825" y="277"/>
                    </a:lnTo>
                    <a:lnTo>
                      <a:pt x="1816" y="283"/>
                    </a:lnTo>
                    <a:lnTo>
                      <a:pt x="1810" y="288"/>
                    </a:lnTo>
                    <a:lnTo>
                      <a:pt x="1808" y="289"/>
                    </a:lnTo>
                    <a:lnTo>
                      <a:pt x="1080" y="707"/>
                    </a:lnTo>
                    <a:lnTo>
                      <a:pt x="1031" y="735"/>
                    </a:lnTo>
                    <a:lnTo>
                      <a:pt x="990" y="762"/>
                    </a:lnTo>
                    <a:lnTo>
                      <a:pt x="956" y="789"/>
                    </a:lnTo>
                    <a:lnTo>
                      <a:pt x="928" y="816"/>
                    </a:lnTo>
                    <a:lnTo>
                      <a:pt x="905" y="842"/>
                    </a:lnTo>
                    <a:lnTo>
                      <a:pt x="888" y="866"/>
                    </a:lnTo>
                    <a:lnTo>
                      <a:pt x="874" y="888"/>
                    </a:lnTo>
                    <a:lnTo>
                      <a:pt x="866" y="908"/>
                    </a:lnTo>
                    <a:lnTo>
                      <a:pt x="858" y="925"/>
                    </a:lnTo>
                    <a:lnTo>
                      <a:pt x="855" y="938"/>
                    </a:lnTo>
                    <a:lnTo>
                      <a:pt x="854" y="949"/>
                    </a:lnTo>
                    <a:lnTo>
                      <a:pt x="852" y="955"/>
                    </a:lnTo>
                    <a:lnTo>
                      <a:pt x="852" y="958"/>
                    </a:lnTo>
                    <a:lnTo>
                      <a:pt x="829" y="1661"/>
                    </a:lnTo>
                    <a:lnTo>
                      <a:pt x="825" y="1691"/>
                    </a:lnTo>
                    <a:lnTo>
                      <a:pt x="821" y="1714"/>
                    </a:lnTo>
                    <a:lnTo>
                      <a:pt x="817" y="1730"/>
                    </a:lnTo>
                    <a:lnTo>
                      <a:pt x="814" y="1741"/>
                    </a:lnTo>
                    <a:lnTo>
                      <a:pt x="811" y="1747"/>
                    </a:lnTo>
                    <a:lnTo>
                      <a:pt x="808" y="1749"/>
                    </a:lnTo>
                    <a:lnTo>
                      <a:pt x="805" y="1746"/>
                    </a:lnTo>
                    <a:lnTo>
                      <a:pt x="801" y="1737"/>
                    </a:lnTo>
                    <a:lnTo>
                      <a:pt x="799" y="1725"/>
                    </a:lnTo>
                    <a:lnTo>
                      <a:pt x="796" y="1712"/>
                    </a:lnTo>
                    <a:lnTo>
                      <a:pt x="795" y="1698"/>
                    </a:lnTo>
                    <a:lnTo>
                      <a:pt x="794" y="1686"/>
                    </a:lnTo>
                    <a:lnTo>
                      <a:pt x="792" y="1677"/>
                    </a:lnTo>
                    <a:lnTo>
                      <a:pt x="792" y="958"/>
                    </a:lnTo>
                    <a:lnTo>
                      <a:pt x="788" y="922"/>
                    </a:lnTo>
                    <a:lnTo>
                      <a:pt x="780" y="888"/>
                    </a:lnTo>
                    <a:lnTo>
                      <a:pt x="768" y="855"/>
                    </a:lnTo>
                    <a:lnTo>
                      <a:pt x="755" y="823"/>
                    </a:lnTo>
                    <a:lnTo>
                      <a:pt x="739" y="793"/>
                    </a:lnTo>
                    <a:lnTo>
                      <a:pt x="723" y="766"/>
                    </a:lnTo>
                    <a:lnTo>
                      <a:pt x="706" y="740"/>
                    </a:lnTo>
                    <a:lnTo>
                      <a:pt x="689" y="717"/>
                    </a:lnTo>
                    <a:lnTo>
                      <a:pt x="672" y="696"/>
                    </a:lnTo>
                    <a:lnTo>
                      <a:pt x="657" y="679"/>
                    </a:lnTo>
                    <a:lnTo>
                      <a:pt x="645" y="666"/>
                    </a:lnTo>
                    <a:lnTo>
                      <a:pt x="65" y="87"/>
                    </a:lnTo>
                    <a:lnTo>
                      <a:pt x="46" y="63"/>
                    </a:lnTo>
                    <a:lnTo>
                      <a:pt x="31" y="45"/>
                    </a:lnTo>
                    <a:lnTo>
                      <a:pt x="19" y="30"/>
                    </a:lnTo>
                    <a:lnTo>
                      <a:pt x="9" y="18"/>
                    </a:lnTo>
                    <a:lnTo>
                      <a:pt x="3" y="10"/>
                    </a:lnTo>
                    <a:lnTo>
                      <a:pt x="1" y="4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39"/>
              <p:cNvSpPr>
                <a:spLocks/>
              </p:cNvSpPr>
              <p:nvPr/>
            </p:nvSpPr>
            <p:spPr bwMode="auto">
              <a:xfrm>
                <a:off x="4378957" y="4698371"/>
                <a:ext cx="235805" cy="154420"/>
              </a:xfrm>
              <a:custGeom>
                <a:avLst/>
                <a:gdLst/>
                <a:ahLst/>
                <a:cxnLst>
                  <a:cxn ang="0">
                    <a:pos x="219" y="0"/>
                  </a:cxn>
                  <a:cxn ang="0">
                    <a:pos x="225" y="0"/>
                  </a:cxn>
                  <a:cxn ang="0">
                    <a:pos x="226" y="2"/>
                  </a:cxn>
                  <a:cxn ang="0">
                    <a:pos x="225" y="6"/>
                  </a:cxn>
                  <a:cxn ang="0">
                    <a:pos x="221" y="12"/>
                  </a:cxn>
                  <a:cxn ang="0">
                    <a:pos x="214" y="19"/>
                  </a:cxn>
                  <a:cxn ang="0">
                    <a:pos x="203" y="32"/>
                  </a:cxn>
                  <a:cxn ang="0">
                    <a:pos x="186" y="46"/>
                  </a:cxn>
                  <a:cxn ang="0">
                    <a:pos x="133" y="110"/>
                  </a:cxn>
                  <a:cxn ang="0">
                    <a:pos x="128" y="120"/>
                  </a:cxn>
                  <a:cxn ang="0">
                    <a:pos x="122" y="128"/>
                  </a:cxn>
                  <a:cxn ang="0">
                    <a:pos x="115" y="137"/>
                  </a:cxn>
                  <a:cxn ang="0">
                    <a:pos x="106" y="144"/>
                  </a:cxn>
                  <a:cxn ang="0">
                    <a:pos x="96" y="147"/>
                  </a:cxn>
                  <a:cxn ang="0">
                    <a:pos x="89" y="145"/>
                  </a:cxn>
                  <a:cxn ang="0">
                    <a:pos x="80" y="139"/>
                  </a:cxn>
                  <a:cxn ang="0">
                    <a:pos x="73" y="128"/>
                  </a:cxn>
                  <a:cxn ang="0">
                    <a:pos x="65" y="112"/>
                  </a:cxn>
                  <a:cxn ang="0">
                    <a:pos x="57" y="89"/>
                  </a:cxn>
                  <a:cxn ang="0">
                    <a:pos x="56" y="87"/>
                  </a:cxn>
                  <a:cxn ang="0">
                    <a:pos x="51" y="82"/>
                  </a:cxn>
                  <a:cxn ang="0">
                    <a:pos x="44" y="73"/>
                  </a:cxn>
                  <a:cxn ang="0">
                    <a:pos x="35" y="63"/>
                  </a:cxn>
                  <a:cxn ang="0">
                    <a:pos x="10" y="30"/>
                  </a:cxn>
                  <a:cxn ang="0">
                    <a:pos x="3" y="21"/>
                  </a:cxn>
                  <a:cxn ang="0">
                    <a:pos x="0" y="12"/>
                  </a:cxn>
                  <a:cxn ang="0">
                    <a:pos x="0" y="7"/>
                  </a:cxn>
                  <a:cxn ang="0">
                    <a:pos x="3" y="5"/>
                  </a:cxn>
                  <a:cxn ang="0">
                    <a:pos x="8" y="6"/>
                  </a:cxn>
                  <a:cxn ang="0">
                    <a:pos x="16" y="8"/>
                  </a:cxn>
                  <a:cxn ang="0">
                    <a:pos x="25" y="15"/>
                  </a:cxn>
                  <a:cxn ang="0">
                    <a:pos x="28" y="16"/>
                  </a:cxn>
                  <a:cxn ang="0">
                    <a:pos x="36" y="17"/>
                  </a:cxn>
                  <a:cxn ang="0">
                    <a:pos x="49" y="19"/>
                  </a:cxn>
                  <a:cxn ang="0">
                    <a:pos x="65" y="23"/>
                  </a:cxn>
                  <a:cxn ang="0">
                    <a:pos x="84" y="24"/>
                  </a:cxn>
                  <a:cxn ang="0">
                    <a:pos x="106" y="26"/>
                  </a:cxn>
                  <a:cxn ang="0">
                    <a:pos x="131" y="24"/>
                  </a:cxn>
                  <a:cxn ang="0">
                    <a:pos x="155" y="21"/>
                  </a:cxn>
                  <a:cxn ang="0">
                    <a:pos x="182" y="15"/>
                  </a:cxn>
                  <a:cxn ang="0">
                    <a:pos x="208" y="4"/>
                  </a:cxn>
                  <a:cxn ang="0">
                    <a:pos x="209" y="4"/>
                  </a:cxn>
                  <a:cxn ang="0">
                    <a:pos x="210" y="2"/>
                  </a:cxn>
                  <a:cxn ang="0">
                    <a:pos x="212" y="1"/>
                  </a:cxn>
                  <a:cxn ang="0">
                    <a:pos x="215" y="1"/>
                  </a:cxn>
                  <a:cxn ang="0">
                    <a:pos x="219" y="0"/>
                  </a:cxn>
                </a:cxnLst>
                <a:rect l="0" t="0" r="r" b="b"/>
                <a:pathLst>
                  <a:path w="226" h="147">
                    <a:moveTo>
                      <a:pt x="219" y="0"/>
                    </a:moveTo>
                    <a:lnTo>
                      <a:pt x="225" y="0"/>
                    </a:lnTo>
                    <a:lnTo>
                      <a:pt x="226" y="2"/>
                    </a:lnTo>
                    <a:lnTo>
                      <a:pt x="225" y="6"/>
                    </a:lnTo>
                    <a:lnTo>
                      <a:pt x="221" y="12"/>
                    </a:lnTo>
                    <a:lnTo>
                      <a:pt x="214" y="19"/>
                    </a:lnTo>
                    <a:lnTo>
                      <a:pt x="203" y="32"/>
                    </a:lnTo>
                    <a:lnTo>
                      <a:pt x="186" y="46"/>
                    </a:lnTo>
                    <a:lnTo>
                      <a:pt x="133" y="110"/>
                    </a:lnTo>
                    <a:lnTo>
                      <a:pt x="128" y="120"/>
                    </a:lnTo>
                    <a:lnTo>
                      <a:pt x="122" y="128"/>
                    </a:lnTo>
                    <a:lnTo>
                      <a:pt x="115" y="137"/>
                    </a:lnTo>
                    <a:lnTo>
                      <a:pt x="106" y="144"/>
                    </a:lnTo>
                    <a:lnTo>
                      <a:pt x="96" y="147"/>
                    </a:lnTo>
                    <a:lnTo>
                      <a:pt x="89" y="145"/>
                    </a:lnTo>
                    <a:lnTo>
                      <a:pt x="80" y="139"/>
                    </a:lnTo>
                    <a:lnTo>
                      <a:pt x="73" y="128"/>
                    </a:lnTo>
                    <a:lnTo>
                      <a:pt x="65" y="112"/>
                    </a:lnTo>
                    <a:lnTo>
                      <a:pt x="57" y="89"/>
                    </a:lnTo>
                    <a:lnTo>
                      <a:pt x="56" y="87"/>
                    </a:lnTo>
                    <a:lnTo>
                      <a:pt x="51" y="82"/>
                    </a:lnTo>
                    <a:lnTo>
                      <a:pt x="44" y="73"/>
                    </a:lnTo>
                    <a:lnTo>
                      <a:pt x="35" y="63"/>
                    </a:lnTo>
                    <a:lnTo>
                      <a:pt x="10" y="30"/>
                    </a:lnTo>
                    <a:lnTo>
                      <a:pt x="3" y="21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3" y="5"/>
                    </a:lnTo>
                    <a:lnTo>
                      <a:pt x="8" y="6"/>
                    </a:lnTo>
                    <a:lnTo>
                      <a:pt x="16" y="8"/>
                    </a:lnTo>
                    <a:lnTo>
                      <a:pt x="25" y="15"/>
                    </a:lnTo>
                    <a:lnTo>
                      <a:pt x="28" y="16"/>
                    </a:lnTo>
                    <a:lnTo>
                      <a:pt x="36" y="17"/>
                    </a:lnTo>
                    <a:lnTo>
                      <a:pt x="49" y="19"/>
                    </a:lnTo>
                    <a:lnTo>
                      <a:pt x="65" y="23"/>
                    </a:lnTo>
                    <a:lnTo>
                      <a:pt x="84" y="24"/>
                    </a:lnTo>
                    <a:lnTo>
                      <a:pt x="106" y="26"/>
                    </a:lnTo>
                    <a:lnTo>
                      <a:pt x="131" y="24"/>
                    </a:lnTo>
                    <a:lnTo>
                      <a:pt x="155" y="21"/>
                    </a:lnTo>
                    <a:lnTo>
                      <a:pt x="182" y="15"/>
                    </a:lnTo>
                    <a:lnTo>
                      <a:pt x="208" y="4"/>
                    </a:lnTo>
                    <a:lnTo>
                      <a:pt x="209" y="4"/>
                    </a:lnTo>
                    <a:lnTo>
                      <a:pt x="210" y="2"/>
                    </a:lnTo>
                    <a:lnTo>
                      <a:pt x="212" y="1"/>
                    </a:lnTo>
                    <a:lnTo>
                      <a:pt x="215" y="1"/>
                    </a:lnTo>
                    <a:lnTo>
                      <a:pt x="219" y="0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16"/>
              <p:cNvSpPr>
                <a:spLocks/>
              </p:cNvSpPr>
              <p:nvPr/>
            </p:nvSpPr>
            <p:spPr bwMode="auto">
              <a:xfrm>
                <a:off x="3838726" y="4739682"/>
                <a:ext cx="194069" cy="277539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53" y="4"/>
                  </a:cxn>
                  <a:cxn ang="0">
                    <a:pos x="69" y="11"/>
                  </a:cxn>
                  <a:cxn ang="0">
                    <a:pos x="87" y="24"/>
                  </a:cxn>
                  <a:cxn ang="0">
                    <a:pos x="104" y="40"/>
                  </a:cxn>
                  <a:cxn ang="0">
                    <a:pos x="122" y="61"/>
                  </a:cxn>
                  <a:cxn ang="0">
                    <a:pos x="140" y="84"/>
                  </a:cxn>
                  <a:cxn ang="0">
                    <a:pos x="155" y="110"/>
                  </a:cxn>
                  <a:cxn ang="0">
                    <a:pos x="169" y="137"/>
                  </a:cxn>
                  <a:cxn ang="0">
                    <a:pos x="179" y="164"/>
                  </a:cxn>
                  <a:cxn ang="0">
                    <a:pos x="185" y="188"/>
                  </a:cxn>
                  <a:cxn ang="0">
                    <a:pos x="187" y="210"/>
                  </a:cxn>
                  <a:cxn ang="0">
                    <a:pos x="187" y="230"/>
                  </a:cxn>
                  <a:cxn ang="0">
                    <a:pos x="184" y="245"/>
                  </a:cxn>
                  <a:cxn ang="0">
                    <a:pos x="176" y="258"/>
                  </a:cxn>
                  <a:cxn ang="0">
                    <a:pos x="165" y="265"/>
                  </a:cxn>
                  <a:cxn ang="0">
                    <a:pos x="152" y="266"/>
                  </a:cxn>
                  <a:cxn ang="0">
                    <a:pos x="136" y="264"/>
                  </a:cxn>
                  <a:cxn ang="0">
                    <a:pos x="119" y="255"/>
                  </a:cxn>
                  <a:cxn ang="0">
                    <a:pos x="102" y="242"/>
                  </a:cxn>
                  <a:cxn ang="0">
                    <a:pos x="83" y="226"/>
                  </a:cxn>
                  <a:cxn ang="0">
                    <a:pos x="66" y="205"/>
                  </a:cxn>
                  <a:cxn ang="0">
                    <a:pos x="49" y="182"/>
                  </a:cxn>
                  <a:cxn ang="0">
                    <a:pos x="33" y="156"/>
                  </a:cxn>
                  <a:cxn ang="0">
                    <a:pos x="20" y="129"/>
                  </a:cxn>
                  <a:cxn ang="0">
                    <a:pos x="10" y="102"/>
                  </a:cxn>
                  <a:cxn ang="0">
                    <a:pos x="4" y="78"/>
                  </a:cxn>
                  <a:cxn ang="0">
                    <a:pos x="0" y="56"/>
                  </a:cxn>
                  <a:cxn ang="0">
                    <a:pos x="1" y="36"/>
                  </a:cxn>
                  <a:cxn ang="0">
                    <a:pos x="5" y="21"/>
                  </a:cxn>
                  <a:cxn ang="0">
                    <a:pos x="12" y="10"/>
                  </a:cxn>
                  <a:cxn ang="0">
                    <a:pos x="23" y="2"/>
                  </a:cxn>
                  <a:cxn ang="0">
                    <a:pos x="37" y="0"/>
                  </a:cxn>
                </a:cxnLst>
                <a:rect l="0" t="0" r="r" b="b"/>
                <a:pathLst>
                  <a:path w="187" h="266">
                    <a:moveTo>
                      <a:pt x="37" y="0"/>
                    </a:moveTo>
                    <a:lnTo>
                      <a:pt x="53" y="4"/>
                    </a:lnTo>
                    <a:lnTo>
                      <a:pt x="69" y="11"/>
                    </a:lnTo>
                    <a:lnTo>
                      <a:pt x="87" y="24"/>
                    </a:lnTo>
                    <a:lnTo>
                      <a:pt x="104" y="40"/>
                    </a:lnTo>
                    <a:lnTo>
                      <a:pt x="122" y="61"/>
                    </a:lnTo>
                    <a:lnTo>
                      <a:pt x="140" y="84"/>
                    </a:lnTo>
                    <a:lnTo>
                      <a:pt x="155" y="110"/>
                    </a:lnTo>
                    <a:lnTo>
                      <a:pt x="169" y="137"/>
                    </a:lnTo>
                    <a:lnTo>
                      <a:pt x="179" y="164"/>
                    </a:lnTo>
                    <a:lnTo>
                      <a:pt x="185" y="188"/>
                    </a:lnTo>
                    <a:lnTo>
                      <a:pt x="187" y="210"/>
                    </a:lnTo>
                    <a:lnTo>
                      <a:pt x="187" y="230"/>
                    </a:lnTo>
                    <a:lnTo>
                      <a:pt x="184" y="245"/>
                    </a:lnTo>
                    <a:lnTo>
                      <a:pt x="176" y="258"/>
                    </a:lnTo>
                    <a:lnTo>
                      <a:pt x="165" y="265"/>
                    </a:lnTo>
                    <a:lnTo>
                      <a:pt x="152" y="266"/>
                    </a:lnTo>
                    <a:lnTo>
                      <a:pt x="136" y="264"/>
                    </a:lnTo>
                    <a:lnTo>
                      <a:pt x="119" y="255"/>
                    </a:lnTo>
                    <a:lnTo>
                      <a:pt x="102" y="242"/>
                    </a:lnTo>
                    <a:lnTo>
                      <a:pt x="83" y="226"/>
                    </a:lnTo>
                    <a:lnTo>
                      <a:pt x="66" y="205"/>
                    </a:lnTo>
                    <a:lnTo>
                      <a:pt x="49" y="182"/>
                    </a:lnTo>
                    <a:lnTo>
                      <a:pt x="33" y="156"/>
                    </a:lnTo>
                    <a:lnTo>
                      <a:pt x="20" y="129"/>
                    </a:lnTo>
                    <a:lnTo>
                      <a:pt x="10" y="102"/>
                    </a:lnTo>
                    <a:lnTo>
                      <a:pt x="4" y="78"/>
                    </a:lnTo>
                    <a:lnTo>
                      <a:pt x="0" y="56"/>
                    </a:lnTo>
                    <a:lnTo>
                      <a:pt x="1" y="36"/>
                    </a:lnTo>
                    <a:lnTo>
                      <a:pt x="5" y="21"/>
                    </a:lnTo>
                    <a:lnTo>
                      <a:pt x="12" y="10"/>
                    </a:lnTo>
                    <a:lnTo>
                      <a:pt x="23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13"/>
              <p:cNvSpPr>
                <a:spLocks/>
              </p:cNvSpPr>
              <p:nvPr/>
            </p:nvSpPr>
            <p:spPr bwMode="auto">
              <a:xfrm>
                <a:off x="4612045" y="5078616"/>
                <a:ext cx="254585" cy="275452"/>
              </a:xfrm>
              <a:custGeom>
                <a:avLst/>
                <a:gdLst/>
                <a:ahLst/>
                <a:cxnLst>
                  <a:cxn ang="0">
                    <a:pos x="163" y="0"/>
                  </a:cxn>
                  <a:cxn ang="0">
                    <a:pos x="184" y="0"/>
                  </a:cxn>
                  <a:cxn ang="0">
                    <a:pos x="204" y="5"/>
                  </a:cxn>
                  <a:cxn ang="0">
                    <a:pos x="221" y="15"/>
                  </a:cxn>
                  <a:cxn ang="0">
                    <a:pos x="233" y="30"/>
                  </a:cxn>
                  <a:cxn ang="0">
                    <a:pos x="242" y="48"/>
                  </a:cxn>
                  <a:cxn ang="0">
                    <a:pos x="244" y="70"/>
                  </a:cxn>
                  <a:cxn ang="0">
                    <a:pos x="243" y="93"/>
                  </a:cxn>
                  <a:cxn ang="0">
                    <a:pos x="238" y="117"/>
                  </a:cxn>
                  <a:cxn ang="0">
                    <a:pos x="227" y="143"/>
                  </a:cxn>
                  <a:cxn ang="0">
                    <a:pos x="214" y="169"/>
                  </a:cxn>
                  <a:cxn ang="0">
                    <a:pos x="195" y="193"/>
                  </a:cxn>
                  <a:cxn ang="0">
                    <a:pos x="173" y="216"/>
                  </a:cxn>
                  <a:cxn ang="0">
                    <a:pos x="151" y="235"/>
                  </a:cxn>
                  <a:cxn ang="0">
                    <a:pos x="127" y="249"/>
                  </a:cxn>
                  <a:cxn ang="0">
                    <a:pos x="104" y="259"/>
                  </a:cxn>
                  <a:cxn ang="0">
                    <a:pos x="80" y="265"/>
                  </a:cxn>
                  <a:cxn ang="0">
                    <a:pos x="60" y="265"/>
                  </a:cxn>
                  <a:cxn ang="0">
                    <a:pos x="40" y="260"/>
                  </a:cxn>
                  <a:cxn ang="0">
                    <a:pos x="24" y="251"/>
                  </a:cxn>
                  <a:cxn ang="0">
                    <a:pos x="11" y="236"/>
                  </a:cxn>
                  <a:cxn ang="0">
                    <a:pos x="3" y="218"/>
                  </a:cxn>
                  <a:cxn ang="0">
                    <a:pos x="0" y="197"/>
                  </a:cxn>
                  <a:cxn ang="0">
                    <a:pos x="1" y="174"/>
                  </a:cxn>
                  <a:cxn ang="0">
                    <a:pos x="6" y="148"/>
                  </a:cxn>
                  <a:cxn ang="0">
                    <a:pos x="17" y="122"/>
                  </a:cxn>
                  <a:cxn ang="0">
                    <a:pos x="30" y="97"/>
                  </a:cxn>
                  <a:cxn ang="0">
                    <a:pos x="49" y="72"/>
                  </a:cxn>
                  <a:cxn ang="0">
                    <a:pos x="71" y="49"/>
                  </a:cxn>
                  <a:cxn ang="0">
                    <a:pos x="93" y="31"/>
                  </a:cxn>
                  <a:cxn ang="0">
                    <a:pos x="117" y="16"/>
                  </a:cxn>
                  <a:cxn ang="0">
                    <a:pos x="140" y="6"/>
                  </a:cxn>
                  <a:cxn ang="0">
                    <a:pos x="163" y="0"/>
                  </a:cxn>
                </a:cxnLst>
                <a:rect l="0" t="0" r="r" b="b"/>
                <a:pathLst>
                  <a:path w="244" h="265">
                    <a:moveTo>
                      <a:pt x="163" y="0"/>
                    </a:moveTo>
                    <a:lnTo>
                      <a:pt x="184" y="0"/>
                    </a:lnTo>
                    <a:lnTo>
                      <a:pt x="204" y="5"/>
                    </a:lnTo>
                    <a:lnTo>
                      <a:pt x="221" y="15"/>
                    </a:lnTo>
                    <a:lnTo>
                      <a:pt x="233" y="30"/>
                    </a:lnTo>
                    <a:lnTo>
                      <a:pt x="242" y="48"/>
                    </a:lnTo>
                    <a:lnTo>
                      <a:pt x="244" y="70"/>
                    </a:lnTo>
                    <a:lnTo>
                      <a:pt x="243" y="93"/>
                    </a:lnTo>
                    <a:lnTo>
                      <a:pt x="238" y="117"/>
                    </a:lnTo>
                    <a:lnTo>
                      <a:pt x="227" y="143"/>
                    </a:lnTo>
                    <a:lnTo>
                      <a:pt x="214" y="169"/>
                    </a:lnTo>
                    <a:lnTo>
                      <a:pt x="195" y="193"/>
                    </a:lnTo>
                    <a:lnTo>
                      <a:pt x="173" y="216"/>
                    </a:lnTo>
                    <a:lnTo>
                      <a:pt x="151" y="235"/>
                    </a:lnTo>
                    <a:lnTo>
                      <a:pt x="127" y="249"/>
                    </a:lnTo>
                    <a:lnTo>
                      <a:pt x="104" y="259"/>
                    </a:lnTo>
                    <a:lnTo>
                      <a:pt x="80" y="265"/>
                    </a:lnTo>
                    <a:lnTo>
                      <a:pt x="60" y="265"/>
                    </a:lnTo>
                    <a:lnTo>
                      <a:pt x="40" y="260"/>
                    </a:lnTo>
                    <a:lnTo>
                      <a:pt x="24" y="251"/>
                    </a:lnTo>
                    <a:lnTo>
                      <a:pt x="11" y="236"/>
                    </a:lnTo>
                    <a:lnTo>
                      <a:pt x="3" y="218"/>
                    </a:lnTo>
                    <a:lnTo>
                      <a:pt x="0" y="197"/>
                    </a:lnTo>
                    <a:lnTo>
                      <a:pt x="1" y="174"/>
                    </a:lnTo>
                    <a:lnTo>
                      <a:pt x="6" y="148"/>
                    </a:lnTo>
                    <a:lnTo>
                      <a:pt x="17" y="122"/>
                    </a:lnTo>
                    <a:lnTo>
                      <a:pt x="30" y="97"/>
                    </a:lnTo>
                    <a:lnTo>
                      <a:pt x="49" y="72"/>
                    </a:lnTo>
                    <a:lnTo>
                      <a:pt x="71" y="49"/>
                    </a:lnTo>
                    <a:lnTo>
                      <a:pt x="93" y="31"/>
                    </a:lnTo>
                    <a:lnTo>
                      <a:pt x="117" y="16"/>
                    </a:lnTo>
                    <a:lnTo>
                      <a:pt x="140" y="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"/>
              <p:cNvSpPr>
                <a:spLocks/>
              </p:cNvSpPr>
              <p:nvPr/>
            </p:nvSpPr>
            <p:spPr bwMode="auto">
              <a:xfrm>
                <a:off x="4629801" y="4759021"/>
                <a:ext cx="254585" cy="275452"/>
              </a:xfrm>
              <a:custGeom>
                <a:avLst/>
                <a:gdLst/>
                <a:ahLst/>
                <a:cxnLst>
                  <a:cxn ang="0">
                    <a:pos x="163" y="0"/>
                  </a:cxn>
                  <a:cxn ang="0">
                    <a:pos x="184" y="0"/>
                  </a:cxn>
                  <a:cxn ang="0">
                    <a:pos x="204" y="5"/>
                  </a:cxn>
                  <a:cxn ang="0">
                    <a:pos x="221" y="15"/>
                  </a:cxn>
                  <a:cxn ang="0">
                    <a:pos x="233" y="30"/>
                  </a:cxn>
                  <a:cxn ang="0">
                    <a:pos x="242" y="48"/>
                  </a:cxn>
                  <a:cxn ang="0">
                    <a:pos x="244" y="70"/>
                  </a:cxn>
                  <a:cxn ang="0">
                    <a:pos x="243" y="93"/>
                  </a:cxn>
                  <a:cxn ang="0">
                    <a:pos x="238" y="117"/>
                  </a:cxn>
                  <a:cxn ang="0">
                    <a:pos x="227" y="143"/>
                  </a:cxn>
                  <a:cxn ang="0">
                    <a:pos x="214" y="169"/>
                  </a:cxn>
                  <a:cxn ang="0">
                    <a:pos x="195" y="193"/>
                  </a:cxn>
                  <a:cxn ang="0">
                    <a:pos x="173" y="216"/>
                  </a:cxn>
                  <a:cxn ang="0">
                    <a:pos x="151" y="235"/>
                  </a:cxn>
                  <a:cxn ang="0">
                    <a:pos x="127" y="249"/>
                  </a:cxn>
                  <a:cxn ang="0">
                    <a:pos x="104" y="259"/>
                  </a:cxn>
                  <a:cxn ang="0">
                    <a:pos x="80" y="265"/>
                  </a:cxn>
                  <a:cxn ang="0">
                    <a:pos x="60" y="265"/>
                  </a:cxn>
                  <a:cxn ang="0">
                    <a:pos x="40" y="260"/>
                  </a:cxn>
                  <a:cxn ang="0">
                    <a:pos x="24" y="251"/>
                  </a:cxn>
                  <a:cxn ang="0">
                    <a:pos x="11" y="236"/>
                  </a:cxn>
                  <a:cxn ang="0">
                    <a:pos x="3" y="218"/>
                  </a:cxn>
                  <a:cxn ang="0">
                    <a:pos x="0" y="197"/>
                  </a:cxn>
                  <a:cxn ang="0">
                    <a:pos x="1" y="174"/>
                  </a:cxn>
                  <a:cxn ang="0">
                    <a:pos x="6" y="148"/>
                  </a:cxn>
                  <a:cxn ang="0">
                    <a:pos x="17" y="122"/>
                  </a:cxn>
                  <a:cxn ang="0">
                    <a:pos x="30" y="97"/>
                  </a:cxn>
                  <a:cxn ang="0">
                    <a:pos x="49" y="72"/>
                  </a:cxn>
                  <a:cxn ang="0">
                    <a:pos x="71" y="49"/>
                  </a:cxn>
                  <a:cxn ang="0">
                    <a:pos x="93" y="31"/>
                  </a:cxn>
                  <a:cxn ang="0">
                    <a:pos x="117" y="16"/>
                  </a:cxn>
                  <a:cxn ang="0">
                    <a:pos x="140" y="6"/>
                  </a:cxn>
                  <a:cxn ang="0">
                    <a:pos x="163" y="0"/>
                  </a:cxn>
                </a:cxnLst>
                <a:rect l="0" t="0" r="r" b="b"/>
                <a:pathLst>
                  <a:path w="244" h="265">
                    <a:moveTo>
                      <a:pt x="163" y="0"/>
                    </a:moveTo>
                    <a:lnTo>
                      <a:pt x="184" y="0"/>
                    </a:lnTo>
                    <a:lnTo>
                      <a:pt x="204" y="5"/>
                    </a:lnTo>
                    <a:lnTo>
                      <a:pt x="221" y="15"/>
                    </a:lnTo>
                    <a:lnTo>
                      <a:pt x="233" y="30"/>
                    </a:lnTo>
                    <a:lnTo>
                      <a:pt x="242" y="48"/>
                    </a:lnTo>
                    <a:lnTo>
                      <a:pt x="244" y="70"/>
                    </a:lnTo>
                    <a:lnTo>
                      <a:pt x="243" y="93"/>
                    </a:lnTo>
                    <a:lnTo>
                      <a:pt x="238" y="117"/>
                    </a:lnTo>
                    <a:lnTo>
                      <a:pt x="227" y="143"/>
                    </a:lnTo>
                    <a:lnTo>
                      <a:pt x="214" y="169"/>
                    </a:lnTo>
                    <a:lnTo>
                      <a:pt x="195" y="193"/>
                    </a:lnTo>
                    <a:lnTo>
                      <a:pt x="173" y="216"/>
                    </a:lnTo>
                    <a:lnTo>
                      <a:pt x="151" y="235"/>
                    </a:lnTo>
                    <a:lnTo>
                      <a:pt x="127" y="249"/>
                    </a:lnTo>
                    <a:lnTo>
                      <a:pt x="104" y="259"/>
                    </a:lnTo>
                    <a:lnTo>
                      <a:pt x="80" y="265"/>
                    </a:lnTo>
                    <a:lnTo>
                      <a:pt x="60" y="265"/>
                    </a:lnTo>
                    <a:lnTo>
                      <a:pt x="40" y="260"/>
                    </a:lnTo>
                    <a:lnTo>
                      <a:pt x="24" y="251"/>
                    </a:lnTo>
                    <a:lnTo>
                      <a:pt x="11" y="236"/>
                    </a:lnTo>
                    <a:lnTo>
                      <a:pt x="3" y="218"/>
                    </a:lnTo>
                    <a:lnTo>
                      <a:pt x="0" y="197"/>
                    </a:lnTo>
                    <a:lnTo>
                      <a:pt x="1" y="174"/>
                    </a:lnTo>
                    <a:lnTo>
                      <a:pt x="6" y="148"/>
                    </a:lnTo>
                    <a:lnTo>
                      <a:pt x="17" y="122"/>
                    </a:lnTo>
                    <a:lnTo>
                      <a:pt x="30" y="97"/>
                    </a:lnTo>
                    <a:lnTo>
                      <a:pt x="49" y="72"/>
                    </a:lnTo>
                    <a:lnTo>
                      <a:pt x="71" y="49"/>
                    </a:lnTo>
                    <a:lnTo>
                      <a:pt x="93" y="31"/>
                    </a:lnTo>
                    <a:lnTo>
                      <a:pt x="117" y="16"/>
                    </a:lnTo>
                    <a:lnTo>
                      <a:pt x="140" y="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reeform 13"/>
              <p:cNvSpPr>
                <a:spLocks/>
              </p:cNvSpPr>
              <p:nvPr/>
            </p:nvSpPr>
            <p:spPr bwMode="auto">
              <a:xfrm>
                <a:off x="5331184" y="4957507"/>
                <a:ext cx="254585" cy="275452"/>
              </a:xfrm>
              <a:custGeom>
                <a:avLst/>
                <a:gdLst/>
                <a:ahLst/>
                <a:cxnLst>
                  <a:cxn ang="0">
                    <a:pos x="163" y="0"/>
                  </a:cxn>
                  <a:cxn ang="0">
                    <a:pos x="184" y="0"/>
                  </a:cxn>
                  <a:cxn ang="0">
                    <a:pos x="204" y="5"/>
                  </a:cxn>
                  <a:cxn ang="0">
                    <a:pos x="221" y="15"/>
                  </a:cxn>
                  <a:cxn ang="0">
                    <a:pos x="233" y="30"/>
                  </a:cxn>
                  <a:cxn ang="0">
                    <a:pos x="242" y="48"/>
                  </a:cxn>
                  <a:cxn ang="0">
                    <a:pos x="244" y="70"/>
                  </a:cxn>
                  <a:cxn ang="0">
                    <a:pos x="243" y="93"/>
                  </a:cxn>
                  <a:cxn ang="0">
                    <a:pos x="238" y="117"/>
                  </a:cxn>
                  <a:cxn ang="0">
                    <a:pos x="227" y="143"/>
                  </a:cxn>
                  <a:cxn ang="0">
                    <a:pos x="214" y="169"/>
                  </a:cxn>
                  <a:cxn ang="0">
                    <a:pos x="195" y="193"/>
                  </a:cxn>
                  <a:cxn ang="0">
                    <a:pos x="173" y="216"/>
                  </a:cxn>
                  <a:cxn ang="0">
                    <a:pos x="151" y="235"/>
                  </a:cxn>
                  <a:cxn ang="0">
                    <a:pos x="127" y="249"/>
                  </a:cxn>
                  <a:cxn ang="0">
                    <a:pos x="104" y="259"/>
                  </a:cxn>
                  <a:cxn ang="0">
                    <a:pos x="80" y="265"/>
                  </a:cxn>
                  <a:cxn ang="0">
                    <a:pos x="60" y="265"/>
                  </a:cxn>
                  <a:cxn ang="0">
                    <a:pos x="40" y="260"/>
                  </a:cxn>
                  <a:cxn ang="0">
                    <a:pos x="24" y="251"/>
                  </a:cxn>
                  <a:cxn ang="0">
                    <a:pos x="11" y="236"/>
                  </a:cxn>
                  <a:cxn ang="0">
                    <a:pos x="3" y="218"/>
                  </a:cxn>
                  <a:cxn ang="0">
                    <a:pos x="0" y="197"/>
                  </a:cxn>
                  <a:cxn ang="0">
                    <a:pos x="1" y="174"/>
                  </a:cxn>
                  <a:cxn ang="0">
                    <a:pos x="6" y="148"/>
                  </a:cxn>
                  <a:cxn ang="0">
                    <a:pos x="17" y="122"/>
                  </a:cxn>
                  <a:cxn ang="0">
                    <a:pos x="30" y="97"/>
                  </a:cxn>
                  <a:cxn ang="0">
                    <a:pos x="49" y="72"/>
                  </a:cxn>
                  <a:cxn ang="0">
                    <a:pos x="71" y="49"/>
                  </a:cxn>
                  <a:cxn ang="0">
                    <a:pos x="93" y="31"/>
                  </a:cxn>
                  <a:cxn ang="0">
                    <a:pos x="117" y="16"/>
                  </a:cxn>
                  <a:cxn ang="0">
                    <a:pos x="140" y="6"/>
                  </a:cxn>
                  <a:cxn ang="0">
                    <a:pos x="163" y="0"/>
                  </a:cxn>
                </a:cxnLst>
                <a:rect l="0" t="0" r="r" b="b"/>
                <a:pathLst>
                  <a:path w="244" h="265">
                    <a:moveTo>
                      <a:pt x="163" y="0"/>
                    </a:moveTo>
                    <a:lnTo>
                      <a:pt x="184" y="0"/>
                    </a:lnTo>
                    <a:lnTo>
                      <a:pt x="204" y="5"/>
                    </a:lnTo>
                    <a:lnTo>
                      <a:pt x="221" y="15"/>
                    </a:lnTo>
                    <a:lnTo>
                      <a:pt x="233" y="30"/>
                    </a:lnTo>
                    <a:lnTo>
                      <a:pt x="242" y="48"/>
                    </a:lnTo>
                    <a:lnTo>
                      <a:pt x="244" y="70"/>
                    </a:lnTo>
                    <a:lnTo>
                      <a:pt x="243" y="93"/>
                    </a:lnTo>
                    <a:lnTo>
                      <a:pt x="238" y="117"/>
                    </a:lnTo>
                    <a:lnTo>
                      <a:pt x="227" y="143"/>
                    </a:lnTo>
                    <a:lnTo>
                      <a:pt x="214" y="169"/>
                    </a:lnTo>
                    <a:lnTo>
                      <a:pt x="195" y="193"/>
                    </a:lnTo>
                    <a:lnTo>
                      <a:pt x="173" y="216"/>
                    </a:lnTo>
                    <a:lnTo>
                      <a:pt x="151" y="235"/>
                    </a:lnTo>
                    <a:lnTo>
                      <a:pt x="127" y="249"/>
                    </a:lnTo>
                    <a:lnTo>
                      <a:pt x="104" y="259"/>
                    </a:lnTo>
                    <a:lnTo>
                      <a:pt x="80" y="265"/>
                    </a:lnTo>
                    <a:lnTo>
                      <a:pt x="60" y="265"/>
                    </a:lnTo>
                    <a:lnTo>
                      <a:pt x="40" y="260"/>
                    </a:lnTo>
                    <a:lnTo>
                      <a:pt x="24" y="251"/>
                    </a:lnTo>
                    <a:lnTo>
                      <a:pt x="11" y="236"/>
                    </a:lnTo>
                    <a:lnTo>
                      <a:pt x="3" y="218"/>
                    </a:lnTo>
                    <a:lnTo>
                      <a:pt x="0" y="197"/>
                    </a:lnTo>
                    <a:lnTo>
                      <a:pt x="1" y="174"/>
                    </a:lnTo>
                    <a:lnTo>
                      <a:pt x="6" y="148"/>
                    </a:lnTo>
                    <a:lnTo>
                      <a:pt x="17" y="122"/>
                    </a:lnTo>
                    <a:lnTo>
                      <a:pt x="30" y="97"/>
                    </a:lnTo>
                    <a:lnTo>
                      <a:pt x="49" y="72"/>
                    </a:lnTo>
                    <a:lnTo>
                      <a:pt x="71" y="49"/>
                    </a:lnTo>
                    <a:lnTo>
                      <a:pt x="93" y="31"/>
                    </a:lnTo>
                    <a:lnTo>
                      <a:pt x="117" y="16"/>
                    </a:lnTo>
                    <a:lnTo>
                      <a:pt x="140" y="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 13"/>
              <p:cNvSpPr>
                <a:spLocks/>
              </p:cNvSpPr>
              <p:nvPr/>
            </p:nvSpPr>
            <p:spPr bwMode="auto">
              <a:xfrm>
                <a:off x="5340062" y="4650241"/>
                <a:ext cx="254585" cy="275452"/>
              </a:xfrm>
              <a:custGeom>
                <a:avLst/>
                <a:gdLst/>
                <a:ahLst/>
                <a:cxnLst>
                  <a:cxn ang="0">
                    <a:pos x="163" y="0"/>
                  </a:cxn>
                  <a:cxn ang="0">
                    <a:pos x="184" y="0"/>
                  </a:cxn>
                  <a:cxn ang="0">
                    <a:pos x="204" y="5"/>
                  </a:cxn>
                  <a:cxn ang="0">
                    <a:pos x="221" y="15"/>
                  </a:cxn>
                  <a:cxn ang="0">
                    <a:pos x="233" y="30"/>
                  </a:cxn>
                  <a:cxn ang="0">
                    <a:pos x="242" y="48"/>
                  </a:cxn>
                  <a:cxn ang="0">
                    <a:pos x="244" y="70"/>
                  </a:cxn>
                  <a:cxn ang="0">
                    <a:pos x="243" y="93"/>
                  </a:cxn>
                  <a:cxn ang="0">
                    <a:pos x="238" y="117"/>
                  </a:cxn>
                  <a:cxn ang="0">
                    <a:pos x="227" y="143"/>
                  </a:cxn>
                  <a:cxn ang="0">
                    <a:pos x="214" y="169"/>
                  </a:cxn>
                  <a:cxn ang="0">
                    <a:pos x="195" y="193"/>
                  </a:cxn>
                  <a:cxn ang="0">
                    <a:pos x="173" y="216"/>
                  </a:cxn>
                  <a:cxn ang="0">
                    <a:pos x="151" y="235"/>
                  </a:cxn>
                  <a:cxn ang="0">
                    <a:pos x="127" y="249"/>
                  </a:cxn>
                  <a:cxn ang="0">
                    <a:pos x="104" y="259"/>
                  </a:cxn>
                  <a:cxn ang="0">
                    <a:pos x="80" y="265"/>
                  </a:cxn>
                  <a:cxn ang="0">
                    <a:pos x="60" y="265"/>
                  </a:cxn>
                  <a:cxn ang="0">
                    <a:pos x="40" y="260"/>
                  </a:cxn>
                  <a:cxn ang="0">
                    <a:pos x="24" y="251"/>
                  </a:cxn>
                  <a:cxn ang="0">
                    <a:pos x="11" y="236"/>
                  </a:cxn>
                  <a:cxn ang="0">
                    <a:pos x="3" y="218"/>
                  </a:cxn>
                  <a:cxn ang="0">
                    <a:pos x="0" y="197"/>
                  </a:cxn>
                  <a:cxn ang="0">
                    <a:pos x="1" y="174"/>
                  </a:cxn>
                  <a:cxn ang="0">
                    <a:pos x="6" y="148"/>
                  </a:cxn>
                  <a:cxn ang="0">
                    <a:pos x="17" y="122"/>
                  </a:cxn>
                  <a:cxn ang="0">
                    <a:pos x="30" y="97"/>
                  </a:cxn>
                  <a:cxn ang="0">
                    <a:pos x="49" y="72"/>
                  </a:cxn>
                  <a:cxn ang="0">
                    <a:pos x="71" y="49"/>
                  </a:cxn>
                  <a:cxn ang="0">
                    <a:pos x="93" y="31"/>
                  </a:cxn>
                  <a:cxn ang="0">
                    <a:pos x="117" y="16"/>
                  </a:cxn>
                  <a:cxn ang="0">
                    <a:pos x="140" y="6"/>
                  </a:cxn>
                  <a:cxn ang="0">
                    <a:pos x="163" y="0"/>
                  </a:cxn>
                </a:cxnLst>
                <a:rect l="0" t="0" r="r" b="b"/>
                <a:pathLst>
                  <a:path w="244" h="265">
                    <a:moveTo>
                      <a:pt x="163" y="0"/>
                    </a:moveTo>
                    <a:lnTo>
                      <a:pt x="184" y="0"/>
                    </a:lnTo>
                    <a:lnTo>
                      <a:pt x="204" y="5"/>
                    </a:lnTo>
                    <a:lnTo>
                      <a:pt x="221" y="15"/>
                    </a:lnTo>
                    <a:lnTo>
                      <a:pt x="233" y="30"/>
                    </a:lnTo>
                    <a:lnTo>
                      <a:pt x="242" y="48"/>
                    </a:lnTo>
                    <a:lnTo>
                      <a:pt x="244" y="70"/>
                    </a:lnTo>
                    <a:lnTo>
                      <a:pt x="243" y="93"/>
                    </a:lnTo>
                    <a:lnTo>
                      <a:pt x="238" y="117"/>
                    </a:lnTo>
                    <a:lnTo>
                      <a:pt x="227" y="143"/>
                    </a:lnTo>
                    <a:lnTo>
                      <a:pt x="214" y="169"/>
                    </a:lnTo>
                    <a:lnTo>
                      <a:pt x="195" y="193"/>
                    </a:lnTo>
                    <a:lnTo>
                      <a:pt x="173" y="216"/>
                    </a:lnTo>
                    <a:lnTo>
                      <a:pt x="151" y="235"/>
                    </a:lnTo>
                    <a:lnTo>
                      <a:pt x="127" y="249"/>
                    </a:lnTo>
                    <a:lnTo>
                      <a:pt x="104" y="259"/>
                    </a:lnTo>
                    <a:lnTo>
                      <a:pt x="80" y="265"/>
                    </a:lnTo>
                    <a:lnTo>
                      <a:pt x="60" y="265"/>
                    </a:lnTo>
                    <a:lnTo>
                      <a:pt x="40" y="260"/>
                    </a:lnTo>
                    <a:lnTo>
                      <a:pt x="24" y="251"/>
                    </a:lnTo>
                    <a:lnTo>
                      <a:pt x="11" y="236"/>
                    </a:lnTo>
                    <a:lnTo>
                      <a:pt x="3" y="218"/>
                    </a:lnTo>
                    <a:lnTo>
                      <a:pt x="0" y="197"/>
                    </a:lnTo>
                    <a:lnTo>
                      <a:pt x="1" y="174"/>
                    </a:lnTo>
                    <a:lnTo>
                      <a:pt x="6" y="148"/>
                    </a:lnTo>
                    <a:lnTo>
                      <a:pt x="17" y="122"/>
                    </a:lnTo>
                    <a:lnTo>
                      <a:pt x="30" y="97"/>
                    </a:lnTo>
                    <a:lnTo>
                      <a:pt x="49" y="72"/>
                    </a:lnTo>
                    <a:lnTo>
                      <a:pt x="71" y="49"/>
                    </a:lnTo>
                    <a:lnTo>
                      <a:pt x="93" y="31"/>
                    </a:lnTo>
                    <a:lnTo>
                      <a:pt x="117" y="16"/>
                    </a:lnTo>
                    <a:lnTo>
                      <a:pt x="140" y="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 13"/>
              <p:cNvSpPr>
                <a:spLocks/>
              </p:cNvSpPr>
              <p:nvPr/>
            </p:nvSpPr>
            <p:spPr bwMode="auto">
              <a:xfrm>
                <a:off x="5357818" y="4330646"/>
                <a:ext cx="254585" cy="275452"/>
              </a:xfrm>
              <a:custGeom>
                <a:avLst/>
                <a:gdLst/>
                <a:ahLst/>
                <a:cxnLst>
                  <a:cxn ang="0">
                    <a:pos x="163" y="0"/>
                  </a:cxn>
                  <a:cxn ang="0">
                    <a:pos x="184" y="0"/>
                  </a:cxn>
                  <a:cxn ang="0">
                    <a:pos x="204" y="5"/>
                  </a:cxn>
                  <a:cxn ang="0">
                    <a:pos x="221" y="15"/>
                  </a:cxn>
                  <a:cxn ang="0">
                    <a:pos x="233" y="30"/>
                  </a:cxn>
                  <a:cxn ang="0">
                    <a:pos x="242" y="48"/>
                  </a:cxn>
                  <a:cxn ang="0">
                    <a:pos x="244" y="70"/>
                  </a:cxn>
                  <a:cxn ang="0">
                    <a:pos x="243" y="93"/>
                  </a:cxn>
                  <a:cxn ang="0">
                    <a:pos x="238" y="117"/>
                  </a:cxn>
                  <a:cxn ang="0">
                    <a:pos x="227" y="143"/>
                  </a:cxn>
                  <a:cxn ang="0">
                    <a:pos x="214" y="169"/>
                  </a:cxn>
                  <a:cxn ang="0">
                    <a:pos x="195" y="193"/>
                  </a:cxn>
                  <a:cxn ang="0">
                    <a:pos x="173" y="216"/>
                  </a:cxn>
                  <a:cxn ang="0">
                    <a:pos x="151" y="235"/>
                  </a:cxn>
                  <a:cxn ang="0">
                    <a:pos x="127" y="249"/>
                  </a:cxn>
                  <a:cxn ang="0">
                    <a:pos x="104" y="259"/>
                  </a:cxn>
                  <a:cxn ang="0">
                    <a:pos x="80" y="265"/>
                  </a:cxn>
                  <a:cxn ang="0">
                    <a:pos x="60" y="265"/>
                  </a:cxn>
                  <a:cxn ang="0">
                    <a:pos x="40" y="260"/>
                  </a:cxn>
                  <a:cxn ang="0">
                    <a:pos x="24" y="251"/>
                  </a:cxn>
                  <a:cxn ang="0">
                    <a:pos x="11" y="236"/>
                  </a:cxn>
                  <a:cxn ang="0">
                    <a:pos x="3" y="218"/>
                  </a:cxn>
                  <a:cxn ang="0">
                    <a:pos x="0" y="197"/>
                  </a:cxn>
                  <a:cxn ang="0">
                    <a:pos x="1" y="174"/>
                  </a:cxn>
                  <a:cxn ang="0">
                    <a:pos x="6" y="148"/>
                  </a:cxn>
                  <a:cxn ang="0">
                    <a:pos x="17" y="122"/>
                  </a:cxn>
                  <a:cxn ang="0">
                    <a:pos x="30" y="97"/>
                  </a:cxn>
                  <a:cxn ang="0">
                    <a:pos x="49" y="72"/>
                  </a:cxn>
                  <a:cxn ang="0">
                    <a:pos x="71" y="49"/>
                  </a:cxn>
                  <a:cxn ang="0">
                    <a:pos x="93" y="31"/>
                  </a:cxn>
                  <a:cxn ang="0">
                    <a:pos x="117" y="16"/>
                  </a:cxn>
                  <a:cxn ang="0">
                    <a:pos x="140" y="6"/>
                  </a:cxn>
                  <a:cxn ang="0">
                    <a:pos x="163" y="0"/>
                  </a:cxn>
                </a:cxnLst>
                <a:rect l="0" t="0" r="r" b="b"/>
                <a:pathLst>
                  <a:path w="244" h="265">
                    <a:moveTo>
                      <a:pt x="163" y="0"/>
                    </a:moveTo>
                    <a:lnTo>
                      <a:pt x="184" y="0"/>
                    </a:lnTo>
                    <a:lnTo>
                      <a:pt x="204" y="5"/>
                    </a:lnTo>
                    <a:lnTo>
                      <a:pt x="221" y="15"/>
                    </a:lnTo>
                    <a:lnTo>
                      <a:pt x="233" y="30"/>
                    </a:lnTo>
                    <a:lnTo>
                      <a:pt x="242" y="48"/>
                    </a:lnTo>
                    <a:lnTo>
                      <a:pt x="244" y="70"/>
                    </a:lnTo>
                    <a:lnTo>
                      <a:pt x="243" y="93"/>
                    </a:lnTo>
                    <a:lnTo>
                      <a:pt x="238" y="117"/>
                    </a:lnTo>
                    <a:lnTo>
                      <a:pt x="227" y="143"/>
                    </a:lnTo>
                    <a:lnTo>
                      <a:pt x="214" y="169"/>
                    </a:lnTo>
                    <a:lnTo>
                      <a:pt x="195" y="193"/>
                    </a:lnTo>
                    <a:lnTo>
                      <a:pt x="173" y="216"/>
                    </a:lnTo>
                    <a:lnTo>
                      <a:pt x="151" y="235"/>
                    </a:lnTo>
                    <a:lnTo>
                      <a:pt x="127" y="249"/>
                    </a:lnTo>
                    <a:lnTo>
                      <a:pt x="104" y="259"/>
                    </a:lnTo>
                    <a:lnTo>
                      <a:pt x="80" y="265"/>
                    </a:lnTo>
                    <a:lnTo>
                      <a:pt x="60" y="265"/>
                    </a:lnTo>
                    <a:lnTo>
                      <a:pt x="40" y="260"/>
                    </a:lnTo>
                    <a:lnTo>
                      <a:pt x="24" y="251"/>
                    </a:lnTo>
                    <a:lnTo>
                      <a:pt x="11" y="236"/>
                    </a:lnTo>
                    <a:lnTo>
                      <a:pt x="3" y="218"/>
                    </a:lnTo>
                    <a:lnTo>
                      <a:pt x="0" y="197"/>
                    </a:lnTo>
                    <a:lnTo>
                      <a:pt x="1" y="174"/>
                    </a:lnTo>
                    <a:lnTo>
                      <a:pt x="6" y="148"/>
                    </a:lnTo>
                    <a:lnTo>
                      <a:pt x="17" y="122"/>
                    </a:lnTo>
                    <a:lnTo>
                      <a:pt x="30" y="97"/>
                    </a:lnTo>
                    <a:lnTo>
                      <a:pt x="49" y="72"/>
                    </a:lnTo>
                    <a:lnTo>
                      <a:pt x="71" y="49"/>
                    </a:lnTo>
                    <a:lnTo>
                      <a:pt x="93" y="31"/>
                    </a:lnTo>
                    <a:lnTo>
                      <a:pt x="117" y="16"/>
                    </a:lnTo>
                    <a:lnTo>
                      <a:pt x="140" y="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oup 129"/>
            <p:cNvGrpSpPr/>
            <p:nvPr/>
          </p:nvGrpSpPr>
          <p:grpSpPr>
            <a:xfrm>
              <a:off x="6803705" y="1556057"/>
              <a:ext cx="1474186" cy="1693136"/>
              <a:chOff x="3500430" y="3214686"/>
              <a:chExt cx="2262048" cy="2598014"/>
            </a:xfrm>
          </p:grpSpPr>
          <p:sp>
            <p:nvSpPr>
              <p:cNvPr id="106" name="Freeform 7"/>
              <p:cNvSpPr>
                <a:spLocks/>
              </p:cNvSpPr>
              <p:nvPr/>
            </p:nvSpPr>
            <p:spPr bwMode="auto">
              <a:xfrm>
                <a:off x="3500430" y="3214686"/>
                <a:ext cx="2262048" cy="2598014"/>
              </a:xfrm>
              <a:custGeom>
                <a:avLst/>
                <a:gdLst/>
                <a:ahLst/>
                <a:cxnLst>
                  <a:cxn ang="0">
                    <a:pos x="1239" y="3"/>
                  </a:cxn>
                  <a:cxn ang="0">
                    <a:pos x="1309" y="23"/>
                  </a:cxn>
                  <a:cxn ang="0">
                    <a:pos x="1381" y="67"/>
                  </a:cxn>
                  <a:cxn ang="0">
                    <a:pos x="2055" y="694"/>
                  </a:cxn>
                  <a:cxn ang="0">
                    <a:pos x="2075" y="719"/>
                  </a:cxn>
                  <a:cxn ang="0">
                    <a:pos x="2102" y="761"/>
                  </a:cxn>
                  <a:cxn ang="0">
                    <a:pos x="2130" y="817"/>
                  </a:cxn>
                  <a:cxn ang="0">
                    <a:pos x="2153" y="887"/>
                  </a:cxn>
                  <a:cxn ang="0">
                    <a:pos x="2166" y="970"/>
                  </a:cxn>
                  <a:cxn ang="0">
                    <a:pos x="2168" y="1008"/>
                  </a:cxn>
                  <a:cxn ang="0">
                    <a:pos x="2169" y="1105"/>
                  </a:cxn>
                  <a:cxn ang="0">
                    <a:pos x="2168" y="1382"/>
                  </a:cxn>
                  <a:cxn ang="0">
                    <a:pos x="2166" y="1472"/>
                  </a:cxn>
                  <a:cxn ang="0">
                    <a:pos x="2163" y="1549"/>
                  </a:cxn>
                  <a:cxn ang="0">
                    <a:pos x="2158" y="1606"/>
                  </a:cxn>
                  <a:cxn ang="0">
                    <a:pos x="2154" y="1638"/>
                  </a:cxn>
                  <a:cxn ang="0">
                    <a:pos x="2150" y="1674"/>
                  </a:cxn>
                  <a:cxn ang="0">
                    <a:pos x="2141" y="1725"/>
                  </a:cxn>
                  <a:cxn ang="0">
                    <a:pos x="2124" y="1786"/>
                  </a:cxn>
                  <a:cxn ang="0">
                    <a:pos x="2093" y="1850"/>
                  </a:cxn>
                  <a:cxn ang="0">
                    <a:pos x="2049" y="1908"/>
                  </a:cxn>
                  <a:cxn ang="0">
                    <a:pos x="1988" y="1957"/>
                  </a:cxn>
                  <a:cxn ang="0">
                    <a:pos x="1200" y="2423"/>
                  </a:cxn>
                  <a:cxn ang="0">
                    <a:pos x="1162" y="2442"/>
                  </a:cxn>
                  <a:cxn ang="0">
                    <a:pos x="1117" y="2460"/>
                  </a:cxn>
                  <a:cxn ang="0">
                    <a:pos x="1059" y="2478"/>
                  </a:cxn>
                  <a:cxn ang="0">
                    <a:pos x="993" y="2487"/>
                  </a:cxn>
                  <a:cxn ang="0">
                    <a:pos x="922" y="2486"/>
                  </a:cxn>
                  <a:cxn ang="0">
                    <a:pos x="852" y="2468"/>
                  </a:cxn>
                  <a:cxn ang="0">
                    <a:pos x="783" y="2427"/>
                  </a:cxn>
                  <a:cxn ang="0">
                    <a:pos x="132" y="1755"/>
                  </a:cxn>
                  <a:cxn ang="0">
                    <a:pos x="126" y="1746"/>
                  </a:cxn>
                  <a:cxn ang="0">
                    <a:pos x="109" y="1719"/>
                  </a:cxn>
                  <a:cxn ang="0">
                    <a:pos x="86" y="1676"/>
                  </a:cxn>
                  <a:cxn ang="0">
                    <a:pos x="60" y="1620"/>
                  </a:cxn>
                  <a:cxn ang="0">
                    <a:pos x="35" y="1555"/>
                  </a:cxn>
                  <a:cxn ang="0">
                    <a:pos x="15" y="1482"/>
                  </a:cxn>
                  <a:cxn ang="0">
                    <a:pos x="2" y="1404"/>
                  </a:cxn>
                  <a:cxn ang="0">
                    <a:pos x="1" y="826"/>
                  </a:cxn>
                  <a:cxn ang="0">
                    <a:pos x="0" y="785"/>
                  </a:cxn>
                  <a:cxn ang="0">
                    <a:pos x="4" y="741"/>
                  </a:cxn>
                  <a:cxn ang="0">
                    <a:pos x="16" y="688"/>
                  </a:cxn>
                  <a:cxn ang="0">
                    <a:pos x="39" y="630"/>
                  </a:cxn>
                  <a:cxn ang="0">
                    <a:pos x="76" y="576"/>
                  </a:cxn>
                  <a:cxn ang="0">
                    <a:pos x="132" y="530"/>
                  </a:cxn>
                  <a:cxn ang="0">
                    <a:pos x="1014" y="54"/>
                  </a:cxn>
                  <a:cxn ang="0">
                    <a:pos x="1032" y="43"/>
                  </a:cxn>
                  <a:cxn ang="0">
                    <a:pos x="1068" y="27"/>
                  </a:cxn>
                  <a:cxn ang="0">
                    <a:pos x="1116" y="11"/>
                  </a:cxn>
                  <a:cxn ang="0">
                    <a:pos x="1174" y="1"/>
                  </a:cxn>
                </a:cxnLst>
                <a:rect l="0" t="0" r="r" b="b"/>
                <a:pathLst>
                  <a:path w="2169" h="2489">
                    <a:moveTo>
                      <a:pt x="1206" y="0"/>
                    </a:moveTo>
                    <a:lnTo>
                      <a:pt x="1239" y="3"/>
                    </a:lnTo>
                    <a:lnTo>
                      <a:pt x="1274" y="11"/>
                    </a:lnTo>
                    <a:lnTo>
                      <a:pt x="1309" y="23"/>
                    </a:lnTo>
                    <a:lnTo>
                      <a:pt x="1345" y="41"/>
                    </a:lnTo>
                    <a:lnTo>
                      <a:pt x="1381" y="67"/>
                    </a:lnTo>
                    <a:lnTo>
                      <a:pt x="2047" y="685"/>
                    </a:lnTo>
                    <a:lnTo>
                      <a:pt x="2055" y="694"/>
                    </a:lnTo>
                    <a:lnTo>
                      <a:pt x="2064" y="705"/>
                    </a:lnTo>
                    <a:lnTo>
                      <a:pt x="2075" y="719"/>
                    </a:lnTo>
                    <a:lnTo>
                      <a:pt x="2088" y="739"/>
                    </a:lnTo>
                    <a:lnTo>
                      <a:pt x="2102" y="761"/>
                    </a:lnTo>
                    <a:lnTo>
                      <a:pt x="2116" y="788"/>
                    </a:lnTo>
                    <a:lnTo>
                      <a:pt x="2130" y="817"/>
                    </a:lnTo>
                    <a:lnTo>
                      <a:pt x="2142" y="850"/>
                    </a:lnTo>
                    <a:lnTo>
                      <a:pt x="2153" y="887"/>
                    </a:lnTo>
                    <a:lnTo>
                      <a:pt x="2161" y="927"/>
                    </a:lnTo>
                    <a:lnTo>
                      <a:pt x="2166" y="970"/>
                    </a:lnTo>
                    <a:lnTo>
                      <a:pt x="2166" y="987"/>
                    </a:lnTo>
                    <a:lnTo>
                      <a:pt x="2168" y="1008"/>
                    </a:lnTo>
                    <a:lnTo>
                      <a:pt x="2168" y="1068"/>
                    </a:lnTo>
                    <a:lnTo>
                      <a:pt x="2169" y="1105"/>
                    </a:lnTo>
                    <a:lnTo>
                      <a:pt x="2169" y="1334"/>
                    </a:lnTo>
                    <a:lnTo>
                      <a:pt x="2168" y="1382"/>
                    </a:lnTo>
                    <a:lnTo>
                      <a:pt x="2168" y="1428"/>
                    </a:lnTo>
                    <a:lnTo>
                      <a:pt x="2166" y="1472"/>
                    </a:lnTo>
                    <a:lnTo>
                      <a:pt x="2165" y="1512"/>
                    </a:lnTo>
                    <a:lnTo>
                      <a:pt x="2163" y="1549"/>
                    </a:lnTo>
                    <a:lnTo>
                      <a:pt x="2160" y="1581"/>
                    </a:lnTo>
                    <a:lnTo>
                      <a:pt x="2158" y="1606"/>
                    </a:lnTo>
                    <a:lnTo>
                      <a:pt x="2154" y="1625"/>
                    </a:lnTo>
                    <a:lnTo>
                      <a:pt x="2154" y="1638"/>
                    </a:lnTo>
                    <a:lnTo>
                      <a:pt x="2153" y="1654"/>
                    </a:lnTo>
                    <a:lnTo>
                      <a:pt x="2150" y="1674"/>
                    </a:lnTo>
                    <a:lnTo>
                      <a:pt x="2147" y="1698"/>
                    </a:lnTo>
                    <a:lnTo>
                      <a:pt x="2141" y="1725"/>
                    </a:lnTo>
                    <a:lnTo>
                      <a:pt x="2133" y="1755"/>
                    </a:lnTo>
                    <a:lnTo>
                      <a:pt x="2124" y="1786"/>
                    </a:lnTo>
                    <a:lnTo>
                      <a:pt x="2110" y="1818"/>
                    </a:lnTo>
                    <a:lnTo>
                      <a:pt x="2093" y="1850"/>
                    </a:lnTo>
                    <a:lnTo>
                      <a:pt x="2073" y="1880"/>
                    </a:lnTo>
                    <a:lnTo>
                      <a:pt x="2049" y="1908"/>
                    </a:lnTo>
                    <a:lnTo>
                      <a:pt x="2021" y="1935"/>
                    </a:lnTo>
                    <a:lnTo>
                      <a:pt x="1988" y="1957"/>
                    </a:lnTo>
                    <a:lnTo>
                      <a:pt x="1202" y="2421"/>
                    </a:lnTo>
                    <a:lnTo>
                      <a:pt x="1200" y="2423"/>
                    </a:lnTo>
                    <a:lnTo>
                      <a:pt x="1191" y="2427"/>
                    </a:lnTo>
                    <a:lnTo>
                      <a:pt x="1162" y="2442"/>
                    </a:lnTo>
                    <a:lnTo>
                      <a:pt x="1141" y="2451"/>
                    </a:lnTo>
                    <a:lnTo>
                      <a:pt x="1117" y="2460"/>
                    </a:lnTo>
                    <a:lnTo>
                      <a:pt x="1089" y="2469"/>
                    </a:lnTo>
                    <a:lnTo>
                      <a:pt x="1059" y="2478"/>
                    </a:lnTo>
                    <a:lnTo>
                      <a:pt x="1026" y="2484"/>
                    </a:lnTo>
                    <a:lnTo>
                      <a:pt x="993" y="2487"/>
                    </a:lnTo>
                    <a:lnTo>
                      <a:pt x="958" y="2489"/>
                    </a:lnTo>
                    <a:lnTo>
                      <a:pt x="922" y="2486"/>
                    </a:lnTo>
                    <a:lnTo>
                      <a:pt x="887" y="2480"/>
                    </a:lnTo>
                    <a:lnTo>
                      <a:pt x="852" y="2468"/>
                    </a:lnTo>
                    <a:lnTo>
                      <a:pt x="816" y="2451"/>
                    </a:lnTo>
                    <a:lnTo>
                      <a:pt x="783" y="2427"/>
                    </a:lnTo>
                    <a:lnTo>
                      <a:pt x="750" y="2398"/>
                    </a:lnTo>
                    <a:lnTo>
                      <a:pt x="132" y="1755"/>
                    </a:lnTo>
                    <a:lnTo>
                      <a:pt x="131" y="1753"/>
                    </a:lnTo>
                    <a:lnTo>
                      <a:pt x="126" y="1746"/>
                    </a:lnTo>
                    <a:lnTo>
                      <a:pt x="119" y="1733"/>
                    </a:lnTo>
                    <a:lnTo>
                      <a:pt x="109" y="1719"/>
                    </a:lnTo>
                    <a:lnTo>
                      <a:pt x="98" y="1698"/>
                    </a:lnTo>
                    <a:lnTo>
                      <a:pt x="86" y="1676"/>
                    </a:lnTo>
                    <a:lnTo>
                      <a:pt x="73" y="1649"/>
                    </a:lnTo>
                    <a:lnTo>
                      <a:pt x="60" y="1620"/>
                    </a:lnTo>
                    <a:lnTo>
                      <a:pt x="48" y="1588"/>
                    </a:lnTo>
                    <a:lnTo>
                      <a:pt x="35" y="1555"/>
                    </a:lnTo>
                    <a:lnTo>
                      <a:pt x="24" y="1518"/>
                    </a:lnTo>
                    <a:lnTo>
                      <a:pt x="15" y="1482"/>
                    </a:lnTo>
                    <a:lnTo>
                      <a:pt x="7" y="1443"/>
                    </a:lnTo>
                    <a:lnTo>
                      <a:pt x="2" y="1404"/>
                    </a:lnTo>
                    <a:lnTo>
                      <a:pt x="1" y="1363"/>
                    </a:lnTo>
                    <a:lnTo>
                      <a:pt x="1" y="826"/>
                    </a:lnTo>
                    <a:lnTo>
                      <a:pt x="0" y="817"/>
                    </a:lnTo>
                    <a:lnTo>
                      <a:pt x="0" y="785"/>
                    </a:lnTo>
                    <a:lnTo>
                      <a:pt x="1" y="765"/>
                    </a:lnTo>
                    <a:lnTo>
                      <a:pt x="4" y="741"/>
                    </a:lnTo>
                    <a:lnTo>
                      <a:pt x="9" y="715"/>
                    </a:lnTo>
                    <a:lnTo>
                      <a:pt x="16" y="688"/>
                    </a:lnTo>
                    <a:lnTo>
                      <a:pt x="26" y="660"/>
                    </a:lnTo>
                    <a:lnTo>
                      <a:pt x="39" y="630"/>
                    </a:lnTo>
                    <a:lnTo>
                      <a:pt x="55" y="603"/>
                    </a:lnTo>
                    <a:lnTo>
                      <a:pt x="76" y="576"/>
                    </a:lnTo>
                    <a:lnTo>
                      <a:pt x="101" y="552"/>
                    </a:lnTo>
                    <a:lnTo>
                      <a:pt x="132" y="530"/>
                    </a:lnTo>
                    <a:lnTo>
                      <a:pt x="1012" y="55"/>
                    </a:lnTo>
                    <a:lnTo>
                      <a:pt x="1014" y="54"/>
                    </a:lnTo>
                    <a:lnTo>
                      <a:pt x="1021" y="49"/>
                    </a:lnTo>
                    <a:lnTo>
                      <a:pt x="1032" y="43"/>
                    </a:lnTo>
                    <a:lnTo>
                      <a:pt x="1048" y="34"/>
                    </a:lnTo>
                    <a:lnTo>
                      <a:pt x="1068" y="27"/>
                    </a:lnTo>
                    <a:lnTo>
                      <a:pt x="1090" y="18"/>
                    </a:lnTo>
                    <a:lnTo>
                      <a:pt x="1116" y="11"/>
                    </a:lnTo>
                    <a:lnTo>
                      <a:pt x="1144" y="5"/>
                    </a:lnTo>
                    <a:lnTo>
                      <a:pt x="1174" y="1"/>
                    </a:lnTo>
                    <a:lnTo>
                      <a:pt x="1206" y="0"/>
                    </a:lnTo>
                    <a:close/>
                  </a:path>
                </a:pathLst>
              </a:custGeom>
              <a:solidFill>
                <a:srgbClr val="FA7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 8"/>
              <p:cNvSpPr>
                <a:spLocks/>
              </p:cNvSpPr>
              <p:nvPr/>
            </p:nvSpPr>
            <p:spPr bwMode="auto">
              <a:xfrm>
                <a:off x="3909843" y="3812206"/>
                <a:ext cx="323447" cy="223284"/>
              </a:xfrm>
              <a:custGeom>
                <a:avLst/>
                <a:gdLst/>
                <a:ahLst/>
                <a:cxnLst>
                  <a:cxn ang="0">
                    <a:pos x="154" y="0"/>
                  </a:cxn>
                  <a:cxn ang="0">
                    <a:pos x="189" y="2"/>
                  </a:cxn>
                  <a:cxn ang="0">
                    <a:pos x="222" y="11"/>
                  </a:cxn>
                  <a:cxn ang="0">
                    <a:pos x="251" y="23"/>
                  </a:cxn>
                  <a:cxn ang="0">
                    <a:pos x="275" y="40"/>
                  </a:cxn>
                  <a:cxn ang="0">
                    <a:pos x="293" y="60"/>
                  </a:cxn>
                  <a:cxn ang="0">
                    <a:pos x="305" y="82"/>
                  </a:cxn>
                  <a:cxn ang="0">
                    <a:pos x="309" y="106"/>
                  </a:cxn>
                  <a:cxn ang="0">
                    <a:pos x="305" y="128"/>
                  </a:cxn>
                  <a:cxn ang="0">
                    <a:pos x="297" y="148"/>
                  </a:cxn>
                  <a:cxn ang="0">
                    <a:pos x="283" y="166"/>
                  </a:cxn>
                  <a:cxn ang="0">
                    <a:pos x="264" y="182"/>
                  </a:cxn>
                  <a:cxn ang="0">
                    <a:pos x="240" y="195"/>
                  </a:cxn>
                  <a:cxn ang="0">
                    <a:pos x="215" y="205"/>
                  </a:cxn>
                  <a:cxn ang="0">
                    <a:pos x="186" y="211"/>
                  </a:cxn>
                  <a:cxn ang="0">
                    <a:pos x="154" y="213"/>
                  </a:cxn>
                  <a:cxn ang="0">
                    <a:pos x="123" y="211"/>
                  </a:cxn>
                  <a:cxn ang="0">
                    <a:pos x="94" y="205"/>
                  </a:cxn>
                  <a:cxn ang="0">
                    <a:pos x="68" y="195"/>
                  </a:cxn>
                  <a:cxn ang="0">
                    <a:pos x="45" y="182"/>
                  </a:cxn>
                  <a:cxn ang="0">
                    <a:pos x="27" y="166"/>
                  </a:cxn>
                  <a:cxn ang="0">
                    <a:pos x="12" y="148"/>
                  </a:cxn>
                  <a:cxn ang="0">
                    <a:pos x="3" y="128"/>
                  </a:cxn>
                  <a:cxn ang="0">
                    <a:pos x="0" y="106"/>
                  </a:cxn>
                  <a:cxn ang="0">
                    <a:pos x="3" y="84"/>
                  </a:cxn>
                  <a:cxn ang="0">
                    <a:pos x="12" y="64"/>
                  </a:cxn>
                  <a:cxn ang="0">
                    <a:pos x="27" y="46"/>
                  </a:cxn>
                  <a:cxn ang="0">
                    <a:pos x="45" y="30"/>
                  </a:cxn>
                  <a:cxn ang="0">
                    <a:pos x="68" y="18"/>
                  </a:cxn>
                  <a:cxn ang="0">
                    <a:pos x="94" y="8"/>
                  </a:cxn>
                  <a:cxn ang="0">
                    <a:pos x="123" y="2"/>
                  </a:cxn>
                  <a:cxn ang="0">
                    <a:pos x="154" y="0"/>
                  </a:cxn>
                </a:cxnLst>
                <a:rect l="0" t="0" r="r" b="b"/>
                <a:pathLst>
                  <a:path w="309" h="213">
                    <a:moveTo>
                      <a:pt x="154" y="0"/>
                    </a:moveTo>
                    <a:lnTo>
                      <a:pt x="189" y="2"/>
                    </a:lnTo>
                    <a:lnTo>
                      <a:pt x="222" y="11"/>
                    </a:lnTo>
                    <a:lnTo>
                      <a:pt x="251" y="23"/>
                    </a:lnTo>
                    <a:lnTo>
                      <a:pt x="275" y="40"/>
                    </a:lnTo>
                    <a:lnTo>
                      <a:pt x="293" y="60"/>
                    </a:lnTo>
                    <a:lnTo>
                      <a:pt x="305" y="82"/>
                    </a:lnTo>
                    <a:lnTo>
                      <a:pt x="309" y="106"/>
                    </a:lnTo>
                    <a:lnTo>
                      <a:pt x="305" y="128"/>
                    </a:lnTo>
                    <a:lnTo>
                      <a:pt x="297" y="148"/>
                    </a:lnTo>
                    <a:lnTo>
                      <a:pt x="283" y="166"/>
                    </a:lnTo>
                    <a:lnTo>
                      <a:pt x="264" y="182"/>
                    </a:lnTo>
                    <a:lnTo>
                      <a:pt x="240" y="195"/>
                    </a:lnTo>
                    <a:lnTo>
                      <a:pt x="215" y="205"/>
                    </a:lnTo>
                    <a:lnTo>
                      <a:pt x="186" y="211"/>
                    </a:lnTo>
                    <a:lnTo>
                      <a:pt x="154" y="213"/>
                    </a:lnTo>
                    <a:lnTo>
                      <a:pt x="123" y="211"/>
                    </a:lnTo>
                    <a:lnTo>
                      <a:pt x="94" y="205"/>
                    </a:lnTo>
                    <a:lnTo>
                      <a:pt x="68" y="195"/>
                    </a:lnTo>
                    <a:lnTo>
                      <a:pt x="45" y="182"/>
                    </a:lnTo>
                    <a:lnTo>
                      <a:pt x="27" y="166"/>
                    </a:lnTo>
                    <a:lnTo>
                      <a:pt x="12" y="148"/>
                    </a:lnTo>
                    <a:lnTo>
                      <a:pt x="3" y="128"/>
                    </a:lnTo>
                    <a:lnTo>
                      <a:pt x="0" y="106"/>
                    </a:lnTo>
                    <a:lnTo>
                      <a:pt x="3" y="84"/>
                    </a:lnTo>
                    <a:lnTo>
                      <a:pt x="12" y="64"/>
                    </a:lnTo>
                    <a:lnTo>
                      <a:pt x="27" y="46"/>
                    </a:lnTo>
                    <a:lnTo>
                      <a:pt x="45" y="30"/>
                    </a:lnTo>
                    <a:lnTo>
                      <a:pt x="68" y="18"/>
                    </a:lnTo>
                    <a:lnTo>
                      <a:pt x="94" y="8"/>
                    </a:lnTo>
                    <a:lnTo>
                      <a:pt x="123" y="2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 13"/>
              <p:cNvSpPr>
                <a:spLocks/>
              </p:cNvSpPr>
              <p:nvPr/>
            </p:nvSpPr>
            <p:spPr bwMode="auto">
              <a:xfrm>
                <a:off x="4603167" y="5385882"/>
                <a:ext cx="254585" cy="275452"/>
              </a:xfrm>
              <a:custGeom>
                <a:avLst/>
                <a:gdLst/>
                <a:ahLst/>
                <a:cxnLst>
                  <a:cxn ang="0">
                    <a:pos x="163" y="0"/>
                  </a:cxn>
                  <a:cxn ang="0">
                    <a:pos x="184" y="0"/>
                  </a:cxn>
                  <a:cxn ang="0">
                    <a:pos x="204" y="5"/>
                  </a:cxn>
                  <a:cxn ang="0">
                    <a:pos x="221" y="15"/>
                  </a:cxn>
                  <a:cxn ang="0">
                    <a:pos x="233" y="30"/>
                  </a:cxn>
                  <a:cxn ang="0">
                    <a:pos x="242" y="48"/>
                  </a:cxn>
                  <a:cxn ang="0">
                    <a:pos x="244" y="70"/>
                  </a:cxn>
                  <a:cxn ang="0">
                    <a:pos x="243" y="93"/>
                  </a:cxn>
                  <a:cxn ang="0">
                    <a:pos x="238" y="117"/>
                  </a:cxn>
                  <a:cxn ang="0">
                    <a:pos x="227" y="143"/>
                  </a:cxn>
                  <a:cxn ang="0">
                    <a:pos x="214" y="169"/>
                  </a:cxn>
                  <a:cxn ang="0">
                    <a:pos x="195" y="193"/>
                  </a:cxn>
                  <a:cxn ang="0">
                    <a:pos x="173" y="216"/>
                  </a:cxn>
                  <a:cxn ang="0">
                    <a:pos x="151" y="235"/>
                  </a:cxn>
                  <a:cxn ang="0">
                    <a:pos x="127" y="249"/>
                  </a:cxn>
                  <a:cxn ang="0">
                    <a:pos x="104" y="259"/>
                  </a:cxn>
                  <a:cxn ang="0">
                    <a:pos x="80" y="265"/>
                  </a:cxn>
                  <a:cxn ang="0">
                    <a:pos x="60" y="265"/>
                  </a:cxn>
                  <a:cxn ang="0">
                    <a:pos x="40" y="260"/>
                  </a:cxn>
                  <a:cxn ang="0">
                    <a:pos x="24" y="251"/>
                  </a:cxn>
                  <a:cxn ang="0">
                    <a:pos x="11" y="236"/>
                  </a:cxn>
                  <a:cxn ang="0">
                    <a:pos x="3" y="218"/>
                  </a:cxn>
                  <a:cxn ang="0">
                    <a:pos x="0" y="197"/>
                  </a:cxn>
                  <a:cxn ang="0">
                    <a:pos x="1" y="174"/>
                  </a:cxn>
                  <a:cxn ang="0">
                    <a:pos x="6" y="148"/>
                  </a:cxn>
                  <a:cxn ang="0">
                    <a:pos x="17" y="122"/>
                  </a:cxn>
                  <a:cxn ang="0">
                    <a:pos x="30" y="97"/>
                  </a:cxn>
                  <a:cxn ang="0">
                    <a:pos x="49" y="72"/>
                  </a:cxn>
                  <a:cxn ang="0">
                    <a:pos x="71" y="49"/>
                  </a:cxn>
                  <a:cxn ang="0">
                    <a:pos x="93" y="31"/>
                  </a:cxn>
                  <a:cxn ang="0">
                    <a:pos x="117" y="16"/>
                  </a:cxn>
                  <a:cxn ang="0">
                    <a:pos x="140" y="6"/>
                  </a:cxn>
                  <a:cxn ang="0">
                    <a:pos x="163" y="0"/>
                  </a:cxn>
                </a:cxnLst>
                <a:rect l="0" t="0" r="r" b="b"/>
                <a:pathLst>
                  <a:path w="244" h="265">
                    <a:moveTo>
                      <a:pt x="163" y="0"/>
                    </a:moveTo>
                    <a:lnTo>
                      <a:pt x="184" y="0"/>
                    </a:lnTo>
                    <a:lnTo>
                      <a:pt x="204" y="5"/>
                    </a:lnTo>
                    <a:lnTo>
                      <a:pt x="221" y="15"/>
                    </a:lnTo>
                    <a:lnTo>
                      <a:pt x="233" y="30"/>
                    </a:lnTo>
                    <a:lnTo>
                      <a:pt x="242" y="48"/>
                    </a:lnTo>
                    <a:lnTo>
                      <a:pt x="244" y="70"/>
                    </a:lnTo>
                    <a:lnTo>
                      <a:pt x="243" y="93"/>
                    </a:lnTo>
                    <a:lnTo>
                      <a:pt x="238" y="117"/>
                    </a:lnTo>
                    <a:lnTo>
                      <a:pt x="227" y="143"/>
                    </a:lnTo>
                    <a:lnTo>
                      <a:pt x="214" y="169"/>
                    </a:lnTo>
                    <a:lnTo>
                      <a:pt x="195" y="193"/>
                    </a:lnTo>
                    <a:lnTo>
                      <a:pt x="173" y="216"/>
                    </a:lnTo>
                    <a:lnTo>
                      <a:pt x="151" y="235"/>
                    </a:lnTo>
                    <a:lnTo>
                      <a:pt x="127" y="249"/>
                    </a:lnTo>
                    <a:lnTo>
                      <a:pt x="104" y="259"/>
                    </a:lnTo>
                    <a:lnTo>
                      <a:pt x="80" y="265"/>
                    </a:lnTo>
                    <a:lnTo>
                      <a:pt x="60" y="265"/>
                    </a:lnTo>
                    <a:lnTo>
                      <a:pt x="40" y="260"/>
                    </a:lnTo>
                    <a:lnTo>
                      <a:pt x="24" y="251"/>
                    </a:lnTo>
                    <a:lnTo>
                      <a:pt x="11" y="236"/>
                    </a:lnTo>
                    <a:lnTo>
                      <a:pt x="3" y="218"/>
                    </a:lnTo>
                    <a:lnTo>
                      <a:pt x="0" y="197"/>
                    </a:lnTo>
                    <a:lnTo>
                      <a:pt x="1" y="174"/>
                    </a:lnTo>
                    <a:lnTo>
                      <a:pt x="6" y="148"/>
                    </a:lnTo>
                    <a:lnTo>
                      <a:pt x="17" y="122"/>
                    </a:lnTo>
                    <a:lnTo>
                      <a:pt x="30" y="97"/>
                    </a:lnTo>
                    <a:lnTo>
                      <a:pt x="49" y="72"/>
                    </a:lnTo>
                    <a:lnTo>
                      <a:pt x="71" y="49"/>
                    </a:lnTo>
                    <a:lnTo>
                      <a:pt x="93" y="31"/>
                    </a:lnTo>
                    <a:lnTo>
                      <a:pt x="117" y="16"/>
                    </a:lnTo>
                    <a:lnTo>
                      <a:pt x="140" y="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 15"/>
              <p:cNvSpPr>
                <a:spLocks/>
              </p:cNvSpPr>
              <p:nvPr/>
            </p:nvSpPr>
            <p:spPr bwMode="auto">
              <a:xfrm>
                <a:off x="3590161" y="4151641"/>
                <a:ext cx="194069" cy="277539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51" y="2"/>
                  </a:cxn>
                  <a:cxn ang="0">
                    <a:pos x="67" y="11"/>
                  </a:cxn>
                  <a:cxn ang="0">
                    <a:pos x="85" y="24"/>
                  </a:cxn>
                  <a:cxn ang="0">
                    <a:pos x="102" y="40"/>
                  </a:cxn>
                  <a:cxn ang="0">
                    <a:pos x="121" y="61"/>
                  </a:cxn>
                  <a:cxn ang="0">
                    <a:pos x="138" y="84"/>
                  </a:cxn>
                  <a:cxn ang="0">
                    <a:pos x="154" y="110"/>
                  </a:cxn>
                  <a:cxn ang="0">
                    <a:pos x="167" y="136"/>
                  </a:cxn>
                  <a:cxn ang="0">
                    <a:pos x="177" y="163"/>
                  </a:cxn>
                  <a:cxn ang="0">
                    <a:pos x="183" y="188"/>
                  </a:cxn>
                  <a:cxn ang="0">
                    <a:pos x="185" y="210"/>
                  </a:cxn>
                  <a:cxn ang="0">
                    <a:pos x="185" y="229"/>
                  </a:cxn>
                  <a:cxn ang="0">
                    <a:pos x="182" y="245"/>
                  </a:cxn>
                  <a:cxn ang="0">
                    <a:pos x="174" y="257"/>
                  </a:cxn>
                  <a:cxn ang="0">
                    <a:pos x="163" y="265"/>
                  </a:cxn>
                  <a:cxn ang="0">
                    <a:pos x="150" y="266"/>
                  </a:cxn>
                  <a:cxn ang="0">
                    <a:pos x="134" y="263"/>
                  </a:cxn>
                  <a:cxn ang="0">
                    <a:pos x="118" y="255"/>
                  </a:cxn>
                  <a:cxn ang="0">
                    <a:pos x="100" y="241"/>
                  </a:cxn>
                  <a:cxn ang="0">
                    <a:pos x="83" y="226"/>
                  </a:cxn>
                  <a:cxn ang="0">
                    <a:pos x="65" y="205"/>
                  </a:cxn>
                  <a:cxn ang="0">
                    <a:pos x="49" y="182"/>
                  </a:cxn>
                  <a:cxn ang="0">
                    <a:pos x="33" y="156"/>
                  </a:cxn>
                  <a:cxn ang="0">
                    <a:pos x="19" y="129"/>
                  </a:cxn>
                  <a:cxn ang="0">
                    <a:pos x="10" y="102"/>
                  </a:cxn>
                  <a:cxn ang="0">
                    <a:pos x="2" y="78"/>
                  </a:cxn>
                  <a:cxn ang="0">
                    <a:pos x="0" y="56"/>
                  </a:cxn>
                  <a:cxn ang="0">
                    <a:pos x="0" y="36"/>
                  </a:cxn>
                  <a:cxn ang="0">
                    <a:pos x="3" y="20"/>
                  </a:cxn>
                  <a:cxn ang="0">
                    <a:pos x="11" y="8"/>
                  </a:cxn>
                  <a:cxn ang="0">
                    <a:pos x="22" y="1"/>
                  </a:cxn>
                  <a:cxn ang="0">
                    <a:pos x="35" y="0"/>
                  </a:cxn>
                </a:cxnLst>
                <a:rect l="0" t="0" r="r" b="b"/>
                <a:pathLst>
                  <a:path w="185" h="266">
                    <a:moveTo>
                      <a:pt x="35" y="0"/>
                    </a:moveTo>
                    <a:lnTo>
                      <a:pt x="51" y="2"/>
                    </a:lnTo>
                    <a:lnTo>
                      <a:pt x="67" y="11"/>
                    </a:lnTo>
                    <a:lnTo>
                      <a:pt x="85" y="24"/>
                    </a:lnTo>
                    <a:lnTo>
                      <a:pt x="102" y="40"/>
                    </a:lnTo>
                    <a:lnTo>
                      <a:pt x="121" y="61"/>
                    </a:lnTo>
                    <a:lnTo>
                      <a:pt x="138" y="84"/>
                    </a:lnTo>
                    <a:lnTo>
                      <a:pt x="154" y="110"/>
                    </a:lnTo>
                    <a:lnTo>
                      <a:pt x="167" y="136"/>
                    </a:lnTo>
                    <a:lnTo>
                      <a:pt x="177" y="163"/>
                    </a:lnTo>
                    <a:lnTo>
                      <a:pt x="183" y="188"/>
                    </a:lnTo>
                    <a:lnTo>
                      <a:pt x="185" y="210"/>
                    </a:lnTo>
                    <a:lnTo>
                      <a:pt x="185" y="229"/>
                    </a:lnTo>
                    <a:lnTo>
                      <a:pt x="182" y="245"/>
                    </a:lnTo>
                    <a:lnTo>
                      <a:pt x="174" y="257"/>
                    </a:lnTo>
                    <a:lnTo>
                      <a:pt x="163" y="265"/>
                    </a:lnTo>
                    <a:lnTo>
                      <a:pt x="150" y="266"/>
                    </a:lnTo>
                    <a:lnTo>
                      <a:pt x="134" y="263"/>
                    </a:lnTo>
                    <a:lnTo>
                      <a:pt x="118" y="255"/>
                    </a:lnTo>
                    <a:lnTo>
                      <a:pt x="100" y="241"/>
                    </a:lnTo>
                    <a:lnTo>
                      <a:pt x="83" y="226"/>
                    </a:lnTo>
                    <a:lnTo>
                      <a:pt x="65" y="205"/>
                    </a:lnTo>
                    <a:lnTo>
                      <a:pt x="49" y="182"/>
                    </a:lnTo>
                    <a:lnTo>
                      <a:pt x="33" y="156"/>
                    </a:lnTo>
                    <a:lnTo>
                      <a:pt x="19" y="129"/>
                    </a:lnTo>
                    <a:lnTo>
                      <a:pt x="10" y="102"/>
                    </a:lnTo>
                    <a:lnTo>
                      <a:pt x="2" y="78"/>
                    </a:lnTo>
                    <a:lnTo>
                      <a:pt x="0" y="56"/>
                    </a:lnTo>
                    <a:lnTo>
                      <a:pt x="0" y="36"/>
                    </a:lnTo>
                    <a:lnTo>
                      <a:pt x="3" y="20"/>
                    </a:lnTo>
                    <a:lnTo>
                      <a:pt x="11" y="8"/>
                    </a:lnTo>
                    <a:lnTo>
                      <a:pt x="22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6"/>
              <p:cNvSpPr>
                <a:spLocks/>
              </p:cNvSpPr>
              <p:nvPr/>
            </p:nvSpPr>
            <p:spPr bwMode="auto">
              <a:xfrm>
                <a:off x="4111851" y="5268056"/>
                <a:ext cx="194069" cy="277539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53" y="4"/>
                  </a:cxn>
                  <a:cxn ang="0">
                    <a:pos x="69" y="11"/>
                  </a:cxn>
                  <a:cxn ang="0">
                    <a:pos x="87" y="24"/>
                  </a:cxn>
                  <a:cxn ang="0">
                    <a:pos x="104" y="40"/>
                  </a:cxn>
                  <a:cxn ang="0">
                    <a:pos x="122" y="61"/>
                  </a:cxn>
                  <a:cxn ang="0">
                    <a:pos x="140" y="84"/>
                  </a:cxn>
                  <a:cxn ang="0">
                    <a:pos x="155" y="110"/>
                  </a:cxn>
                  <a:cxn ang="0">
                    <a:pos x="169" y="137"/>
                  </a:cxn>
                  <a:cxn ang="0">
                    <a:pos x="179" y="164"/>
                  </a:cxn>
                  <a:cxn ang="0">
                    <a:pos x="185" y="188"/>
                  </a:cxn>
                  <a:cxn ang="0">
                    <a:pos x="187" y="210"/>
                  </a:cxn>
                  <a:cxn ang="0">
                    <a:pos x="187" y="230"/>
                  </a:cxn>
                  <a:cxn ang="0">
                    <a:pos x="184" y="245"/>
                  </a:cxn>
                  <a:cxn ang="0">
                    <a:pos x="176" y="258"/>
                  </a:cxn>
                  <a:cxn ang="0">
                    <a:pos x="165" y="265"/>
                  </a:cxn>
                  <a:cxn ang="0">
                    <a:pos x="152" y="266"/>
                  </a:cxn>
                  <a:cxn ang="0">
                    <a:pos x="136" y="264"/>
                  </a:cxn>
                  <a:cxn ang="0">
                    <a:pos x="119" y="255"/>
                  </a:cxn>
                  <a:cxn ang="0">
                    <a:pos x="102" y="242"/>
                  </a:cxn>
                  <a:cxn ang="0">
                    <a:pos x="83" y="226"/>
                  </a:cxn>
                  <a:cxn ang="0">
                    <a:pos x="66" y="205"/>
                  </a:cxn>
                  <a:cxn ang="0">
                    <a:pos x="49" y="182"/>
                  </a:cxn>
                  <a:cxn ang="0">
                    <a:pos x="33" y="156"/>
                  </a:cxn>
                  <a:cxn ang="0">
                    <a:pos x="20" y="129"/>
                  </a:cxn>
                  <a:cxn ang="0">
                    <a:pos x="10" y="102"/>
                  </a:cxn>
                  <a:cxn ang="0">
                    <a:pos x="4" y="78"/>
                  </a:cxn>
                  <a:cxn ang="0">
                    <a:pos x="0" y="56"/>
                  </a:cxn>
                  <a:cxn ang="0">
                    <a:pos x="1" y="36"/>
                  </a:cxn>
                  <a:cxn ang="0">
                    <a:pos x="5" y="21"/>
                  </a:cxn>
                  <a:cxn ang="0">
                    <a:pos x="12" y="10"/>
                  </a:cxn>
                  <a:cxn ang="0">
                    <a:pos x="23" y="2"/>
                  </a:cxn>
                  <a:cxn ang="0">
                    <a:pos x="37" y="0"/>
                  </a:cxn>
                </a:cxnLst>
                <a:rect l="0" t="0" r="r" b="b"/>
                <a:pathLst>
                  <a:path w="187" h="266">
                    <a:moveTo>
                      <a:pt x="37" y="0"/>
                    </a:moveTo>
                    <a:lnTo>
                      <a:pt x="53" y="4"/>
                    </a:lnTo>
                    <a:lnTo>
                      <a:pt x="69" y="11"/>
                    </a:lnTo>
                    <a:lnTo>
                      <a:pt x="87" y="24"/>
                    </a:lnTo>
                    <a:lnTo>
                      <a:pt x="104" y="40"/>
                    </a:lnTo>
                    <a:lnTo>
                      <a:pt x="122" y="61"/>
                    </a:lnTo>
                    <a:lnTo>
                      <a:pt x="140" y="84"/>
                    </a:lnTo>
                    <a:lnTo>
                      <a:pt x="155" y="110"/>
                    </a:lnTo>
                    <a:lnTo>
                      <a:pt x="169" y="137"/>
                    </a:lnTo>
                    <a:lnTo>
                      <a:pt x="179" y="164"/>
                    </a:lnTo>
                    <a:lnTo>
                      <a:pt x="185" y="188"/>
                    </a:lnTo>
                    <a:lnTo>
                      <a:pt x="187" y="210"/>
                    </a:lnTo>
                    <a:lnTo>
                      <a:pt x="187" y="230"/>
                    </a:lnTo>
                    <a:lnTo>
                      <a:pt x="184" y="245"/>
                    </a:lnTo>
                    <a:lnTo>
                      <a:pt x="176" y="258"/>
                    </a:lnTo>
                    <a:lnTo>
                      <a:pt x="165" y="265"/>
                    </a:lnTo>
                    <a:lnTo>
                      <a:pt x="152" y="266"/>
                    </a:lnTo>
                    <a:lnTo>
                      <a:pt x="136" y="264"/>
                    </a:lnTo>
                    <a:lnTo>
                      <a:pt x="119" y="255"/>
                    </a:lnTo>
                    <a:lnTo>
                      <a:pt x="102" y="242"/>
                    </a:lnTo>
                    <a:lnTo>
                      <a:pt x="83" y="226"/>
                    </a:lnTo>
                    <a:lnTo>
                      <a:pt x="66" y="205"/>
                    </a:lnTo>
                    <a:lnTo>
                      <a:pt x="49" y="182"/>
                    </a:lnTo>
                    <a:lnTo>
                      <a:pt x="33" y="156"/>
                    </a:lnTo>
                    <a:lnTo>
                      <a:pt x="20" y="129"/>
                    </a:lnTo>
                    <a:lnTo>
                      <a:pt x="10" y="102"/>
                    </a:lnTo>
                    <a:lnTo>
                      <a:pt x="4" y="78"/>
                    </a:lnTo>
                    <a:lnTo>
                      <a:pt x="0" y="56"/>
                    </a:lnTo>
                    <a:lnTo>
                      <a:pt x="1" y="36"/>
                    </a:lnTo>
                    <a:lnTo>
                      <a:pt x="5" y="21"/>
                    </a:lnTo>
                    <a:lnTo>
                      <a:pt x="12" y="10"/>
                    </a:lnTo>
                    <a:lnTo>
                      <a:pt x="23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33"/>
              <p:cNvSpPr>
                <a:spLocks noEditPoints="1"/>
              </p:cNvSpPr>
              <p:nvPr/>
            </p:nvSpPr>
            <p:spPr bwMode="auto">
              <a:xfrm>
                <a:off x="3613115" y="3945051"/>
                <a:ext cx="1982422" cy="1825914"/>
              </a:xfrm>
              <a:custGeom>
                <a:avLst/>
                <a:gdLst/>
                <a:ahLst/>
                <a:cxnLst>
                  <a:cxn ang="0">
                    <a:pos x="946" y="723"/>
                  </a:cxn>
                  <a:cxn ang="0">
                    <a:pos x="942" y="726"/>
                  </a:cxn>
                  <a:cxn ang="0">
                    <a:pos x="865" y="746"/>
                  </a:cxn>
                  <a:cxn ang="0">
                    <a:pos x="799" y="745"/>
                  </a:cxn>
                  <a:cxn ang="0">
                    <a:pos x="762" y="738"/>
                  </a:cxn>
                  <a:cxn ang="0">
                    <a:pos x="742" y="728"/>
                  </a:cxn>
                  <a:cxn ang="0">
                    <a:pos x="734" y="734"/>
                  </a:cxn>
                  <a:cxn ang="0">
                    <a:pos x="769" y="785"/>
                  </a:cxn>
                  <a:cxn ang="0">
                    <a:pos x="790" y="809"/>
                  </a:cxn>
                  <a:cxn ang="0">
                    <a:pos x="807" y="850"/>
                  </a:cxn>
                  <a:cxn ang="0">
                    <a:pos x="830" y="869"/>
                  </a:cxn>
                  <a:cxn ang="0">
                    <a:pos x="856" y="850"/>
                  </a:cxn>
                  <a:cxn ang="0">
                    <a:pos x="920" y="768"/>
                  </a:cxn>
                  <a:cxn ang="0">
                    <a:pos x="955" y="734"/>
                  </a:cxn>
                  <a:cxn ang="0">
                    <a:pos x="959" y="722"/>
                  </a:cxn>
                  <a:cxn ang="0">
                    <a:pos x="6" y="2"/>
                  </a:cxn>
                  <a:cxn ang="0">
                    <a:pos x="37" y="27"/>
                  </a:cxn>
                  <a:cxn ang="0">
                    <a:pos x="69" y="55"/>
                  </a:cxn>
                  <a:cxn ang="0">
                    <a:pos x="701" y="650"/>
                  </a:cxn>
                  <a:cxn ang="0">
                    <a:pos x="810" y="696"/>
                  </a:cxn>
                  <a:cxn ang="0">
                    <a:pos x="905" y="701"/>
                  </a:cxn>
                  <a:cxn ang="0">
                    <a:pos x="979" y="682"/>
                  </a:cxn>
                  <a:cxn ang="0">
                    <a:pos x="1017" y="662"/>
                  </a:cxn>
                  <a:cxn ang="0">
                    <a:pos x="1824" y="241"/>
                  </a:cxn>
                  <a:cxn ang="0">
                    <a:pos x="1879" y="217"/>
                  </a:cxn>
                  <a:cxn ang="0">
                    <a:pos x="1899" y="215"/>
                  </a:cxn>
                  <a:cxn ang="0">
                    <a:pos x="1885" y="233"/>
                  </a:cxn>
                  <a:cxn ang="0">
                    <a:pos x="1848" y="261"/>
                  </a:cxn>
                  <a:cxn ang="0">
                    <a:pos x="1816" y="283"/>
                  </a:cxn>
                  <a:cxn ang="0">
                    <a:pos x="1080" y="707"/>
                  </a:cxn>
                  <a:cxn ang="0">
                    <a:pos x="956" y="789"/>
                  </a:cxn>
                  <a:cxn ang="0">
                    <a:pos x="888" y="866"/>
                  </a:cxn>
                  <a:cxn ang="0">
                    <a:pos x="858" y="925"/>
                  </a:cxn>
                  <a:cxn ang="0">
                    <a:pos x="852" y="955"/>
                  </a:cxn>
                  <a:cxn ang="0">
                    <a:pos x="825" y="1691"/>
                  </a:cxn>
                  <a:cxn ang="0">
                    <a:pos x="814" y="1741"/>
                  </a:cxn>
                  <a:cxn ang="0">
                    <a:pos x="805" y="1746"/>
                  </a:cxn>
                  <a:cxn ang="0">
                    <a:pos x="796" y="1712"/>
                  </a:cxn>
                  <a:cxn ang="0">
                    <a:pos x="792" y="1677"/>
                  </a:cxn>
                  <a:cxn ang="0">
                    <a:pos x="780" y="888"/>
                  </a:cxn>
                  <a:cxn ang="0">
                    <a:pos x="739" y="793"/>
                  </a:cxn>
                  <a:cxn ang="0">
                    <a:pos x="689" y="717"/>
                  </a:cxn>
                  <a:cxn ang="0">
                    <a:pos x="645" y="666"/>
                  </a:cxn>
                  <a:cxn ang="0">
                    <a:pos x="31" y="45"/>
                  </a:cxn>
                  <a:cxn ang="0">
                    <a:pos x="3" y="10"/>
                  </a:cxn>
                  <a:cxn ang="0">
                    <a:pos x="1" y="0"/>
                  </a:cxn>
                </a:cxnLst>
                <a:rect l="0" t="0" r="r" b="b"/>
                <a:pathLst>
                  <a:path w="1899" h="1749">
                    <a:moveTo>
                      <a:pt x="953" y="722"/>
                    </a:moveTo>
                    <a:lnTo>
                      <a:pt x="949" y="723"/>
                    </a:lnTo>
                    <a:lnTo>
                      <a:pt x="946" y="723"/>
                    </a:lnTo>
                    <a:lnTo>
                      <a:pt x="944" y="724"/>
                    </a:lnTo>
                    <a:lnTo>
                      <a:pt x="943" y="726"/>
                    </a:lnTo>
                    <a:lnTo>
                      <a:pt x="942" y="726"/>
                    </a:lnTo>
                    <a:lnTo>
                      <a:pt x="916" y="737"/>
                    </a:lnTo>
                    <a:lnTo>
                      <a:pt x="889" y="743"/>
                    </a:lnTo>
                    <a:lnTo>
                      <a:pt x="865" y="746"/>
                    </a:lnTo>
                    <a:lnTo>
                      <a:pt x="840" y="748"/>
                    </a:lnTo>
                    <a:lnTo>
                      <a:pt x="818" y="746"/>
                    </a:lnTo>
                    <a:lnTo>
                      <a:pt x="799" y="745"/>
                    </a:lnTo>
                    <a:lnTo>
                      <a:pt x="783" y="741"/>
                    </a:lnTo>
                    <a:lnTo>
                      <a:pt x="770" y="739"/>
                    </a:lnTo>
                    <a:lnTo>
                      <a:pt x="762" y="738"/>
                    </a:lnTo>
                    <a:lnTo>
                      <a:pt x="759" y="737"/>
                    </a:lnTo>
                    <a:lnTo>
                      <a:pt x="750" y="730"/>
                    </a:lnTo>
                    <a:lnTo>
                      <a:pt x="742" y="728"/>
                    </a:lnTo>
                    <a:lnTo>
                      <a:pt x="737" y="727"/>
                    </a:lnTo>
                    <a:lnTo>
                      <a:pt x="734" y="729"/>
                    </a:lnTo>
                    <a:lnTo>
                      <a:pt x="734" y="734"/>
                    </a:lnTo>
                    <a:lnTo>
                      <a:pt x="737" y="743"/>
                    </a:lnTo>
                    <a:lnTo>
                      <a:pt x="744" y="752"/>
                    </a:lnTo>
                    <a:lnTo>
                      <a:pt x="769" y="785"/>
                    </a:lnTo>
                    <a:lnTo>
                      <a:pt x="778" y="795"/>
                    </a:lnTo>
                    <a:lnTo>
                      <a:pt x="785" y="804"/>
                    </a:lnTo>
                    <a:lnTo>
                      <a:pt x="790" y="809"/>
                    </a:lnTo>
                    <a:lnTo>
                      <a:pt x="791" y="811"/>
                    </a:lnTo>
                    <a:lnTo>
                      <a:pt x="799" y="834"/>
                    </a:lnTo>
                    <a:lnTo>
                      <a:pt x="807" y="850"/>
                    </a:lnTo>
                    <a:lnTo>
                      <a:pt x="814" y="861"/>
                    </a:lnTo>
                    <a:lnTo>
                      <a:pt x="823" y="867"/>
                    </a:lnTo>
                    <a:lnTo>
                      <a:pt x="830" y="869"/>
                    </a:lnTo>
                    <a:lnTo>
                      <a:pt x="840" y="866"/>
                    </a:lnTo>
                    <a:lnTo>
                      <a:pt x="849" y="859"/>
                    </a:lnTo>
                    <a:lnTo>
                      <a:pt x="856" y="850"/>
                    </a:lnTo>
                    <a:lnTo>
                      <a:pt x="862" y="842"/>
                    </a:lnTo>
                    <a:lnTo>
                      <a:pt x="867" y="832"/>
                    </a:lnTo>
                    <a:lnTo>
                      <a:pt x="920" y="768"/>
                    </a:lnTo>
                    <a:lnTo>
                      <a:pt x="937" y="754"/>
                    </a:lnTo>
                    <a:lnTo>
                      <a:pt x="948" y="741"/>
                    </a:lnTo>
                    <a:lnTo>
                      <a:pt x="955" y="734"/>
                    </a:lnTo>
                    <a:lnTo>
                      <a:pt x="959" y="728"/>
                    </a:lnTo>
                    <a:lnTo>
                      <a:pt x="960" y="724"/>
                    </a:lnTo>
                    <a:lnTo>
                      <a:pt x="959" y="722"/>
                    </a:lnTo>
                    <a:lnTo>
                      <a:pt x="953" y="722"/>
                    </a:lnTo>
                    <a:close/>
                    <a:moveTo>
                      <a:pt x="1" y="0"/>
                    </a:moveTo>
                    <a:lnTo>
                      <a:pt x="6" y="2"/>
                    </a:lnTo>
                    <a:lnTo>
                      <a:pt x="14" y="8"/>
                    </a:lnTo>
                    <a:lnTo>
                      <a:pt x="25" y="16"/>
                    </a:lnTo>
                    <a:lnTo>
                      <a:pt x="37" y="27"/>
                    </a:lnTo>
                    <a:lnTo>
                      <a:pt x="48" y="37"/>
                    </a:lnTo>
                    <a:lnTo>
                      <a:pt x="59" y="48"/>
                    </a:lnTo>
                    <a:lnTo>
                      <a:pt x="69" y="55"/>
                    </a:lnTo>
                    <a:lnTo>
                      <a:pt x="78" y="63"/>
                    </a:lnTo>
                    <a:lnTo>
                      <a:pt x="662" y="623"/>
                    </a:lnTo>
                    <a:lnTo>
                      <a:pt x="701" y="650"/>
                    </a:lnTo>
                    <a:lnTo>
                      <a:pt x="739" y="671"/>
                    </a:lnTo>
                    <a:lnTo>
                      <a:pt x="775" y="686"/>
                    </a:lnTo>
                    <a:lnTo>
                      <a:pt x="810" y="696"/>
                    </a:lnTo>
                    <a:lnTo>
                      <a:pt x="843" y="702"/>
                    </a:lnTo>
                    <a:lnTo>
                      <a:pt x="873" y="704"/>
                    </a:lnTo>
                    <a:lnTo>
                      <a:pt x="905" y="701"/>
                    </a:lnTo>
                    <a:lnTo>
                      <a:pt x="934" y="696"/>
                    </a:lnTo>
                    <a:lnTo>
                      <a:pt x="959" y="690"/>
                    </a:lnTo>
                    <a:lnTo>
                      <a:pt x="979" y="682"/>
                    </a:lnTo>
                    <a:lnTo>
                      <a:pt x="997" y="673"/>
                    </a:lnTo>
                    <a:lnTo>
                      <a:pt x="1010" y="667"/>
                    </a:lnTo>
                    <a:lnTo>
                      <a:pt x="1017" y="662"/>
                    </a:lnTo>
                    <a:lnTo>
                      <a:pt x="1020" y="660"/>
                    </a:lnTo>
                    <a:lnTo>
                      <a:pt x="1796" y="254"/>
                    </a:lnTo>
                    <a:lnTo>
                      <a:pt x="1824" y="241"/>
                    </a:lnTo>
                    <a:lnTo>
                      <a:pt x="1847" y="231"/>
                    </a:lnTo>
                    <a:lnTo>
                      <a:pt x="1865" y="222"/>
                    </a:lnTo>
                    <a:lnTo>
                      <a:pt x="1879" y="217"/>
                    </a:lnTo>
                    <a:lnTo>
                      <a:pt x="1890" y="215"/>
                    </a:lnTo>
                    <a:lnTo>
                      <a:pt x="1896" y="214"/>
                    </a:lnTo>
                    <a:lnTo>
                      <a:pt x="1899" y="215"/>
                    </a:lnTo>
                    <a:lnTo>
                      <a:pt x="1898" y="220"/>
                    </a:lnTo>
                    <a:lnTo>
                      <a:pt x="1893" y="226"/>
                    </a:lnTo>
                    <a:lnTo>
                      <a:pt x="1885" y="233"/>
                    </a:lnTo>
                    <a:lnTo>
                      <a:pt x="1874" y="242"/>
                    </a:lnTo>
                    <a:lnTo>
                      <a:pt x="1862" y="252"/>
                    </a:lnTo>
                    <a:lnTo>
                      <a:pt x="1848" y="261"/>
                    </a:lnTo>
                    <a:lnTo>
                      <a:pt x="1836" y="270"/>
                    </a:lnTo>
                    <a:lnTo>
                      <a:pt x="1825" y="277"/>
                    </a:lnTo>
                    <a:lnTo>
                      <a:pt x="1816" y="283"/>
                    </a:lnTo>
                    <a:lnTo>
                      <a:pt x="1810" y="288"/>
                    </a:lnTo>
                    <a:lnTo>
                      <a:pt x="1808" y="289"/>
                    </a:lnTo>
                    <a:lnTo>
                      <a:pt x="1080" y="707"/>
                    </a:lnTo>
                    <a:lnTo>
                      <a:pt x="1031" y="735"/>
                    </a:lnTo>
                    <a:lnTo>
                      <a:pt x="990" y="762"/>
                    </a:lnTo>
                    <a:lnTo>
                      <a:pt x="956" y="789"/>
                    </a:lnTo>
                    <a:lnTo>
                      <a:pt x="928" y="816"/>
                    </a:lnTo>
                    <a:lnTo>
                      <a:pt x="905" y="842"/>
                    </a:lnTo>
                    <a:lnTo>
                      <a:pt x="888" y="866"/>
                    </a:lnTo>
                    <a:lnTo>
                      <a:pt x="874" y="888"/>
                    </a:lnTo>
                    <a:lnTo>
                      <a:pt x="866" y="908"/>
                    </a:lnTo>
                    <a:lnTo>
                      <a:pt x="858" y="925"/>
                    </a:lnTo>
                    <a:lnTo>
                      <a:pt x="855" y="938"/>
                    </a:lnTo>
                    <a:lnTo>
                      <a:pt x="854" y="949"/>
                    </a:lnTo>
                    <a:lnTo>
                      <a:pt x="852" y="955"/>
                    </a:lnTo>
                    <a:lnTo>
                      <a:pt x="852" y="958"/>
                    </a:lnTo>
                    <a:lnTo>
                      <a:pt x="829" y="1661"/>
                    </a:lnTo>
                    <a:lnTo>
                      <a:pt x="825" y="1691"/>
                    </a:lnTo>
                    <a:lnTo>
                      <a:pt x="821" y="1714"/>
                    </a:lnTo>
                    <a:lnTo>
                      <a:pt x="817" y="1730"/>
                    </a:lnTo>
                    <a:lnTo>
                      <a:pt x="814" y="1741"/>
                    </a:lnTo>
                    <a:lnTo>
                      <a:pt x="811" y="1747"/>
                    </a:lnTo>
                    <a:lnTo>
                      <a:pt x="808" y="1749"/>
                    </a:lnTo>
                    <a:lnTo>
                      <a:pt x="805" y="1746"/>
                    </a:lnTo>
                    <a:lnTo>
                      <a:pt x="801" y="1737"/>
                    </a:lnTo>
                    <a:lnTo>
                      <a:pt x="799" y="1725"/>
                    </a:lnTo>
                    <a:lnTo>
                      <a:pt x="796" y="1712"/>
                    </a:lnTo>
                    <a:lnTo>
                      <a:pt x="795" y="1698"/>
                    </a:lnTo>
                    <a:lnTo>
                      <a:pt x="794" y="1686"/>
                    </a:lnTo>
                    <a:lnTo>
                      <a:pt x="792" y="1677"/>
                    </a:lnTo>
                    <a:lnTo>
                      <a:pt x="792" y="958"/>
                    </a:lnTo>
                    <a:lnTo>
                      <a:pt x="788" y="922"/>
                    </a:lnTo>
                    <a:lnTo>
                      <a:pt x="780" y="888"/>
                    </a:lnTo>
                    <a:lnTo>
                      <a:pt x="768" y="855"/>
                    </a:lnTo>
                    <a:lnTo>
                      <a:pt x="755" y="823"/>
                    </a:lnTo>
                    <a:lnTo>
                      <a:pt x="739" y="793"/>
                    </a:lnTo>
                    <a:lnTo>
                      <a:pt x="723" y="766"/>
                    </a:lnTo>
                    <a:lnTo>
                      <a:pt x="706" y="740"/>
                    </a:lnTo>
                    <a:lnTo>
                      <a:pt x="689" y="717"/>
                    </a:lnTo>
                    <a:lnTo>
                      <a:pt x="672" y="696"/>
                    </a:lnTo>
                    <a:lnTo>
                      <a:pt x="657" y="679"/>
                    </a:lnTo>
                    <a:lnTo>
                      <a:pt x="645" y="666"/>
                    </a:lnTo>
                    <a:lnTo>
                      <a:pt x="65" y="87"/>
                    </a:lnTo>
                    <a:lnTo>
                      <a:pt x="46" y="63"/>
                    </a:lnTo>
                    <a:lnTo>
                      <a:pt x="31" y="45"/>
                    </a:lnTo>
                    <a:lnTo>
                      <a:pt x="19" y="30"/>
                    </a:lnTo>
                    <a:lnTo>
                      <a:pt x="9" y="18"/>
                    </a:lnTo>
                    <a:lnTo>
                      <a:pt x="3" y="10"/>
                    </a:lnTo>
                    <a:lnTo>
                      <a:pt x="1" y="4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>
                  <a:alpha val="46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39"/>
              <p:cNvSpPr>
                <a:spLocks/>
              </p:cNvSpPr>
              <p:nvPr/>
            </p:nvSpPr>
            <p:spPr bwMode="auto">
              <a:xfrm>
                <a:off x="4378957" y="4698371"/>
                <a:ext cx="235805" cy="154420"/>
              </a:xfrm>
              <a:custGeom>
                <a:avLst/>
                <a:gdLst/>
                <a:ahLst/>
                <a:cxnLst>
                  <a:cxn ang="0">
                    <a:pos x="219" y="0"/>
                  </a:cxn>
                  <a:cxn ang="0">
                    <a:pos x="225" y="0"/>
                  </a:cxn>
                  <a:cxn ang="0">
                    <a:pos x="226" y="2"/>
                  </a:cxn>
                  <a:cxn ang="0">
                    <a:pos x="225" y="6"/>
                  </a:cxn>
                  <a:cxn ang="0">
                    <a:pos x="221" y="12"/>
                  </a:cxn>
                  <a:cxn ang="0">
                    <a:pos x="214" y="19"/>
                  </a:cxn>
                  <a:cxn ang="0">
                    <a:pos x="203" y="32"/>
                  </a:cxn>
                  <a:cxn ang="0">
                    <a:pos x="186" y="46"/>
                  </a:cxn>
                  <a:cxn ang="0">
                    <a:pos x="133" y="110"/>
                  </a:cxn>
                  <a:cxn ang="0">
                    <a:pos x="128" y="120"/>
                  </a:cxn>
                  <a:cxn ang="0">
                    <a:pos x="122" y="128"/>
                  </a:cxn>
                  <a:cxn ang="0">
                    <a:pos x="115" y="137"/>
                  </a:cxn>
                  <a:cxn ang="0">
                    <a:pos x="106" y="144"/>
                  </a:cxn>
                  <a:cxn ang="0">
                    <a:pos x="96" y="147"/>
                  </a:cxn>
                  <a:cxn ang="0">
                    <a:pos x="89" y="145"/>
                  </a:cxn>
                  <a:cxn ang="0">
                    <a:pos x="80" y="139"/>
                  </a:cxn>
                  <a:cxn ang="0">
                    <a:pos x="73" y="128"/>
                  </a:cxn>
                  <a:cxn ang="0">
                    <a:pos x="65" y="112"/>
                  </a:cxn>
                  <a:cxn ang="0">
                    <a:pos x="57" y="89"/>
                  </a:cxn>
                  <a:cxn ang="0">
                    <a:pos x="56" y="87"/>
                  </a:cxn>
                  <a:cxn ang="0">
                    <a:pos x="51" y="82"/>
                  </a:cxn>
                  <a:cxn ang="0">
                    <a:pos x="44" y="73"/>
                  </a:cxn>
                  <a:cxn ang="0">
                    <a:pos x="35" y="63"/>
                  </a:cxn>
                  <a:cxn ang="0">
                    <a:pos x="10" y="30"/>
                  </a:cxn>
                  <a:cxn ang="0">
                    <a:pos x="3" y="21"/>
                  </a:cxn>
                  <a:cxn ang="0">
                    <a:pos x="0" y="12"/>
                  </a:cxn>
                  <a:cxn ang="0">
                    <a:pos x="0" y="7"/>
                  </a:cxn>
                  <a:cxn ang="0">
                    <a:pos x="3" y="5"/>
                  </a:cxn>
                  <a:cxn ang="0">
                    <a:pos x="8" y="6"/>
                  </a:cxn>
                  <a:cxn ang="0">
                    <a:pos x="16" y="8"/>
                  </a:cxn>
                  <a:cxn ang="0">
                    <a:pos x="25" y="15"/>
                  </a:cxn>
                  <a:cxn ang="0">
                    <a:pos x="28" y="16"/>
                  </a:cxn>
                  <a:cxn ang="0">
                    <a:pos x="36" y="17"/>
                  </a:cxn>
                  <a:cxn ang="0">
                    <a:pos x="49" y="19"/>
                  </a:cxn>
                  <a:cxn ang="0">
                    <a:pos x="65" y="23"/>
                  </a:cxn>
                  <a:cxn ang="0">
                    <a:pos x="84" y="24"/>
                  </a:cxn>
                  <a:cxn ang="0">
                    <a:pos x="106" y="26"/>
                  </a:cxn>
                  <a:cxn ang="0">
                    <a:pos x="131" y="24"/>
                  </a:cxn>
                  <a:cxn ang="0">
                    <a:pos x="155" y="21"/>
                  </a:cxn>
                  <a:cxn ang="0">
                    <a:pos x="182" y="15"/>
                  </a:cxn>
                  <a:cxn ang="0">
                    <a:pos x="208" y="4"/>
                  </a:cxn>
                  <a:cxn ang="0">
                    <a:pos x="209" y="4"/>
                  </a:cxn>
                  <a:cxn ang="0">
                    <a:pos x="210" y="2"/>
                  </a:cxn>
                  <a:cxn ang="0">
                    <a:pos x="212" y="1"/>
                  </a:cxn>
                  <a:cxn ang="0">
                    <a:pos x="215" y="1"/>
                  </a:cxn>
                  <a:cxn ang="0">
                    <a:pos x="219" y="0"/>
                  </a:cxn>
                </a:cxnLst>
                <a:rect l="0" t="0" r="r" b="b"/>
                <a:pathLst>
                  <a:path w="226" h="147">
                    <a:moveTo>
                      <a:pt x="219" y="0"/>
                    </a:moveTo>
                    <a:lnTo>
                      <a:pt x="225" y="0"/>
                    </a:lnTo>
                    <a:lnTo>
                      <a:pt x="226" y="2"/>
                    </a:lnTo>
                    <a:lnTo>
                      <a:pt x="225" y="6"/>
                    </a:lnTo>
                    <a:lnTo>
                      <a:pt x="221" y="12"/>
                    </a:lnTo>
                    <a:lnTo>
                      <a:pt x="214" y="19"/>
                    </a:lnTo>
                    <a:lnTo>
                      <a:pt x="203" y="32"/>
                    </a:lnTo>
                    <a:lnTo>
                      <a:pt x="186" y="46"/>
                    </a:lnTo>
                    <a:lnTo>
                      <a:pt x="133" y="110"/>
                    </a:lnTo>
                    <a:lnTo>
                      <a:pt x="128" y="120"/>
                    </a:lnTo>
                    <a:lnTo>
                      <a:pt x="122" y="128"/>
                    </a:lnTo>
                    <a:lnTo>
                      <a:pt x="115" y="137"/>
                    </a:lnTo>
                    <a:lnTo>
                      <a:pt x="106" y="144"/>
                    </a:lnTo>
                    <a:lnTo>
                      <a:pt x="96" y="147"/>
                    </a:lnTo>
                    <a:lnTo>
                      <a:pt x="89" y="145"/>
                    </a:lnTo>
                    <a:lnTo>
                      <a:pt x="80" y="139"/>
                    </a:lnTo>
                    <a:lnTo>
                      <a:pt x="73" y="128"/>
                    </a:lnTo>
                    <a:lnTo>
                      <a:pt x="65" y="112"/>
                    </a:lnTo>
                    <a:lnTo>
                      <a:pt x="57" y="89"/>
                    </a:lnTo>
                    <a:lnTo>
                      <a:pt x="56" y="87"/>
                    </a:lnTo>
                    <a:lnTo>
                      <a:pt x="51" y="82"/>
                    </a:lnTo>
                    <a:lnTo>
                      <a:pt x="44" y="73"/>
                    </a:lnTo>
                    <a:lnTo>
                      <a:pt x="35" y="63"/>
                    </a:lnTo>
                    <a:lnTo>
                      <a:pt x="10" y="30"/>
                    </a:lnTo>
                    <a:lnTo>
                      <a:pt x="3" y="21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3" y="5"/>
                    </a:lnTo>
                    <a:lnTo>
                      <a:pt x="8" y="6"/>
                    </a:lnTo>
                    <a:lnTo>
                      <a:pt x="16" y="8"/>
                    </a:lnTo>
                    <a:lnTo>
                      <a:pt x="25" y="15"/>
                    </a:lnTo>
                    <a:lnTo>
                      <a:pt x="28" y="16"/>
                    </a:lnTo>
                    <a:lnTo>
                      <a:pt x="36" y="17"/>
                    </a:lnTo>
                    <a:lnTo>
                      <a:pt x="49" y="19"/>
                    </a:lnTo>
                    <a:lnTo>
                      <a:pt x="65" y="23"/>
                    </a:lnTo>
                    <a:lnTo>
                      <a:pt x="84" y="24"/>
                    </a:lnTo>
                    <a:lnTo>
                      <a:pt x="106" y="26"/>
                    </a:lnTo>
                    <a:lnTo>
                      <a:pt x="131" y="24"/>
                    </a:lnTo>
                    <a:lnTo>
                      <a:pt x="155" y="21"/>
                    </a:lnTo>
                    <a:lnTo>
                      <a:pt x="182" y="15"/>
                    </a:lnTo>
                    <a:lnTo>
                      <a:pt x="208" y="4"/>
                    </a:lnTo>
                    <a:lnTo>
                      <a:pt x="209" y="4"/>
                    </a:lnTo>
                    <a:lnTo>
                      <a:pt x="210" y="2"/>
                    </a:lnTo>
                    <a:lnTo>
                      <a:pt x="212" y="1"/>
                    </a:lnTo>
                    <a:lnTo>
                      <a:pt x="215" y="1"/>
                    </a:lnTo>
                    <a:lnTo>
                      <a:pt x="219" y="0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 16"/>
              <p:cNvSpPr>
                <a:spLocks/>
              </p:cNvSpPr>
              <p:nvPr/>
            </p:nvSpPr>
            <p:spPr bwMode="auto">
              <a:xfrm>
                <a:off x="3838726" y="4739682"/>
                <a:ext cx="194069" cy="277539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53" y="4"/>
                  </a:cxn>
                  <a:cxn ang="0">
                    <a:pos x="69" y="11"/>
                  </a:cxn>
                  <a:cxn ang="0">
                    <a:pos x="87" y="24"/>
                  </a:cxn>
                  <a:cxn ang="0">
                    <a:pos x="104" y="40"/>
                  </a:cxn>
                  <a:cxn ang="0">
                    <a:pos x="122" y="61"/>
                  </a:cxn>
                  <a:cxn ang="0">
                    <a:pos x="140" y="84"/>
                  </a:cxn>
                  <a:cxn ang="0">
                    <a:pos x="155" y="110"/>
                  </a:cxn>
                  <a:cxn ang="0">
                    <a:pos x="169" y="137"/>
                  </a:cxn>
                  <a:cxn ang="0">
                    <a:pos x="179" y="164"/>
                  </a:cxn>
                  <a:cxn ang="0">
                    <a:pos x="185" y="188"/>
                  </a:cxn>
                  <a:cxn ang="0">
                    <a:pos x="187" y="210"/>
                  </a:cxn>
                  <a:cxn ang="0">
                    <a:pos x="187" y="230"/>
                  </a:cxn>
                  <a:cxn ang="0">
                    <a:pos x="184" y="245"/>
                  </a:cxn>
                  <a:cxn ang="0">
                    <a:pos x="176" y="258"/>
                  </a:cxn>
                  <a:cxn ang="0">
                    <a:pos x="165" y="265"/>
                  </a:cxn>
                  <a:cxn ang="0">
                    <a:pos x="152" y="266"/>
                  </a:cxn>
                  <a:cxn ang="0">
                    <a:pos x="136" y="264"/>
                  </a:cxn>
                  <a:cxn ang="0">
                    <a:pos x="119" y="255"/>
                  </a:cxn>
                  <a:cxn ang="0">
                    <a:pos x="102" y="242"/>
                  </a:cxn>
                  <a:cxn ang="0">
                    <a:pos x="83" y="226"/>
                  </a:cxn>
                  <a:cxn ang="0">
                    <a:pos x="66" y="205"/>
                  </a:cxn>
                  <a:cxn ang="0">
                    <a:pos x="49" y="182"/>
                  </a:cxn>
                  <a:cxn ang="0">
                    <a:pos x="33" y="156"/>
                  </a:cxn>
                  <a:cxn ang="0">
                    <a:pos x="20" y="129"/>
                  </a:cxn>
                  <a:cxn ang="0">
                    <a:pos x="10" y="102"/>
                  </a:cxn>
                  <a:cxn ang="0">
                    <a:pos x="4" y="78"/>
                  </a:cxn>
                  <a:cxn ang="0">
                    <a:pos x="0" y="56"/>
                  </a:cxn>
                  <a:cxn ang="0">
                    <a:pos x="1" y="36"/>
                  </a:cxn>
                  <a:cxn ang="0">
                    <a:pos x="5" y="21"/>
                  </a:cxn>
                  <a:cxn ang="0">
                    <a:pos x="12" y="10"/>
                  </a:cxn>
                  <a:cxn ang="0">
                    <a:pos x="23" y="2"/>
                  </a:cxn>
                  <a:cxn ang="0">
                    <a:pos x="37" y="0"/>
                  </a:cxn>
                </a:cxnLst>
                <a:rect l="0" t="0" r="r" b="b"/>
                <a:pathLst>
                  <a:path w="187" h="266">
                    <a:moveTo>
                      <a:pt x="37" y="0"/>
                    </a:moveTo>
                    <a:lnTo>
                      <a:pt x="53" y="4"/>
                    </a:lnTo>
                    <a:lnTo>
                      <a:pt x="69" y="11"/>
                    </a:lnTo>
                    <a:lnTo>
                      <a:pt x="87" y="24"/>
                    </a:lnTo>
                    <a:lnTo>
                      <a:pt x="104" y="40"/>
                    </a:lnTo>
                    <a:lnTo>
                      <a:pt x="122" y="61"/>
                    </a:lnTo>
                    <a:lnTo>
                      <a:pt x="140" y="84"/>
                    </a:lnTo>
                    <a:lnTo>
                      <a:pt x="155" y="110"/>
                    </a:lnTo>
                    <a:lnTo>
                      <a:pt x="169" y="137"/>
                    </a:lnTo>
                    <a:lnTo>
                      <a:pt x="179" y="164"/>
                    </a:lnTo>
                    <a:lnTo>
                      <a:pt x="185" y="188"/>
                    </a:lnTo>
                    <a:lnTo>
                      <a:pt x="187" y="210"/>
                    </a:lnTo>
                    <a:lnTo>
                      <a:pt x="187" y="230"/>
                    </a:lnTo>
                    <a:lnTo>
                      <a:pt x="184" y="245"/>
                    </a:lnTo>
                    <a:lnTo>
                      <a:pt x="176" y="258"/>
                    </a:lnTo>
                    <a:lnTo>
                      <a:pt x="165" y="265"/>
                    </a:lnTo>
                    <a:lnTo>
                      <a:pt x="152" y="266"/>
                    </a:lnTo>
                    <a:lnTo>
                      <a:pt x="136" y="264"/>
                    </a:lnTo>
                    <a:lnTo>
                      <a:pt x="119" y="255"/>
                    </a:lnTo>
                    <a:lnTo>
                      <a:pt x="102" y="242"/>
                    </a:lnTo>
                    <a:lnTo>
                      <a:pt x="83" y="226"/>
                    </a:lnTo>
                    <a:lnTo>
                      <a:pt x="66" y="205"/>
                    </a:lnTo>
                    <a:lnTo>
                      <a:pt x="49" y="182"/>
                    </a:lnTo>
                    <a:lnTo>
                      <a:pt x="33" y="156"/>
                    </a:lnTo>
                    <a:lnTo>
                      <a:pt x="20" y="129"/>
                    </a:lnTo>
                    <a:lnTo>
                      <a:pt x="10" y="102"/>
                    </a:lnTo>
                    <a:lnTo>
                      <a:pt x="4" y="78"/>
                    </a:lnTo>
                    <a:lnTo>
                      <a:pt x="0" y="56"/>
                    </a:lnTo>
                    <a:lnTo>
                      <a:pt x="1" y="36"/>
                    </a:lnTo>
                    <a:lnTo>
                      <a:pt x="5" y="21"/>
                    </a:lnTo>
                    <a:lnTo>
                      <a:pt x="12" y="10"/>
                    </a:lnTo>
                    <a:lnTo>
                      <a:pt x="23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13"/>
              <p:cNvSpPr>
                <a:spLocks/>
              </p:cNvSpPr>
              <p:nvPr/>
            </p:nvSpPr>
            <p:spPr bwMode="auto">
              <a:xfrm>
                <a:off x="5021157" y="4847842"/>
                <a:ext cx="254585" cy="275452"/>
              </a:xfrm>
              <a:custGeom>
                <a:avLst/>
                <a:gdLst/>
                <a:ahLst/>
                <a:cxnLst>
                  <a:cxn ang="0">
                    <a:pos x="163" y="0"/>
                  </a:cxn>
                  <a:cxn ang="0">
                    <a:pos x="184" y="0"/>
                  </a:cxn>
                  <a:cxn ang="0">
                    <a:pos x="204" y="5"/>
                  </a:cxn>
                  <a:cxn ang="0">
                    <a:pos x="221" y="15"/>
                  </a:cxn>
                  <a:cxn ang="0">
                    <a:pos x="233" y="30"/>
                  </a:cxn>
                  <a:cxn ang="0">
                    <a:pos x="242" y="48"/>
                  </a:cxn>
                  <a:cxn ang="0">
                    <a:pos x="244" y="70"/>
                  </a:cxn>
                  <a:cxn ang="0">
                    <a:pos x="243" y="93"/>
                  </a:cxn>
                  <a:cxn ang="0">
                    <a:pos x="238" y="117"/>
                  </a:cxn>
                  <a:cxn ang="0">
                    <a:pos x="227" y="143"/>
                  </a:cxn>
                  <a:cxn ang="0">
                    <a:pos x="214" y="169"/>
                  </a:cxn>
                  <a:cxn ang="0">
                    <a:pos x="195" y="193"/>
                  </a:cxn>
                  <a:cxn ang="0">
                    <a:pos x="173" y="216"/>
                  </a:cxn>
                  <a:cxn ang="0">
                    <a:pos x="151" y="235"/>
                  </a:cxn>
                  <a:cxn ang="0">
                    <a:pos x="127" y="249"/>
                  </a:cxn>
                  <a:cxn ang="0">
                    <a:pos x="104" y="259"/>
                  </a:cxn>
                  <a:cxn ang="0">
                    <a:pos x="80" y="265"/>
                  </a:cxn>
                  <a:cxn ang="0">
                    <a:pos x="60" y="265"/>
                  </a:cxn>
                  <a:cxn ang="0">
                    <a:pos x="40" y="260"/>
                  </a:cxn>
                  <a:cxn ang="0">
                    <a:pos x="24" y="251"/>
                  </a:cxn>
                  <a:cxn ang="0">
                    <a:pos x="11" y="236"/>
                  </a:cxn>
                  <a:cxn ang="0">
                    <a:pos x="3" y="218"/>
                  </a:cxn>
                  <a:cxn ang="0">
                    <a:pos x="0" y="197"/>
                  </a:cxn>
                  <a:cxn ang="0">
                    <a:pos x="1" y="174"/>
                  </a:cxn>
                  <a:cxn ang="0">
                    <a:pos x="6" y="148"/>
                  </a:cxn>
                  <a:cxn ang="0">
                    <a:pos x="17" y="122"/>
                  </a:cxn>
                  <a:cxn ang="0">
                    <a:pos x="30" y="97"/>
                  </a:cxn>
                  <a:cxn ang="0">
                    <a:pos x="49" y="72"/>
                  </a:cxn>
                  <a:cxn ang="0">
                    <a:pos x="71" y="49"/>
                  </a:cxn>
                  <a:cxn ang="0">
                    <a:pos x="93" y="31"/>
                  </a:cxn>
                  <a:cxn ang="0">
                    <a:pos x="117" y="16"/>
                  </a:cxn>
                  <a:cxn ang="0">
                    <a:pos x="140" y="6"/>
                  </a:cxn>
                  <a:cxn ang="0">
                    <a:pos x="163" y="0"/>
                  </a:cxn>
                </a:cxnLst>
                <a:rect l="0" t="0" r="r" b="b"/>
                <a:pathLst>
                  <a:path w="244" h="265">
                    <a:moveTo>
                      <a:pt x="163" y="0"/>
                    </a:moveTo>
                    <a:lnTo>
                      <a:pt x="184" y="0"/>
                    </a:lnTo>
                    <a:lnTo>
                      <a:pt x="204" y="5"/>
                    </a:lnTo>
                    <a:lnTo>
                      <a:pt x="221" y="15"/>
                    </a:lnTo>
                    <a:lnTo>
                      <a:pt x="233" y="30"/>
                    </a:lnTo>
                    <a:lnTo>
                      <a:pt x="242" y="48"/>
                    </a:lnTo>
                    <a:lnTo>
                      <a:pt x="244" y="70"/>
                    </a:lnTo>
                    <a:lnTo>
                      <a:pt x="243" y="93"/>
                    </a:lnTo>
                    <a:lnTo>
                      <a:pt x="238" y="117"/>
                    </a:lnTo>
                    <a:lnTo>
                      <a:pt x="227" y="143"/>
                    </a:lnTo>
                    <a:lnTo>
                      <a:pt x="214" y="169"/>
                    </a:lnTo>
                    <a:lnTo>
                      <a:pt x="195" y="193"/>
                    </a:lnTo>
                    <a:lnTo>
                      <a:pt x="173" y="216"/>
                    </a:lnTo>
                    <a:lnTo>
                      <a:pt x="151" y="235"/>
                    </a:lnTo>
                    <a:lnTo>
                      <a:pt x="127" y="249"/>
                    </a:lnTo>
                    <a:lnTo>
                      <a:pt x="104" y="259"/>
                    </a:lnTo>
                    <a:lnTo>
                      <a:pt x="80" y="265"/>
                    </a:lnTo>
                    <a:lnTo>
                      <a:pt x="60" y="265"/>
                    </a:lnTo>
                    <a:lnTo>
                      <a:pt x="40" y="260"/>
                    </a:lnTo>
                    <a:lnTo>
                      <a:pt x="24" y="251"/>
                    </a:lnTo>
                    <a:lnTo>
                      <a:pt x="11" y="236"/>
                    </a:lnTo>
                    <a:lnTo>
                      <a:pt x="3" y="218"/>
                    </a:lnTo>
                    <a:lnTo>
                      <a:pt x="0" y="197"/>
                    </a:lnTo>
                    <a:lnTo>
                      <a:pt x="1" y="174"/>
                    </a:lnTo>
                    <a:lnTo>
                      <a:pt x="6" y="148"/>
                    </a:lnTo>
                    <a:lnTo>
                      <a:pt x="17" y="122"/>
                    </a:lnTo>
                    <a:lnTo>
                      <a:pt x="30" y="97"/>
                    </a:lnTo>
                    <a:lnTo>
                      <a:pt x="49" y="72"/>
                    </a:lnTo>
                    <a:lnTo>
                      <a:pt x="71" y="49"/>
                    </a:lnTo>
                    <a:lnTo>
                      <a:pt x="93" y="31"/>
                    </a:lnTo>
                    <a:lnTo>
                      <a:pt x="117" y="16"/>
                    </a:lnTo>
                    <a:lnTo>
                      <a:pt x="140" y="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13"/>
              <p:cNvSpPr>
                <a:spLocks/>
              </p:cNvSpPr>
              <p:nvPr/>
            </p:nvSpPr>
            <p:spPr bwMode="auto">
              <a:xfrm>
                <a:off x="4629801" y="4759021"/>
                <a:ext cx="254585" cy="275452"/>
              </a:xfrm>
              <a:custGeom>
                <a:avLst/>
                <a:gdLst/>
                <a:ahLst/>
                <a:cxnLst>
                  <a:cxn ang="0">
                    <a:pos x="163" y="0"/>
                  </a:cxn>
                  <a:cxn ang="0">
                    <a:pos x="184" y="0"/>
                  </a:cxn>
                  <a:cxn ang="0">
                    <a:pos x="204" y="5"/>
                  </a:cxn>
                  <a:cxn ang="0">
                    <a:pos x="221" y="15"/>
                  </a:cxn>
                  <a:cxn ang="0">
                    <a:pos x="233" y="30"/>
                  </a:cxn>
                  <a:cxn ang="0">
                    <a:pos x="242" y="48"/>
                  </a:cxn>
                  <a:cxn ang="0">
                    <a:pos x="244" y="70"/>
                  </a:cxn>
                  <a:cxn ang="0">
                    <a:pos x="243" y="93"/>
                  </a:cxn>
                  <a:cxn ang="0">
                    <a:pos x="238" y="117"/>
                  </a:cxn>
                  <a:cxn ang="0">
                    <a:pos x="227" y="143"/>
                  </a:cxn>
                  <a:cxn ang="0">
                    <a:pos x="214" y="169"/>
                  </a:cxn>
                  <a:cxn ang="0">
                    <a:pos x="195" y="193"/>
                  </a:cxn>
                  <a:cxn ang="0">
                    <a:pos x="173" y="216"/>
                  </a:cxn>
                  <a:cxn ang="0">
                    <a:pos x="151" y="235"/>
                  </a:cxn>
                  <a:cxn ang="0">
                    <a:pos x="127" y="249"/>
                  </a:cxn>
                  <a:cxn ang="0">
                    <a:pos x="104" y="259"/>
                  </a:cxn>
                  <a:cxn ang="0">
                    <a:pos x="80" y="265"/>
                  </a:cxn>
                  <a:cxn ang="0">
                    <a:pos x="60" y="265"/>
                  </a:cxn>
                  <a:cxn ang="0">
                    <a:pos x="40" y="260"/>
                  </a:cxn>
                  <a:cxn ang="0">
                    <a:pos x="24" y="251"/>
                  </a:cxn>
                  <a:cxn ang="0">
                    <a:pos x="11" y="236"/>
                  </a:cxn>
                  <a:cxn ang="0">
                    <a:pos x="3" y="218"/>
                  </a:cxn>
                  <a:cxn ang="0">
                    <a:pos x="0" y="197"/>
                  </a:cxn>
                  <a:cxn ang="0">
                    <a:pos x="1" y="174"/>
                  </a:cxn>
                  <a:cxn ang="0">
                    <a:pos x="6" y="148"/>
                  </a:cxn>
                  <a:cxn ang="0">
                    <a:pos x="17" y="122"/>
                  </a:cxn>
                  <a:cxn ang="0">
                    <a:pos x="30" y="97"/>
                  </a:cxn>
                  <a:cxn ang="0">
                    <a:pos x="49" y="72"/>
                  </a:cxn>
                  <a:cxn ang="0">
                    <a:pos x="71" y="49"/>
                  </a:cxn>
                  <a:cxn ang="0">
                    <a:pos x="93" y="31"/>
                  </a:cxn>
                  <a:cxn ang="0">
                    <a:pos x="117" y="16"/>
                  </a:cxn>
                  <a:cxn ang="0">
                    <a:pos x="140" y="6"/>
                  </a:cxn>
                  <a:cxn ang="0">
                    <a:pos x="163" y="0"/>
                  </a:cxn>
                </a:cxnLst>
                <a:rect l="0" t="0" r="r" b="b"/>
                <a:pathLst>
                  <a:path w="244" h="265">
                    <a:moveTo>
                      <a:pt x="163" y="0"/>
                    </a:moveTo>
                    <a:lnTo>
                      <a:pt x="184" y="0"/>
                    </a:lnTo>
                    <a:lnTo>
                      <a:pt x="204" y="5"/>
                    </a:lnTo>
                    <a:lnTo>
                      <a:pt x="221" y="15"/>
                    </a:lnTo>
                    <a:lnTo>
                      <a:pt x="233" y="30"/>
                    </a:lnTo>
                    <a:lnTo>
                      <a:pt x="242" y="48"/>
                    </a:lnTo>
                    <a:lnTo>
                      <a:pt x="244" y="70"/>
                    </a:lnTo>
                    <a:lnTo>
                      <a:pt x="243" y="93"/>
                    </a:lnTo>
                    <a:lnTo>
                      <a:pt x="238" y="117"/>
                    </a:lnTo>
                    <a:lnTo>
                      <a:pt x="227" y="143"/>
                    </a:lnTo>
                    <a:lnTo>
                      <a:pt x="214" y="169"/>
                    </a:lnTo>
                    <a:lnTo>
                      <a:pt x="195" y="193"/>
                    </a:lnTo>
                    <a:lnTo>
                      <a:pt x="173" y="216"/>
                    </a:lnTo>
                    <a:lnTo>
                      <a:pt x="151" y="235"/>
                    </a:lnTo>
                    <a:lnTo>
                      <a:pt x="127" y="249"/>
                    </a:lnTo>
                    <a:lnTo>
                      <a:pt x="104" y="259"/>
                    </a:lnTo>
                    <a:lnTo>
                      <a:pt x="80" y="265"/>
                    </a:lnTo>
                    <a:lnTo>
                      <a:pt x="60" y="265"/>
                    </a:lnTo>
                    <a:lnTo>
                      <a:pt x="40" y="260"/>
                    </a:lnTo>
                    <a:lnTo>
                      <a:pt x="24" y="251"/>
                    </a:lnTo>
                    <a:lnTo>
                      <a:pt x="11" y="236"/>
                    </a:lnTo>
                    <a:lnTo>
                      <a:pt x="3" y="218"/>
                    </a:lnTo>
                    <a:lnTo>
                      <a:pt x="0" y="197"/>
                    </a:lnTo>
                    <a:lnTo>
                      <a:pt x="1" y="174"/>
                    </a:lnTo>
                    <a:lnTo>
                      <a:pt x="6" y="148"/>
                    </a:lnTo>
                    <a:lnTo>
                      <a:pt x="17" y="122"/>
                    </a:lnTo>
                    <a:lnTo>
                      <a:pt x="30" y="97"/>
                    </a:lnTo>
                    <a:lnTo>
                      <a:pt x="49" y="72"/>
                    </a:lnTo>
                    <a:lnTo>
                      <a:pt x="71" y="49"/>
                    </a:lnTo>
                    <a:lnTo>
                      <a:pt x="93" y="31"/>
                    </a:lnTo>
                    <a:lnTo>
                      <a:pt x="117" y="16"/>
                    </a:lnTo>
                    <a:lnTo>
                      <a:pt x="140" y="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13"/>
              <p:cNvSpPr>
                <a:spLocks/>
              </p:cNvSpPr>
              <p:nvPr/>
            </p:nvSpPr>
            <p:spPr bwMode="auto">
              <a:xfrm>
                <a:off x="5331184" y="4957507"/>
                <a:ext cx="254585" cy="275452"/>
              </a:xfrm>
              <a:custGeom>
                <a:avLst/>
                <a:gdLst/>
                <a:ahLst/>
                <a:cxnLst>
                  <a:cxn ang="0">
                    <a:pos x="163" y="0"/>
                  </a:cxn>
                  <a:cxn ang="0">
                    <a:pos x="184" y="0"/>
                  </a:cxn>
                  <a:cxn ang="0">
                    <a:pos x="204" y="5"/>
                  </a:cxn>
                  <a:cxn ang="0">
                    <a:pos x="221" y="15"/>
                  </a:cxn>
                  <a:cxn ang="0">
                    <a:pos x="233" y="30"/>
                  </a:cxn>
                  <a:cxn ang="0">
                    <a:pos x="242" y="48"/>
                  </a:cxn>
                  <a:cxn ang="0">
                    <a:pos x="244" y="70"/>
                  </a:cxn>
                  <a:cxn ang="0">
                    <a:pos x="243" y="93"/>
                  </a:cxn>
                  <a:cxn ang="0">
                    <a:pos x="238" y="117"/>
                  </a:cxn>
                  <a:cxn ang="0">
                    <a:pos x="227" y="143"/>
                  </a:cxn>
                  <a:cxn ang="0">
                    <a:pos x="214" y="169"/>
                  </a:cxn>
                  <a:cxn ang="0">
                    <a:pos x="195" y="193"/>
                  </a:cxn>
                  <a:cxn ang="0">
                    <a:pos x="173" y="216"/>
                  </a:cxn>
                  <a:cxn ang="0">
                    <a:pos x="151" y="235"/>
                  </a:cxn>
                  <a:cxn ang="0">
                    <a:pos x="127" y="249"/>
                  </a:cxn>
                  <a:cxn ang="0">
                    <a:pos x="104" y="259"/>
                  </a:cxn>
                  <a:cxn ang="0">
                    <a:pos x="80" y="265"/>
                  </a:cxn>
                  <a:cxn ang="0">
                    <a:pos x="60" y="265"/>
                  </a:cxn>
                  <a:cxn ang="0">
                    <a:pos x="40" y="260"/>
                  </a:cxn>
                  <a:cxn ang="0">
                    <a:pos x="24" y="251"/>
                  </a:cxn>
                  <a:cxn ang="0">
                    <a:pos x="11" y="236"/>
                  </a:cxn>
                  <a:cxn ang="0">
                    <a:pos x="3" y="218"/>
                  </a:cxn>
                  <a:cxn ang="0">
                    <a:pos x="0" y="197"/>
                  </a:cxn>
                  <a:cxn ang="0">
                    <a:pos x="1" y="174"/>
                  </a:cxn>
                  <a:cxn ang="0">
                    <a:pos x="6" y="148"/>
                  </a:cxn>
                  <a:cxn ang="0">
                    <a:pos x="17" y="122"/>
                  </a:cxn>
                  <a:cxn ang="0">
                    <a:pos x="30" y="97"/>
                  </a:cxn>
                  <a:cxn ang="0">
                    <a:pos x="49" y="72"/>
                  </a:cxn>
                  <a:cxn ang="0">
                    <a:pos x="71" y="49"/>
                  </a:cxn>
                  <a:cxn ang="0">
                    <a:pos x="93" y="31"/>
                  </a:cxn>
                  <a:cxn ang="0">
                    <a:pos x="117" y="16"/>
                  </a:cxn>
                  <a:cxn ang="0">
                    <a:pos x="140" y="6"/>
                  </a:cxn>
                  <a:cxn ang="0">
                    <a:pos x="163" y="0"/>
                  </a:cxn>
                </a:cxnLst>
                <a:rect l="0" t="0" r="r" b="b"/>
                <a:pathLst>
                  <a:path w="244" h="265">
                    <a:moveTo>
                      <a:pt x="163" y="0"/>
                    </a:moveTo>
                    <a:lnTo>
                      <a:pt x="184" y="0"/>
                    </a:lnTo>
                    <a:lnTo>
                      <a:pt x="204" y="5"/>
                    </a:lnTo>
                    <a:lnTo>
                      <a:pt x="221" y="15"/>
                    </a:lnTo>
                    <a:lnTo>
                      <a:pt x="233" y="30"/>
                    </a:lnTo>
                    <a:lnTo>
                      <a:pt x="242" y="48"/>
                    </a:lnTo>
                    <a:lnTo>
                      <a:pt x="244" y="70"/>
                    </a:lnTo>
                    <a:lnTo>
                      <a:pt x="243" y="93"/>
                    </a:lnTo>
                    <a:lnTo>
                      <a:pt x="238" y="117"/>
                    </a:lnTo>
                    <a:lnTo>
                      <a:pt x="227" y="143"/>
                    </a:lnTo>
                    <a:lnTo>
                      <a:pt x="214" y="169"/>
                    </a:lnTo>
                    <a:lnTo>
                      <a:pt x="195" y="193"/>
                    </a:lnTo>
                    <a:lnTo>
                      <a:pt x="173" y="216"/>
                    </a:lnTo>
                    <a:lnTo>
                      <a:pt x="151" y="235"/>
                    </a:lnTo>
                    <a:lnTo>
                      <a:pt x="127" y="249"/>
                    </a:lnTo>
                    <a:lnTo>
                      <a:pt x="104" y="259"/>
                    </a:lnTo>
                    <a:lnTo>
                      <a:pt x="80" y="265"/>
                    </a:lnTo>
                    <a:lnTo>
                      <a:pt x="60" y="265"/>
                    </a:lnTo>
                    <a:lnTo>
                      <a:pt x="40" y="260"/>
                    </a:lnTo>
                    <a:lnTo>
                      <a:pt x="24" y="251"/>
                    </a:lnTo>
                    <a:lnTo>
                      <a:pt x="11" y="236"/>
                    </a:lnTo>
                    <a:lnTo>
                      <a:pt x="3" y="218"/>
                    </a:lnTo>
                    <a:lnTo>
                      <a:pt x="0" y="197"/>
                    </a:lnTo>
                    <a:lnTo>
                      <a:pt x="1" y="174"/>
                    </a:lnTo>
                    <a:lnTo>
                      <a:pt x="6" y="148"/>
                    </a:lnTo>
                    <a:lnTo>
                      <a:pt x="17" y="122"/>
                    </a:lnTo>
                    <a:lnTo>
                      <a:pt x="30" y="97"/>
                    </a:lnTo>
                    <a:lnTo>
                      <a:pt x="49" y="72"/>
                    </a:lnTo>
                    <a:lnTo>
                      <a:pt x="71" y="49"/>
                    </a:lnTo>
                    <a:lnTo>
                      <a:pt x="93" y="31"/>
                    </a:lnTo>
                    <a:lnTo>
                      <a:pt x="117" y="16"/>
                    </a:lnTo>
                    <a:lnTo>
                      <a:pt x="140" y="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 13"/>
              <p:cNvSpPr>
                <a:spLocks/>
              </p:cNvSpPr>
              <p:nvPr/>
            </p:nvSpPr>
            <p:spPr bwMode="auto">
              <a:xfrm>
                <a:off x="5357818" y="4330646"/>
                <a:ext cx="254585" cy="275452"/>
              </a:xfrm>
              <a:custGeom>
                <a:avLst/>
                <a:gdLst/>
                <a:ahLst/>
                <a:cxnLst>
                  <a:cxn ang="0">
                    <a:pos x="163" y="0"/>
                  </a:cxn>
                  <a:cxn ang="0">
                    <a:pos x="184" y="0"/>
                  </a:cxn>
                  <a:cxn ang="0">
                    <a:pos x="204" y="5"/>
                  </a:cxn>
                  <a:cxn ang="0">
                    <a:pos x="221" y="15"/>
                  </a:cxn>
                  <a:cxn ang="0">
                    <a:pos x="233" y="30"/>
                  </a:cxn>
                  <a:cxn ang="0">
                    <a:pos x="242" y="48"/>
                  </a:cxn>
                  <a:cxn ang="0">
                    <a:pos x="244" y="70"/>
                  </a:cxn>
                  <a:cxn ang="0">
                    <a:pos x="243" y="93"/>
                  </a:cxn>
                  <a:cxn ang="0">
                    <a:pos x="238" y="117"/>
                  </a:cxn>
                  <a:cxn ang="0">
                    <a:pos x="227" y="143"/>
                  </a:cxn>
                  <a:cxn ang="0">
                    <a:pos x="214" y="169"/>
                  </a:cxn>
                  <a:cxn ang="0">
                    <a:pos x="195" y="193"/>
                  </a:cxn>
                  <a:cxn ang="0">
                    <a:pos x="173" y="216"/>
                  </a:cxn>
                  <a:cxn ang="0">
                    <a:pos x="151" y="235"/>
                  </a:cxn>
                  <a:cxn ang="0">
                    <a:pos x="127" y="249"/>
                  </a:cxn>
                  <a:cxn ang="0">
                    <a:pos x="104" y="259"/>
                  </a:cxn>
                  <a:cxn ang="0">
                    <a:pos x="80" y="265"/>
                  </a:cxn>
                  <a:cxn ang="0">
                    <a:pos x="60" y="265"/>
                  </a:cxn>
                  <a:cxn ang="0">
                    <a:pos x="40" y="260"/>
                  </a:cxn>
                  <a:cxn ang="0">
                    <a:pos x="24" y="251"/>
                  </a:cxn>
                  <a:cxn ang="0">
                    <a:pos x="11" y="236"/>
                  </a:cxn>
                  <a:cxn ang="0">
                    <a:pos x="3" y="218"/>
                  </a:cxn>
                  <a:cxn ang="0">
                    <a:pos x="0" y="197"/>
                  </a:cxn>
                  <a:cxn ang="0">
                    <a:pos x="1" y="174"/>
                  </a:cxn>
                  <a:cxn ang="0">
                    <a:pos x="6" y="148"/>
                  </a:cxn>
                  <a:cxn ang="0">
                    <a:pos x="17" y="122"/>
                  </a:cxn>
                  <a:cxn ang="0">
                    <a:pos x="30" y="97"/>
                  </a:cxn>
                  <a:cxn ang="0">
                    <a:pos x="49" y="72"/>
                  </a:cxn>
                  <a:cxn ang="0">
                    <a:pos x="71" y="49"/>
                  </a:cxn>
                  <a:cxn ang="0">
                    <a:pos x="93" y="31"/>
                  </a:cxn>
                  <a:cxn ang="0">
                    <a:pos x="117" y="16"/>
                  </a:cxn>
                  <a:cxn ang="0">
                    <a:pos x="140" y="6"/>
                  </a:cxn>
                  <a:cxn ang="0">
                    <a:pos x="163" y="0"/>
                  </a:cxn>
                </a:cxnLst>
                <a:rect l="0" t="0" r="r" b="b"/>
                <a:pathLst>
                  <a:path w="244" h="265">
                    <a:moveTo>
                      <a:pt x="163" y="0"/>
                    </a:moveTo>
                    <a:lnTo>
                      <a:pt x="184" y="0"/>
                    </a:lnTo>
                    <a:lnTo>
                      <a:pt x="204" y="5"/>
                    </a:lnTo>
                    <a:lnTo>
                      <a:pt x="221" y="15"/>
                    </a:lnTo>
                    <a:lnTo>
                      <a:pt x="233" y="30"/>
                    </a:lnTo>
                    <a:lnTo>
                      <a:pt x="242" y="48"/>
                    </a:lnTo>
                    <a:lnTo>
                      <a:pt x="244" y="70"/>
                    </a:lnTo>
                    <a:lnTo>
                      <a:pt x="243" y="93"/>
                    </a:lnTo>
                    <a:lnTo>
                      <a:pt x="238" y="117"/>
                    </a:lnTo>
                    <a:lnTo>
                      <a:pt x="227" y="143"/>
                    </a:lnTo>
                    <a:lnTo>
                      <a:pt x="214" y="169"/>
                    </a:lnTo>
                    <a:lnTo>
                      <a:pt x="195" y="193"/>
                    </a:lnTo>
                    <a:lnTo>
                      <a:pt x="173" y="216"/>
                    </a:lnTo>
                    <a:lnTo>
                      <a:pt x="151" y="235"/>
                    </a:lnTo>
                    <a:lnTo>
                      <a:pt x="127" y="249"/>
                    </a:lnTo>
                    <a:lnTo>
                      <a:pt x="104" y="259"/>
                    </a:lnTo>
                    <a:lnTo>
                      <a:pt x="80" y="265"/>
                    </a:lnTo>
                    <a:lnTo>
                      <a:pt x="60" y="265"/>
                    </a:lnTo>
                    <a:lnTo>
                      <a:pt x="40" y="260"/>
                    </a:lnTo>
                    <a:lnTo>
                      <a:pt x="24" y="251"/>
                    </a:lnTo>
                    <a:lnTo>
                      <a:pt x="11" y="236"/>
                    </a:lnTo>
                    <a:lnTo>
                      <a:pt x="3" y="218"/>
                    </a:lnTo>
                    <a:lnTo>
                      <a:pt x="0" y="197"/>
                    </a:lnTo>
                    <a:lnTo>
                      <a:pt x="1" y="174"/>
                    </a:lnTo>
                    <a:lnTo>
                      <a:pt x="6" y="148"/>
                    </a:lnTo>
                    <a:lnTo>
                      <a:pt x="17" y="122"/>
                    </a:lnTo>
                    <a:lnTo>
                      <a:pt x="30" y="97"/>
                    </a:lnTo>
                    <a:lnTo>
                      <a:pt x="49" y="72"/>
                    </a:lnTo>
                    <a:lnTo>
                      <a:pt x="71" y="49"/>
                    </a:lnTo>
                    <a:lnTo>
                      <a:pt x="93" y="31"/>
                    </a:lnTo>
                    <a:lnTo>
                      <a:pt x="117" y="16"/>
                    </a:lnTo>
                    <a:lnTo>
                      <a:pt x="140" y="6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8"/>
              <p:cNvSpPr>
                <a:spLocks/>
              </p:cNvSpPr>
              <p:nvPr/>
            </p:nvSpPr>
            <p:spPr bwMode="auto">
              <a:xfrm>
                <a:off x="4629801" y="3457037"/>
                <a:ext cx="323447" cy="223284"/>
              </a:xfrm>
              <a:custGeom>
                <a:avLst/>
                <a:gdLst/>
                <a:ahLst/>
                <a:cxnLst>
                  <a:cxn ang="0">
                    <a:pos x="154" y="0"/>
                  </a:cxn>
                  <a:cxn ang="0">
                    <a:pos x="189" y="2"/>
                  </a:cxn>
                  <a:cxn ang="0">
                    <a:pos x="222" y="11"/>
                  </a:cxn>
                  <a:cxn ang="0">
                    <a:pos x="251" y="23"/>
                  </a:cxn>
                  <a:cxn ang="0">
                    <a:pos x="275" y="40"/>
                  </a:cxn>
                  <a:cxn ang="0">
                    <a:pos x="293" y="60"/>
                  </a:cxn>
                  <a:cxn ang="0">
                    <a:pos x="305" y="82"/>
                  </a:cxn>
                  <a:cxn ang="0">
                    <a:pos x="309" y="106"/>
                  </a:cxn>
                  <a:cxn ang="0">
                    <a:pos x="305" y="128"/>
                  </a:cxn>
                  <a:cxn ang="0">
                    <a:pos x="297" y="148"/>
                  </a:cxn>
                  <a:cxn ang="0">
                    <a:pos x="283" y="166"/>
                  </a:cxn>
                  <a:cxn ang="0">
                    <a:pos x="264" y="182"/>
                  </a:cxn>
                  <a:cxn ang="0">
                    <a:pos x="240" y="195"/>
                  </a:cxn>
                  <a:cxn ang="0">
                    <a:pos x="215" y="205"/>
                  </a:cxn>
                  <a:cxn ang="0">
                    <a:pos x="186" y="211"/>
                  </a:cxn>
                  <a:cxn ang="0">
                    <a:pos x="154" y="213"/>
                  </a:cxn>
                  <a:cxn ang="0">
                    <a:pos x="123" y="211"/>
                  </a:cxn>
                  <a:cxn ang="0">
                    <a:pos x="94" y="205"/>
                  </a:cxn>
                  <a:cxn ang="0">
                    <a:pos x="68" y="195"/>
                  </a:cxn>
                  <a:cxn ang="0">
                    <a:pos x="45" y="182"/>
                  </a:cxn>
                  <a:cxn ang="0">
                    <a:pos x="27" y="166"/>
                  </a:cxn>
                  <a:cxn ang="0">
                    <a:pos x="12" y="148"/>
                  </a:cxn>
                  <a:cxn ang="0">
                    <a:pos x="3" y="128"/>
                  </a:cxn>
                  <a:cxn ang="0">
                    <a:pos x="0" y="106"/>
                  </a:cxn>
                  <a:cxn ang="0">
                    <a:pos x="3" y="84"/>
                  </a:cxn>
                  <a:cxn ang="0">
                    <a:pos x="12" y="64"/>
                  </a:cxn>
                  <a:cxn ang="0">
                    <a:pos x="27" y="46"/>
                  </a:cxn>
                  <a:cxn ang="0">
                    <a:pos x="45" y="30"/>
                  </a:cxn>
                  <a:cxn ang="0">
                    <a:pos x="68" y="18"/>
                  </a:cxn>
                  <a:cxn ang="0">
                    <a:pos x="94" y="8"/>
                  </a:cxn>
                  <a:cxn ang="0">
                    <a:pos x="123" y="2"/>
                  </a:cxn>
                  <a:cxn ang="0">
                    <a:pos x="154" y="0"/>
                  </a:cxn>
                </a:cxnLst>
                <a:rect l="0" t="0" r="r" b="b"/>
                <a:pathLst>
                  <a:path w="309" h="213">
                    <a:moveTo>
                      <a:pt x="154" y="0"/>
                    </a:moveTo>
                    <a:lnTo>
                      <a:pt x="189" y="2"/>
                    </a:lnTo>
                    <a:lnTo>
                      <a:pt x="222" y="11"/>
                    </a:lnTo>
                    <a:lnTo>
                      <a:pt x="251" y="23"/>
                    </a:lnTo>
                    <a:lnTo>
                      <a:pt x="275" y="40"/>
                    </a:lnTo>
                    <a:lnTo>
                      <a:pt x="293" y="60"/>
                    </a:lnTo>
                    <a:lnTo>
                      <a:pt x="305" y="82"/>
                    </a:lnTo>
                    <a:lnTo>
                      <a:pt x="309" y="106"/>
                    </a:lnTo>
                    <a:lnTo>
                      <a:pt x="305" y="128"/>
                    </a:lnTo>
                    <a:lnTo>
                      <a:pt x="297" y="148"/>
                    </a:lnTo>
                    <a:lnTo>
                      <a:pt x="283" y="166"/>
                    </a:lnTo>
                    <a:lnTo>
                      <a:pt x="264" y="182"/>
                    </a:lnTo>
                    <a:lnTo>
                      <a:pt x="240" y="195"/>
                    </a:lnTo>
                    <a:lnTo>
                      <a:pt x="215" y="205"/>
                    </a:lnTo>
                    <a:lnTo>
                      <a:pt x="186" y="211"/>
                    </a:lnTo>
                    <a:lnTo>
                      <a:pt x="154" y="213"/>
                    </a:lnTo>
                    <a:lnTo>
                      <a:pt x="123" y="211"/>
                    </a:lnTo>
                    <a:lnTo>
                      <a:pt x="94" y="205"/>
                    </a:lnTo>
                    <a:lnTo>
                      <a:pt x="68" y="195"/>
                    </a:lnTo>
                    <a:lnTo>
                      <a:pt x="45" y="182"/>
                    </a:lnTo>
                    <a:lnTo>
                      <a:pt x="27" y="166"/>
                    </a:lnTo>
                    <a:lnTo>
                      <a:pt x="12" y="148"/>
                    </a:lnTo>
                    <a:lnTo>
                      <a:pt x="3" y="128"/>
                    </a:lnTo>
                    <a:lnTo>
                      <a:pt x="0" y="106"/>
                    </a:lnTo>
                    <a:lnTo>
                      <a:pt x="3" y="84"/>
                    </a:lnTo>
                    <a:lnTo>
                      <a:pt x="12" y="64"/>
                    </a:lnTo>
                    <a:lnTo>
                      <a:pt x="27" y="46"/>
                    </a:lnTo>
                    <a:lnTo>
                      <a:pt x="45" y="30"/>
                    </a:lnTo>
                    <a:lnTo>
                      <a:pt x="68" y="18"/>
                    </a:lnTo>
                    <a:lnTo>
                      <a:pt x="94" y="8"/>
                    </a:lnTo>
                    <a:lnTo>
                      <a:pt x="123" y="2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8"/>
              <p:cNvSpPr>
                <a:spLocks/>
              </p:cNvSpPr>
              <p:nvPr/>
            </p:nvSpPr>
            <p:spPr bwMode="auto">
              <a:xfrm>
                <a:off x="5118603" y="3907154"/>
                <a:ext cx="323447" cy="223284"/>
              </a:xfrm>
              <a:custGeom>
                <a:avLst/>
                <a:gdLst/>
                <a:ahLst/>
                <a:cxnLst>
                  <a:cxn ang="0">
                    <a:pos x="154" y="0"/>
                  </a:cxn>
                  <a:cxn ang="0">
                    <a:pos x="189" y="2"/>
                  </a:cxn>
                  <a:cxn ang="0">
                    <a:pos x="222" y="11"/>
                  </a:cxn>
                  <a:cxn ang="0">
                    <a:pos x="251" y="23"/>
                  </a:cxn>
                  <a:cxn ang="0">
                    <a:pos x="275" y="40"/>
                  </a:cxn>
                  <a:cxn ang="0">
                    <a:pos x="293" y="60"/>
                  </a:cxn>
                  <a:cxn ang="0">
                    <a:pos x="305" y="82"/>
                  </a:cxn>
                  <a:cxn ang="0">
                    <a:pos x="309" y="106"/>
                  </a:cxn>
                  <a:cxn ang="0">
                    <a:pos x="305" y="128"/>
                  </a:cxn>
                  <a:cxn ang="0">
                    <a:pos x="297" y="148"/>
                  </a:cxn>
                  <a:cxn ang="0">
                    <a:pos x="283" y="166"/>
                  </a:cxn>
                  <a:cxn ang="0">
                    <a:pos x="264" y="182"/>
                  </a:cxn>
                  <a:cxn ang="0">
                    <a:pos x="240" y="195"/>
                  </a:cxn>
                  <a:cxn ang="0">
                    <a:pos x="215" y="205"/>
                  </a:cxn>
                  <a:cxn ang="0">
                    <a:pos x="186" y="211"/>
                  </a:cxn>
                  <a:cxn ang="0">
                    <a:pos x="154" y="213"/>
                  </a:cxn>
                  <a:cxn ang="0">
                    <a:pos x="123" y="211"/>
                  </a:cxn>
                  <a:cxn ang="0">
                    <a:pos x="94" y="205"/>
                  </a:cxn>
                  <a:cxn ang="0">
                    <a:pos x="68" y="195"/>
                  </a:cxn>
                  <a:cxn ang="0">
                    <a:pos x="45" y="182"/>
                  </a:cxn>
                  <a:cxn ang="0">
                    <a:pos x="27" y="166"/>
                  </a:cxn>
                  <a:cxn ang="0">
                    <a:pos x="12" y="148"/>
                  </a:cxn>
                  <a:cxn ang="0">
                    <a:pos x="3" y="128"/>
                  </a:cxn>
                  <a:cxn ang="0">
                    <a:pos x="0" y="106"/>
                  </a:cxn>
                  <a:cxn ang="0">
                    <a:pos x="3" y="84"/>
                  </a:cxn>
                  <a:cxn ang="0">
                    <a:pos x="12" y="64"/>
                  </a:cxn>
                  <a:cxn ang="0">
                    <a:pos x="27" y="46"/>
                  </a:cxn>
                  <a:cxn ang="0">
                    <a:pos x="45" y="30"/>
                  </a:cxn>
                  <a:cxn ang="0">
                    <a:pos x="68" y="18"/>
                  </a:cxn>
                  <a:cxn ang="0">
                    <a:pos x="94" y="8"/>
                  </a:cxn>
                  <a:cxn ang="0">
                    <a:pos x="123" y="2"/>
                  </a:cxn>
                  <a:cxn ang="0">
                    <a:pos x="154" y="0"/>
                  </a:cxn>
                </a:cxnLst>
                <a:rect l="0" t="0" r="r" b="b"/>
                <a:pathLst>
                  <a:path w="309" h="213">
                    <a:moveTo>
                      <a:pt x="154" y="0"/>
                    </a:moveTo>
                    <a:lnTo>
                      <a:pt x="189" y="2"/>
                    </a:lnTo>
                    <a:lnTo>
                      <a:pt x="222" y="11"/>
                    </a:lnTo>
                    <a:lnTo>
                      <a:pt x="251" y="23"/>
                    </a:lnTo>
                    <a:lnTo>
                      <a:pt x="275" y="40"/>
                    </a:lnTo>
                    <a:lnTo>
                      <a:pt x="293" y="60"/>
                    </a:lnTo>
                    <a:lnTo>
                      <a:pt x="305" y="82"/>
                    </a:lnTo>
                    <a:lnTo>
                      <a:pt x="309" y="106"/>
                    </a:lnTo>
                    <a:lnTo>
                      <a:pt x="305" y="128"/>
                    </a:lnTo>
                    <a:lnTo>
                      <a:pt x="297" y="148"/>
                    </a:lnTo>
                    <a:lnTo>
                      <a:pt x="283" y="166"/>
                    </a:lnTo>
                    <a:lnTo>
                      <a:pt x="264" y="182"/>
                    </a:lnTo>
                    <a:lnTo>
                      <a:pt x="240" y="195"/>
                    </a:lnTo>
                    <a:lnTo>
                      <a:pt x="215" y="205"/>
                    </a:lnTo>
                    <a:lnTo>
                      <a:pt x="186" y="211"/>
                    </a:lnTo>
                    <a:lnTo>
                      <a:pt x="154" y="213"/>
                    </a:lnTo>
                    <a:lnTo>
                      <a:pt x="123" y="211"/>
                    </a:lnTo>
                    <a:lnTo>
                      <a:pt x="94" y="205"/>
                    </a:lnTo>
                    <a:lnTo>
                      <a:pt x="68" y="195"/>
                    </a:lnTo>
                    <a:lnTo>
                      <a:pt x="45" y="182"/>
                    </a:lnTo>
                    <a:lnTo>
                      <a:pt x="27" y="166"/>
                    </a:lnTo>
                    <a:lnTo>
                      <a:pt x="12" y="148"/>
                    </a:lnTo>
                    <a:lnTo>
                      <a:pt x="3" y="128"/>
                    </a:lnTo>
                    <a:lnTo>
                      <a:pt x="0" y="106"/>
                    </a:lnTo>
                    <a:lnTo>
                      <a:pt x="3" y="84"/>
                    </a:lnTo>
                    <a:lnTo>
                      <a:pt x="12" y="64"/>
                    </a:lnTo>
                    <a:lnTo>
                      <a:pt x="27" y="46"/>
                    </a:lnTo>
                    <a:lnTo>
                      <a:pt x="45" y="30"/>
                    </a:lnTo>
                    <a:lnTo>
                      <a:pt x="68" y="18"/>
                    </a:lnTo>
                    <a:lnTo>
                      <a:pt x="94" y="8"/>
                    </a:lnTo>
                    <a:lnTo>
                      <a:pt x="123" y="2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8"/>
              <p:cNvSpPr>
                <a:spLocks/>
              </p:cNvSpPr>
              <p:nvPr/>
            </p:nvSpPr>
            <p:spPr bwMode="auto">
              <a:xfrm>
                <a:off x="4397690" y="4275981"/>
                <a:ext cx="323447" cy="223284"/>
              </a:xfrm>
              <a:custGeom>
                <a:avLst/>
                <a:gdLst/>
                <a:ahLst/>
                <a:cxnLst>
                  <a:cxn ang="0">
                    <a:pos x="154" y="0"/>
                  </a:cxn>
                  <a:cxn ang="0">
                    <a:pos x="189" y="2"/>
                  </a:cxn>
                  <a:cxn ang="0">
                    <a:pos x="222" y="11"/>
                  </a:cxn>
                  <a:cxn ang="0">
                    <a:pos x="251" y="23"/>
                  </a:cxn>
                  <a:cxn ang="0">
                    <a:pos x="275" y="40"/>
                  </a:cxn>
                  <a:cxn ang="0">
                    <a:pos x="293" y="60"/>
                  </a:cxn>
                  <a:cxn ang="0">
                    <a:pos x="305" y="82"/>
                  </a:cxn>
                  <a:cxn ang="0">
                    <a:pos x="309" y="106"/>
                  </a:cxn>
                  <a:cxn ang="0">
                    <a:pos x="305" y="128"/>
                  </a:cxn>
                  <a:cxn ang="0">
                    <a:pos x="297" y="148"/>
                  </a:cxn>
                  <a:cxn ang="0">
                    <a:pos x="283" y="166"/>
                  </a:cxn>
                  <a:cxn ang="0">
                    <a:pos x="264" y="182"/>
                  </a:cxn>
                  <a:cxn ang="0">
                    <a:pos x="240" y="195"/>
                  </a:cxn>
                  <a:cxn ang="0">
                    <a:pos x="215" y="205"/>
                  </a:cxn>
                  <a:cxn ang="0">
                    <a:pos x="186" y="211"/>
                  </a:cxn>
                  <a:cxn ang="0">
                    <a:pos x="154" y="213"/>
                  </a:cxn>
                  <a:cxn ang="0">
                    <a:pos x="123" y="211"/>
                  </a:cxn>
                  <a:cxn ang="0">
                    <a:pos x="94" y="205"/>
                  </a:cxn>
                  <a:cxn ang="0">
                    <a:pos x="68" y="195"/>
                  </a:cxn>
                  <a:cxn ang="0">
                    <a:pos x="45" y="182"/>
                  </a:cxn>
                  <a:cxn ang="0">
                    <a:pos x="27" y="166"/>
                  </a:cxn>
                  <a:cxn ang="0">
                    <a:pos x="12" y="148"/>
                  </a:cxn>
                  <a:cxn ang="0">
                    <a:pos x="3" y="128"/>
                  </a:cxn>
                  <a:cxn ang="0">
                    <a:pos x="0" y="106"/>
                  </a:cxn>
                  <a:cxn ang="0">
                    <a:pos x="3" y="84"/>
                  </a:cxn>
                  <a:cxn ang="0">
                    <a:pos x="12" y="64"/>
                  </a:cxn>
                  <a:cxn ang="0">
                    <a:pos x="27" y="46"/>
                  </a:cxn>
                  <a:cxn ang="0">
                    <a:pos x="45" y="30"/>
                  </a:cxn>
                  <a:cxn ang="0">
                    <a:pos x="68" y="18"/>
                  </a:cxn>
                  <a:cxn ang="0">
                    <a:pos x="94" y="8"/>
                  </a:cxn>
                  <a:cxn ang="0">
                    <a:pos x="123" y="2"/>
                  </a:cxn>
                  <a:cxn ang="0">
                    <a:pos x="154" y="0"/>
                  </a:cxn>
                </a:cxnLst>
                <a:rect l="0" t="0" r="r" b="b"/>
                <a:pathLst>
                  <a:path w="309" h="213">
                    <a:moveTo>
                      <a:pt x="154" y="0"/>
                    </a:moveTo>
                    <a:lnTo>
                      <a:pt x="189" y="2"/>
                    </a:lnTo>
                    <a:lnTo>
                      <a:pt x="222" y="11"/>
                    </a:lnTo>
                    <a:lnTo>
                      <a:pt x="251" y="23"/>
                    </a:lnTo>
                    <a:lnTo>
                      <a:pt x="275" y="40"/>
                    </a:lnTo>
                    <a:lnTo>
                      <a:pt x="293" y="60"/>
                    </a:lnTo>
                    <a:lnTo>
                      <a:pt x="305" y="82"/>
                    </a:lnTo>
                    <a:lnTo>
                      <a:pt x="309" y="106"/>
                    </a:lnTo>
                    <a:lnTo>
                      <a:pt x="305" y="128"/>
                    </a:lnTo>
                    <a:lnTo>
                      <a:pt x="297" y="148"/>
                    </a:lnTo>
                    <a:lnTo>
                      <a:pt x="283" y="166"/>
                    </a:lnTo>
                    <a:lnTo>
                      <a:pt x="264" y="182"/>
                    </a:lnTo>
                    <a:lnTo>
                      <a:pt x="240" y="195"/>
                    </a:lnTo>
                    <a:lnTo>
                      <a:pt x="215" y="205"/>
                    </a:lnTo>
                    <a:lnTo>
                      <a:pt x="186" y="211"/>
                    </a:lnTo>
                    <a:lnTo>
                      <a:pt x="154" y="213"/>
                    </a:lnTo>
                    <a:lnTo>
                      <a:pt x="123" y="211"/>
                    </a:lnTo>
                    <a:lnTo>
                      <a:pt x="94" y="205"/>
                    </a:lnTo>
                    <a:lnTo>
                      <a:pt x="68" y="195"/>
                    </a:lnTo>
                    <a:lnTo>
                      <a:pt x="45" y="182"/>
                    </a:lnTo>
                    <a:lnTo>
                      <a:pt x="27" y="166"/>
                    </a:lnTo>
                    <a:lnTo>
                      <a:pt x="12" y="148"/>
                    </a:lnTo>
                    <a:lnTo>
                      <a:pt x="3" y="128"/>
                    </a:lnTo>
                    <a:lnTo>
                      <a:pt x="0" y="106"/>
                    </a:lnTo>
                    <a:lnTo>
                      <a:pt x="3" y="84"/>
                    </a:lnTo>
                    <a:lnTo>
                      <a:pt x="12" y="64"/>
                    </a:lnTo>
                    <a:lnTo>
                      <a:pt x="27" y="46"/>
                    </a:lnTo>
                    <a:lnTo>
                      <a:pt x="45" y="30"/>
                    </a:lnTo>
                    <a:lnTo>
                      <a:pt x="68" y="18"/>
                    </a:lnTo>
                    <a:lnTo>
                      <a:pt x="94" y="8"/>
                    </a:lnTo>
                    <a:lnTo>
                      <a:pt x="123" y="2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054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33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3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4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 p14:presetBounceEnd="33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7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8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/>
          <p:cNvGrpSpPr/>
          <p:nvPr/>
        </p:nvGrpSpPr>
        <p:grpSpPr>
          <a:xfrm>
            <a:off x="472852" y="2467799"/>
            <a:ext cx="3323137" cy="1022167"/>
            <a:chOff x="775788" y="1184908"/>
            <a:chExt cx="3323137" cy="1022167"/>
          </a:xfrm>
        </p:grpSpPr>
        <p:sp>
          <p:nvSpPr>
            <p:cNvPr id="3" name="文本框 2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422664" y="1762024"/>
            <a:ext cx="2960688" cy="1022167"/>
            <a:chOff x="8653198" y="1184908"/>
            <a:chExt cx="2960688" cy="1022167"/>
          </a:xfrm>
        </p:grpSpPr>
        <p:sp>
          <p:nvSpPr>
            <p:cNvPr id="69" name="文本框 68"/>
            <p:cNvSpPr txBox="1"/>
            <p:nvPr/>
          </p:nvSpPr>
          <p:spPr>
            <a:xfrm>
              <a:off x="8978900" y="1184908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1" name="直接连接符 70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76985" y="3772751"/>
            <a:ext cx="2935945" cy="1022167"/>
            <a:chOff x="821668" y="2906974"/>
            <a:chExt cx="2935945" cy="1022167"/>
          </a:xfrm>
        </p:grpSpPr>
        <p:sp>
          <p:nvSpPr>
            <p:cNvPr id="58" name="文本框 57"/>
            <p:cNvSpPr txBox="1"/>
            <p:nvPr/>
          </p:nvSpPr>
          <p:spPr>
            <a:xfrm>
              <a:off x="1147304" y="2906974"/>
              <a:ext cx="2610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8145344" y="2935035"/>
            <a:ext cx="2960688" cy="1022167"/>
            <a:chOff x="8653198" y="2906974"/>
            <a:chExt cx="2960688" cy="1022167"/>
          </a:xfrm>
        </p:grpSpPr>
        <p:sp>
          <p:nvSpPr>
            <p:cNvPr id="74" name="文本框 73"/>
            <p:cNvSpPr txBox="1"/>
            <p:nvPr/>
          </p:nvSpPr>
          <p:spPr>
            <a:xfrm>
              <a:off x="8978900" y="2906974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3242778" y="1751722"/>
            <a:ext cx="3144666" cy="1022167"/>
            <a:chOff x="785985" y="4624536"/>
            <a:chExt cx="3144666" cy="1022167"/>
          </a:xfrm>
        </p:grpSpPr>
        <p:sp>
          <p:nvSpPr>
            <p:cNvPr id="64" name="文本框 63"/>
            <p:cNvSpPr txBox="1"/>
            <p:nvPr/>
          </p:nvSpPr>
          <p:spPr>
            <a:xfrm>
              <a:off x="1147304" y="4624536"/>
              <a:ext cx="2783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147304" y="5076419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1213979" y="5035143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1213979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143"/>
            <p:cNvSpPr>
              <a:spLocks noEditPoints="1"/>
            </p:cNvSpPr>
            <p:nvPr/>
          </p:nvSpPr>
          <p:spPr bwMode="auto">
            <a:xfrm>
              <a:off x="785985" y="4690600"/>
              <a:ext cx="326099" cy="211678"/>
            </a:xfrm>
            <a:custGeom>
              <a:avLst/>
              <a:gdLst>
                <a:gd name="T0" fmla="*/ 47 w 48"/>
                <a:gd name="T1" fmla="*/ 17 h 31"/>
                <a:gd name="T2" fmla="*/ 24 w 48"/>
                <a:gd name="T3" fmla="*/ 31 h 31"/>
                <a:gd name="T4" fmla="*/ 0 w 48"/>
                <a:gd name="T5" fmla="*/ 17 h 31"/>
                <a:gd name="T6" fmla="*/ 0 w 48"/>
                <a:gd name="T7" fmla="*/ 15 h 31"/>
                <a:gd name="T8" fmla="*/ 0 w 48"/>
                <a:gd name="T9" fmla="*/ 14 h 31"/>
                <a:gd name="T10" fmla="*/ 24 w 48"/>
                <a:gd name="T11" fmla="*/ 0 h 31"/>
                <a:gd name="T12" fmla="*/ 47 w 48"/>
                <a:gd name="T13" fmla="*/ 14 h 31"/>
                <a:gd name="T14" fmla="*/ 48 w 48"/>
                <a:gd name="T15" fmla="*/ 15 h 31"/>
                <a:gd name="T16" fmla="*/ 47 w 48"/>
                <a:gd name="T17" fmla="*/ 17 h 31"/>
                <a:gd name="T18" fmla="*/ 34 w 48"/>
                <a:gd name="T19" fmla="*/ 6 h 31"/>
                <a:gd name="T20" fmla="*/ 36 w 48"/>
                <a:gd name="T21" fmla="*/ 12 h 31"/>
                <a:gd name="T22" fmla="*/ 24 w 48"/>
                <a:gd name="T23" fmla="*/ 24 h 31"/>
                <a:gd name="T24" fmla="*/ 12 w 48"/>
                <a:gd name="T25" fmla="*/ 12 h 31"/>
                <a:gd name="T26" fmla="*/ 13 w 48"/>
                <a:gd name="T27" fmla="*/ 6 h 31"/>
                <a:gd name="T28" fmla="*/ 3 w 48"/>
                <a:gd name="T29" fmla="*/ 15 h 31"/>
                <a:gd name="T30" fmla="*/ 24 w 48"/>
                <a:gd name="T31" fmla="*/ 27 h 31"/>
                <a:gd name="T32" fmla="*/ 44 w 48"/>
                <a:gd name="T33" fmla="*/ 15 h 31"/>
                <a:gd name="T34" fmla="*/ 34 w 48"/>
                <a:gd name="T35" fmla="*/ 6 h 31"/>
                <a:gd name="T36" fmla="*/ 24 w 48"/>
                <a:gd name="T37" fmla="*/ 4 h 31"/>
                <a:gd name="T38" fmla="*/ 15 w 48"/>
                <a:gd name="T39" fmla="*/ 12 h 31"/>
                <a:gd name="T40" fmla="*/ 17 w 48"/>
                <a:gd name="T41" fmla="*/ 13 h 31"/>
                <a:gd name="T42" fmla="*/ 18 w 48"/>
                <a:gd name="T43" fmla="*/ 12 h 31"/>
                <a:gd name="T44" fmla="*/ 24 w 48"/>
                <a:gd name="T45" fmla="*/ 6 h 31"/>
                <a:gd name="T46" fmla="*/ 25 w 48"/>
                <a:gd name="T47" fmla="*/ 5 h 31"/>
                <a:gd name="T48" fmla="*/ 24 w 48"/>
                <a:gd name="T49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31">
                  <a:moveTo>
                    <a:pt x="47" y="17"/>
                  </a:moveTo>
                  <a:cubicBezTo>
                    <a:pt x="42" y="25"/>
                    <a:pt x="33" y="31"/>
                    <a:pt x="24" y="31"/>
                  </a:cubicBezTo>
                  <a:cubicBezTo>
                    <a:pt x="14" y="31"/>
                    <a:pt x="5" y="25"/>
                    <a:pt x="0" y="17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5" y="5"/>
                    <a:pt x="14" y="0"/>
                    <a:pt x="24" y="0"/>
                  </a:cubicBezTo>
                  <a:cubicBezTo>
                    <a:pt x="33" y="0"/>
                    <a:pt x="42" y="5"/>
                    <a:pt x="47" y="14"/>
                  </a:cubicBezTo>
                  <a:cubicBezTo>
                    <a:pt x="47" y="14"/>
                    <a:pt x="48" y="15"/>
                    <a:pt x="48" y="15"/>
                  </a:cubicBezTo>
                  <a:cubicBezTo>
                    <a:pt x="48" y="16"/>
                    <a:pt x="47" y="17"/>
                    <a:pt x="47" y="17"/>
                  </a:cubicBezTo>
                  <a:close/>
                  <a:moveTo>
                    <a:pt x="34" y="6"/>
                  </a:moveTo>
                  <a:cubicBezTo>
                    <a:pt x="35" y="8"/>
                    <a:pt x="36" y="10"/>
                    <a:pt x="36" y="12"/>
                  </a:cubicBezTo>
                  <a:cubicBezTo>
                    <a:pt x="36" y="19"/>
                    <a:pt x="30" y="24"/>
                    <a:pt x="24" y="24"/>
                  </a:cubicBezTo>
                  <a:cubicBezTo>
                    <a:pt x="17" y="24"/>
                    <a:pt x="12" y="19"/>
                    <a:pt x="12" y="12"/>
                  </a:cubicBezTo>
                  <a:cubicBezTo>
                    <a:pt x="12" y="10"/>
                    <a:pt x="12" y="8"/>
                    <a:pt x="13" y="6"/>
                  </a:cubicBezTo>
                  <a:cubicBezTo>
                    <a:pt x="9" y="8"/>
                    <a:pt x="6" y="11"/>
                    <a:pt x="3" y="15"/>
                  </a:cubicBezTo>
                  <a:cubicBezTo>
                    <a:pt x="8" y="22"/>
                    <a:pt x="15" y="27"/>
                    <a:pt x="24" y="27"/>
                  </a:cubicBezTo>
                  <a:cubicBezTo>
                    <a:pt x="32" y="27"/>
                    <a:pt x="40" y="22"/>
                    <a:pt x="44" y="15"/>
                  </a:cubicBezTo>
                  <a:cubicBezTo>
                    <a:pt x="42" y="11"/>
                    <a:pt x="38" y="8"/>
                    <a:pt x="34" y="6"/>
                  </a:cubicBezTo>
                  <a:close/>
                  <a:moveTo>
                    <a:pt x="24" y="4"/>
                  </a:moveTo>
                  <a:cubicBezTo>
                    <a:pt x="19" y="4"/>
                    <a:pt x="15" y="7"/>
                    <a:pt x="15" y="12"/>
                  </a:cubicBezTo>
                  <a:cubicBezTo>
                    <a:pt x="15" y="13"/>
                    <a:pt x="16" y="13"/>
                    <a:pt x="17" y="13"/>
                  </a:cubicBezTo>
                  <a:cubicBezTo>
                    <a:pt x="17" y="13"/>
                    <a:pt x="18" y="13"/>
                    <a:pt x="18" y="12"/>
                  </a:cubicBezTo>
                  <a:cubicBezTo>
                    <a:pt x="18" y="9"/>
                    <a:pt x="21" y="6"/>
                    <a:pt x="24" y="6"/>
                  </a:cubicBezTo>
                  <a:cubicBezTo>
                    <a:pt x="24" y="6"/>
                    <a:pt x="25" y="6"/>
                    <a:pt x="25" y="5"/>
                  </a:cubicBezTo>
                  <a:cubicBezTo>
                    <a:pt x="25" y="4"/>
                    <a:pt x="24" y="4"/>
                    <a:pt x="24" y="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9046048" y="4516260"/>
            <a:ext cx="3022126" cy="1022167"/>
            <a:chOff x="8591760" y="4624536"/>
            <a:chExt cx="3022126" cy="1022167"/>
          </a:xfrm>
        </p:grpSpPr>
        <p:sp>
          <p:nvSpPr>
            <p:cNvPr id="79" name="文本框 78"/>
            <p:cNvSpPr txBox="1"/>
            <p:nvPr/>
          </p:nvSpPr>
          <p:spPr>
            <a:xfrm>
              <a:off x="8978900" y="4624536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978900" y="5076419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81" name="直接连接符 80"/>
            <p:cNvCxnSpPr/>
            <p:nvPr/>
          </p:nvCxnSpPr>
          <p:spPr>
            <a:xfrm>
              <a:off x="9045575" y="5035143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9045575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reeform 227"/>
            <p:cNvSpPr>
              <a:spLocks noEditPoints="1"/>
            </p:cNvSpPr>
            <p:nvPr/>
          </p:nvSpPr>
          <p:spPr bwMode="auto">
            <a:xfrm>
              <a:off x="8591760" y="4695057"/>
              <a:ext cx="344185" cy="227115"/>
            </a:xfrm>
            <a:custGeom>
              <a:avLst/>
              <a:gdLst>
                <a:gd name="T0" fmla="*/ 61 w 62"/>
                <a:gd name="T1" fmla="*/ 11 h 41"/>
                <a:gd name="T2" fmla="*/ 31 w 62"/>
                <a:gd name="T3" fmla="*/ 21 h 41"/>
                <a:gd name="T4" fmla="*/ 31 w 62"/>
                <a:gd name="T5" fmla="*/ 21 h 41"/>
                <a:gd name="T6" fmla="*/ 31 w 62"/>
                <a:gd name="T7" fmla="*/ 21 h 41"/>
                <a:gd name="T8" fmla="*/ 13 w 62"/>
                <a:gd name="T9" fmla="*/ 15 h 41"/>
                <a:gd name="T10" fmla="*/ 10 w 62"/>
                <a:gd name="T11" fmla="*/ 23 h 41"/>
                <a:gd name="T12" fmla="*/ 12 w 62"/>
                <a:gd name="T13" fmla="*/ 26 h 41"/>
                <a:gd name="T14" fmla="*/ 10 w 62"/>
                <a:gd name="T15" fmla="*/ 29 h 41"/>
                <a:gd name="T16" fmla="*/ 12 w 62"/>
                <a:gd name="T17" fmla="*/ 40 h 41"/>
                <a:gd name="T18" fmla="*/ 12 w 62"/>
                <a:gd name="T19" fmla="*/ 41 h 41"/>
                <a:gd name="T20" fmla="*/ 11 w 62"/>
                <a:gd name="T21" fmla="*/ 41 h 41"/>
                <a:gd name="T22" fmla="*/ 6 w 62"/>
                <a:gd name="T23" fmla="*/ 41 h 41"/>
                <a:gd name="T24" fmla="*/ 5 w 62"/>
                <a:gd name="T25" fmla="*/ 41 h 41"/>
                <a:gd name="T26" fmla="*/ 5 w 62"/>
                <a:gd name="T27" fmla="*/ 40 h 41"/>
                <a:gd name="T28" fmla="*/ 7 w 62"/>
                <a:gd name="T29" fmla="*/ 29 h 41"/>
                <a:gd name="T30" fmla="*/ 5 w 62"/>
                <a:gd name="T31" fmla="*/ 26 h 41"/>
                <a:gd name="T32" fmla="*/ 7 w 62"/>
                <a:gd name="T33" fmla="*/ 23 h 41"/>
                <a:gd name="T34" fmla="*/ 9 w 62"/>
                <a:gd name="T35" fmla="*/ 14 h 41"/>
                <a:gd name="T36" fmla="*/ 1 w 62"/>
                <a:gd name="T37" fmla="*/ 11 h 41"/>
                <a:gd name="T38" fmla="*/ 0 w 62"/>
                <a:gd name="T39" fmla="*/ 11 h 41"/>
                <a:gd name="T40" fmla="*/ 1 w 62"/>
                <a:gd name="T41" fmla="*/ 10 h 41"/>
                <a:gd name="T42" fmla="*/ 31 w 62"/>
                <a:gd name="T43" fmla="*/ 0 h 41"/>
                <a:gd name="T44" fmla="*/ 31 w 62"/>
                <a:gd name="T45" fmla="*/ 0 h 41"/>
                <a:gd name="T46" fmla="*/ 31 w 62"/>
                <a:gd name="T47" fmla="*/ 0 h 41"/>
                <a:gd name="T48" fmla="*/ 61 w 62"/>
                <a:gd name="T49" fmla="*/ 10 h 41"/>
                <a:gd name="T50" fmla="*/ 62 w 62"/>
                <a:gd name="T51" fmla="*/ 11 h 41"/>
                <a:gd name="T52" fmla="*/ 61 w 62"/>
                <a:gd name="T53" fmla="*/ 11 h 41"/>
                <a:gd name="T54" fmla="*/ 48 w 62"/>
                <a:gd name="T55" fmla="*/ 28 h 41"/>
                <a:gd name="T56" fmla="*/ 31 w 62"/>
                <a:gd name="T57" fmla="*/ 35 h 41"/>
                <a:gd name="T58" fmla="*/ 14 w 62"/>
                <a:gd name="T59" fmla="*/ 28 h 41"/>
                <a:gd name="T60" fmla="*/ 14 w 62"/>
                <a:gd name="T61" fmla="*/ 19 h 41"/>
                <a:gd name="T62" fmla="*/ 30 w 62"/>
                <a:gd name="T63" fmla="*/ 24 h 41"/>
                <a:gd name="T64" fmla="*/ 31 w 62"/>
                <a:gd name="T65" fmla="*/ 24 h 41"/>
                <a:gd name="T66" fmla="*/ 32 w 62"/>
                <a:gd name="T67" fmla="*/ 24 h 41"/>
                <a:gd name="T68" fmla="*/ 47 w 62"/>
                <a:gd name="T69" fmla="*/ 19 h 41"/>
                <a:gd name="T70" fmla="*/ 48 w 62"/>
                <a:gd name="T71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2" h="41">
                  <a:moveTo>
                    <a:pt x="61" y="11"/>
                  </a:move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7"/>
                    <a:pt x="10" y="19"/>
                    <a:pt x="10" y="23"/>
                  </a:cubicBezTo>
                  <a:cubicBezTo>
                    <a:pt x="11" y="24"/>
                    <a:pt x="12" y="25"/>
                    <a:pt x="12" y="26"/>
                  </a:cubicBezTo>
                  <a:cubicBezTo>
                    <a:pt x="12" y="27"/>
                    <a:pt x="11" y="28"/>
                    <a:pt x="10" y="29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1" y="41"/>
                    <a:pt x="11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5" y="41"/>
                    <a:pt x="5" y="41"/>
                  </a:cubicBezTo>
                  <a:cubicBezTo>
                    <a:pt x="5" y="41"/>
                    <a:pt x="5" y="41"/>
                    <a:pt x="5" y="40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6" y="28"/>
                    <a:pt x="5" y="27"/>
                    <a:pt x="5" y="26"/>
                  </a:cubicBezTo>
                  <a:cubicBezTo>
                    <a:pt x="5" y="25"/>
                    <a:pt x="6" y="24"/>
                    <a:pt x="7" y="23"/>
                  </a:cubicBezTo>
                  <a:cubicBezTo>
                    <a:pt x="7" y="20"/>
                    <a:pt x="8" y="17"/>
                    <a:pt x="9" y="14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0"/>
                    <a:pt x="62" y="10"/>
                    <a:pt x="62" y="11"/>
                  </a:cubicBezTo>
                  <a:cubicBezTo>
                    <a:pt x="62" y="11"/>
                    <a:pt x="61" y="11"/>
                    <a:pt x="61" y="11"/>
                  </a:cubicBezTo>
                  <a:close/>
                  <a:moveTo>
                    <a:pt x="48" y="28"/>
                  </a:moveTo>
                  <a:cubicBezTo>
                    <a:pt x="48" y="31"/>
                    <a:pt x="40" y="35"/>
                    <a:pt x="31" y="35"/>
                  </a:cubicBezTo>
                  <a:cubicBezTo>
                    <a:pt x="21" y="35"/>
                    <a:pt x="13" y="31"/>
                    <a:pt x="14" y="28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4"/>
                    <a:pt x="30" y="24"/>
                    <a:pt x="31" y="24"/>
                  </a:cubicBezTo>
                  <a:cubicBezTo>
                    <a:pt x="31" y="24"/>
                    <a:pt x="32" y="24"/>
                    <a:pt x="32" y="24"/>
                  </a:cubicBezTo>
                  <a:cubicBezTo>
                    <a:pt x="47" y="19"/>
                    <a:pt x="47" y="19"/>
                    <a:pt x="47" y="19"/>
                  </a:cubicBezTo>
                  <a:lnTo>
                    <a:pt x="48" y="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5907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高矮不一的立体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创意饼</a:t>
            </a: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2962073" y="3181135"/>
            <a:ext cx="5973872" cy="2966012"/>
            <a:chOff x="3126031" y="2355961"/>
            <a:chExt cx="5438775" cy="2700338"/>
          </a:xfrm>
        </p:grpSpPr>
        <p:grpSp>
          <p:nvGrpSpPr>
            <p:cNvPr id="162" name="Group 2"/>
            <p:cNvGrpSpPr>
              <a:grpSpLocks/>
            </p:cNvGrpSpPr>
            <p:nvPr/>
          </p:nvGrpSpPr>
          <p:grpSpPr bwMode="auto">
            <a:xfrm>
              <a:off x="4381743" y="2355961"/>
              <a:ext cx="1733550" cy="1835150"/>
              <a:chOff x="1694" y="1460"/>
              <a:chExt cx="1186" cy="1256"/>
            </a:xfrm>
          </p:grpSpPr>
          <p:sp>
            <p:nvSpPr>
              <p:cNvPr id="180" name="Freeform 3"/>
              <p:cNvSpPr>
                <a:spLocks/>
              </p:cNvSpPr>
              <p:nvPr/>
            </p:nvSpPr>
            <p:spPr bwMode="auto">
              <a:xfrm>
                <a:off x="1694" y="1460"/>
                <a:ext cx="1186" cy="837"/>
              </a:xfrm>
              <a:custGeom>
                <a:avLst/>
                <a:gdLst>
                  <a:gd name="T0" fmla="*/ 0 w 1186"/>
                  <a:gd name="T1" fmla="*/ 246 h 837"/>
                  <a:gd name="T2" fmla="*/ 0 w 1186"/>
                  <a:gd name="T3" fmla="*/ 246 h 837"/>
                  <a:gd name="T4" fmla="*/ 58 w 1186"/>
                  <a:gd name="T5" fmla="*/ 218 h 837"/>
                  <a:gd name="T6" fmla="*/ 120 w 1186"/>
                  <a:gd name="T7" fmla="*/ 192 h 837"/>
                  <a:gd name="T8" fmla="*/ 182 w 1186"/>
                  <a:gd name="T9" fmla="*/ 167 h 837"/>
                  <a:gd name="T10" fmla="*/ 248 w 1186"/>
                  <a:gd name="T11" fmla="*/ 144 h 837"/>
                  <a:gd name="T12" fmla="*/ 316 w 1186"/>
                  <a:gd name="T13" fmla="*/ 121 h 837"/>
                  <a:gd name="T14" fmla="*/ 386 w 1186"/>
                  <a:gd name="T15" fmla="*/ 101 h 837"/>
                  <a:gd name="T16" fmla="*/ 459 w 1186"/>
                  <a:gd name="T17" fmla="*/ 82 h 837"/>
                  <a:gd name="T18" fmla="*/ 533 w 1186"/>
                  <a:gd name="T19" fmla="*/ 65 h 837"/>
                  <a:gd name="T20" fmla="*/ 610 w 1186"/>
                  <a:gd name="T21" fmla="*/ 51 h 837"/>
                  <a:gd name="T22" fmla="*/ 687 w 1186"/>
                  <a:gd name="T23" fmla="*/ 38 h 837"/>
                  <a:gd name="T24" fmla="*/ 767 w 1186"/>
                  <a:gd name="T25" fmla="*/ 27 h 837"/>
                  <a:gd name="T26" fmla="*/ 848 w 1186"/>
                  <a:gd name="T27" fmla="*/ 17 h 837"/>
                  <a:gd name="T28" fmla="*/ 930 w 1186"/>
                  <a:gd name="T29" fmla="*/ 10 h 837"/>
                  <a:gd name="T30" fmla="*/ 1015 w 1186"/>
                  <a:gd name="T31" fmla="*/ 4 h 837"/>
                  <a:gd name="T32" fmla="*/ 1099 w 1186"/>
                  <a:gd name="T33" fmla="*/ 1 h 837"/>
                  <a:gd name="T34" fmla="*/ 1186 w 1186"/>
                  <a:gd name="T35" fmla="*/ 0 h 837"/>
                  <a:gd name="T36" fmla="*/ 1186 w 1186"/>
                  <a:gd name="T37" fmla="*/ 837 h 837"/>
                  <a:gd name="T38" fmla="*/ 0 w 1186"/>
                  <a:gd name="T39" fmla="*/ 246 h 83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186"/>
                  <a:gd name="T61" fmla="*/ 0 h 837"/>
                  <a:gd name="T62" fmla="*/ 1186 w 1186"/>
                  <a:gd name="T63" fmla="*/ 837 h 83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186" h="837">
                    <a:moveTo>
                      <a:pt x="0" y="246"/>
                    </a:moveTo>
                    <a:lnTo>
                      <a:pt x="0" y="246"/>
                    </a:lnTo>
                    <a:lnTo>
                      <a:pt x="58" y="218"/>
                    </a:lnTo>
                    <a:lnTo>
                      <a:pt x="120" y="192"/>
                    </a:lnTo>
                    <a:lnTo>
                      <a:pt x="182" y="167"/>
                    </a:lnTo>
                    <a:lnTo>
                      <a:pt x="248" y="144"/>
                    </a:lnTo>
                    <a:lnTo>
                      <a:pt x="316" y="121"/>
                    </a:lnTo>
                    <a:lnTo>
                      <a:pt x="386" y="101"/>
                    </a:lnTo>
                    <a:lnTo>
                      <a:pt x="459" y="82"/>
                    </a:lnTo>
                    <a:lnTo>
                      <a:pt x="533" y="65"/>
                    </a:lnTo>
                    <a:lnTo>
                      <a:pt x="610" y="51"/>
                    </a:lnTo>
                    <a:lnTo>
                      <a:pt x="687" y="38"/>
                    </a:lnTo>
                    <a:lnTo>
                      <a:pt x="767" y="27"/>
                    </a:lnTo>
                    <a:lnTo>
                      <a:pt x="848" y="17"/>
                    </a:lnTo>
                    <a:lnTo>
                      <a:pt x="930" y="10"/>
                    </a:lnTo>
                    <a:lnTo>
                      <a:pt x="1015" y="4"/>
                    </a:lnTo>
                    <a:lnTo>
                      <a:pt x="1099" y="1"/>
                    </a:lnTo>
                    <a:lnTo>
                      <a:pt x="1186" y="0"/>
                    </a:lnTo>
                    <a:lnTo>
                      <a:pt x="1186" y="837"/>
                    </a:lnTo>
                    <a:lnTo>
                      <a:pt x="0" y="246"/>
                    </a:lnTo>
                    <a:close/>
                  </a:path>
                </a:pathLst>
              </a:custGeom>
              <a:solidFill>
                <a:srgbClr val="D7D3C8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1" name="Freeform 4"/>
              <p:cNvSpPr>
                <a:spLocks/>
              </p:cNvSpPr>
              <p:nvPr/>
            </p:nvSpPr>
            <p:spPr bwMode="auto">
              <a:xfrm>
                <a:off x="1694" y="1706"/>
                <a:ext cx="1186" cy="1010"/>
              </a:xfrm>
              <a:custGeom>
                <a:avLst/>
                <a:gdLst>
                  <a:gd name="T0" fmla="*/ 1186 w 1186"/>
                  <a:gd name="T1" fmla="*/ 591 h 1010"/>
                  <a:gd name="T2" fmla="*/ 0 w 1186"/>
                  <a:gd name="T3" fmla="*/ 0 h 1010"/>
                  <a:gd name="T4" fmla="*/ 0 w 1186"/>
                  <a:gd name="T5" fmla="*/ 419 h 1010"/>
                  <a:gd name="T6" fmla="*/ 1186 w 1186"/>
                  <a:gd name="T7" fmla="*/ 1010 h 1010"/>
                  <a:gd name="T8" fmla="*/ 1186 w 1186"/>
                  <a:gd name="T9" fmla="*/ 591 h 10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6"/>
                  <a:gd name="T16" fmla="*/ 0 h 1010"/>
                  <a:gd name="T17" fmla="*/ 1186 w 1186"/>
                  <a:gd name="T18" fmla="*/ 1010 h 10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6" h="1010">
                    <a:moveTo>
                      <a:pt x="1186" y="591"/>
                    </a:moveTo>
                    <a:lnTo>
                      <a:pt x="0" y="0"/>
                    </a:lnTo>
                    <a:lnTo>
                      <a:pt x="0" y="419"/>
                    </a:lnTo>
                    <a:lnTo>
                      <a:pt x="1186" y="1010"/>
                    </a:lnTo>
                    <a:lnTo>
                      <a:pt x="1186" y="591"/>
                    </a:lnTo>
                    <a:close/>
                  </a:path>
                </a:pathLst>
              </a:custGeom>
              <a:solidFill>
                <a:srgbClr val="DDDDDD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63" name="Group 5"/>
            <p:cNvGrpSpPr>
              <a:grpSpLocks/>
            </p:cNvGrpSpPr>
            <p:nvPr/>
          </p:nvGrpSpPr>
          <p:grpSpPr bwMode="auto">
            <a:xfrm>
              <a:off x="6115293" y="2509949"/>
              <a:ext cx="1733550" cy="1681162"/>
              <a:chOff x="2880" y="1565"/>
              <a:chExt cx="1185" cy="1151"/>
            </a:xfrm>
          </p:grpSpPr>
          <p:sp>
            <p:nvSpPr>
              <p:cNvPr id="178" name="Freeform 6"/>
              <p:cNvSpPr>
                <a:spLocks/>
              </p:cNvSpPr>
              <p:nvPr/>
            </p:nvSpPr>
            <p:spPr bwMode="auto">
              <a:xfrm>
                <a:off x="2880" y="1565"/>
                <a:ext cx="1185" cy="838"/>
              </a:xfrm>
              <a:custGeom>
                <a:avLst/>
                <a:gdLst>
                  <a:gd name="T0" fmla="*/ 1185 w 1185"/>
                  <a:gd name="T1" fmla="*/ 245 h 838"/>
                  <a:gd name="T2" fmla="*/ 1185 w 1185"/>
                  <a:gd name="T3" fmla="*/ 245 h 838"/>
                  <a:gd name="T4" fmla="*/ 1127 w 1185"/>
                  <a:gd name="T5" fmla="*/ 218 h 838"/>
                  <a:gd name="T6" fmla="*/ 1065 w 1185"/>
                  <a:gd name="T7" fmla="*/ 191 h 838"/>
                  <a:gd name="T8" fmla="*/ 1003 w 1185"/>
                  <a:gd name="T9" fmla="*/ 167 h 838"/>
                  <a:gd name="T10" fmla="*/ 937 w 1185"/>
                  <a:gd name="T11" fmla="*/ 143 h 838"/>
                  <a:gd name="T12" fmla="*/ 869 w 1185"/>
                  <a:gd name="T13" fmla="*/ 121 h 838"/>
                  <a:gd name="T14" fmla="*/ 799 w 1185"/>
                  <a:gd name="T15" fmla="*/ 101 h 838"/>
                  <a:gd name="T16" fmla="*/ 726 w 1185"/>
                  <a:gd name="T17" fmla="*/ 83 h 838"/>
                  <a:gd name="T18" fmla="*/ 652 w 1185"/>
                  <a:gd name="T19" fmla="*/ 66 h 838"/>
                  <a:gd name="T20" fmla="*/ 575 w 1185"/>
                  <a:gd name="T21" fmla="*/ 50 h 838"/>
                  <a:gd name="T22" fmla="*/ 498 w 1185"/>
                  <a:gd name="T23" fmla="*/ 37 h 838"/>
                  <a:gd name="T24" fmla="*/ 418 w 1185"/>
                  <a:gd name="T25" fmla="*/ 26 h 838"/>
                  <a:gd name="T26" fmla="*/ 337 w 1185"/>
                  <a:gd name="T27" fmla="*/ 17 h 838"/>
                  <a:gd name="T28" fmla="*/ 255 w 1185"/>
                  <a:gd name="T29" fmla="*/ 10 h 838"/>
                  <a:gd name="T30" fmla="*/ 170 w 1185"/>
                  <a:gd name="T31" fmla="*/ 5 h 838"/>
                  <a:gd name="T32" fmla="*/ 86 w 1185"/>
                  <a:gd name="T33" fmla="*/ 2 h 838"/>
                  <a:gd name="T34" fmla="*/ 0 w 1185"/>
                  <a:gd name="T35" fmla="*/ 0 h 838"/>
                  <a:gd name="T36" fmla="*/ 0 w 1185"/>
                  <a:gd name="T37" fmla="*/ 838 h 838"/>
                  <a:gd name="T38" fmla="*/ 1185 w 1185"/>
                  <a:gd name="T39" fmla="*/ 245 h 83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185"/>
                  <a:gd name="T61" fmla="*/ 0 h 838"/>
                  <a:gd name="T62" fmla="*/ 1185 w 1185"/>
                  <a:gd name="T63" fmla="*/ 838 h 838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185" h="838">
                    <a:moveTo>
                      <a:pt x="1185" y="245"/>
                    </a:moveTo>
                    <a:lnTo>
                      <a:pt x="1185" y="245"/>
                    </a:lnTo>
                    <a:lnTo>
                      <a:pt x="1127" y="218"/>
                    </a:lnTo>
                    <a:lnTo>
                      <a:pt x="1065" y="191"/>
                    </a:lnTo>
                    <a:lnTo>
                      <a:pt x="1003" y="167"/>
                    </a:lnTo>
                    <a:lnTo>
                      <a:pt x="937" y="143"/>
                    </a:lnTo>
                    <a:lnTo>
                      <a:pt x="869" y="121"/>
                    </a:lnTo>
                    <a:lnTo>
                      <a:pt x="799" y="101"/>
                    </a:lnTo>
                    <a:lnTo>
                      <a:pt x="726" y="83"/>
                    </a:lnTo>
                    <a:lnTo>
                      <a:pt x="652" y="66"/>
                    </a:lnTo>
                    <a:lnTo>
                      <a:pt x="575" y="50"/>
                    </a:lnTo>
                    <a:lnTo>
                      <a:pt x="498" y="37"/>
                    </a:lnTo>
                    <a:lnTo>
                      <a:pt x="418" y="26"/>
                    </a:lnTo>
                    <a:lnTo>
                      <a:pt x="337" y="17"/>
                    </a:lnTo>
                    <a:lnTo>
                      <a:pt x="255" y="10"/>
                    </a:lnTo>
                    <a:lnTo>
                      <a:pt x="170" y="5"/>
                    </a:lnTo>
                    <a:lnTo>
                      <a:pt x="86" y="2"/>
                    </a:lnTo>
                    <a:lnTo>
                      <a:pt x="0" y="0"/>
                    </a:lnTo>
                    <a:lnTo>
                      <a:pt x="0" y="838"/>
                    </a:lnTo>
                    <a:lnTo>
                      <a:pt x="1185" y="245"/>
                    </a:lnTo>
                    <a:close/>
                  </a:path>
                </a:pathLst>
              </a:custGeom>
              <a:solidFill>
                <a:srgbClr val="07C1D6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9" name="Freeform 7"/>
              <p:cNvSpPr>
                <a:spLocks/>
              </p:cNvSpPr>
              <p:nvPr/>
            </p:nvSpPr>
            <p:spPr bwMode="auto">
              <a:xfrm>
                <a:off x="2880" y="1810"/>
                <a:ext cx="1185" cy="906"/>
              </a:xfrm>
              <a:custGeom>
                <a:avLst/>
                <a:gdLst>
                  <a:gd name="T0" fmla="*/ 0 w 1185"/>
                  <a:gd name="T1" fmla="*/ 593 h 906"/>
                  <a:gd name="T2" fmla="*/ 1185 w 1185"/>
                  <a:gd name="T3" fmla="*/ 0 h 906"/>
                  <a:gd name="T4" fmla="*/ 1185 w 1185"/>
                  <a:gd name="T5" fmla="*/ 315 h 906"/>
                  <a:gd name="T6" fmla="*/ 0 w 1185"/>
                  <a:gd name="T7" fmla="*/ 906 h 906"/>
                  <a:gd name="T8" fmla="*/ 0 w 1185"/>
                  <a:gd name="T9" fmla="*/ 593 h 9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5"/>
                  <a:gd name="T16" fmla="*/ 0 h 906"/>
                  <a:gd name="T17" fmla="*/ 1185 w 1185"/>
                  <a:gd name="T18" fmla="*/ 906 h 9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5" h="906">
                    <a:moveTo>
                      <a:pt x="0" y="593"/>
                    </a:moveTo>
                    <a:lnTo>
                      <a:pt x="1185" y="0"/>
                    </a:lnTo>
                    <a:lnTo>
                      <a:pt x="1185" y="315"/>
                    </a:lnTo>
                    <a:lnTo>
                      <a:pt x="0" y="906"/>
                    </a:lnTo>
                    <a:lnTo>
                      <a:pt x="0" y="593"/>
                    </a:lnTo>
                    <a:close/>
                  </a:path>
                </a:pathLst>
              </a:custGeom>
              <a:solidFill>
                <a:srgbClr val="2099A7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64" name="Group 8"/>
            <p:cNvGrpSpPr>
              <a:grpSpLocks/>
            </p:cNvGrpSpPr>
            <p:nvPr/>
          </p:nvGrpSpPr>
          <p:grpSpPr bwMode="auto">
            <a:xfrm>
              <a:off x="3662606" y="2560749"/>
              <a:ext cx="2451100" cy="1628775"/>
              <a:chOff x="1204" y="1601"/>
              <a:chExt cx="1676" cy="1115"/>
            </a:xfrm>
          </p:grpSpPr>
          <p:sp>
            <p:nvSpPr>
              <p:cNvPr id="176" name="Freeform 9"/>
              <p:cNvSpPr>
                <a:spLocks/>
              </p:cNvSpPr>
              <p:nvPr/>
            </p:nvSpPr>
            <p:spPr bwMode="auto">
              <a:xfrm>
                <a:off x="1204" y="1601"/>
                <a:ext cx="1676" cy="592"/>
              </a:xfrm>
              <a:custGeom>
                <a:avLst/>
                <a:gdLst>
                  <a:gd name="T0" fmla="*/ 1676 w 1676"/>
                  <a:gd name="T1" fmla="*/ 592 h 592"/>
                  <a:gd name="T2" fmla="*/ 490 w 1676"/>
                  <a:gd name="T3" fmla="*/ 0 h 592"/>
                  <a:gd name="T4" fmla="*/ 490 w 1676"/>
                  <a:gd name="T5" fmla="*/ 0 h 592"/>
                  <a:gd name="T6" fmla="*/ 436 w 1676"/>
                  <a:gd name="T7" fmla="*/ 28 h 592"/>
                  <a:gd name="T8" fmla="*/ 383 w 1676"/>
                  <a:gd name="T9" fmla="*/ 60 h 592"/>
                  <a:gd name="T10" fmla="*/ 333 w 1676"/>
                  <a:gd name="T11" fmla="*/ 91 h 592"/>
                  <a:gd name="T12" fmla="*/ 286 w 1676"/>
                  <a:gd name="T13" fmla="*/ 124 h 592"/>
                  <a:gd name="T14" fmla="*/ 242 w 1676"/>
                  <a:gd name="T15" fmla="*/ 158 h 592"/>
                  <a:gd name="T16" fmla="*/ 202 w 1676"/>
                  <a:gd name="T17" fmla="*/ 194 h 592"/>
                  <a:gd name="T18" fmla="*/ 165 w 1676"/>
                  <a:gd name="T19" fmla="*/ 229 h 592"/>
                  <a:gd name="T20" fmla="*/ 131 w 1676"/>
                  <a:gd name="T21" fmla="*/ 266 h 592"/>
                  <a:gd name="T22" fmla="*/ 101 w 1676"/>
                  <a:gd name="T23" fmla="*/ 305 h 592"/>
                  <a:gd name="T24" fmla="*/ 88 w 1676"/>
                  <a:gd name="T25" fmla="*/ 323 h 592"/>
                  <a:gd name="T26" fmla="*/ 75 w 1676"/>
                  <a:gd name="T27" fmla="*/ 343 h 592"/>
                  <a:gd name="T28" fmla="*/ 64 w 1676"/>
                  <a:gd name="T29" fmla="*/ 363 h 592"/>
                  <a:gd name="T30" fmla="*/ 53 w 1676"/>
                  <a:gd name="T31" fmla="*/ 383 h 592"/>
                  <a:gd name="T32" fmla="*/ 43 w 1676"/>
                  <a:gd name="T33" fmla="*/ 403 h 592"/>
                  <a:gd name="T34" fmla="*/ 34 w 1676"/>
                  <a:gd name="T35" fmla="*/ 423 h 592"/>
                  <a:gd name="T36" fmla="*/ 25 w 1676"/>
                  <a:gd name="T37" fmla="*/ 444 h 592"/>
                  <a:gd name="T38" fmla="*/ 20 w 1676"/>
                  <a:gd name="T39" fmla="*/ 464 h 592"/>
                  <a:gd name="T40" fmla="*/ 13 w 1676"/>
                  <a:gd name="T41" fmla="*/ 486 h 592"/>
                  <a:gd name="T42" fmla="*/ 8 w 1676"/>
                  <a:gd name="T43" fmla="*/ 507 h 592"/>
                  <a:gd name="T44" fmla="*/ 4 w 1676"/>
                  <a:gd name="T45" fmla="*/ 528 h 592"/>
                  <a:gd name="T46" fmla="*/ 3 w 1676"/>
                  <a:gd name="T47" fmla="*/ 550 h 592"/>
                  <a:gd name="T48" fmla="*/ 0 w 1676"/>
                  <a:gd name="T49" fmla="*/ 571 h 592"/>
                  <a:gd name="T50" fmla="*/ 0 w 1676"/>
                  <a:gd name="T51" fmla="*/ 592 h 592"/>
                  <a:gd name="T52" fmla="*/ 1676 w 1676"/>
                  <a:gd name="T53" fmla="*/ 592 h 59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676"/>
                  <a:gd name="T82" fmla="*/ 0 h 592"/>
                  <a:gd name="T83" fmla="*/ 1676 w 1676"/>
                  <a:gd name="T84" fmla="*/ 592 h 592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676" h="592">
                    <a:moveTo>
                      <a:pt x="1676" y="592"/>
                    </a:moveTo>
                    <a:lnTo>
                      <a:pt x="490" y="0"/>
                    </a:lnTo>
                    <a:lnTo>
                      <a:pt x="436" y="28"/>
                    </a:lnTo>
                    <a:lnTo>
                      <a:pt x="383" y="60"/>
                    </a:lnTo>
                    <a:lnTo>
                      <a:pt x="333" y="91"/>
                    </a:lnTo>
                    <a:lnTo>
                      <a:pt x="286" y="124"/>
                    </a:lnTo>
                    <a:lnTo>
                      <a:pt x="242" y="158"/>
                    </a:lnTo>
                    <a:lnTo>
                      <a:pt x="202" y="194"/>
                    </a:lnTo>
                    <a:lnTo>
                      <a:pt x="165" y="229"/>
                    </a:lnTo>
                    <a:lnTo>
                      <a:pt x="131" y="266"/>
                    </a:lnTo>
                    <a:lnTo>
                      <a:pt x="101" y="305"/>
                    </a:lnTo>
                    <a:lnTo>
                      <a:pt x="88" y="323"/>
                    </a:lnTo>
                    <a:lnTo>
                      <a:pt x="75" y="343"/>
                    </a:lnTo>
                    <a:lnTo>
                      <a:pt x="64" y="363"/>
                    </a:lnTo>
                    <a:lnTo>
                      <a:pt x="53" y="383"/>
                    </a:lnTo>
                    <a:lnTo>
                      <a:pt x="43" y="403"/>
                    </a:lnTo>
                    <a:lnTo>
                      <a:pt x="34" y="423"/>
                    </a:lnTo>
                    <a:lnTo>
                      <a:pt x="25" y="444"/>
                    </a:lnTo>
                    <a:lnTo>
                      <a:pt x="20" y="464"/>
                    </a:lnTo>
                    <a:lnTo>
                      <a:pt x="13" y="486"/>
                    </a:lnTo>
                    <a:lnTo>
                      <a:pt x="8" y="507"/>
                    </a:lnTo>
                    <a:lnTo>
                      <a:pt x="4" y="528"/>
                    </a:lnTo>
                    <a:lnTo>
                      <a:pt x="3" y="550"/>
                    </a:lnTo>
                    <a:lnTo>
                      <a:pt x="0" y="571"/>
                    </a:lnTo>
                    <a:lnTo>
                      <a:pt x="0" y="592"/>
                    </a:lnTo>
                    <a:lnTo>
                      <a:pt x="1676" y="592"/>
                    </a:lnTo>
                    <a:close/>
                  </a:path>
                </a:pathLst>
              </a:custGeom>
              <a:solidFill>
                <a:srgbClr val="566260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7" name="Rectangle 10"/>
              <p:cNvSpPr>
                <a:spLocks noChangeArrowheads="1"/>
              </p:cNvSpPr>
              <p:nvPr/>
            </p:nvSpPr>
            <p:spPr bwMode="auto">
              <a:xfrm>
                <a:off x="1204" y="2193"/>
                <a:ext cx="1676" cy="523"/>
              </a:xfrm>
              <a:prstGeom prst="rect">
                <a:avLst/>
              </a:prstGeom>
              <a:solidFill>
                <a:srgbClr val="354445"/>
              </a:solidFill>
              <a:ln w="1905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65" name="Group 11"/>
            <p:cNvGrpSpPr>
              <a:grpSpLocks/>
            </p:cNvGrpSpPr>
            <p:nvPr/>
          </p:nvGrpSpPr>
          <p:grpSpPr bwMode="auto">
            <a:xfrm>
              <a:off x="6115293" y="3022711"/>
              <a:ext cx="2449513" cy="1168400"/>
              <a:chOff x="2880" y="1916"/>
              <a:chExt cx="1675" cy="800"/>
            </a:xfrm>
          </p:grpSpPr>
          <p:sp>
            <p:nvSpPr>
              <p:cNvPr id="174" name="Freeform 12"/>
              <p:cNvSpPr>
                <a:spLocks/>
              </p:cNvSpPr>
              <p:nvPr/>
            </p:nvSpPr>
            <p:spPr bwMode="auto">
              <a:xfrm>
                <a:off x="2880" y="1916"/>
                <a:ext cx="1675" cy="591"/>
              </a:xfrm>
              <a:custGeom>
                <a:avLst/>
                <a:gdLst>
                  <a:gd name="T0" fmla="*/ 0 w 1675"/>
                  <a:gd name="T1" fmla="*/ 591 h 591"/>
                  <a:gd name="T2" fmla="*/ 1185 w 1675"/>
                  <a:gd name="T3" fmla="*/ 0 h 591"/>
                  <a:gd name="T4" fmla="*/ 1185 w 1675"/>
                  <a:gd name="T5" fmla="*/ 0 h 591"/>
                  <a:gd name="T6" fmla="*/ 1239 w 1675"/>
                  <a:gd name="T7" fmla="*/ 28 h 591"/>
                  <a:gd name="T8" fmla="*/ 1292 w 1675"/>
                  <a:gd name="T9" fmla="*/ 58 h 591"/>
                  <a:gd name="T10" fmla="*/ 1342 w 1675"/>
                  <a:gd name="T11" fmla="*/ 89 h 591"/>
                  <a:gd name="T12" fmla="*/ 1389 w 1675"/>
                  <a:gd name="T13" fmla="*/ 124 h 591"/>
                  <a:gd name="T14" fmla="*/ 1433 w 1675"/>
                  <a:gd name="T15" fmla="*/ 156 h 591"/>
                  <a:gd name="T16" fmla="*/ 1473 w 1675"/>
                  <a:gd name="T17" fmla="*/ 192 h 591"/>
                  <a:gd name="T18" fmla="*/ 1510 w 1675"/>
                  <a:gd name="T19" fmla="*/ 228 h 591"/>
                  <a:gd name="T20" fmla="*/ 1544 w 1675"/>
                  <a:gd name="T21" fmla="*/ 265 h 591"/>
                  <a:gd name="T22" fmla="*/ 1574 w 1675"/>
                  <a:gd name="T23" fmla="*/ 303 h 591"/>
                  <a:gd name="T24" fmla="*/ 1587 w 1675"/>
                  <a:gd name="T25" fmla="*/ 323 h 591"/>
                  <a:gd name="T26" fmla="*/ 1600 w 1675"/>
                  <a:gd name="T27" fmla="*/ 342 h 591"/>
                  <a:gd name="T28" fmla="*/ 1611 w 1675"/>
                  <a:gd name="T29" fmla="*/ 361 h 591"/>
                  <a:gd name="T30" fmla="*/ 1622 w 1675"/>
                  <a:gd name="T31" fmla="*/ 381 h 591"/>
                  <a:gd name="T32" fmla="*/ 1632 w 1675"/>
                  <a:gd name="T33" fmla="*/ 401 h 591"/>
                  <a:gd name="T34" fmla="*/ 1641 w 1675"/>
                  <a:gd name="T35" fmla="*/ 423 h 591"/>
                  <a:gd name="T36" fmla="*/ 1650 w 1675"/>
                  <a:gd name="T37" fmla="*/ 443 h 591"/>
                  <a:gd name="T38" fmla="*/ 1655 w 1675"/>
                  <a:gd name="T39" fmla="*/ 464 h 591"/>
                  <a:gd name="T40" fmla="*/ 1662 w 1675"/>
                  <a:gd name="T41" fmla="*/ 484 h 591"/>
                  <a:gd name="T42" fmla="*/ 1667 w 1675"/>
                  <a:gd name="T43" fmla="*/ 505 h 591"/>
                  <a:gd name="T44" fmla="*/ 1671 w 1675"/>
                  <a:gd name="T45" fmla="*/ 527 h 591"/>
                  <a:gd name="T46" fmla="*/ 1672 w 1675"/>
                  <a:gd name="T47" fmla="*/ 548 h 591"/>
                  <a:gd name="T48" fmla="*/ 1675 w 1675"/>
                  <a:gd name="T49" fmla="*/ 569 h 591"/>
                  <a:gd name="T50" fmla="*/ 1675 w 1675"/>
                  <a:gd name="T51" fmla="*/ 591 h 591"/>
                  <a:gd name="T52" fmla="*/ 0 w 1675"/>
                  <a:gd name="T53" fmla="*/ 591 h 591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675"/>
                  <a:gd name="T82" fmla="*/ 0 h 591"/>
                  <a:gd name="T83" fmla="*/ 1675 w 1675"/>
                  <a:gd name="T84" fmla="*/ 591 h 591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675" h="591">
                    <a:moveTo>
                      <a:pt x="0" y="591"/>
                    </a:moveTo>
                    <a:lnTo>
                      <a:pt x="1185" y="0"/>
                    </a:lnTo>
                    <a:lnTo>
                      <a:pt x="1239" y="28"/>
                    </a:lnTo>
                    <a:lnTo>
                      <a:pt x="1292" y="58"/>
                    </a:lnTo>
                    <a:lnTo>
                      <a:pt x="1342" y="89"/>
                    </a:lnTo>
                    <a:lnTo>
                      <a:pt x="1389" y="124"/>
                    </a:lnTo>
                    <a:lnTo>
                      <a:pt x="1433" y="156"/>
                    </a:lnTo>
                    <a:lnTo>
                      <a:pt x="1473" y="192"/>
                    </a:lnTo>
                    <a:lnTo>
                      <a:pt x="1510" y="228"/>
                    </a:lnTo>
                    <a:lnTo>
                      <a:pt x="1544" y="265"/>
                    </a:lnTo>
                    <a:lnTo>
                      <a:pt x="1574" y="303"/>
                    </a:lnTo>
                    <a:lnTo>
                      <a:pt x="1587" y="323"/>
                    </a:lnTo>
                    <a:lnTo>
                      <a:pt x="1600" y="342"/>
                    </a:lnTo>
                    <a:lnTo>
                      <a:pt x="1611" y="361"/>
                    </a:lnTo>
                    <a:lnTo>
                      <a:pt x="1622" y="381"/>
                    </a:lnTo>
                    <a:lnTo>
                      <a:pt x="1632" y="401"/>
                    </a:lnTo>
                    <a:lnTo>
                      <a:pt x="1641" y="423"/>
                    </a:lnTo>
                    <a:lnTo>
                      <a:pt x="1650" y="443"/>
                    </a:lnTo>
                    <a:lnTo>
                      <a:pt x="1655" y="464"/>
                    </a:lnTo>
                    <a:lnTo>
                      <a:pt x="1662" y="484"/>
                    </a:lnTo>
                    <a:lnTo>
                      <a:pt x="1667" y="505"/>
                    </a:lnTo>
                    <a:lnTo>
                      <a:pt x="1671" y="527"/>
                    </a:lnTo>
                    <a:lnTo>
                      <a:pt x="1672" y="548"/>
                    </a:lnTo>
                    <a:lnTo>
                      <a:pt x="1675" y="569"/>
                    </a:lnTo>
                    <a:lnTo>
                      <a:pt x="1675" y="591"/>
                    </a:lnTo>
                    <a:lnTo>
                      <a:pt x="0" y="591"/>
                    </a:lnTo>
                    <a:close/>
                  </a:path>
                </a:pathLst>
              </a:custGeom>
              <a:solidFill>
                <a:srgbClr val="CFCF00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5" name="Rectangle 13"/>
              <p:cNvSpPr>
                <a:spLocks noChangeArrowheads="1"/>
              </p:cNvSpPr>
              <p:nvPr/>
            </p:nvSpPr>
            <p:spPr bwMode="auto">
              <a:xfrm>
                <a:off x="2880" y="2507"/>
                <a:ext cx="1675" cy="209"/>
              </a:xfrm>
              <a:prstGeom prst="rect">
                <a:avLst/>
              </a:prstGeom>
              <a:solidFill>
                <a:srgbClr val="B8B400"/>
              </a:solidFill>
              <a:ln w="1905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166" name="Group 14"/>
            <p:cNvGrpSpPr>
              <a:grpSpLocks/>
            </p:cNvGrpSpPr>
            <p:nvPr/>
          </p:nvGrpSpPr>
          <p:grpSpPr bwMode="auto">
            <a:xfrm>
              <a:off x="3126031" y="3273536"/>
              <a:ext cx="2449512" cy="1782763"/>
              <a:chOff x="1204" y="2088"/>
              <a:chExt cx="1676" cy="1221"/>
            </a:xfrm>
          </p:grpSpPr>
          <p:sp>
            <p:nvSpPr>
              <p:cNvPr id="171" name="Freeform 15"/>
              <p:cNvSpPr>
                <a:spLocks/>
              </p:cNvSpPr>
              <p:nvPr/>
            </p:nvSpPr>
            <p:spPr bwMode="auto">
              <a:xfrm>
                <a:off x="1204" y="2088"/>
                <a:ext cx="1676" cy="593"/>
              </a:xfrm>
              <a:custGeom>
                <a:avLst/>
                <a:gdLst>
                  <a:gd name="T0" fmla="*/ 1676 w 1676"/>
                  <a:gd name="T1" fmla="*/ 0 h 593"/>
                  <a:gd name="T2" fmla="*/ 490 w 1676"/>
                  <a:gd name="T3" fmla="*/ 593 h 593"/>
                  <a:gd name="T4" fmla="*/ 490 w 1676"/>
                  <a:gd name="T5" fmla="*/ 593 h 593"/>
                  <a:gd name="T6" fmla="*/ 436 w 1676"/>
                  <a:gd name="T7" fmla="*/ 564 h 593"/>
                  <a:gd name="T8" fmla="*/ 383 w 1676"/>
                  <a:gd name="T9" fmla="*/ 533 h 593"/>
                  <a:gd name="T10" fmla="*/ 333 w 1676"/>
                  <a:gd name="T11" fmla="*/ 501 h 593"/>
                  <a:gd name="T12" fmla="*/ 286 w 1676"/>
                  <a:gd name="T13" fmla="*/ 469 h 593"/>
                  <a:gd name="T14" fmla="*/ 242 w 1676"/>
                  <a:gd name="T15" fmla="*/ 434 h 593"/>
                  <a:gd name="T16" fmla="*/ 202 w 1676"/>
                  <a:gd name="T17" fmla="*/ 400 h 593"/>
                  <a:gd name="T18" fmla="*/ 165 w 1676"/>
                  <a:gd name="T19" fmla="*/ 363 h 593"/>
                  <a:gd name="T20" fmla="*/ 131 w 1676"/>
                  <a:gd name="T21" fmla="*/ 326 h 593"/>
                  <a:gd name="T22" fmla="*/ 101 w 1676"/>
                  <a:gd name="T23" fmla="*/ 288 h 593"/>
                  <a:gd name="T24" fmla="*/ 88 w 1676"/>
                  <a:gd name="T25" fmla="*/ 269 h 593"/>
                  <a:gd name="T26" fmla="*/ 75 w 1676"/>
                  <a:gd name="T27" fmla="*/ 249 h 593"/>
                  <a:gd name="T28" fmla="*/ 64 w 1676"/>
                  <a:gd name="T29" fmla="*/ 229 h 593"/>
                  <a:gd name="T30" fmla="*/ 53 w 1676"/>
                  <a:gd name="T31" fmla="*/ 209 h 593"/>
                  <a:gd name="T32" fmla="*/ 43 w 1676"/>
                  <a:gd name="T33" fmla="*/ 189 h 593"/>
                  <a:gd name="T34" fmla="*/ 34 w 1676"/>
                  <a:gd name="T35" fmla="*/ 170 h 593"/>
                  <a:gd name="T36" fmla="*/ 25 w 1676"/>
                  <a:gd name="T37" fmla="*/ 148 h 593"/>
                  <a:gd name="T38" fmla="*/ 20 w 1676"/>
                  <a:gd name="T39" fmla="*/ 128 h 593"/>
                  <a:gd name="T40" fmla="*/ 13 w 1676"/>
                  <a:gd name="T41" fmla="*/ 107 h 593"/>
                  <a:gd name="T42" fmla="*/ 8 w 1676"/>
                  <a:gd name="T43" fmla="*/ 85 h 593"/>
                  <a:gd name="T44" fmla="*/ 4 w 1676"/>
                  <a:gd name="T45" fmla="*/ 66 h 593"/>
                  <a:gd name="T46" fmla="*/ 3 w 1676"/>
                  <a:gd name="T47" fmla="*/ 44 h 593"/>
                  <a:gd name="T48" fmla="*/ 0 w 1676"/>
                  <a:gd name="T49" fmla="*/ 21 h 593"/>
                  <a:gd name="T50" fmla="*/ 0 w 1676"/>
                  <a:gd name="T51" fmla="*/ 0 h 593"/>
                  <a:gd name="T52" fmla="*/ 1676 w 1676"/>
                  <a:gd name="T53" fmla="*/ 0 h 593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676"/>
                  <a:gd name="T82" fmla="*/ 0 h 593"/>
                  <a:gd name="T83" fmla="*/ 1676 w 1676"/>
                  <a:gd name="T84" fmla="*/ 593 h 593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676" h="593">
                    <a:moveTo>
                      <a:pt x="1676" y="0"/>
                    </a:moveTo>
                    <a:lnTo>
                      <a:pt x="490" y="593"/>
                    </a:lnTo>
                    <a:lnTo>
                      <a:pt x="436" y="564"/>
                    </a:lnTo>
                    <a:lnTo>
                      <a:pt x="383" y="533"/>
                    </a:lnTo>
                    <a:lnTo>
                      <a:pt x="333" y="501"/>
                    </a:lnTo>
                    <a:lnTo>
                      <a:pt x="286" y="469"/>
                    </a:lnTo>
                    <a:lnTo>
                      <a:pt x="242" y="434"/>
                    </a:lnTo>
                    <a:lnTo>
                      <a:pt x="202" y="400"/>
                    </a:lnTo>
                    <a:lnTo>
                      <a:pt x="165" y="363"/>
                    </a:lnTo>
                    <a:lnTo>
                      <a:pt x="131" y="326"/>
                    </a:lnTo>
                    <a:lnTo>
                      <a:pt x="101" y="288"/>
                    </a:lnTo>
                    <a:lnTo>
                      <a:pt x="88" y="269"/>
                    </a:lnTo>
                    <a:lnTo>
                      <a:pt x="75" y="249"/>
                    </a:lnTo>
                    <a:lnTo>
                      <a:pt x="64" y="229"/>
                    </a:lnTo>
                    <a:lnTo>
                      <a:pt x="53" y="209"/>
                    </a:lnTo>
                    <a:lnTo>
                      <a:pt x="43" y="189"/>
                    </a:lnTo>
                    <a:lnTo>
                      <a:pt x="34" y="170"/>
                    </a:lnTo>
                    <a:lnTo>
                      <a:pt x="25" y="148"/>
                    </a:lnTo>
                    <a:lnTo>
                      <a:pt x="20" y="128"/>
                    </a:lnTo>
                    <a:lnTo>
                      <a:pt x="13" y="107"/>
                    </a:lnTo>
                    <a:lnTo>
                      <a:pt x="8" y="85"/>
                    </a:lnTo>
                    <a:lnTo>
                      <a:pt x="4" y="66"/>
                    </a:lnTo>
                    <a:lnTo>
                      <a:pt x="3" y="44"/>
                    </a:lnTo>
                    <a:lnTo>
                      <a:pt x="0" y="21"/>
                    </a:lnTo>
                    <a:lnTo>
                      <a:pt x="0" y="0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5A601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2" name="Freeform 16"/>
              <p:cNvSpPr>
                <a:spLocks/>
              </p:cNvSpPr>
              <p:nvPr/>
            </p:nvSpPr>
            <p:spPr bwMode="auto">
              <a:xfrm>
                <a:off x="1204" y="2088"/>
                <a:ext cx="490" cy="1221"/>
              </a:xfrm>
              <a:custGeom>
                <a:avLst/>
                <a:gdLst>
                  <a:gd name="T0" fmla="*/ 490 w 490"/>
                  <a:gd name="T1" fmla="*/ 593 h 1221"/>
                  <a:gd name="T2" fmla="*/ 490 w 490"/>
                  <a:gd name="T3" fmla="*/ 593 h 1221"/>
                  <a:gd name="T4" fmla="*/ 436 w 490"/>
                  <a:gd name="T5" fmla="*/ 564 h 1221"/>
                  <a:gd name="T6" fmla="*/ 383 w 490"/>
                  <a:gd name="T7" fmla="*/ 533 h 1221"/>
                  <a:gd name="T8" fmla="*/ 333 w 490"/>
                  <a:gd name="T9" fmla="*/ 501 h 1221"/>
                  <a:gd name="T10" fmla="*/ 286 w 490"/>
                  <a:gd name="T11" fmla="*/ 469 h 1221"/>
                  <a:gd name="T12" fmla="*/ 242 w 490"/>
                  <a:gd name="T13" fmla="*/ 434 h 1221"/>
                  <a:gd name="T14" fmla="*/ 202 w 490"/>
                  <a:gd name="T15" fmla="*/ 400 h 1221"/>
                  <a:gd name="T16" fmla="*/ 165 w 490"/>
                  <a:gd name="T17" fmla="*/ 363 h 1221"/>
                  <a:gd name="T18" fmla="*/ 131 w 490"/>
                  <a:gd name="T19" fmla="*/ 326 h 1221"/>
                  <a:gd name="T20" fmla="*/ 101 w 490"/>
                  <a:gd name="T21" fmla="*/ 288 h 1221"/>
                  <a:gd name="T22" fmla="*/ 88 w 490"/>
                  <a:gd name="T23" fmla="*/ 269 h 1221"/>
                  <a:gd name="T24" fmla="*/ 75 w 490"/>
                  <a:gd name="T25" fmla="*/ 249 h 1221"/>
                  <a:gd name="T26" fmla="*/ 64 w 490"/>
                  <a:gd name="T27" fmla="*/ 229 h 1221"/>
                  <a:gd name="T28" fmla="*/ 53 w 490"/>
                  <a:gd name="T29" fmla="*/ 209 h 1221"/>
                  <a:gd name="T30" fmla="*/ 43 w 490"/>
                  <a:gd name="T31" fmla="*/ 189 h 1221"/>
                  <a:gd name="T32" fmla="*/ 34 w 490"/>
                  <a:gd name="T33" fmla="*/ 170 h 1221"/>
                  <a:gd name="T34" fmla="*/ 25 w 490"/>
                  <a:gd name="T35" fmla="*/ 148 h 1221"/>
                  <a:gd name="T36" fmla="*/ 20 w 490"/>
                  <a:gd name="T37" fmla="*/ 128 h 1221"/>
                  <a:gd name="T38" fmla="*/ 13 w 490"/>
                  <a:gd name="T39" fmla="*/ 107 h 1221"/>
                  <a:gd name="T40" fmla="*/ 8 w 490"/>
                  <a:gd name="T41" fmla="*/ 85 h 1221"/>
                  <a:gd name="T42" fmla="*/ 4 w 490"/>
                  <a:gd name="T43" fmla="*/ 66 h 1221"/>
                  <a:gd name="T44" fmla="*/ 3 w 490"/>
                  <a:gd name="T45" fmla="*/ 44 h 1221"/>
                  <a:gd name="T46" fmla="*/ 0 w 490"/>
                  <a:gd name="T47" fmla="*/ 21 h 1221"/>
                  <a:gd name="T48" fmla="*/ 0 w 490"/>
                  <a:gd name="T49" fmla="*/ 0 h 1221"/>
                  <a:gd name="T50" fmla="*/ 0 w 490"/>
                  <a:gd name="T51" fmla="*/ 628 h 1221"/>
                  <a:gd name="T52" fmla="*/ 0 w 490"/>
                  <a:gd name="T53" fmla="*/ 628 h 1221"/>
                  <a:gd name="T54" fmla="*/ 0 w 490"/>
                  <a:gd name="T55" fmla="*/ 650 h 1221"/>
                  <a:gd name="T56" fmla="*/ 3 w 490"/>
                  <a:gd name="T57" fmla="*/ 672 h 1221"/>
                  <a:gd name="T58" fmla="*/ 4 w 490"/>
                  <a:gd name="T59" fmla="*/ 694 h 1221"/>
                  <a:gd name="T60" fmla="*/ 8 w 490"/>
                  <a:gd name="T61" fmla="*/ 714 h 1221"/>
                  <a:gd name="T62" fmla="*/ 13 w 490"/>
                  <a:gd name="T63" fmla="*/ 735 h 1221"/>
                  <a:gd name="T64" fmla="*/ 20 w 490"/>
                  <a:gd name="T65" fmla="*/ 756 h 1221"/>
                  <a:gd name="T66" fmla="*/ 25 w 490"/>
                  <a:gd name="T67" fmla="*/ 776 h 1221"/>
                  <a:gd name="T68" fmla="*/ 34 w 490"/>
                  <a:gd name="T69" fmla="*/ 798 h 1221"/>
                  <a:gd name="T70" fmla="*/ 43 w 490"/>
                  <a:gd name="T71" fmla="*/ 818 h 1221"/>
                  <a:gd name="T72" fmla="*/ 53 w 490"/>
                  <a:gd name="T73" fmla="*/ 838 h 1221"/>
                  <a:gd name="T74" fmla="*/ 64 w 490"/>
                  <a:gd name="T75" fmla="*/ 858 h 1221"/>
                  <a:gd name="T76" fmla="*/ 75 w 490"/>
                  <a:gd name="T77" fmla="*/ 877 h 1221"/>
                  <a:gd name="T78" fmla="*/ 88 w 490"/>
                  <a:gd name="T79" fmla="*/ 897 h 1221"/>
                  <a:gd name="T80" fmla="*/ 101 w 490"/>
                  <a:gd name="T81" fmla="*/ 916 h 1221"/>
                  <a:gd name="T82" fmla="*/ 131 w 490"/>
                  <a:gd name="T83" fmla="*/ 954 h 1221"/>
                  <a:gd name="T84" fmla="*/ 165 w 490"/>
                  <a:gd name="T85" fmla="*/ 991 h 1221"/>
                  <a:gd name="T86" fmla="*/ 202 w 490"/>
                  <a:gd name="T87" fmla="*/ 1028 h 1221"/>
                  <a:gd name="T88" fmla="*/ 242 w 490"/>
                  <a:gd name="T89" fmla="*/ 1063 h 1221"/>
                  <a:gd name="T90" fmla="*/ 286 w 490"/>
                  <a:gd name="T91" fmla="*/ 1097 h 1221"/>
                  <a:gd name="T92" fmla="*/ 333 w 490"/>
                  <a:gd name="T93" fmla="*/ 1130 h 1221"/>
                  <a:gd name="T94" fmla="*/ 383 w 490"/>
                  <a:gd name="T95" fmla="*/ 1161 h 1221"/>
                  <a:gd name="T96" fmla="*/ 436 w 490"/>
                  <a:gd name="T97" fmla="*/ 1192 h 1221"/>
                  <a:gd name="T98" fmla="*/ 490 w 490"/>
                  <a:gd name="T99" fmla="*/ 1221 h 1221"/>
                  <a:gd name="T100" fmla="*/ 490 w 490"/>
                  <a:gd name="T101" fmla="*/ 593 h 122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490"/>
                  <a:gd name="T154" fmla="*/ 0 h 1221"/>
                  <a:gd name="T155" fmla="*/ 490 w 490"/>
                  <a:gd name="T156" fmla="*/ 1221 h 122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490" h="1221">
                    <a:moveTo>
                      <a:pt x="490" y="593"/>
                    </a:moveTo>
                    <a:lnTo>
                      <a:pt x="490" y="593"/>
                    </a:lnTo>
                    <a:lnTo>
                      <a:pt x="436" y="564"/>
                    </a:lnTo>
                    <a:lnTo>
                      <a:pt x="383" y="533"/>
                    </a:lnTo>
                    <a:lnTo>
                      <a:pt x="333" y="501"/>
                    </a:lnTo>
                    <a:lnTo>
                      <a:pt x="286" y="469"/>
                    </a:lnTo>
                    <a:lnTo>
                      <a:pt x="242" y="434"/>
                    </a:lnTo>
                    <a:lnTo>
                      <a:pt x="202" y="400"/>
                    </a:lnTo>
                    <a:lnTo>
                      <a:pt x="165" y="363"/>
                    </a:lnTo>
                    <a:lnTo>
                      <a:pt x="131" y="326"/>
                    </a:lnTo>
                    <a:lnTo>
                      <a:pt x="101" y="288"/>
                    </a:lnTo>
                    <a:lnTo>
                      <a:pt x="88" y="269"/>
                    </a:lnTo>
                    <a:lnTo>
                      <a:pt x="75" y="249"/>
                    </a:lnTo>
                    <a:lnTo>
                      <a:pt x="64" y="229"/>
                    </a:lnTo>
                    <a:lnTo>
                      <a:pt x="53" y="209"/>
                    </a:lnTo>
                    <a:lnTo>
                      <a:pt x="43" y="189"/>
                    </a:lnTo>
                    <a:lnTo>
                      <a:pt x="34" y="170"/>
                    </a:lnTo>
                    <a:lnTo>
                      <a:pt x="25" y="148"/>
                    </a:lnTo>
                    <a:lnTo>
                      <a:pt x="20" y="128"/>
                    </a:lnTo>
                    <a:lnTo>
                      <a:pt x="13" y="107"/>
                    </a:lnTo>
                    <a:lnTo>
                      <a:pt x="8" y="85"/>
                    </a:lnTo>
                    <a:lnTo>
                      <a:pt x="4" y="66"/>
                    </a:lnTo>
                    <a:lnTo>
                      <a:pt x="3" y="44"/>
                    </a:lnTo>
                    <a:lnTo>
                      <a:pt x="0" y="21"/>
                    </a:lnTo>
                    <a:lnTo>
                      <a:pt x="0" y="0"/>
                    </a:lnTo>
                    <a:lnTo>
                      <a:pt x="0" y="628"/>
                    </a:lnTo>
                    <a:lnTo>
                      <a:pt x="0" y="650"/>
                    </a:lnTo>
                    <a:lnTo>
                      <a:pt x="3" y="672"/>
                    </a:lnTo>
                    <a:lnTo>
                      <a:pt x="4" y="694"/>
                    </a:lnTo>
                    <a:lnTo>
                      <a:pt x="8" y="714"/>
                    </a:lnTo>
                    <a:lnTo>
                      <a:pt x="13" y="735"/>
                    </a:lnTo>
                    <a:lnTo>
                      <a:pt x="20" y="756"/>
                    </a:lnTo>
                    <a:lnTo>
                      <a:pt x="25" y="776"/>
                    </a:lnTo>
                    <a:lnTo>
                      <a:pt x="34" y="798"/>
                    </a:lnTo>
                    <a:lnTo>
                      <a:pt x="43" y="818"/>
                    </a:lnTo>
                    <a:lnTo>
                      <a:pt x="53" y="838"/>
                    </a:lnTo>
                    <a:lnTo>
                      <a:pt x="64" y="858"/>
                    </a:lnTo>
                    <a:lnTo>
                      <a:pt x="75" y="877"/>
                    </a:lnTo>
                    <a:lnTo>
                      <a:pt x="88" y="897"/>
                    </a:lnTo>
                    <a:lnTo>
                      <a:pt x="101" y="916"/>
                    </a:lnTo>
                    <a:lnTo>
                      <a:pt x="131" y="954"/>
                    </a:lnTo>
                    <a:lnTo>
                      <a:pt x="165" y="991"/>
                    </a:lnTo>
                    <a:lnTo>
                      <a:pt x="202" y="1028"/>
                    </a:lnTo>
                    <a:lnTo>
                      <a:pt x="242" y="1063"/>
                    </a:lnTo>
                    <a:lnTo>
                      <a:pt x="286" y="1097"/>
                    </a:lnTo>
                    <a:lnTo>
                      <a:pt x="333" y="1130"/>
                    </a:lnTo>
                    <a:lnTo>
                      <a:pt x="383" y="1161"/>
                    </a:lnTo>
                    <a:lnTo>
                      <a:pt x="436" y="1192"/>
                    </a:lnTo>
                    <a:lnTo>
                      <a:pt x="490" y="1221"/>
                    </a:lnTo>
                    <a:lnTo>
                      <a:pt x="490" y="593"/>
                    </a:lnTo>
                    <a:close/>
                  </a:path>
                </a:pathLst>
              </a:custGeom>
              <a:solidFill>
                <a:srgbClr val="802D03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3" name="Freeform 17"/>
              <p:cNvSpPr>
                <a:spLocks/>
              </p:cNvSpPr>
              <p:nvPr/>
            </p:nvSpPr>
            <p:spPr bwMode="auto">
              <a:xfrm>
                <a:off x="1694" y="2088"/>
                <a:ext cx="1186" cy="1221"/>
              </a:xfrm>
              <a:custGeom>
                <a:avLst/>
                <a:gdLst>
                  <a:gd name="T0" fmla="*/ 1186 w 1186"/>
                  <a:gd name="T1" fmla="*/ 628 h 1221"/>
                  <a:gd name="T2" fmla="*/ 0 w 1186"/>
                  <a:gd name="T3" fmla="*/ 1221 h 1221"/>
                  <a:gd name="T4" fmla="*/ 0 w 1186"/>
                  <a:gd name="T5" fmla="*/ 593 h 1221"/>
                  <a:gd name="T6" fmla="*/ 1186 w 1186"/>
                  <a:gd name="T7" fmla="*/ 0 h 1221"/>
                  <a:gd name="T8" fmla="*/ 1186 w 1186"/>
                  <a:gd name="T9" fmla="*/ 628 h 12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6"/>
                  <a:gd name="T16" fmla="*/ 0 h 1221"/>
                  <a:gd name="T17" fmla="*/ 1186 w 1186"/>
                  <a:gd name="T18" fmla="*/ 1221 h 12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6" h="1221">
                    <a:moveTo>
                      <a:pt x="1186" y="628"/>
                    </a:moveTo>
                    <a:lnTo>
                      <a:pt x="0" y="1221"/>
                    </a:lnTo>
                    <a:lnTo>
                      <a:pt x="0" y="593"/>
                    </a:lnTo>
                    <a:lnTo>
                      <a:pt x="1186" y="0"/>
                    </a:lnTo>
                    <a:lnTo>
                      <a:pt x="1186" y="628"/>
                    </a:lnTo>
                    <a:close/>
                  </a:path>
                </a:pathLst>
              </a:custGeom>
              <a:solidFill>
                <a:srgbClr val="AA600D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67" name="Group 18"/>
            <p:cNvGrpSpPr>
              <a:grpSpLocks/>
            </p:cNvGrpSpPr>
            <p:nvPr/>
          </p:nvGrpSpPr>
          <p:grpSpPr bwMode="auto">
            <a:xfrm>
              <a:off x="6115293" y="4038711"/>
              <a:ext cx="2449513" cy="1017588"/>
              <a:chOff x="2880" y="2612"/>
              <a:chExt cx="1675" cy="697"/>
            </a:xfrm>
          </p:grpSpPr>
          <p:sp>
            <p:nvSpPr>
              <p:cNvPr id="168" name="Freeform 19"/>
              <p:cNvSpPr>
                <a:spLocks/>
              </p:cNvSpPr>
              <p:nvPr/>
            </p:nvSpPr>
            <p:spPr bwMode="auto">
              <a:xfrm>
                <a:off x="2880" y="2612"/>
                <a:ext cx="1675" cy="593"/>
              </a:xfrm>
              <a:custGeom>
                <a:avLst/>
                <a:gdLst>
                  <a:gd name="T0" fmla="*/ 0 w 1675"/>
                  <a:gd name="T1" fmla="*/ 0 h 593"/>
                  <a:gd name="T2" fmla="*/ 1185 w 1675"/>
                  <a:gd name="T3" fmla="*/ 593 h 593"/>
                  <a:gd name="T4" fmla="*/ 1185 w 1675"/>
                  <a:gd name="T5" fmla="*/ 593 h 593"/>
                  <a:gd name="T6" fmla="*/ 1239 w 1675"/>
                  <a:gd name="T7" fmla="*/ 563 h 593"/>
                  <a:gd name="T8" fmla="*/ 1292 w 1675"/>
                  <a:gd name="T9" fmla="*/ 533 h 593"/>
                  <a:gd name="T10" fmla="*/ 1342 w 1675"/>
                  <a:gd name="T11" fmla="*/ 502 h 593"/>
                  <a:gd name="T12" fmla="*/ 1389 w 1675"/>
                  <a:gd name="T13" fmla="*/ 469 h 593"/>
                  <a:gd name="T14" fmla="*/ 1433 w 1675"/>
                  <a:gd name="T15" fmla="*/ 435 h 593"/>
                  <a:gd name="T16" fmla="*/ 1473 w 1675"/>
                  <a:gd name="T17" fmla="*/ 399 h 593"/>
                  <a:gd name="T18" fmla="*/ 1510 w 1675"/>
                  <a:gd name="T19" fmla="*/ 363 h 593"/>
                  <a:gd name="T20" fmla="*/ 1544 w 1675"/>
                  <a:gd name="T21" fmla="*/ 326 h 593"/>
                  <a:gd name="T22" fmla="*/ 1574 w 1675"/>
                  <a:gd name="T23" fmla="*/ 288 h 593"/>
                  <a:gd name="T24" fmla="*/ 1587 w 1675"/>
                  <a:gd name="T25" fmla="*/ 268 h 593"/>
                  <a:gd name="T26" fmla="*/ 1600 w 1675"/>
                  <a:gd name="T27" fmla="*/ 249 h 593"/>
                  <a:gd name="T28" fmla="*/ 1611 w 1675"/>
                  <a:gd name="T29" fmla="*/ 230 h 593"/>
                  <a:gd name="T30" fmla="*/ 1622 w 1675"/>
                  <a:gd name="T31" fmla="*/ 210 h 593"/>
                  <a:gd name="T32" fmla="*/ 1632 w 1675"/>
                  <a:gd name="T33" fmla="*/ 190 h 593"/>
                  <a:gd name="T34" fmla="*/ 1641 w 1675"/>
                  <a:gd name="T35" fmla="*/ 168 h 593"/>
                  <a:gd name="T36" fmla="*/ 1650 w 1675"/>
                  <a:gd name="T37" fmla="*/ 148 h 593"/>
                  <a:gd name="T38" fmla="*/ 1655 w 1675"/>
                  <a:gd name="T39" fmla="*/ 127 h 593"/>
                  <a:gd name="T40" fmla="*/ 1662 w 1675"/>
                  <a:gd name="T41" fmla="*/ 107 h 593"/>
                  <a:gd name="T42" fmla="*/ 1667 w 1675"/>
                  <a:gd name="T43" fmla="*/ 86 h 593"/>
                  <a:gd name="T44" fmla="*/ 1671 w 1675"/>
                  <a:gd name="T45" fmla="*/ 64 h 593"/>
                  <a:gd name="T46" fmla="*/ 1672 w 1675"/>
                  <a:gd name="T47" fmla="*/ 43 h 593"/>
                  <a:gd name="T48" fmla="*/ 1675 w 1675"/>
                  <a:gd name="T49" fmla="*/ 22 h 593"/>
                  <a:gd name="T50" fmla="*/ 1675 w 1675"/>
                  <a:gd name="T51" fmla="*/ 0 h 593"/>
                  <a:gd name="T52" fmla="*/ 0 w 1675"/>
                  <a:gd name="T53" fmla="*/ 0 h 593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675"/>
                  <a:gd name="T82" fmla="*/ 0 h 593"/>
                  <a:gd name="T83" fmla="*/ 1675 w 1675"/>
                  <a:gd name="T84" fmla="*/ 593 h 593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675" h="593">
                    <a:moveTo>
                      <a:pt x="0" y="0"/>
                    </a:moveTo>
                    <a:lnTo>
                      <a:pt x="1185" y="593"/>
                    </a:lnTo>
                    <a:lnTo>
                      <a:pt x="1239" y="563"/>
                    </a:lnTo>
                    <a:lnTo>
                      <a:pt x="1292" y="533"/>
                    </a:lnTo>
                    <a:lnTo>
                      <a:pt x="1342" y="502"/>
                    </a:lnTo>
                    <a:lnTo>
                      <a:pt x="1389" y="469"/>
                    </a:lnTo>
                    <a:lnTo>
                      <a:pt x="1433" y="435"/>
                    </a:lnTo>
                    <a:lnTo>
                      <a:pt x="1473" y="399"/>
                    </a:lnTo>
                    <a:lnTo>
                      <a:pt x="1510" y="363"/>
                    </a:lnTo>
                    <a:lnTo>
                      <a:pt x="1544" y="326"/>
                    </a:lnTo>
                    <a:lnTo>
                      <a:pt x="1574" y="288"/>
                    </a:lnTo>
                    <a:lnTo>
                      <a:pt x="1587" y="268"/>
                    </a:lnTo>
                    <a:lnTo>
                      <a:pt x="1600" y="249"/>
                    </a:lnTo>
                    <a:lnTo>
                      <a:pt x="1611" y="230"/>
                    </a:lnTo>
                    <a:lnTo>
                      <a:pt x="1622" y="210"/>
                    </a:lnTo>
                    <a:lnTo>
                      <a:pt x="1632" y="190"/>
                    </a:lnTo>
                    <a:lnTo>
                      <a:pt x="1641" y="168"/>
                    </a:lnTo>
                    <a:lnTo>
                      <a:pt x="1650" y="148"/>
                    </a:lnTo>
                    <a:lnTo>
                      <a:pt x="1655" y="127"/>
                    </a:lnTo>
                    <a:lnTo>
                      <a:pt x="1662" y="107"/>
                    </a:lnTo>
                    <a:lnTo>
                      <a:pt x="1667" y="86"/>
                    </a:lnTo>
                    <a:lnTo>
                      <a:pt x="1671" y="64"/>
                    </a:lnTo>
                    <a:lnTo>
                      <a:pt x="1672" y="43"/>
                    </a:lnTo>
                    <a:lnTo>
                      <a:pt x="1675" y="22"/>
                    </a:lnTo>
                    <a:lnTo>
                      <a:pt x="167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B100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9" name="Freeform 20"/>
              <p:cNvSpPr>
                <a:spLocks/>
              </p:cNvSpPr>
              <p:nvPr/>
            </p:nvSpPr>
            <p:spPr bwMode="auto">
              <a:xfrm>
                <a:off x="4065" y="2612"/>
                <a:ext cx="490" cy="697"/>
              </a:xfrm>
              <a:custGeom>
                <a:avLst/>
                <a:gdLst>
                  <a:gd name="T0" fmla="*/ 0 w 490"/>
                  <a:gd name="T1" fmla="*/ 593 h 697"/>
                  <a:gd name="T2" fmla="*/ 0 w 490"/>
                  <a:gd name="T3" fmla="*/ 593 h 697"/>
                  <a:gd name="T4" fmla="*/ 54 w 490"/>
                  <a:gd name="T5" fmla="*/ 563 h 697"/>
                  <a:gd name="T6" fmla="*/ 107 w 490"/>
                  <a:gd name="T7" fmla="*/ 533 h 697"/>
                  <a:gd name="T8" fmla="*/ 157 w 490"/>
                  <a:gd name="T9" fmla="*/ 502 h 697"/>
                  <a:gd name="T10" fmla="*/ 204 w 490"/>
                  <a:gd name="T11" fmla="*/ 469 h 697"/>
                  <a:gd name="T12" fmla="*/ 248 w 490"/>
                  <a:gd name="T13" fmla="*/ 435 h 697"/>
                  <a:gd name="T14" fmla="*/ 288 w 490"/>
                  <a:gd name="T15" fmla="*/ 399 h 697"/>
                  <a:gd name="T16" fmla="*/ 325 w 490"/>
                  <a:gd name="T17" fmla="*/ 363 h 697"/>
                  <a:gd name="T18" fmla="*/ 359 w 490"/>
                  <a:gd name="T19" fmla="*/ 326 h 697"/>
                  <a:gd name="T20" fmla="*/ 389 w 490"/>
                  <a:gd name="T21" fmla="*/ 288 h 697"/>
                  <a:gd name="T22" fmla="*/ 402 w 490"/>
                  <a:gd name="T23" fmla="*/ 268 h 697"/>
                  <a:gd name="T24" fmla="*/ 415 w 490"/>
                  <a:gd name="T25" fmla="*/ 249 h 697"/>
                  <a:gd name="T26" fmla="*/ 426 w 490"/>
                  <a:gd name="T27" fmla="*/ 230 h 697"/>
                  <a:gd name="T28" fmla="*/ 437 w 490"/>
                  <a:gd name="T29" fmla="*/ 210 h 697"/>
                  <a:gd name="T30" fmla="*/ 447 w 490"/>
                  <a:gd name="T31" fmla="*/ 190 h 697"/>
                  <a:gd name="T32" fmla="*/ 456 w 490"/>
                  <a:gd name="T33" fmla="*/ 168 h 697"/>
                  <a:gd name="T34" fmla="*/ 465 w 490"/>
                  <a:gd name="T35" fmla="*/ 148 h 697"/>
                  <a:gd name="T36" fmla="*/ 470 w 490"/>
                  <a:gd name="T37" fmla="*/ 127 h 697"/>
                  <a:gd name="T38" fmla="*/ 477 w 490"/>
                  <a:gd name="T39" fmla="*/ 107 h 697"/>
                  <a:gd name="T40" fmla="*/ 482 w 490"/>
                  <a:gd name="T41" fmla="*/ 86 h 697"/>
                  <a:gd name="T42" fmla="*/ 486 w 490"/>
                  <a:gd name="T43" fmla="*/ 64 h 697"/>
                  <a:gd name="T44" fmla="*/ 487 w 490"/>
                  <a:gd name="T45" fmla="*/ 43 h 697"/>
                  <a:gd name="T46" fmla="*/ 490 w 490"/>
                  <a:gd name="T47" fmla="*/ 22 h 697"/>
                  <a:gd name="T48" fmla="*/ 490 w 490"/>
                  <a:gd name="T49" fmla="*/ 0 h 697"/>
                  <a:gd name="T50" fmla="*/ 490 w 490"/>
                  <a:gd name="T51" fmla="*/ 104 h 697"/>
                  <a:gd name="T52" fmla="*/ 490 w 490"/>
                  <a:gd name="T53" fmla="*/ 104 h 697"/>
                  <a:gd name="T54" fmla="*/ 490 w 490"/>
                  <a:gd name="T55" fmla="*/ 126 h 697"/>
                  <a:gd name="T56" fmla="*/ 487 w 490"/>
                  <a:gd name="T57" fmla="*/ 148 h 697"/>
                  <a:gd name="T58" fmla="*/ 486 w 490"/>
                  <a:gd name="T59" fmla="*/ 170 h 697"/>
                  <a:gd name="T60" fmla="*/ 482 w 490"/>
                  <a:gd name="T61" fmla="*/ 190 h 697"/>
                  <a:gd name="T62" fmla="*/ 477 w 490"/>
                  <a:gd name="T63" fmla="*/ 211 h 697"/>
                  <a:gd name="T64" fmla="*/ 470 w 490"/>
                  <a:gd name="T65" fmla="*/ 232 h 697"/>
                  <a:gd name="T66" fmla="*/ 465 w 490"/>
                  <a:gd name="T67" fmla="*/ 252 h 697"/>
                  <a:gd name="T68" fmla="*/ 456 w 490"/>
                  <a:gd name="T69" fmla="*/ 274 h 697"/>
                  <a:gd name="T70" fmla="*/ 447 w 490"/>
                  <a:gd name="T71" fmla="*/ 294 h 697"/>
                  <a:gd name="T72" fmla="*/ 437 w 490"/>
                  <a:gd name="T73" fmla="*/ 314 h 697"/>
                  <a:gd name="T74" fmla="*/ 426 w 490"/>
                  <a:gd name="T75" fmla="*/ 334 h 697"/>
                  <a:gd name="T76" fmla="*/ 415 w 490"/>
                  <a:gd name="T77" fmla="*/ 353 h 697"/>
                  <a:gd name="T78" fmla="*/ 402 w 490"/>
                  <a:gd name="T79" fmla="*/ 373 h 697"/>
                  <a:gd name="T80" fmla="*/ 389 w 490"/>
                  <a:gd name="T81" fmla="*/ 392 h 697"/>
                  <a:gd name="T82" fmla="*/ 359 w 490"/>
                  <a:gd name="T83" fmla="*/ 430 h 697"/>
                  <a:gd name="T84" fmla="*/ 325 w 490"/>
                  <a:gd name="T85" fmla="*/ 467 h 697"/>
                  <a:gd name="T86" fmla="*/ 288 w 490"/>
                  <a:gd name="T87" fmla="*/ 504 h 697"/>
                  <a:gd name="T88" fmla="*/ 248 w 490"/>
                  <a:gd name="T89" fmla="*/ 539 h 697"/>
                  <a:gd name="T90" fmla="*/ 204 w 490"/>
                  <a:gd name="T91" fmla="*/ 573 h 697"/>
                  <a:gd name="T92" fmla="*/ 157 w 490"/>
                  <a:gd name="T93" fmla="*/ 606 h 697"/>
                  <a:gd name="T94" fmla="*/ 107 w 490"/>
                  <a:gd name="T95" fmla="*/ 637 h 697"/>
                  <a:gd name="T96" fmla="*/ 54 w 490"/>
                  <a:gd name="T97" fmla="*/ 668 h 697"/>
                  <a:gd name="T98" fmla="*/ 0 w 490"/>
                  <a:gd name="T99" fmla="*/ 697 h 697"/>
                  <a:gd name="T100" fmla="*/ 0 w 490"/>
                  <a:gd name="T101" fmla="*/ 593 h 69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490"/>
                  <a:gd name="T154" fmla="*/ 0 h 697"/>
                  <a:gd name="T155" fmla="*/ 490 w 490"/>
                  <a:gd name="T156" fmla="*/ 697 h 697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490" h="697">
                    <a:moveTo>
                      <a:pt x="0" y="593"/>
                    </a:moveTo>
                    <a:lnTo>
                      <a:pt x="0" y="593"/>
                    </a:lnTo>
                    <a:lnTo>
                      <a:pt x="54" y="563"/>
                    </a:lnTo>
                    <a:lnTo>
                      <a:pt x="107" y="533"/>
                    </a:lnTo>
                    <a:lnTo>
                      <a:pt x="157" y="502"/>
                    </a:lnTo>
                    <a:lnTo>
                      <a:pt x="204" y="469"/>
                    </a:lnTo>
                    <a:lnTo>
                      <a:pt x="248" y="435"/>
                    </a:lnTo>
                    <a:lnTo>
                      <a:pt x="288" y="399"/>
                    </a:lnTo>
                    <a:lnTo>
                      <a:pt x="325" y="363"/>
                    </a:lnTo>
                    <a:lnTo>
                      <a:pt x="359" y="326"/>
                    </a:lnTo>
                    <a:lnTo>
                      <a:pt x="389" y="288"/>
                    </a:lnTo>
                    <a:lnTo>
                      <a:pt x="402" y="268"/>
                    </a:lnTo>
                    <a:lnTo>
                      <a:pt x="415" y="249"/>
                    </a:lnTo>
                    <a:lnTo>
                      <a:pt x="426" y="230"/>
                    </a:lnTo>
                    <a:lnTo>
                      <a:pt x="437" y="210"/>
                    </a:lnTo>
                    <a:lnTo>
                      <a:pt x="447" y="190"/>
                    </a:lnTo>
                    <a:lnTo>
                      <a:pt x="456" y="168"/>
                    </a:lnTo>
                    <a:lnTo>
                      <a:pt x="465" y="148"/>
                    </a:lnTo>
                    <a:lnTo>
                      <a:pt x="470" y="127"/>
                    </a:lnTo>
                    <a:lnTo>
                      <a:pt x="477" y="107"/>
                    </a:lnTo>
                    <a:lnTo>
                      <a:pt x="482" y="86"/>
                    </a:lnTo>
                    <a:lnTo>
                      <a:pt x="486" y="64"/>
                    </a:lnTo>
                    <a:lnTo>
                      <a:pt x="487" y="43"/>
                    </a:lnTo>
                    <a:lnTo>
                      <a:pt x="490" y="22"/>
                    </a:lnTo>
                    <a:lnTo>
                      <a:pt x="490" y="0"/>
                    </a:lnTo>
                    <a:lnTo>
                      <a:pt x="490" y="104"/>
                    </a:lnTo>
                    <a:lnTo>
                      <a:pt x="490" y="126"/>
                    </a:lnTo>
                    <a:lnTo>
                      <a:pt x="487" y="148"/>
                    </a:lnTo>
                    <a:lnTo>
                      <a:pt x="486" y="170"/>
                    </a:lnTo>
                    <a:lnTo>
                      <a:pt x="482" y="190"/>
                    </a:lnTo>
                    <a:lnTo>
                      <a:pt x="477" y="211"/>
                    </a:lnTo>
                    <a:lnTo>
                      <a:pt x="470" y="232"/>
                    </a:lnTo>
                    <a:lnTo>
                      <a:pt x="465" y="252"/>
                    </a:lnTo>
                    <a:lnTo>
                      <a:pt x="456" y="274"/>
                    </a:lnTo>
                    <a:lnTo>
                      <a:pt x="447" y="294"/>
                    </a:lnTo>
                    <a:lnTo>
                      <a:pt x="437" y="314"/>
                    </a:lnTo>
                    <a:lnTo>
                      <a:pt x="426" y="334"/>
                    </a:lnTo>
                    <a:lnTo>
                      <a:pt x="415" y="353"/>
                    </a:lnTo>
                    <a:lnTo>
                      <a:pt x="402" y="373"/>
                    </a:lnTo>
                    <a:lnTo>
                      <a:pt x="389" y="392"/>
                    </a:lnTo>
                    <a:lnTo>
                      <a:pt x="359" y="430"/>
                    </a:lnTo>
                    <a:lnTo>
                      <a:pt x="325" y="467"/>
                    </a:lnTo>
                    <a:lnTo>
                      <a:pt x="288" y="504"/>
                    </a:lnTo>
                    <a:lnTo>
                      <a:pt x="248" y="539"/>
                    </a:lnTo>
                    <a:lnTo>
                      <a:pt x="204" y="573"/>
                    </a:lnTo>
                    <a:lnTo>
                      <a:pt x="157" y="606"/>
                    </a:lnTo>
                    <a:lnTo>
                      <a:pt x="107" y="637"/>
                    </a:lnTo>
                    <a:lnTo>
                      <a:pt x="54" y="668"/>
                    </a:lnTo>
                    <a:lnTo>
                      <a:pt x="0" y="697"/>
                    </a:lnTo>
                    <a:lnTo>
                      <a:pt x="0" y="593"/>
                    </a:lnTo>
                    <a:close/>
                  </a:path>
                </a:pathLst>
              </a:custGeom>
              <a:solidFill>
                <a:srgbClr val="9A6E00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0" name="Freeform 21"/>
              <p:cNvSpPr>
                <a:spLocks/>
              </p:cNvSpPr>
              <p:nvPr/>
            </p:nvSpPr>
            <p:spPr bwMode="auto">
              <a:xfrm>
                <a:off x="2880" y="2612"/>
                <a:ext cx="1185" cy="697"/>
              </a:xfrm>
              <a:custGeom>
                <a:avLst/>
                <a:gdLst>
                  <a:gd name="T0" fmla="*/ 0 w 1185"/>
                  <a:gd name="T1" fmla="*/ 104 h 697"/>
                  <a:gd name="T2" fmla="*/ 1185 w 1185"/>
                  <a:gd name="T3" fmla="*/ 697 h 697"/>
                  <a:gd name="T4" fmla="*/ 1185 w 1185"/>
                  <a:gd name="T5" fmla="*/ 593 h 697"/>
                  <a:gd name="T6" fmla="*/ 0 w 1185"/>
                  <a:gd name="T7" fmla="*/ 0 h 697"/>
                  <a:gd name="T8" fmla="*/ 0 w 1185"/>
                  <a:gd name="T9" fmla="*/ 104 h 6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5"/>
                  <a:gd name="T16" fmla="*/ 0 h 697"/>
                  <a:gd name="T17" fmla="*/ 1185 w 1185"/>
                  <a:gd name="T18" fmla="*/ 697 h 6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5" h="697">
                    <a:moveTo>
                      <a:pt x="0" y="104"/>
                    </a:moveTo>
                    <a:lnTo>
                      <a:pt x="1185" y="697"/>
                    </a:lnTo>
                    <a:lnTo>
                      <a:pt x="1185" y="593"/>
                    </a:lnTo>
                    <a:lnTo>
                      <a:pt x="0" y="0"/>
                    </a:ln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C08900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68" name="文本框 67"/>
          <p:cNvSpPr txBox="1"/>
          <p:nvPr/>
        </p:nvSpPr>
        <p:spPr>
          <a:xfrm>
            <a:off x="5546335" y="3346496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659057" y="3462641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319569" y="3651412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文本框 82"/>
          <p:cNvSpPr txBox="1"/>
          <p:nvPr/>
        </p:nvSpPr>
        <p:spPr>
          <a:xfrm flipH="1">
            <a:off x="3647621" y="4251651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789822" y="4190903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867125" y="510482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91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33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3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4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 p14:presetBounceEnd="33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7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8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779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金字塔堆积层次关系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775788" y="1591308"/>
            <a:ext cx="3323137" cy="1022167"/>
            <a:chOff x="775788" y="1184908"/>
            <a:chExt cx="3323137" cy="1022167"/>
          </a:xfrm>
        </p:grpSpPr>
        <p:sp>
          <p:nvSpPr>
            <p:cNvPr id="54" name="文本框 53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653198" y="3321789"/>
            <a:ext cx="2960688" cy="1022167"/>
            <a:chOff x="8653198" y="1184908"/>
            <a:chExt cx="2960688" cy="1022167"/>
          </a:xfrm>
        </p:grpSpPr>
        <p:sp>
          <p:nvSpPr>
            <p:cNvPr id="60" name="文本框 59"/>
            <p:cNvSpPr txBox="1"/>
            <p:nvPr/>
          </p:nvSpPr>
          <p:spPr>
            <a:xfrm>
              <a:off x="8978900" y="1184908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821668" y="3313374"/>
            <a:ext cx="2935945" cy="1022167"/>
            <a:chOff x="821668" y="2906974"/>
            <a:chExt cx="2935945" cy="1022167"/>
          </a:xfrm>
        </p:grpSpPr>
        <p:sp>
          <p:nvSpPr>
            <p:cNvPr id="66" name="文本框 65"/>
            <p:cNvSpPr txBox="1"/>
            <p:nvPr/>
          </p:nvSpPr>
          <p:spPr>
            <a:xfrm>
              <a:off x="1147304" y="2906974"/>
              <a:ext cx="2610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653198" y="5043855"/>
            <a:ext cx="2960688" cy="1022167"/>
            <a:chOff x="8653198" y="2906974"/>
            <a:chExt cx="2960688" cy="1022167"/>
          </a:xfrm>
        </p:grpSpPr>
        <p:sp>
          <p:nvSpPr>
            <p:cNvPr id="72" name="文本框 71"/>
            <p:cNvSpPr txBox="1"/>
            <p:nvPr/>
          </p:nvSpPr>
          <p:spPr>
            <a:xfrm>
              <a:off x="8978900" y="2906974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785985" y="5030936"/>
            <a:ext cx="3144666" cy="1022167"/>
            <a:chOff x="785985" y="4624536"/>
            <a:chExt cx="3144666" cy="1022167"/>
          </a:xfrm>
        </p:grpSpPr>
        <p:sp>
          <p:nvSpPr>
            <p:cNvPr id="78" name="文本框 77"/>
            <p:cNvSpPr txBox="1"/>
            <p:nvPr/>
          </p:nvSpPr>
          <p:spPr>
            <a:xfrm>
              <a:off x="1147304" y="4624536"/>
              <a:ext cx="2783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147304" y="5076419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1213979" y="5035143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213979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reeform 143"/>
            <p:cNvSpPr>
              <a:spLocks noEditPoints="1"/>
            </p:cNvSpPr>
            <p:nvPr/>
          </p:nvSpPr>
          <p:spPr bwMode="auto">
            <a:xfrm>
              <a:off x="785985" y="4690600"/>
              <a:ext cx="326099" cy="211678"/>
            </a:xfrm>
            <a:custGeom>
              <a:avLst/>
              <a:gdLst>
                <a:gd name="T0" fmla="*/ 47 w 48"/>
                <a:gd name="T1" fmla="*/ 17 h 31"/>
                <a:gd name="T2" fmla="*/ 24 w 48"/>
                <a:gd name="T3" fmla="*/ 31 h 31"/>
                <a:gd name="T4" fmla="*/ 0 w 48"/>
                <a:gd name="T5" fmla="*/ 17 h 31"/>
                <a:gd name="T6" fmla="*/ 0 w 48"/>
                <a:gd name="T7" fmla="*/ 15 h 31"/>
                <a:gd name="T8" fmla="*/ 0 w 48"/>
                <a:gd name="T9" fmla="*/ 14 h 31"/>
                <a:gd name="T10" fmla="*/ 24 w 48"/>
                <a:gd name="T11" fmla="*/ 0 h 31"/>
                <a:gd name="T12" fmla="*/ 47 w 48"/>
                <a:gd name="T13" fmla="*/ 14 h 31"/>
                <a:gd name="T14" fmla="*/ 48 w 48"/>
                <a:gd name="T15" fmla="*/ 15 h 31"/>
                <a:gd name="T16" fmla="*/ 47 w 48"/>
                <a:gd name="T17" fmla="*/ 17 h 31"/>
                <a:gd name="T18" fmla="*/ 34 w 48"/>
                <a:gd name="T19" fmla="*/ 6 h 31"/>
                <a:gd name="T20" fmla="*/ 36 w 48"/>
                <a:gd name="T21" fmla="*/ 12 h 31"/>
                <a:gd name="T22" fmla="*/ 24 w 48"/>
                <a:gd name="T23" fmla="*/ 24 h 31"/>
                <a:gd name="T24" fmla="*/ 12 w 48"/>
                <a:gd name="T25" fmla="*/ 12 h 31"/>
                <a:gd name="T26" fmla="*/ 13 w 48"/>
                <a:gd name="T27" fmla="*/ 6 h 31"/>
                <a:gd name="T28" fmla="*/ 3 w 48"/>
                <a:gd name="T29" fmla="*/ 15 h 31"/>
                <a:gd name="T30" fmla="*/ 24 w 48"/>
                <a:gd name="T31" fmla="*/ 27 h 31"/>
                <a:gd name="T32" fmla="*/ 44 w 48"/>
                <a:gd name="T33" fmla="*/ 15 h 31"/>
                <a:gd name="T34" fmla="*/ 34 w 48"/>
                <a:gd name="T35" fmla="*/ 6 h 31"/>
                <a:gd name="T36" fmla="*/ 24 w 48"/>
                <a:gd name="T37" fmla="*/ 4 h 31"/>
                <a:gd name="T38" fmla="*/ 15 w 48"/>
                <a:gd name="T39" fmla="*/ 12 h 31"/>
                <a:gd name="T40" fmla="*/ 17 w 48"/>
                <a:gd name="T41" fmla="*/ 13 h 31"/>
                <a:gd name="T42" fmla="*/ 18 w 48"/>
                <a:gd name="T43" fmla="*/ 12 h 31"/>
                <a:gd name="T44" fmla="*/ 24 w 48"/>
                <a:gd name="T45" fmla="*/ 6 h 31"/>
                <a:gd name="T46" fmla="*/ 25 w 48"/>
                <a:gd name="T47" fmla="*/ 5 h 31"/>
                <a:gd name="T48" fmla="*/ 24 w 48"/>
                <a:gd name="T49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31">
                  <a:moveTo>
                    <a:pt x="47" y="17"/>
                  </a:moveTo>
                  <a:cubicBezTo>
                    <a:pt x="42" y="25"/>
                    <a:pt x="33" y="31"/>
                    <a:pt x="24" y="31"/>
                  </a:cubicBezTo>
                  <a:cubicBezTo>
                    <a:pt x="14" y="31"/>
                    <a:pt x="5" y="25"/>
                    <a:pt x="0" y="17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5" y="5"/>
                    <a:pt x="14" y="0"/>
                    <a:pt x="24" y="0"/>
                  </a:cubicBezTo>
                  <a:cubicBezTo>
                    <a:pt x="33" y="0"/>
                    <a:pt x="42" y="5"/>
                    <a:pt x="47" y="14"/>
                  </a:cubicBezTo>
                  <a:cubicBezTo>
                    <a:pt x="47" y="14"/>
                    <a:pt x="48" y="15"/>
                    <a:pt x="48" y="15"/>
                  </a:cubicBezTo>
                  <a:cubicBezTo>
                    <a:pt x="48" y="16"/>
                    <a:pt x="47" y="17"/>
                    <a:pt x="47" y="17"/>
                  </a:cubicBezTo>
                  <a:close/>
                  <a:moveTo>
                    <a:pt x="34" y="6"/>
                  </a:moveTo>
                  <a:cubicBezTo>
                    <a:pt x="35" y="8"/>
                    <a:pt x="36" y="10"/>
                    <a:pt x="36" y="12"/>
                  </a:cubicBezTo>
                  <a:cubicBezTo>
                    <a:pt x="36" y="19"/>
                    <a:pt x="30" y="24"/>
                    <a:pt x="24" y="24"/>
                  </a:cubicBezTo>
                  <a:cubicBezTo>
                    <a:pt x="17" y="24"/>
                    <a:pt x="12" y="19"/>
                    <a:pt x="12" y="12"/>
                  </a:cubicBezTo>
                  <a:cubicBezTo>
                    <a:pt x="12" y="10"/>
                    <a:pt x="12" y="8"/>
                    <a:pt x="13" y="6"/>
                  </a:cubicBezTo>
                  <a:cubicBezTo>
                    <a:pt x="9" y="8"/>
                    <a:pt x="6" y="11"/>
                    <a:pt x="3" y="15"/>
                  </a:cubicBezTo>
                  <a:cubicBezTo>
                    <a:pt x="8" y="22"/>
                    <a:pt x="15" y="27"/>
                    <a:pt x="24" y="27"/>
                  </a:cubicBezTo>
                  <a:cubicBezTo>
                    <a:pt x="32" y="27"/>
                    <a:pt x="40" y="22"/>
                    <a:pt x="44" y="15"/>
                  </a:cubicBezTo>
                  <a:cubicBezTo>
                    <a:pt x="42" y="11"/>
                    <a:pt x="38" y="8"/>
                    <a:pt x="34" y="6"/>
                  </a:cubicBezTo>
                  <a:close/>
                  <a:moveTo>
                    <a:pt x="24" y="4"/>
                  </a:moveTo>
                  <a:cubicBezTo>
                    <a:pt x="19" y="4"/>
                    <a:pt x="15" y="7"/>
                    <a:pt x="15" y="12"/>
                  </a:cubicBezTo>
                  <a:cubicBezTo>
                    <a:pt x="15" y="13"/>
                    <a:pt x="16" y="13"/>
                    <a:pt x="17" y="13"/>
                  </a:cubicBezTo>
                  <a:cubicBezTo>
                    <a:pt x="17" y="13"/>
                    <a:pt x="18" y="13"/>
                    <a:pt x="18" y="12"/>
                  </a:cubicBezTo>
                  <a:cubicBezTo>
                    <a:pt x="18" y="9"/>
                    <a:pt x="21" y="6"/>
                    <a:pt x="24" y="6"/>
                  </a:cubicBezTo>
                  <a:cubicBezTo>
                    <a:pt x="24" y="6"/>
                    <a:pt x="25" y="6"/>
                    <a:pt x="25" y="5"/>
                  </a:cubicBezTo>
                  <a:cubicBezTo>
                    <a:pt x="25" y="4"/>
                    <a:pt x="24" y="4"/>
                    <a:pt x="24" y="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159250" y="1628959"/>
            <a:ext cx="4013200" cy="4437063"/>
            <a:chOff x="4159250" y="1309888"/>
            <a:chExt cx="4013200" cy="4437063"/>
          </a:xfrm>
        </p:grpSpPr>
        <p:sp>
          <p:nvSpPr>
            <p:cNvPr id="84" name="Freeform 35"/>
            <p:cNvSpPr>
              <a:spLocks/>
            </p:cNvSpPr>
            <p:nvPr/>
          </p:nvSpPr>
          <p:spPr bwMode="auto">
            <a:xfrm>
              <a:off x="6537325" y="3830838"/>
              <a:ext cx="1635125" cy="1916113"/>
            </a:xfrm>
            <a:custGeom>
              <a:avLst/>
              <a:gdLst>
                <a:gd name="T0" fmla="*/ 1272831 w 1873"/>
                <a:gd name="T1" fmla="*/ 0 h 2171"/>
                <a:gd name="T2" fmla="*/ 0 w 1873"/>
                <a:gd name="T3" fmla="*/ 1011453 h 2171"/>
                <a:gd name="T4" fmla="*/ 96903 w 1873"/>
                <a:gd name="T5" fmla="*/ 1916113 h 2171"/>
                <a:gd name="T6" fmla="*/ 1635125 w 1873"/>
                <a:gd name="T7" fmla="*/ 592221 h 2171"/>
                <a:gd name="T8" fmla="*/ 1272831 w 1873"/>
                <a:gd name="T9" fmla="*/ 0 h 2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3"/>
                <a:gd name="T16" fmla="*/ 0 h 2171"/>
                <a:gd name="T17" fmla="*/ 1873 w 1873"/>
                <a:gd name="T18" fmla="*/ 2171 h 21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3" h="2171">
                  <a:moveTo>
                    <a:pt x="1458" y="0"/>
                  </a:moveTo>
                  <a:lnTo>
                    <a:pt x="0" y="1146"/>
                  </a:lnTo>
                  <a:lnTo>
                    <a:pt x="111" y="2171"/>
                  </a:lnTo>
                  <a:lnTo>
                    <a:pt x="1873" y="671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rgbClr val="354445"/>
            </a:solidFill>
            <a:ln w="19050">
              <a:solidFill>
                <a:schemeClr val="bg1"/>
              </a:solidFill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Freeform 44"/>
            <p:cNvSpPr>
              <a:spLocks/>
            </p:cNvSpPr>
            <p:nvPr/>
          </p:nvSpPr>
          <p:spPr bwMode="auto">
            <a:xfrm>
              <a:off x="4159250" y="3924501"/>
              <a:ext cx="2495550" cy="1822450"/>
            </a:xfrm>
            <a:custGeom>
              <a:avLst/>
              <a:gdLst>
                <a:gd name="T0" fmla="*/ 334428 w 2858"/>
                <a:gd name="T1" fmla="*/ 0 h 2069"/>
                <a:gd name="T2" fmla="*/ 0 w 2858"/>
                <a:gd name="T3" fmla="*/ 539072 h 2069"/>
                <a:gd name="T4" fmla="*/ 2495550 w 2858"/>
                <a:gd name="T5" fmla="*/ 1822450 h 2069"/>
                <a:gd name="T6" fmla="*/ 2395134 w 2858"/>
                <a:gd name="T7" fmla="*/ 915189 h 2069"/>
                <a:gd name="T8" fmla="*/ 334428 w 2858"/>
                <a:gd name="T9" fmla="*/ 0 h 20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58"/>
                <a:gd name="T16" fmla="*/ 0 h 2069"/>
                <a:gd name="T17" fmla="*/ 2858 w 2858"/>
                <a:gd name="T18" fmla="*/ 2069 h 20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58" h="2069">
                  <a:moveTo>
                    <a:pt x="383" y="0"/>
                  </a:moveTo>
                  <a:lnTo>
                    <a:pt x="0" y="612"/>
                  </a:lnTo>
                  <a:lnTo>
                    <a:pt x="2858" y="2069"/>
                  </a:lnTo>
                  <a:lnTo>
                    <a:pt x="2743" y="1039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566260"/>
            </a:solidFill>
            <a:ln w="19050">
              <a:solidFill>
                <a:schemeClr val="bg1"/>
              </a:solidFill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Freeform 34"/>
            <p:cNvSpPr>
              <a:spLocks/>
            </p:cNvSpPr>
            <p:nvPr/>
          </p:nvSpPr>
          <p:spPr bwMode="auto">
            <a:xfrm>
              <a:off x="4476750" y="3386338"/>
              <a:ext cx="3341688" cy="1449388"/>
            </a:xfrm>
            <a:custGeom>
              <a:avLst/>
              <a:gdLst>
                <a:gd name="T0" fmla="*/ 0 w 3825"/>
                <a:gd name="T1" fmla="*/ 543957 h 1660"/>
                <a:gd name="T2" fmla="*/ 2061800 w 3825"/>
                <a:gd name="T3" fmla="*/ 1449388 h 1660"/>
                <a:gd name="T4" fmla="*/ 3341688 w 3825"/>
                <a:gd name="T5" fmla="*/ 455771 h 1660"/>
                <a:gd name="T6" fmla="*/ 1611873 w 3825"/>
                <a:gd name="T7" fmla="*/ 0 h 1660"/>
                <a:gd name="T8" fmla="*/ 0 w 3825"/>
                <a:gd name="T9" fmla="*/ 543957 h 1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25"/>
                <a:gd name="T16" fmla="*/ 0 h 1660"/>
                <a:gd name="T17" fmla="*/ 3825 w 3825"/>
                <a:gd name="T18" fmla="*/ 1660 h 16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25" h="1660">
                  <a:moveTo>
                    <a:pt x="0" y="623"/>
                  </a:moveTo>
                  <a:lnTo>
                    <a:pt x="2360" y="1660"/>
                  </a:lnTo>
                  <a:lnTo>
                    <a:pt x="3825" y="522"/>
                  </a:lnTo>
                  <a:lnTo>
                    <a:pt x="1845" y="0"/>
                  </a:lnTo>
                  <a:lnTo>
                    <a:pt x="0" y="623"/>
                  </a:lnTo>
                  <a:close/>
                </a:path>
              </a:pathLst>
            </a:custGeom>
            <a:solidFill>
              <a:srgbClr val="283434"/>
            </a:solidFill>
            <a:ln w="19050">
              <a:solidFill>
                <a:schemeClr val="bg1"/>
              </a:solidFill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31"/>
            <p:cNvSpPr>
              <a:spLocks/>
            </p:cNvSpPr>
            <p:nvPr/>
          </p:nvSpPr>
          <p:spPr bwMode="auto">
            <a:xfrm>
              <a:off x="5705475" y="1825826"/>
              <a:ext cx="820738" cy="236537"/>
            </a:xfrm>
            <a:custGeom>
              <a:avLst/>
              <a:gdLst>
                <a:gd name="T0" fmla="*/ 0 w 517"/>
                <a:gd name="T1" fmla="*/ 112712 h 149"/>
                <a:gd name="T2" fmla="*/ 503238 w 517"/>
                <a:gd name="T3" fmla="*/ 236537 h 149"/>
                <a:gd name="T4" fmla="*/ 820738 w 517"/>
                <a:gd name="T5" fmla="*/ 73025 h 149"/>
                <a:gd name="T6" fmla="*/ 379413 w 517"/>
                <a:gd name="T7" fmla="*/ 0 h 149"/>
                <a:gd name="T8" fmla="*/ 0 w 517"/>
                <a:gd name="T9" fmla="*/ 112712 h 1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7"/>
                <a:gd name="T16" fmla="*/ 0 h 149"/>
                <a:gd name="T17" fmla="*/ 517 w 517"/>
                <a:gd name="T18" fmla="*/ 149 h 1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7" h="149">
                  <a:moveTo>
                    <a:pt x="0" y="71"/>
                  </a:moveTo>
                  <a:lnTo>
                    <a:pt x="317" y="149"/>
                  </a:lnTo>
                  <a:lnTo>
                    <a:pt x="517" y="46"/>
                  </a:lnTo>
                  <a:lnTo>
                    <a:pt x="239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145D65"/>
            </a:solidFill>
            <a:ln w="19050"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5308600" y="2487813"/>
              <a:ext cx="1635125" cy="406400"/>
            </a:xfrm>
            <a:custGeom>
              <a:avLst/>
              <a:gdLst>
                <a:gd name="T0" fmla="*/ 3492 w 1873"/>
                <a:gd name="T1" fmla="*/ 119478 h 466"/>
                <a:gd name="T2" fmla="*/ 1064184 w 1873"/>
                <a:gd name="T3" fmla="*/ 406400 h 466"/>
                <a:gd name="T4" fmla="*/ 1635125 w 1873"/>
                <a:gd name="T5" fmla="*/ 99420 h 466"/>
                <a:gd name="T6" fmla="*/ 873871 w 1873"/>
                <a:gd name="T7" fmla="*/ 0 h 466"/>
                <a:gd name="T8" fmla="*/ 0 w 1873"/>
                <a:gd name="T9" fmla="*/ 93315 h 466"/>
                <a:gd name="T10" fmla="*/ 3492 w 1873"/>
                <a:gd name="T11" fmla="*/ 119478 h 4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73"/>
                <a:gd name="T19" fmla="*/ 0 h 466"/>
                <a:gd name="T20" fmla="*/ 1873 w 1873"/>
                <a:gd name="T21" fmla="*/ 466 h 4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73" h="466">
                  <a:moveTo>
                    <a:pt x="4" y="137"/>
                  </a:moveTo>
                  <a:lnTo>
                    <a:pt x="1219" y="466"/>
                  </a:lnTo>
                  <a:lnTo>
                    <a:pt x="1873" y="114"/>
                  </a:lnTo>
                  <a:lnTo>
                    <a:pt x="1001" y="0"/>
                  </a:lnTo>
                  <a:lnTo>
                    <a:pt x="0" y="107"/>
                  </a:lnTo>
                  <a:lnTo>
                    <a:pt x="4" y="137"/>
                  </a:lnTo>
                  <a:close/>
                </a:path>
              </a:pathLst>
            </a:custGeom>
            <a:solidFill>
              <a:srgbClr val="6C6B65"/>
            </a:solidFill>
            <a:ln w="19050"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Freeform 33"/>
            <p:cNvSpPr>
              <a:spLocks/>
            </p:cNvSpPr>
            <p:nvPr/>
          </p:nvSpPr>
          <p:spPr bwMode="auto">
            <a:xfrm>
              <a:off x="4911725" y="2894213"/>
              <a:ext cx="2487613" cy="936625"/>
            </a:xfrm>
            <a:custGeom>
              <a:avLst/>
              <a:gdLst>
                <a:gd name="T0" fmla="*/ 0 w 1567"/>
                <a:gd name="T1" fmla="*/ 360363 h 590"/>
                <a:gd name="T2" fmla="*/ 1519238 w 1567"/>
                <a:gd name="T3" fmla="*/ 936625 h 590"/>
                <a:gd name="T4" fmla="*/ 2487613 w 1567"/>
                <a:gd name="T5" fmla="*/ 368300 h 590"/>
                <a:gd name="T6" fmla="*/ 1144588 w 1567"/>
                <a:gd name="T7" fmla="*/ 0 h 590"/>
                <a:gd name="T8" fmla="*/ 0 w 1567"/>
                <a:gd name="T9" fmla="*/ 360363 h 5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67"/>
                <a:gd name="T16" fmla="*/ 0 h 590"/>
                <a:gd name="T17" fmla="*/ 1567 w 1567"/>
                <a:gd name="T18" fmla="*/ 590 h 5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67" h="590">
                  <a:moveTo>
                    <a:pt x="0" y="227"/>
                  </a:moveTo>
                  <a:lnTo>
                    <a:pt x="957" y="590"/>
                  </a:lnTo>
                  <a:lnTo>
                    <a:pt x="1567" y="232"/>
                  </a:lnTo>
                  <a:lnTo>
                    <a:pt x="721" y="0"/>
                  </a:lnTo>
                  <a:lnTo>
                    <a:pt x="0" y="227"/>
                  </a:lnTo>
                  <a:close/>
                </a:path>
              </a:pathLst>
            </a:custGeom>
            <a:solidFill>
              <a:srgbClr val="802D03"/>
            </a:solidFill>
            <a:ln w="19050"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Freeform 36"/>
            <p:cNvSpPr>
              <a:spLocks/>
            </p:cNvSpPr>
            <p:nvPr/>
          </p:nvSpPr>
          <p:spPr bwMode="auto">
            <a:xfrm>
              <a:off x="6432550" y="3251401"/>
              <a:ext cx="1292225" cy="1392237"/>
            </a:xfrm>
            <a:custGeom>
              <a:avLst/>
              <a:gdLst>
                <a:gd name="T0" fmla="*/ 952809 w 1481"/>
                <a:gd name="T1" fmla="*/ 0 h 1594"/>
                <a:gd name="T2" fmla="*/ 0 w 1481"/>
                <a:gd name="T3" fmla="*/ 536282 h 1594"/>
                <a:gd name="T4" fmla="*/ 96851 w 1481"/>
                <a:gd name="T5" fmla="*/ 1392237 h 1594"/>
                <a:gd name="T6" fmla="*/ 1292225 w 1481"/>
                <a:gd name="T7" fmla="*/ 526674 h 1594"/>
                <a:gd name="T8" fmla="*/ 952809 w 1481"/>
                <a:gd name="T9" fmla="*/ 0 h 15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1"/>
                <a:gd name="T16" fmla="*/ 0 h 1594"/>
                <a:gd name="T17" fmla="*/ 1481 w 1481"/>
                <a:gd name="T18" fmla="*/ 1594 h 15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1" h="1594">
                  <a:moveTo>
                    <a:pt x="1092" y="0"/>
                  </a:moveTo>
                  <a:lnTo>
                    <a:pt x="0" y="614"/>
                  </a:lnTo>
                  <a:lnTo>
                    <a:pt x="111" y="1594"/>
                  </a:lnTo>
                  <a:lnTo>
                    <a:pt x="1481" y="603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AA600D"/>
            </a:solidFill>
            <a:ln w="19050"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Freeform 37"/>
            <p:cNvSpPr>
              <a:spLocks/>
            </p:cNvSpPr>
            <p:nvPr/>
          </p:nvSpPr>
          <p:spPr bwMode="auto">
            <a:xfrm>
              <a:off x="6299200" y="2576713"/>
              <a:ext cx="976313" cy="1027113"/>
            </a:xfrm>
            <a:custGeom>
              <a:avLst/>
              <a:gdLst>
                <a:gd name="T0" fmla="*/ 641852 w 1118"/>
                <a:gd name="T1" fmla="*/ 0 h 1221"/>
                <a:gd name="T2" fmla="*/ 0 w 1118"/>
                <a:gd name="T3" fmla="*/ 286010 h 1221"/>
                <a:gd name="T4" fmla="*/ 82960 w 1118"/>
                <a:gd name="T5" fmla="*/ 1027113 h 1221"/>
                <a:gd name="T6" fmla="*/ 976313 w 1118"/>
                <a:gd name="T7" fmla="*/ 522389 h 1221"/>
                <a:gd name="T8" fmla="*/ 641852 w 1118"/>
                <a:gd name="T9" fmla="*/ 0 h 1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8"/>
                <a:gd name="T16" fmla="*/ 0 h 1221"/>
                <a:gd name="T17" fmla="*/ 1118 w 1118"/>
                <a:gd name="T18" fmla="*/ 1221 h 12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8" h="1221">
                  <a:moveTo>
                    <a:pt x="735" y="0"/>
                  </a:moveTo>
                  <a:lnTo>
                    <a:pt x="0" y="340"/>
                  </a:lnTo>
                  <a:lnTo>
                    <a:pt x="95" y="1221"/>
                  </a:lnTo>
                  <a:lnTo>
                    <a:pt x="1118" y="621"/>
                  </a:lnTo>
                  <a:lnTo>
                    <a:pt x="735" y="0"/>
                  </a:lnTo>
                  <a:close/>
                </a:path>
              </a:pathLst>
            </a:custGeom>
            <a:solidFill>
              <a:srgbClr val="96938B"/>
            </a:solidFill>
            <a:ln w="19050">
              <a:solidFill>
                <a:schemeClr val="bg1"/>
              </a:solidFill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Freeform 38"/>
            <p:cNvSpPr>
              <a:spLocks/>
            </p:cNvSpPr>
            <p:nvPr/>
          </p:nvSpPr>
          <p:spPr bwMode="auto">
            <a:xfrm>
              <a:off x="6110288" y="1309888"/>
              <a:ext cx="268287" cy="527050"/>
            </a:xfrm>
            <a:custGeom>
              <a:avLst/>
              <a:gdLst>
                <a:gd name="T0" fmla="*/ 0 w 307"/>
                <a:gd name="T1" fmla="*/ 0 h 603"/>
                <a:gd name="T2" fmla="*/ 57677 w 307"/>
                <a:gd name="T3" fmla="*/ 527050 h 603"/>
                <a:gd name="T4" fmla="*/ 268287 w 307"/>
                <a:gd name="T5" fmla="*/ 434401 h 603"/>
                <a:gd name="T6" fmla="*/ 0 w 307"/>
                <a:gd name="T7" fmla="*/ 0 h 6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7"/>
                <a:gd name="T13" fmla="*/ 0 h 603"/>
                <a:gd name="T14" fmla="*/ 307 w 307"/>
                <a:gd name="T15" fmla="*/ 603 h 6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7" h="603">
                  <a:moveTo>
                    <a:pt x="0" y="0"/>
                  </a:moveTo>
                  <a:lnTo>
                    <a:pt x="66" y="603"/>
                  </a:lnTo>
                  <a:lnTo>
                    <a:pt x="307" y="4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000"/>
            </a:solidFill>
            <a:ln w="19050">
              <a:solidFill>
                <a:schemeClr val="bg1"/>
              </a:solidFill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Freeform 39"/>
            <p:cNvSpPr>
              <a:spLocks/>
            </p:cNvSpPr>
            <p:nvPr/>
          </p:nvSpPr>
          <p:spPr bwMode="auto">
            <a:xfrm>
              <a:off x="6210300" y="1903613"/>
              <a:ext cx="642938" cy="792163"/>
            </a:xfrm>
            <a:custGeom>
              <a:avLst/>
              <a:gdLst>
                <a:gd name="T0" fmla="*/ 316671 w 737"/>
                <a:gd name="T1" fmla="*/ 0 h 907"/>
                <a:gd name="T2" fmla="*/ 0 w 737"/>
                <a:gd name="T3" fmla="*/ 127515 h 907"/>
                <a:gd name="T4" fmla="*/ 71534 w 737"/>
                <a:gd name="T5" fmla="*/ 792163 h 907"/>
                <a:gd name="T6" fmla="*/ 642938 w 737"/>
                <a:gd name="T7" fmla="*/ 527526 h 907"/>
                <a:gd name="T8" fmla="*/ 316671 w 737"/>
                <a:gd name="T9" fmla="*/ 0 h 9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7"/>
                <a:gd name="T16" fmla="*/ 0 h 907"/>
                <a:gd name="T17" fmla="*/ 737 w 737"/>
                <a:gd name="T18" fmla="*/ 907 h 9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7" h="907">
                  <a:moveTo>
                    <a:pt x="363" y="0"/>
                  </a:moveTo>
                  <a:lnTo>
                    <a:pt x="0" y="146"/>
                  </a:lnTo>
                  <a:lnTo>
                    <a:pt x="82" y="907"/>
                  </a:lnTo>
                  <a:lnTo>
                    <a:pt x="737" y="604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2099A7"/>
            </a:solidFill>
            <a:ln w="19050">
              <a:solidFill>
                <a:schemeClr val="bg1"/>
              </a:solidFill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Freeform 40"/>
            <p:cNvSpPr>
              <a:spLocks/>
            </p:cNvSpPr>
            <p:nvPr/>
          </p:nvSpPr>
          <p:spPr bwMode="auto">
            <a:xfrm>
              <a:off x="5835650" y="1309888"/>
              <a:ext cx="344488" cy="533400"/>
            </a:xfrm>
            <a:custGeom>
              <a:avLst/>
              <a:gdLst>
                <a:gd name="T0" fmla="*/ 284312 w 395"/>
                <a:gd name="T1" fmla="*/ 0 h 610"/>
                <a:gd name="T2" fmla="*/ 0 w 395"/>
                <a:gd name="T3" fmla="*/ 463446 h 610"/>
                <a:gd name="T4" fmla="*/ 344488 w 395"/>
                <a:gd name="T5" fmla="*/ 533400 h 610"/>
                <a:gd name="T6" fmla="*/ 284312 w 395"/>
                <a:gd name="T7" fmla="*/ 0 h 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5"/>
                <a:gd name="T13" fmla="*/ 0 h 610"/>
                <a:gd name="T14" fmla="*/ 395 w 395"/>
                <a:gd name="T15" fmla="*/ 610 h 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5" h="610">
                  <a:moveTo>
                    <a:pt x="326" y="0"/>
                  </a:moveTo>
                  <a:lnTo>
                    <a:pt x="0" y="530"/>
                  </a:lnTo>
                  <a:lnTo>
                    <a:pt x="395" y="61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CFCF00"/>
            </a:solidFill>
            <a:ln w="19050"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Freeform 41"/>
            <p:cNvSpPr>
              <a:spLocks/>
            </p:cNvSpPr>
            <p:nvPr/>
          </p:nvSpPr>
          <p:spPr bwMode="auto">
            <a:xfrm>
              <a:off x="5387975" y="1936951"/>
              <a:ext cx="901700" cy="760412"/>
            </a:xfrm>
            <a:custGeom>
              <a:avLst/>
              <a:gdLst>
                <a:gd name="T0" fmla="*/ 323844 w 1033"/>
                <a:gd name="T1" fmla="*/ 0 h 870"/>
                <a:gd name="T2" fmla="*/ 0 w 1033"/>
                <a:gd name="T3" fmla="*/ 525296 h 870"/>
                <a:gd name="T4" fmla="*/ 901700 w 1033"/>
                <a:gd name="T5" fmla="*/ 760412 h 870"/>
                <a:gd name="T6" fmla="*/ 829250 w 1033"/>
                <a:gd name="T7" fmla="*/ 99640 h 870"/>
                <a:gd name="T8" fmla="*/ 323844 w 1033"/>
                <a:gd name="T9" fmla="*/ 0 h 8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3"/>
                <a:gd name="T16" fmla="*/ 0 h 870"/>
                <a:gd name="T17" fmla="*/ 1033 w 1033"/>
                <a:gd name="T18" fmla="*/ 870 h 8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3" h="870">
                  <a:moveTo>
                    <a:pt x="371" y="0"/>
                  </a:moveTo>
                  <a:lnTo>
                    <a:pt x="0" y="601"/>
                  </a:lnTo>
                  <a:lnTo>
                    <a:pt x="1033" y="870"/>
                  </a:lnTo>
                  <a:lnTo>
                    <a:pt x="950" y="11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07C1D6"/>
            </a:solidFill>
            <a:ln w="19050">
              <a:solidFill>
                <a:schemeClr val="bg1"/>
              </a:solidFill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Freeform 42"/>
            <p:cNvSpPr>
              <a:spLocks/>
            </p:cNvSpPr>
            <p:nvPr/>
          </p:nvSpPr>
          <p:spPr bwMode="auto">
            <a:xfrm>
              <a:off x="4991100" y="2576713"/>
              <a:ext cx="1400175" cy="1031875"/>
            </a:xfrm>
            <a:custGeom>
              <a:avLst/>
              <a:gdLst>
                <a:gd name="T0" fmla="*/ 325805 w 1603"/>
                <a:gd name="T1" fmla="*/ 0 h 1205"/>
                <a:gd name="T2" fmla="*/ 0 w 1603"/>
                <a:gd name="T3" fmla="*/ 521504 h 1205"/>
                <a:gd name="T4" fmla="*/ 1400175 w 1603"/>
                <a:gd name="T5" fmla="*/ 1031875 h 1205"/>
                <a:gd name="T6" fmla="*/ 1318069 w 1603"/>
                <a:gd name="T7" fmla="*/ 276594 h 1205"/>
                <a:gd name="T8" fmla="*/ 325805 w 1603"/>
                <a:gd name="T9" fmla="*/ 0 h 1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3"/>
                <a:gd name="T16" fmla="*/ 0 h 1205"/>
                <a:gd name="T17" fmla="*/ 1603 w 1603"/>
                <a:gd name="T18" fmla="*/ 1205 h 12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3" h="1205">
                  <a:moveTo>
                    <a:pt x="373" y="0"/>
                  </a:moveTo>
                  <a:lnTo>
                    <a:pt x="0" y="609"/>
                  </a:lnTo>
                  <a:lnTo>
                    <a:pt x="1603" y="1205"/>
                  </a:lnTo>
                  <a:lnTo>
                    <a:pt x="1509" y="323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D7D3C8"/>
            </a:solidFill>
            <a:ln w="19050">
              <a:solidFill>
                <a:schemeClr val="bg1"/>
              </a:solidFill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Freeform 43"/>
            <p:cNvSpPr>
              <a:spLocks/>
            </p:cNvSpPr>
            <p:nvPr/>
          </p:nvSpPr>
          <p:spPr bwMode="auto">
            <a:xfrm>
              <a:off x="4589463" y="3251401"/>
              <a:ext cx="1947862" cy="1385887"/>
            </a:xfrm>
            <a:custGeom>
              <a:avLst/>
              <a:gdLst>
                <a:gd name="T0" fmla="*/ 328429 w 2230"/>
                <a:gd name="T1" fmla="*/ 0 h 1620"/>
                <a:gd name="T2" fmla="*/ 0 w 2230"/>
                <a:gd name="T3" fmla="*/ 529546 h 1620"/>
                <a:gd name="T4" fmla="*/ 1947862 w 2230"/>
                <a:gd name="T5" fmla="*/ 1385887 h 1620"/>
                <a:gd name="T6" fmla="*/ 1855273 w 2230"/>
                <a:gd name="T7" fmla="*/ 543233 h 1620"/>
                <a:gd name="T8" fmla="*/ 328429 w 2230"/>
                <a:gd name="T9" fmla="*/ 0 h 16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30"/>
                <a:gd name="T16" fmla="*/ 0 h 1620"/>
                <a:gd name="T17" fmla="*/ 2230 w 2230"/>
                <a:gd name="T18" fmla="*/ 1620 h 16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30" h="1620">
                  <a:moveTo>
                    <a:pt x="376" y="0"/>
                  </a:moveTo>
                  <a:lnTo>
                    <a:pt x="0" y="619"/>
                  </a:lnTo>
                  <a:lnTo>
                    <a:pt x="2230" y="1620"/>
                  </a:lnTo>
                  <a:lnTo>
                    <a:pt x="2124" y="635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rgbClr val="F5A601"/>
            </a:solidFill>
            <a:ln w="19050">
              <a:solidFill>
                <a:schemeClr val="bg1"/>
              </a:solidFill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5587057" y="3092065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5756551" y="234989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382185" y="3930192"/>
            <a:ext cx="43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文本框 96"/>
          <p:cNvSpPr txBox="1"/>
          <p:nvPr/>
        </p:nvSpPr>
        <p:spPr>
          <a:xfrm flipH="1">
            <a:off x="5133761" y="4733247"/>
            <a:ext cx="349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921907" y="176386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70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33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3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4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立体箭头四项递进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B.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D.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749952" y="1835071"/>
            <a:ext cx="5377353" cy="3891071"/>
            <a:chOff x="3565026" y="1595337"/>
            <a:chExt cx="5068146" cy="3667328"/>
          </a:xfrm>
        </p:grpSpPr>
        <p:sp>
          <p:nvSpPr>
            <p:cNvPr id="50" name="Freeform 25"/>
            <p:cNvSpPr>
              <a:spLocks/>
            </p:cNvSpPr>
            <p:nvPr/>
          </p:nvSpPr>
          <p:spPr bwMode="auto">
            <a:xfrm>
              <a:off x="3565026" y="1980665"/>
              <a:ext cx="1287181" cy="2936962"/>
            </a:xfrm>
            <a:custGeom>
              <a:avLst/>
              <a:gdLst>
                <a:gd name="T0" fmla="*/ 1246 w 1246"/>
                <a:gd name="T1" fmla="*/ 1390 h 2843"/>
                <a:gd name="T2" fmla="*/ 212 w 1246"/>
                <a:gd name="T3" fmla="*/ 0 h 2843"/>
                <a:gd name="T4" fmla="*/ 26 w 1246"/>
                <a:gd name="T5" fmla="*/ 33 h 2843"/>
                <a:gd name="T6" fmla="*/ 26 w 1246"/>
                <a:gd name="T7" fmla="*/ 354 h 2843"/>
                <a:gd name="T8" fmla="*/ 758 w 1246"/>
                <a:gd name="T9" fmla="*/ 1396 h 2843"/>
                <a:gd name="T10" fmla="*/ 7 w 1246"/>
                <a:gd name="T11" fmla="*/ 2476 h 2843"/>
                <a:gd name="T12" fmla="*/ 7 w 1246"/>
                <a:gd name="T13" fmla="*/ 2489 h 2843"/>
                <a:gd name="T14" fmla="*/ 0 w 1246"/>
                <a:gd name="T15" fmla="*/ 2817 h 2843"/>
                <a:gd name="T16" fmla="*/ 180 w 1246"/>
                <a:gd name="T17" fmla="*/ 2843 h 2843"/>
                <a:gd name="T18" fmla="*/ 1246 w 1246"/>
                <a:gd name="T19" fmla="*/ 1390 h 2843"/>
                <a:gd name="T20" fmla="*/ 1246 w 1246"/>
                <a:gd name="T21" fmla="*/ 1390 h 2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6" h="2843">
                  <a:moveTo>
                    <a:pt x="1246" y="1390"/>
                  </a:moveTo>
                  <a:lnTo>
                    <a:pt x="212" y="0"/>
                  </a:lnTo>
                  <a:lnTo>
                    <a:pt x="26" y="33"/>
                  </a:lnTo>
                  <a:lnTo>
                    <a:pt x="26" y="354"/>
                  </a:lnTo>
                  <a:lnTo>
                    <a:pt x="758" y="1396"/>
                  </a:lnTo>
                  <a:lnTo>
                    <a:pt x="7" y="2476"/>
                  </a:lnTo>
                  <a:lnTo>
                    <a:pt x="7" y="2489"/>
                  </a:lnTo>
                  <a:lnTo>
                    <a:pt x="0" y="2817"/>
                  </a:lnTo>
                  <a:lnTo>
                    <a:pt x="180" y="2843"/>
                  </a:lnTo>
                  <a:lnTo>
                    <a:pt x="1246" y="1390"/>
                  </a:lnTo>
                  <a:lnTo>
                    <a:pt x="1246" y="13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6"/>
            <p:cNvSpPr>
              <a:spLocks/>
            </p:cNvSpPr>
            <p:nvPr/>
          </p:nvSpPr>
          <p:spPr bwMode="auto">
            <a:xfrm>
              <a:off x="3585687" y="2001326"/>
              <a:ext cx="1239661" cy="2896673"/>
            </a:xfrm>
            <a:custGeom>
              <a:avLst/>
              <a:gdLst>
                <a:gd name="T0" fmla="*/ 0 w 1200"/>
                <a:gd name="T1" fmla="*/ 2778 h 2804"/>
                <a:gd name="T2" fmla="*/ 6 w 1200"/>
                <a:gd name="T3" fmla="*/ 2463 h 2804"/>
                <a:gd name="T4" fmla="*/ 757 w 1200"/>
                <a:gd name="T5" fmla="*/ 1376 h 2804"/>
                <a:gd name="T6" fmla="*/ 25 w 1200"/>
                <a:gd name="T7" fmla="*/ 328 h 2804"/>
                <a:gd name="T8" fmla="*/ 32 w 1200"/>
                <a:gd name="T9" fmla="*/ 32 h 2804"/>
                <a:gd name="T10" fmla="*/ 186 w 1200"/>
                <a:gd name="T11" fmla="*/ 0 h 2804"/>
                <a:gd name="T12" fmla="*/ 1200 w 1200"/>
                <a:gd name="T13" fmla="*/ 1370 h 2804"/>
                <a:gd name="T14" fmla="*/ 147 w 1200"/>
                <a:gd name="T15" fmla="*/ 2804 h 2804"/>
                <a:gd name="T16" fmla="*/ 0 w 1200"/>
                <a:gd name="T17" fmla="*/ 2778 h 2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0" h="2804">
                  <a:moveTo>
                    <a:pt x="0" y="2778"/>
                  </a:moveTo>
                  <a:lnTo>
                    <a:pt x="6" y="2463"/>
                  </a:lnTo>
                  <a:lnTo>
                    <a:pt x="757" y="1376"/>
                  </a:lnTo>
                  <a:lnTo>
                    <a:pt x="25" y="328"/>
                  </a:lnTo>
                  <a:lnTo>
                    <a:pt x="32" y="32"/>
                  </a:lnTo>
                  <a:lnTo>
                    <a:pt x="186" y="0"/>
                  </a:lnTo>
                  <a:lnTo>
                    <a:pt x="1200" y="1370"/>
                  </a:lnTo>
                  <a:lnTo>
                    <a:pt x="147" y="2804"/>
                  </a:lnTo>
                  <a:lnTo>
                    <a:pt x="0" y="2778"/>
                  </a:lnTo>
                  <a:close/>
                </a:path>
              </a:pathLst>
            </a:custGeom>
            <a:solidFill>
              <a:srgbClr val="F8AD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7"/>
            <p:cNvSpPr>
              <a:spLocks/>
            </p:cNvSpPr>
            <p:nvPr/>
          </p:nvSpPr>
          <p:spPr bwMode="auto">
            <a:xfrm>
              <a:off x="3784033" y="1980665"/>
              <a:ext cx="2627048" cy="1468997"/>
            </a:xfrm>
            <a:custGeom>
              <a:avLst/>
              <a:gdLst>
                <a:gd name="T0" fmla="*/ 1034 w 2543"/>
                <a:gd name="T1" fmla="*/ 1390 h 1422"/>
                <a:gd name="T2" fmla="*/ 0 w 2543"/>
                <a:gd name="T3" fmla="*/ 0 h 1422"/>
                <a:gd name="T4" fmla="*/ 1593 w 2543"/>
                <a:gd name="T5" fmla="*/ 328 h 1422"/>
                <a:gd name="T6" fmla="*/ 2543 w 2543"/>
                <a:gd name="T7" fmla="*/ 1422 h 1422"/>
                <a:gd name="T8" fmla="*/ 1034 w 2543"/>
                <a:gd name="T9" fmla="*/ 1390 h 1422"/>
                <a:gd name="T10" fmla="*/ 1034 w 2543"/>
                <a:gd name="T11" fmla="*/ 1390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3" h="1422">
                  <a:moveTo>
                    <a:pt x="1034" y="1390"/>
                  </a:moveTo>
                  <a:lnTo>
                    <a:pt x="0" y="0"/>
                  </a:lnTo>
                  <a:lnTo>
                    <a:pt x="1593" y="328"/>
                  </a:lnTo>
                  <a:lnTo>
                    <a:pt x="2543" y="1422"/>
                  </a:lnTo>
                  <a:lnTo>
                    <a:pt x="1034" y="1390"/>
                  </a:lnTo>
                  <a:lnTo>
                    <a:pt x="1034" y="1390"/>
                  </a:lnTo>
                  <a:close/>
                </a:path>
              </a:pathLst>
            </a:custGeom>
            <a:solidFill>
              <a:srgbClr val="E47A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28"/>
            <p:cNvSpPr>
              <a:spLocks/>
            </p:cNvSpPr>
            <p:nvPr/>
          </p:nvSpPr>
          <p:spPr bwMode="auto">
            <a:xfrm>
              <a:off x="3750975" y="3416605"/>
              <a:ext cx="2660105" cy="1501022"/>
            </a:xfrm>
            <a:custGeom>
              <a:avLst/>
              <a:gdLst>
                <a:gd name="T0" fmla="*/ 1066 w 2575"/>
                <a:gd name="T1" fmla="*/ 0 h 1453"/>
                <a:gd name="T2" fmla="*/ 2575 w 2575"/>
                <a:gd name="T3" fmla="*/ 32 h 1453"/>
                <a:gd name="T4" fmla="*/ 1972 w 2575"/>
                <a:gd name="T5" fmla="*/ 746 h 1453"/>
                <a:gd name="T6" fmla="*/ 1612 w 2575"/>
                <a:gd name="T7" fmla="*/ 1164 h 1453"/>
                <a:gd name="T8" fmla="*/ 0 w 2575"/>
                <a:gd name="T9" fmla="*/ 1453 h 1453"/>
                <a:gd name="T10" fmla="*/ 1066 w 2575"/>
                <a:gd name="T11" fmla="*/ 0 h 1453"/>
                <a:gd name="T12" fmla="*/ 1066 w 2575"/>
                <a:gd name="T13" fmla="*/ 0 h 1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5" h="1453">
                  <a:moveTo>
                    <a:pt x="1066" y="0"/>
                  </a:moveTo>
                  <a:lnTo>
                    <a:pt x="2575" y="32"/>
                  </a:lnTo>
                  <a:lnTo>
                    <a:pt x="1972" y="746"/>
                  </a:lnTo>
                  <a:lnTo>
                    <a:pt x="1612" y="1164"/>
                  </a:lnTo>
                  <a:lnTo>
                    <a:pt x="0" y="1453"/>
                  </a:lnTo>
                  <a:lnTo>
                    <a:pt x="1066" y="0"/>
                  </a:lnTo>
                  <a:lnTo>
                    <a:pt x="1066" y="0"/>
                  </a:lnTo>
                  <a:close/>
                </a:path>
              </a:pathLst>
            </a:custGeom>
            <a:solidFill>
              <a:srgbClr val="A851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9"/>
            <p:cNvSpPr>
              <a:spLocks/>
            </p:cNvSpPr>
            <p:nvPr/>
          </p:nvSpPr>
          <p:spPr bwMode="auto">
            <a:xfrm>
              <a:off x="4122874" y="1868062"/>
              <a:ext cx="1479328" cy="3148737"/>
            </a:xfrm>
            <a:custGeom>
              <a:avLst/>
              <a:gdLst>
                <a:gd name="T0" fmla="*/ 1432 w 1432"/>
                <a:gd name="T1" fmla="*/ 1492 h 3048"/>
                <a:gd name="T2" fmla="*/ 231 w 1432"/>
                <a:gd name="T3" fmla="*/ 0 h 3048"/>
                <a:gd name="T4" fmla="*/ 19 w 1432"/>
                <a:gd name="T5" fmla="*/ 39 h 3048"/>
                <a:gd name="T6" fmla="*/ 19 w 1432"/>
                <a:gd name="T7" fmla="*/ 379 h 3048"/>
                <a:gd name="T8" fmla="*/ 854 w 1432"/>
                <a:gd name="T9" fmla="*/ 1486 h 3048"/>
                <a:gd name="T10" fmla="*/ 860 w 1432"/>
                <a:gd name="T11" fmla="*/ 1499 h 3048"/>
                <a:gd name="T12" fmla="*/ 334 w 1432"/>
                <a:gd name="T13" fmla="*/ 2206 h 3048"/>
                <a:gd name="T14" fmla="*/ 334 w 1432"/>
                <a:gd name="T15" fmla="*/ 2206 h 3048"/>
                <a:gd name="T16" fmla="*/ 51 w 1432"/>
                <a:gd name="T17" fmla="*/ 2585 h 3048"/>
                <a:gd name="T18" fmla="*/ 0 w 1432"/>
                <a:gd name="T19" fmla="*/ 3016 h 3048"/>
                <a:gd name="T20" fmla="*/ 199 w 1432"/>
                <a:gd name="T21" fmla="*/ 3048 h 3048"/>
                <a:gd name="T22" fmla="*/ 1432 w 1432"/>
                <a:gd name="T23" fmla="*/ 1492 h 3048"/>
                <a:gd name="T24" fmla="*/ 1432 w 1432"/>
                <a:gd name="T25" fmla="*/ 1492 h 3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2" h="3048">
                  <a:moveTo>
                    <a:pt x="1432" y="1492"/>
                  </a:moveTo>
                  <a:lnTo>
                    <a:pt x="231" y="0"/>
                  </a:lnTo>
                  <a:lnTo>
                    <a:pt x="19" y="39"/>
                  </a:lnTo>
                  <a:lnTo>
                    <a:pt x="19" y="379"/>
                  </a:lnTo>
                  <a:lnTo>
                    <a:pt x="854" y="1486"/>
                  </a:lnTo>
                  <a:lnTo>
                    <a:pt x="860" y="1499"/>
                  </a:lnTo>
                  <a:lnTo>
                    <a:pt x="334" y="2206"/>
                  </a:lnTo>
                  <a:lnTo>
                    <a:pt x="334" y="2206"/>
                  </a:lnTo>
                  <a:lnTo>
                    <a:pt x="51" y="2585"/>
                  </a:lnTo>
                  <a:lnTo>
                    <a:pt x="0" y="3016"/>
                  </a:lnTo>
                  <a:lnTo>
                    <a:pt x="199" y="3048"/>
                  </a:lnTo>
                  <a:lnTo>
                    <a:pt x="1432" y="1492"/>
                  </a:lnTo>
                  <a:lnTo>
                    <a:pt x="1432" y="14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30"/>
            <p:cNvSpPr>
              <a:spLocks/>
            </p:cNvSpPr>
            <p:nvPr/>
          </p:nvSpPr>
          <p:spPr bwMode="auto">
            <a:xfrm>
              <a:off x="4142502" y="1894922"/>
              <a:ext cx="1426643" cy="3096052"/>
            </a:xfrm>
            <a:custGeom>
              <a:avLst/>
              <a:gdLst>
                <a:gd name="T0" fmla="*/ 0 w 1381"/>
                <a:gd name="T1" fmla="*/ 2971 h 2997"/>
                <a:gd name="T2" fmla="*/ 51 w 1381"/>
                <a:gd name="T3" fmla="*/ 2572 h 2997"/>
                <a:gd name="T4" fmla="*/ 867 w 1381"/>
                <a:gd name="T5" fmla="*/ 1473 h 2997"/>
                <a:gd name="T6" fmla="*/ 19 w 1381"/>
                <a:gd name="T7" fmla="*/ 347 h 2997"/>
                <a:gd name="T8" fmla="*/ 26 w 1381"/>
                <a:gd name="T9" fmla="*/ 32 h 2997"/>
                <a:gd name="T10" fmla="*/ 199 w 1381"/>
                <a:gd name="T11" fmla="*/ 0 h 2997"/>
                <a:gd name="T12" fmla="*/ 1381 w 1381"/>
                <a:gd name="T13" fmla="*/ 1466 h 2997"/>
                <a:gd name="T14" fmla="*/ 173 w 1381"/>
                <a:gd name="T15" fmla="*/ 2997 h 2997"/>
                <a:gd name="T16" fmla="*/ 0 w 1381"/>
                <a:gd name="T17" fmla="*/ 2971 h 2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1" h="2997">
                  <a:moveTo>
                    <a:pt x="0" y="2971"/>
                  </a:moveTo>
                  <a:lnTo>
                    <a:pt x="51" y="2572"/>
                  </a:lnTo>
                  <a:lnTo>
                    <a:pt x="867" y="1473"/>
                  </a:lnTo>
                  <a:lnTo>
                    <a:pt x="19" y="347"/>
                  </a:lnTo>
                  <a:lnTo>
                    <a:pt x="26" y="32"/>
                  </a:lnTo>
                  <a:lnTo>
                    <a:pt x="199" y="0"/>
                  </a:lnTo>
                  <a:lnTo>
                    <a:pt x="1381" y="1466"/>
                  </a:lnTo>
                  <a:lnTo>
                    <a:pt x="173" y="2997"/>
                  </a:lnTo>
                  <a:lnTo>
                    <a:pt x="0" y="2971"/>
                  </a:lnTo>
                  <a:close/>
                </a:path>
              </a:pathLst>
            </a:custGeom>
            <a:solidFill>
              <a:srgbClr val="7282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31"/>
            <p:cNvSpPr>
              <a:spLocks/>
            </p:cNvSpPr>
            <p:nvPr/>
          </p:nvSpPr>
          <p:spPr bwMode="auto">
            <a:xfrm>
              <a:off x="4361509" y="1868062"/>
              <a:ext cx="2699361" cy="1574368"/>
            </a:xfrm>
            <a:custGeom>
              <a:avLst/>
              <a:gdLst>
                <a:gd name="T0" fmla="*/ 1201 w 2613"/>
                <a:gd name="T1" fmla="*/ 1492 h 1524"/>
                <a:gd name="T2" fmla="*/ 0 w 2613"/>
                <a:gd name="T3" fmla="*/ 0 h 1524"/>
                <a:gd name="T4" fmla="*/ 1548 w 2613"/>
                <a:gd name="T5" fmla="*/ 373 h 1524"/>
                <a:gd name="T6" fmla="*/ 2613 w 2613"/>
                <a:gd name="T7" fmla="*/ 1524 h 1524"/>
                <a:gd name="T8" fmla="*/ 1201 w 2613"/>
                <a:gd name="T9" fmla="*/ 1492 h 1524"/>
                <a:gd name="T10" fmla="*/ 1201 w 2613"/>
                <a:gd name="T11" fmla="*/ 1492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3" h="1524">
                  <a:moveTo>
                    <a:pt x="1201" y="1492"/>
                  </a:moveTo>
                  <a:lnTo>
                    <a:pt x="0" y="0"/>
                  </a:lnTo>
                  <a:lnTo>
                    <a:pt x="1548" y="373"/>
                  </a:lnTo>
                  <a:lnTo>
                    <a:pt x="2613" y="1524"/>
                  </a:lnTo>
                  <a:lnTo>
                    <a:pt x="1201" y="1492"/>
                  </a:lnTo>
                  <a:lnTo>
                    <a:pt x="1201" y="1492"/>
                  </a:lnTo>
                  <a:close/>
                </a:path>
              </a:pathLst>
            </a:custGeom>
            <a:solidFill>
              <a:srgbClr val="3F50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32"/>
            <p:cNvSpPr>
              <a:spLocks/>
            </p:cNvSpPr>
            <p:nvPr/>
          </p:nvSpPr>
          <p:spPr bwMode="auto">
            <a:xfrm>
              <a:off x="4328451" y="3409373"/>
              <a:ext cx="2732419" cy="1607426"/>
            </a:xfrm>
            <a:custGeom>
              <a:avLst/>
              <a:gdLst>
                <a:gd name="T0" fmla="*/ 1233 w 2645"/>
                <a:gd name="T1" fmla="*/ 0 h 1556"/>
                <a:gd name="T2" fmla="*/ 2645 w 2645"/>
                <a:gd name="T3" fmla="*/ 32 h 1556"/>
                <a:gd name="T4" fmla="*/ 1971 w 2645"/>
                <a:gd name="T5" fmla="*/ 785 h 1556"/>
                <a:gd name="T6" fmla="*/ 1573 w 2645"/>
                <a:gd name="T7" fmla="*/ 1228 h 1556"/>
                <a:gd name="T8" fmla="*/ 0 w 2645"/>
                <a:gd name="T9" fmla="*/ 1556 h 1556"/>
                <a:gd name="T10" fmla="*/ 1233 w 2645"/>
                <a:gd name="T11" fmla="*/ 0 h 1556"/>
                <a:gd name="T12" fmla="*/ 1233 w 2645"/>
                <a:gd name="T13" fmla="*/ 0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45" h="1556">
                  <a:moveTo>
                    <a:pt x="1233" y="0"/>
                  </a:moveTo>
                  <a:lnTo>
                    <a:pt x="2645" y="32"/>
                  </a:lnTo>
                  <a:lnTo>
                    <a:pt x="1971" y="785"/>
                  </a:lnTo>
                  <a:lnTo>
                    <a:pt x="1573" y="1228"/>
                  </a:lnTo>
                  <a:lnTo>
                    <a:pt x="0" y="1556"/>
                  </a:lnTo>
                  <a:lnTo>
                    <a:pt x="1233" y="0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1A22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33"/>
            <p:cNvSpPr>
              <a:spLocks/>
            </p:cNvSpPr>
            <p:nvPr/>
          </p:nvSpPr>
          <p:spPr bwMode="auto">
            <a:xfrm>
              <a:off x="4759233" y="1742030"/>
              <a:ext cx="1717963" cy="3388404"/>
            </a:xfrm>
            <a:custGeom>
              <a:avLst/>
              <a:gdLst>
                <a:gd name="T0" fmla="*/ 1663 w 1663"/>
                <a:gd name="T1" fmla="*/ 1601 h 3280"/>
                <a:gd name="T2" fmla="*/ 257 w 1663"/>
                <a:gd name="T3" fmla="*/ 0 h 3280"/>
                <a:gd name="T4" fmla="*/ 13 w 1663"/>
                <a:gd name="T5" fmla="*/ 45 h 3280"/>
                <a:gd name="T6" fmla="*/ 13 w 1663"/>
                <a:gd name="T7" fmla="*/ 411 h 3280"/>
                <a:gd name="T8" fmla="*/ 996 w 1663"/>
                <a:gd name="T9" fmla="*/ 1608 h 3280"/>
                <a:gd name="T10" fmla="*/ 0 w 1663"/>
                <a:gd name="T11" fmla="*/ 2849 h 3280"/>
                <a:gd name="T12" fmla="*/ 0 w 1663"/>
                <a:gd name="T13" fmla="*/ 3241 h 3280"/>
                <a:gd name="T14" fmla="*/ 238 w 1663"/>
                <a:gd name="T15" fmla="*/ 3280 h 3280"/>
                <a:gd name="T16" fmla="*/ 1663 w 1663"/>
                <a:gd name="T17" fmla="*/ 1601 h 3280"/>
                <a:gd name="T18" fmla="*/ 1663 w 1663"/>
                <a:gd name="T19" fmla="*/ 1601 h 3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3" h="3280">
                  <a:moveTo>
                    <a:pt x="1663" y="1601"/>
                  </a:moveTo>
                  <a:lnTo>
                    <a:pt x="257" y="0"/>
                  </a:lnTo>
                  <a:lnTo>
                    <a:pt x="13" y="45"/>
                  </a:lnTo>
                  <a:lnTo>
                    <a:pt x="13" y="411"/>
                  </a:lnTo>
                  <a:lnTo>
                    <a:pt x="996" y="1608"/>
                  </a:lnTo>
                  <a:lnTo>
                    <a:pt x="0" y="2849"/>
                  </a:lnTo>
                  <a:lnTo>
                    <a:pt x="0" y="3241"/>
                  </a:lnTo>
                  <a:lnTo>
                    <a:pt x="238" y="3280"/>
                  </a:lnTo>
                  <a:lnTo>
                    <a:pt x="1663" y="1601"/>
                  </a:lnTo>
                  <a:lnTo>
                    <a:pt x="1663" y="16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34"/>
            <p:cNvSpPr>
              <a:spLocks/>
            </p:cNvSpPr>
            <p:nvPr/>
          </p:nvSpPr>
          <p:spPr bwMode="auto">
            <a:xfrm>
              <a:off x="4786092" y="1768889"/>
              <a:ext cx="1665277" cy="3334686"/>
            </a:xfrm>
            <a:custGeom>
              <a:avLst/>
              <a:gdLst>
                <a:gd name="T0" fmla="*/ 0 w 1612"/>
                <a:gd name="T1" fmla="*/ 3196 h 3228"/>
                <a:gd name="T2" fmla="*/ 0 w 1612"/>
                <a:gd name="T3" fmla="*/ 2836 h 3228"/>
                <a:gd name="T4" fmla="*/ 1002 w 1612"/>
                <a:gd name="T5" fmla="*/ 1582 h 3228"/>
                <a:gd name="T6" fmla="*/ 6 w 1612"/>
                <a:gd name="T7" fmla="*/ 379 h 3228"/>
                <a:gd name="T8" fmla="*/ 13 w 1612"/>
                <a:gd name="T9" fmla="*/ 38 h 3228"/>
                <a:gd name="T10" fmla="*/ 218 w 1612"/>
                <a:gd name="T11" fmla="*/ 0 h 3228"/>
                <a:gd name="T12" fmla="*/ 1612 w 1612"/>
                <a:gd name="T13" fmla="*/ 1575 h 3228"/>
                <a:gd name="T14" fmla="*/ 199 w 1612"/>
                <a:gd name="T15" fmla="*/ 3228 h 3228"/>
                <a:gd name="T16" fmla="*/ 0 w 1612"/>
                <a:gd name="T17" fmla="*/ 3196 h 3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2" h="3228">
                  <a:moveTo>
                    <a:pt x="0" y="3196"/>
                  </a:moveTo>
                  <a:lnTo>
                    <a:pt x="0" y="2836"/>
                  </a:lnTo>
                  <a:lnTo>
                    <a:pt x="1002" y="1582"/>
                  </a:lnTo>
                  <a:lnTo>
                    <a:pt x="6" y="379"/>
                  </a:lnTo>
                  <a:lnTo>
                    <a:pt x="13" y="38"/>
                  </a:lnTo>
                  <a:lnTo>
                    <a:pt x="218" y="0"/>
                  </a:lnTo>
                  <a:lnTo>
                    <a:pt x="1612" y="1575"/>
                  </a:lnTo>
                  <a:lnTo>
                    <a:pt x="199" y="3228"/>
                  </a:lnTo>
                  <a:lnTo>
                    <a:pt x="0" y="3196"/>
                  </a:lnTo>
                  <a:close/>
                </a:path>
              </a:pathLst>
            </a:custGeom>
            <a:solidFill>
              <a:srgbClr val="DED9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35"/>
            <p:cNvSpPr>
              <a:spLocks/>
            </p:cNvSpPr>
            <p:nvPr/>
          </p:nvSpPr>
          <p:spPr bwMode="auto">
            <a:xfrm>
              <a:off x="5024727" y="1742030"/>
              <a:ext cx="2772708" cy="1694202"/>
            </a:xfrm>
            <a:custGeom>
              <a:avLst/>
              <a:gdLst>
                <a:gd name="T0" fmla="*/ 1406 w 2684"/>
                <a:gd name="T1" fmla="*/ 1601 h 1640"/>
                <a:gd name="T2" fmla="*/ 0 w 2684"/>
                <a:gd name="T3" fmla="*/ 0 h 1640"/>
                <a:gd name="T4" fmla="*/ 1477 w 2684"/>
                <a:gd name="T5" fmla="*/ 424 h 1640"/>
                <a:gd name="T6" fmla="*/ 2684 w 2684"/>
                <a:gd name="T7" fmla="*/ 1640 h 1640"/>
                <a:gd name="T8" fmla="*/ 1406 w 2684"/>
                <a:gd name="T9" fmla="*/ 1601 h 1640"/>
                <a:gd name="T10" fmla="*/ 1406 w 2684"/>
                <a:gd name="T11" fmla="*/ 1601 h 1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4" h="1640">
                  <a:moveTo>
                    <a:pt x="1406" y="1601"/>
                  </a:moveTo>
                  <a:lnTo>
                    <a:pt x="0" y="0"/>
                  </a:lnTo>
                  <a:lnTo>
                    <a:pt x="1477" y="424"/>
                  </a:lnTo>
                  <a:lnTo>
                    <a:pt x="2684" y="1640"/>
                  </a:lnTo>
                  <a:lnTo>
                    <a:pt x="1406" y="1601"/>
                  </a:lnTo>
                  <a:lnTo>
                    <a:pt x="1406" y="1601"/>
                  </a:lnTo>
                  <a:close/>
                </a:path>
              </a:pathLst>
            </a:custGeom>
            <a:solidFill>
              <a:srgbClr val="A39F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auto">
            <a:xfrm>
              <a:off x="5005099" y="3395944"/>
              <a:ext cx="2792336" cy="1734492"/>
            </a:xfrm>
            <a:custGeom>
              <a:avLst/>
              <a:gdLst>
                <a:gd name="T0" fmla="*/ 1425 w 2703"/>
                <a:gd name="T1" fmla="*/ 0 h 1679"/>
                <a:gd name="T2" fmla="*/ 2703 w 2703"/>
                <a:gd name="T3" fmla="*/ 39 h 1679"/>
                <a:gd name="T4" fmla="*/ 1939 w 2703"/>
                <a:gd name="T5" fmla="*/ 843 h 1679"/>
                <a:gd name="T6" fmla="*/ 1502 w 2703"/>
                <a:gd name="T7" fmla="*/ 1306 h 1679"/>
                <a:gd name="T8" fmla="*/ 0 w 2703"/>
                <a:gd name="T9" fmla="*/ 1679 h 1679"/>
                <a:gd name="T10" fmla="*/ 1425 w 2703"/>
                <a:gd name="T11" fmla="*/ 0 h 1679"/>
                <a:gd name="T12" fmla="*/ 1425 w 2703"/>
                <a:gd name="T13" fmla="*/ 0 h 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03" h="1679">
                  <a:moveTo>
                    <a:pt x="1425" y="0"/>
                  </a:moveTo>
                  <a:lnTo>
                    <a:pt x="2703" y="39"/>
                  </a:lnTo>
                  <a:lnTo>
                    <a:pt x="1939" y="843"/>
                  </a:lnTo>
                  <a:lnTo>
                    <a:pt x="1502" y="1306"/>
                  </a:lnTo>
                  <a:lnTo>
                    <a:pt x="0" y="1679"/>
                  </a:lnTo>
                  <a:lnTo>
                    <a:pt x="1425" y="0"/>
                  </a:lnTo>
                  <a:lnTo>
                    <a:pt x="1425" y="0"/>
                  </a:lnTo>
                  <a:close/>
                </a:path>
              </a:pathLst>
            </a:custGeom>
            <a:solidFill>
              <a:srgbClr val="605E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37"/>
            <p:cNvSpPr>
              <a:spLocks/>
            </p:cNvSpPr>
            <p:nvPr/>
          </p:nvSpPr>
          <p:spPr bwMode="auto">
            <a:xfrm>
              <a:off x="5501996" y="1595337"/>
              <a:ext cx="2029945" cy="3667328"/>
            </a:xfrm>
            <a:custGeom>
              <a:avLst/>
              <a:gdLst>
                <a:gd name="T0" fmla="*/ 1965 w 1965"/>
                <a:gd name="T1" fmla="*/ 1730 h 3550"/>
                <a:gd name="T2" fmla="*/ 283 w 1965"/>
                <a:gd name="T3" fmla="*/ 0 h 3550"/>
                <a:gd name="T4" fmla="*/ 0 w 1965"/>
                <a:gd name="T5" fmla="*/ 52 h 3550"/>
                <a:gd name="T6" fmla="*/ 0 w 1965"/>
                <a:gd name="T7" fmla="*/ 444 h 3550"/>
                <a:gd name="T8" fmla="*/ 1156 w 1965"/>
                <a:gd name="T9" fmla="*/ 1730 h 3550"/>
                <a:gd name="T10" fmla="*/ 1163 w 1965"/>
                <a:gd name="T11" fmla="*/ 1743 h 3550"/>
                <a:gd name="T12" fmla="*/ 488 w 1965"/>
                <a:gd name="T13" fmla="*/ 2521 h 3550"/>
                <a:gd name="T14" fmla="*/ 0 w 1965"/>
                <a:gd name="T15" fmla="*/ 3081 h 3550"/>
                <a:gd name="T16" fmla="*/ 0 w 1965"/>
                <a:gd name="T17" fmla="*/ 3505 h 3550"/>
                <a:gd name="T18" fmla="*/ 277 w 1965"/>
                <a:gd name="T19" fmla="*/ 3550 h 3550"/>
                <a:gd name="T20" fmla="*/ 1965 w 1965"/>
                <a:gd name="T21" fmla="*/ 1730 h 3550"/>
                <a:gd name="T22" fmla="*/ 1965 w 1965"/>
                <a:gd name="T23" fmla="*/ 1730 h 3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5" h="3550">
                  <a:moveTo>
                    <a:pt x="1965" y="1730"/>
                  </a:moveTo>
                  <a:lnTo>
                    <a:pt x="283" y="0"/>
                  </a:lnTo>
                  <a:lnTo>
                    <a:pt x="0" y="52"/>
                  </a:lnTo>
                  <a:lnTo>
                    <a:pt x="0" y="444"/>
                  </a:lnTo>
                  <a:lnTo>
                    <a:pt x="1156" y="1730"/>
                  </a:lnTo>
                  <a:lnTo>
                    <a:pt x="1163" y="1743"/>
                  </a:lnTo>
                  <a:lnTo>
                    <a:pt x="488" y="2521"/>
                  </a:lnTo>
                  <a:lnTo>
                    <a:pt x="0" y="3081"/>
                  </a:lnTo>
                  <a:lnTo>
                    <a:pt x="0" y="3505"/>
                  </a:lnTo>
                  <a:lnTo>
                    <a:pt x="277" y="3550"/>
                  </a:lnTo>
                  <a:lnTo>
                    <a:pt x="1965" y="1730"/>
                  </a:lnTo>
                  <a:lnTo>
                    <a:pt x="1965" y="17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38"/>
            <p:cNvSpPr>
              <a:spLocks/>
            </p:cNvSpPr>
            <p:nvPr/>
          </p:nvSpPr>
          <p:spPr bwMode="auto">
            <a:xfrm>
              <a:off x="5528856" y="1622196"/>
              <a:ext cx="1963829" cy="3614643"/>
            </a:xfrm>
            <a:custGeom>
              <a:avLst/>
              <a:gdLst>
                <a:gd name="T0" fmla="*/ 0 w 1901"/>
                <a:gd name="T1" fmla="*/ 3454 h 3499"/>
                <a:gd name="T2" fmla="*/ 0 w 1901"/>
                <a:gd name="T3" fmla="*/ 3068 h 3499"/>
                <a:gd name="T4" fmla="*/ 482 w 1901"/>
                <a:gd name="T5" fmla="*/ 2515 h 3499"/>
                <a:gd name="T6" fmla="*/ 1175 w 1901"/>
                <a:gd name="T7" fmla="*/ 1717 h 3499"/>
                <a:gd name="T8" fmla="*/ 1150 w 1901"/>
                <a:gd name="T9" fmla="*/ 1685 h 3499"/>
                <a:gd name="T10" fmla="*/ 0 w 1901"/>
                <a:gd name="T11" fmla="*/ 412 h 3499"/>
                <a:gd name="T12" fmla="*/ 0 w 1901"/>
                <a:gd name="T13" fmla="*/ 52 h 3499"/>
                <a:gd name="T14" fmla="*/ 251 w 1901"/>
                <a:gd name="T15" fmla="*/ 0 h 3499"/>
                <a:gd name="T16" fmla="*/ 1901 w 1901"/>
                <a:gd name="T17" fmla="*/ 1704 h 3499"/>
                <a:gd name="T18" fmla="*/ 238 w 1901"/>
                <a:gd name="T19" fmla="*/ 3499 h 3499"/>
                <a:gd name="T20" fmla="*/ 0 w 1901"/>
                <a:gd name="T21" fmla="*/ 3454 h 3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1" h="3499">
                  <a:moveTo>
                    <a:pt x="0" y="3454"/>
                  </a:moveTo>
                  <a:lnTo>
                    <a:pt x="0" y="3068"/>
                  </a:lnTo>
                  <a:lnTo>
                    <a:pt x="482" y="2515"/>
                  </a:lnTo>
                  <a:lnTo>
                    <a:pt x="1175" y="1717"/>
                  </a:lnTo>
                  <a:lnTo>
                    <a:pt x="1150" y="1685"/>
                  </a:lnTo>
                  <a:lnTo>
                    <a:pt x="0" y="412"/>
                  </a:lnTo>
                  <a:lnTo>
                    <a:pt x="0" y="52"/>
                  </a:lnTo>
                  <a:lnTo>
                    <a:pt x="251" y="0"/>
                  </a:lnTo>
                  <a:lnTo>
                    <a:pt x="1901" y="1704"/>
                  </a:lnTo>
                  <a:lnTo>
                    <a:pt x="238" y="3499"/>
                  </a:lnTo>
                  <a:lnTo>
                    <a:pt x="0" y="3454"/>
                  </a:lnTo>
                  <a:close/>
                </a:path>
              </a:pathLst>
            </a:custGeom>
            <a:solidFill>
              <a:srgbClr val="09BF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39"/>
            <p:cNvSpPr>
              <a:spLocks/>
            </p:cNvSpPr>
            <p:nvPr/>
          </p:nvSpPr>
          <p:spPr bwMode="auto">
            <a:xfrm>
              <a:off x="5794349" y="1595337"/>
              <a:ext cx="2838823" cy="1833664"/>
            </a:xfrm>
            <a:custGeom>
              <a:avLst/>
              <a:gdLst>
                <a:gd name="T0" fmla="*/ 1682 w 2748"/>
                <a:gd name="T1" fmla="*/ 1730 h 1775"/>
                <a:gd name="T2" fmla="*/ 0 w 2748"/>
                <a:gd name="T3" fmla="*/ 0 h 1775"/>
                <a:gd name="T4" fmla="*/ 1381 w 2748"/>
                <a:gd name="T5" fmla="*/ 483 h 1775"/>
                <a:gd name="T6" fmla="*/ 2748 w 2748"/>
                <a:gd name="T7" fmla="*/ 1775 h 1775"/>
                <a:gd name="T8" fmla="*/ 1682 w 2748"/>
                <a:gd name="T9" fmla="*/ 1730 h 1775"/>
                <a:gd name="T10" fmla="*/ 1682 w 2748"/>
                <a:gd name="T11" fmla="*/ 1730 h 1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8" h="1775">
                  <a:moveTo>
                    <a:pt x="1682" y="1730"/>
                  </a:moveTo>
                  <a:lnTo>
                    <a:pt x="0" y="0"/>
                  </a:lnTo>
                  <a:lnTo>
                    <a:pt x="1381" y="483"/>
                  </a:lnTo>
                  <a:lnTo>
                    <a:pt x="2748" y="1775"/>
                  </a:lnTo>
                  <a:lnTo>
                    <a:pt x="1682" y="1730"/>
                  </a:lnTo>
                  <a:lnTo>
                    <a:pt x="1682" y="1730"/>
                  </a:lnTo>
                  <a:close/>
                </a:path>
              </a:pathLst>
            </a:custGeom>
            <a:solidFill>
              <a:srgbClr val="188A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40"/>
            <p:cNvSpPr>
              <a:spLocks/>
            </p:cNvSpPr>
            <p:nvPr/>
          </p:nvSpPr>
          <p:spPr bwMode="auto">
            <a:xfrm>
              <a:off x="5788151" y="3382514"/>
              <a:ext cx="2845021" cy="1880151"/>
            </a:xfrm>
            <a:custGeom>
              <a:avLst/>
              <a:gdLst>
                <a:gd name="T0" fmla="*/ 1688 w 2754"/>
                <a:gd name="T1" fmla="*/ 0 h 1820"/>
                <a:gd name="T2" fmla="*/ 2754 w 2754"/>
                <a:gd name="T3" fmla="*/ 45 h 1820"/>
                <a:gd name="T4" fmla="*/ 1393 w 2754"/>
                <a:gd name="T5" fmla="*/ 1389 h 1820"/>
                <a:gd name="T6" fmla="*/ 0 w 2754"/>
                <a:gd name="T7" fmla="*/ 1820 h 1820"/>
                <a:gd name="T8" fmla="*/ 1688 w 2754"/>
                <a:gd name="T9" fmla="*/ 0 h 1820"/>
                <a:gd name="T10" fmla="*/ 1688 w 2754"/>
                <a:gd name="T11" fmla="*/ 0 h 1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4" h="1820">
                  <a:moveTo>
                    <a:pt x="1688" y="0"/>
                  </a:moveTo>
                  <a:lnTo>
                    <a:pt x="2754" y="45"/>
                  </a:lnTo>
                  <a:lnTo>
                    <a:pt x="1393" y="1389"/>
                  </a:lnTo>
                  <a:lnTo>
                    <a:pt x="0" y="1820"/>
                  </a:lnTo>
                  <a:lnTo>
                    <a:pt x="1688" y="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1F727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41"/>
            <p:cNvSpPr>
              <a:spLocks noEditPoints="1"/>
            </p:cNvSpPr>
            <p:nvPr/>
          </p:nvSpPr>
          <p:spPr bwMode="auto">
            <a:xfrm>
              <a:off x="4447251" y="3250283"/>
              <a:ext cx="219007" cy="285122"/>
            </a:xfrm>
            <a:custGeom>
              <a:avLst/>
              <a:gdLst>
                <a:gd name="T0" fmla="*/ 84 w 212"/>
                <a:gd name="T1" fmla="*/ 173 h 276"/>
                <a:gd name="T2" fmla="*/ 103 w 212"/>
                <a:gd name="T3" fmla="*/ 77 h 276"/>
                <a:gd name="T4" fmla="*/ 110 w 212"/>
                <a:gd name="T5" fmla="*/ 77 h 276"/>
                <a:gd name="T6" fmla="*/ 129 w 212"/>
                <a:gd name="T7" fmla="*/ 173 h 276"/>
                <a:gd name="T8" fmla="*/ 84 w 212"/>
                <a:gd name="T9" fmla="*/ 173 h 276"/>
                <a:gd name="T10" fmla="*/ 84 w 212"/>
                <a:gd name="T11" fmla="*/ 173 h 276"/>
                <a:gd name="T12" fmla="*/ 135 w 212"/>
                <a:gd name="T13" fmla="*/ 6 h 276"/>
                <a:gd name="T14" fmla="*/ 77 w 212"/>
                <a:gd name="T15" fmla="*/ 0 h 276"/>
                <a:gd name="T16" fmla="*/ 0 w 212"/>
                <a:gd name="T17" fmla="*/ 270 h 276"/>
                <a:gd name="T18" fmla="*/ 58 w 212"/>
                <a:gd name="T19" fmla="*/ 270 h 276"/>
                <a:gd name="T20" fmla="*/ 71 w 212"/>
                <a:gd name="T21" fmla="*/ 212 h 276"/>
                <a:gd name="T22" fmla="*/ 142 w 212"/>
                <a:gd name="T23" fmla="*/ 218 h 276"/>
                <a:gd name="T24" fmla="*/ 155 w 212"/>
                <a:gd name="T25" fmla="*/ 276 h 276"/>
                <a:gd name="T26" fmla="*/ 212 w 212"/>
                <a:gd name="T27" fmla="*/ 276 h 276"/>
                <a:gd name="T28" fmla="*/ 135 w 212"/>
                <a:gd name="T29" fmla="*/ 6 h 276"/>
                <a:gd name="T30" fmla="*/ 135 w 212"/>
                <a:gd name="T31" fmla="*/ 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2" h="276">
                  <a:moveTo>
                    <a:pt x="84" y="173"/>
                  </a:moveTo>
                  <a:lnTo>
                    <a:pt x="103" y="77"/>
                  </a:lnTo>
                  <a:lnTo>
                    <a:pt x="110" y="77"/>
                  </a:lnTo>
                  <a:lnTo>
                    <a:pt x="129" y="173"/>
                  </a:lnTo>
                  <a:lnTo>
                    <a:pt x="84" y="173"/>
                  </a:lnTo>
                  <a:lnTo>
                    <a:pt x="84" y="173"/>
                  </a:lnTo>
                  <a:close/>
                  <a:moveTo>
                    <a:pt x="135" y="6"/>
                  </a:moveTo>
                  <a:lnTo>
                    <a:pt x="77" y="0"/>
                  </a:lnTo>
                  <a:lnTo>
                    <a:pt x="0" y="270"/>
                  </a:lnTo>
                  <a:lnTo>
                    <a:pt x="58" y="270"/>
                  </a:lnTo>
                  <a:lnTo>
                    <a:pt x="71" y="212"/>
                  </a:lnTo>
                  <a:lnTo>
                    <a:pt x="142" y="218"/>
                  </a:lnTo>
                  <a:lnTo>
                    <a:pt x="155" y="276"/>
                  </a:lnTo>
                  <a:lnTo>
                    <a:pt x="212" y="276"/>
                  </a:lnTo>
                  <a:lnTo>
                    <a:pt x="135" y="6"/>
                  </a:lnTo>
                  <a:lnTo>
                    <a:pt x="135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42"/>
            <p:cNvSpPr>
              <a:spLocks noEditPoints="1"/>
            </p:cNvSpPr>
            <p:nvPr/>
          </p:nvSpPr>
          <p:spPr bwMode="auto">
            <a:xfrm>
              <a:off x="5164188" y="3236854"/>
              <a:ext cx="199379" cy="311981"/>
            </a:xfrm>
            <a:custGeom>
              <a:avLst/>
              <a:gdLst>
                <a:gd name="T0" fmla="*/ 9 w 30"/>
                <a:gd name="T1" fmla="*/ 39 h 47"/>
                <a:gd name="T2" fmla="*/ 10 w 30"/>
                <a:gd name="T3" fmla="*/ 26 h 47"/>
                <a:gd name="T4" fmla="*/ 16 w 30"/>
                <a:gd name="T5" fmla="*/ 26 h 47"/>
                <a:gd name="T6" fmla="*/ 20 w 30"/>
                <a:gd name="T7" fmla="*/ 28 h 47"/>
                <a:gd name="T8" fmla="*/ 21 w 30"/>
                <a:gd name="T9" fmla="*/ 33 h 47"/>
                <a:gd name="T10" fmla="*/ 20 w 30"/>
                <a:gd name="T11" fmla="*/ 38 h 47"/>
                <a:gd name="T12" fmla="*/ 16 w 30"/>
                <a:gd name="T13" fmla="*/ 40 h 47"/>
                <a:gd name="T14" fmla="*/ 9 w 30"/>
                <a:gd name="T15" fmla="*/ 39 h 47"/>
                <a:gd name="T16" fmla="*/ 10 w 30"/>
                <a:gd name="T17" fmla="*/ 20 h 47"/>
                <a:gd name="T18" fmla="*/ 10 w 30"/>
                <a:gd name="T19" fmla="*/ 7 h 47"/>
                <a:gd name="T20" fmla="*/ 14 w 30"/>
                <a:gd name="T21" fmla="*/ 8 h 47"/>
                <a:gd name="T22" fmla="*/ 19 w 30"/>
                <a:gd name="T23" fmla="*/ 9 h 47"/>
                <a:gd name="T24" fmla="*/ 20 w 30"/>
                <a:gd name="T25" fmla="*/ 14 h 47"/>
                <a:gd name="T26" fmla="*/ 19 w 30"/>
                <a:gd name="T27" fmla="*/ 19 h 47"/>
                <a:gd name="T28" fmla="*/ 15 w 30"/>
                <a:gd name="T29" fmla="*/ 20 h 47"/>
                <a:gd name="T30" fmla="*/ 10 w 30"/>
                <a:gd name="T31" fmla="*/ 20 h 47"/>
                <a:gd name="T32" fmla="*/ 15 w 30"/>
                <a:gd name="T33" fmla="*/ 0 h 47"/>
                <a:gd name="T34" fmla="*/ 1 w 30"/>
                <a:gd name="T35" fmla="*/ 0 h 47"/>
                <a:gd name="T36" fmla="*/ 0 w 30"/>
                <a:gd name="T37" fmla="*/ 46 h 47"/>
                <a:gd name="T38" fmla="*/ 15 w 30"/>
                <a:gd name="T39" fmla="*/ 47 h 47"/>
                <a:gd name="T40" fmla="*/ 26 w 30"/>
                <a:gd name="T41" fmla="*/ 44 h 47"/>
                <a:gd name="T42" fmla="*/ 30 w 30"/>
                <a:gd name="T43" fmla="*/ 34 h 47"/>
                <a:gd name="T44" fmla="*/ 29 w 30"/>
                <a:gd name="T45" fmla="*/ 27 h 47"/>
                <a:gd name="T46" fmla="*/ 23 w 30"/>
                <a:gd name="T47" fmla="*/ 23 h 47"/>
                <a:gd name="T48" fmla="*/ 28 w 30"/>
                <a:gd name="T49" fmla="*/ 19 h 47"/>
                <a:gd name="T50" fmla="*/ 29 w 30"/>
                <a:gd name="T51" fmla="*/ 14 h 47"/>
                <a:gd name="T52" fmla="*/ 26 w 30"/>
                <a:gd name="T53" fmla="*/ 4 h 47"/>
                <a:gd name="T54" fmla="*/ 15 w 30"/>
                <a:gd name="T5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" h="47">
                  <a:moveTo>
                    <a:pt x="9" y="39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8" y="26"/>
                    <a:pt x="20" y="27"/>
                    <a:pt x="20" y="28"/>
                  </a:cubicBezTo>
                  <a:cubicBezTo>
                    <a:pt x="21" y="29"/>
                    <a:pt x="21" y="31"/>
                    <a:pt x="21" y="33"/>
                  </a:cubicBezTo>
                  <a:cubicBezTo>
                    <a:pt x="21" y="35"/>
                    <a:pt x="21" y="37"/>
                    <a:pt x="20" y="38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9" y="39"/>
                    <a:pt x="9" y="39"/>
                    <a:pt x="9" y="39"/>
                  </a:cubicBezTo>
                  <a:close/>
                  <a:moveTo>
                    <a:pt x="10" y="20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6" y="8"/>
                    <a:pt x="18" y="8"/>
                    <a:pt x="19" y="9"/>
                  </a:cubicBezTo>
                  <a:cubicBezTo>
                    <a:pt x="20" y="10"/>
                    <a:pt x="20" y="12"/>
                    <a:pt x="20" y="14"/>
                  </a:cubicBezTo>
                  <a:cubicBezTo>
                    <a:pt x="20" y="16"/>
                    <a:pt x="20" y="18"/>
                    <a:pt x="19" y="19"/>
                  </a:cubicBezTo>
                  <a:cubicBezTo>
                    <a:pt x="18" y="19"/>
                    <a:pt x="16" y="20"/>
                    <a:pt x="15" y="20"/>
                  </a:cubicBezTo>
                  <a:cubicBezTo>
                    <a:pt x="10" y="20"/>
                    <a:pt x="10" y="20"/>
                    <a:pt x="10" y="20"/>
                  </a:cubicBezTo>
                  <a:close/>
                  <a:moveTo>
                    <a:pt x="15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20" y="47"/>
                    <a:pt x="24" y="46"/>
                    <a:pt x="26" y="44"/>
                  </a:cubicBezTo>
                  <a:cubicBezTo>
                    <a:pt x="29" y="42"/>
                    <a:pt x="30" y="38"/>
                    <a:pt x="30" y="34"/>
                  </a:cubicBezTo>
                  <a:cubicBezTo>
                    <a:pt x="30" y="31"/>
                    <a:pt x="30" y="29"/>
                    <a:pt x="29" y="27"/>
                  </a:cubicBezTo>
                  <a:cubicBezTo>
                    <a:pt x="28" y="25"/>
                    <a:pt x="26" y="24"/>
                    <a:pt x="23" y="23"/>
                  </a:cubicBezTo>
                  <a:cubicBezTo>
                    <a:pt x="25" y="22"/>
                    <a:pt x="27" y="21"/>
                    <a:pt x="28" y="19"/>
                  </a:cubicBezTo>
                  <a:cubicBezTo>
                    <a:pt x="29" y="18"/>
                    <a:pt x="29" y="16"/>
                    <a:pt x="29" y="14"/>
                  </a:cubicBezTo>
                  <a:cubicBezTo>
                    <a:pt x="29" y="9"/>
                    <a:pt x="28" y="6"/>
                    <a:pt x="26" y="4"/>
                  </a:cubicBezTo>
                  <a:cubicBezTo>
                    <a:pt x="23" y="2"/>
                    <a:pt x="19" y="1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43"/>
            <p:cNvSpPr>
              <a:spLocks/>
            </p:cNvSpPr>
            <p:nvPr/>
          </p:nvSpPr>
          <p:spPr bwMode="auto">
            <a:xfrm>
              <a:off x="5960671" y="3203796"/>
              <a:ext cx="211776" cy="338840"/>
            </a:xfrm>
            <a:custGeom>
              <a:avLst/>
              <a:gdLst>
                <a:gd name="T0" fmla="*/ 17 w 32"/>
                <a:gd name="T1" fmla="*/ 1 h 51"/>
                <a:gd name="T2" fmla="*/ 5 w 32"/>
                <a:gd name="T3" fmla="*/ 5 h 51"/>
                <a:gd name="T4" fmla="*/ 0 w 32"/>
                <a:gd name="T5" fmla="*/ 18 h 51"/>
                <a:gd name="T6" fmla="*/ 0 w 32"/>
                <a:gd name="T7" fmla="*/ 33 h 51"/>
                <a:gd name="T8" fmla="*/ 4 w 32"/>
                <a:gd name="T9" fmla="*/ 46 h 51"/>
                <a:gd name="T10" fmla="*/ 16 w 32"/>
                <a:gd name="T11" fmla="*/ 51 h 51"/>
                <a:gd name="T12" fmla="*/ 28 w 32"/>
                <a:gd name="T13" fmla="*/ 48 h 51"/>
                <a:gd name="T14" fmla="*/ 32 w 32"/>
                <a:gd name="T15" fmla="*/ 35 h 51"/>
                <a:gd name="T16" fmla="*/ 32 w 32"/>
                <a:gd name="T17" fmla="*/ 35 h 51"/>
                <a:gd name="T18" fmla="*/ 23 w 32"/>
                <a:gd name="T19" fmla="*/ 35 h 51"/>
                <a:gd name="T20" fmla="*/ 21 w 32"/>
                <a:gd name="T21" fmla="*/ 42 h 51"/>
                <a:gd name="T22" fmla="*/ 17 w 32"/>
                <a:gd name="T23" fmla="*/ 44 h 51"/>
                <a:gd name="T24" fmla="*/ 11 w 32"/>
                <a:gd name="T25" fmla="*/ 41 h 51"/>
                <a:gd name="T26" fmla="*/ 10 w 32"/>
                <a:gd name="T27" fmla="*/ 33 h 51"/>
                <a:gd name="T28" fmla="*/ 10 w 32"/>
                <a:gd name="T29" fmla="*/ 18 h 51"/>
                <a:gd name="T30" fmla="*/ 12 w 32"/>
                <a:gd name="T31" fmla="*/ 11 h 51"/>
                <a:gd name="T32" fmla="*/ 17 w 32"/>
                <a:gd name="T33" fmla="*/ 8 h 51"/>
                <a:gd name="T34" fmla="*/ 22 w 32"/>
                <a:gd name="T35" fmla="*/ 11 h 51"/>
                <a:gd name="T36" fmla="*/ 23 w 32"/>
                <a:gd name="T37" fmla="*/ 18 h 51"/>
                <a:gd name="T38" fmla="*/ 32 w 32"/>
                <a:gd name="T39" fmla="*/ 18 h 51"/>
                <a:gd name="T40" fmla="*/ 32 w 32"/>
                <a:gd name="T41" fmla="*/ 18 h 51"/>
                <a:gd name="T42" fmla="*/ 29 w 32"/>
                <a:gd name="T43" fmla="*/ 5 h 51"/>
                <a:gd name="T44" fmla="*/ 17 w 32"/>
                <a:gd name="T45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51">
                  <a:moveTo>
                    <a:pt x="17" y="1"/>
                  </a:moveTo>
                  <a:cubicBezTo>
                    <a:pt x="12" y="0"/>
                    <a:pt x="8" y="2"/>
                    <a:pt x="5" y="5"/>
                  </a:cubicBezTo>
                  <a:cubicBezTo>
                    <a:pt x="2" y="8"/>
                    <a:pt x="0" y="12"/>
                    <a:pt x="0" y="1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8"/>
                    <a:pt x="1" y="43"/>
                    <a:pt x="4" y="46"/>
                  </a:cubicBezTo>
                  <a:cubicBezTo>
                    <a:pt x="7" y="49"/>
                    <a:pt x="11" y="51"/>
                    <a:pt x="16" y="51"/>
                  </a:cubicBezTo>
                  <a:cubicBezTo>
                    <a:pt x="21" y="51"/>
                    <a:pt x="25" y="50"/>
                    <a:pt x="28" y="48"/>
                  </a:cubicBezTo>
                  <a:cubicBezTo>
                    <a:pt x="31" y="45"/>
                    <a:pt x="32" y="41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8"/>
                    <a:pt x="22" y="40"/>
                    <a:pt x="21" y="42"/>
                  </a:cubicBezTo>
                  <a:cubicBezTo>
                    <a:pt x="21" y="43"/>
                    <a:pt x="19" y="44"/>
                    <a:pt x="17" y="44"/>
                  </a:cubicBezTo>
                  <a:cubicBezTo>
                    <a:pt x="14" y="43"/>
                    <a:pt x="12" y="43"/>
                    <a:pt x="11" y="41"/>
                  </a:cubicBezTo>
                  <a:cubicBezTo>
                    <a:pt x="10" y="39"/>
                    <a:pt x="9" y="36"/>
                    <a:pt x="10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5"/>
                    <a:pt x="11" y="12"/>
                    <a:pt x="12" y="11"/>
                  </a:cubicBezTo>
                  <a:cubicBezTo>
                    <a:pt x="13" y="9"/>
                    <a:pt x="15" y="8"/>
                    <a:pt x="17" y="8"/>
                  </a:cubicBezTo>
                  <a:cubicBezTo>
                    <a:pt x="19" y="8"/>
                    <a:pt x="21" y="9"/>
                    <a:pt x="22" y="11"/>
                  </a:cubicBezTo>
                  <a:cubicBezTo>
                    <a:pt x="23" y="12"/>
                    <a:pt x="23" y="14"/>
                    <a:pt x="23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2"/>
                    <a:pt x="31" y="8"/>
                    <a:pt x="29" y="5"/>
                  </a:cubicBezTo>
                  <a:cubicBezTo>
                    <a:pt x="26" y="2"/>
                    <a:pt x="22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44"/>
            <p:cNvSpPr>
              <a:spLocks noEditPoints="1"/>
            </p:cNvSpPr>
            <p:nvPr/>
          </p:nvSpPr>
          <p:spPr bwMode="auto">
            <a:xfrm>
              <a:off x="6928639" y="3203796"/>
              <a:ext cx="225205" cy="338840"/>
            </a:xfrm>
            <a:custGeom>
              <a:avLst/>
              <a:gdLst>
                <a:gd name="T0" fmla="*/ 10 w 34"/>
                <a:gd name="T1" fmla="*/ 43 h 51"/>
                <a:gd name="T2" fmla="*/ 11 w 34"/>
                <a:gd name="T3" fmla="*/ 8 h 51"/>
                <a:gd name="T4" fmla="*/ 16 w 34"/>
                <a:gd name="T5" fmla="*/ 9 h 51"/>
                <a:gd name="T6" fmla="*/ 22 w 34"/>
                <a:gd name="T7" fmla="*/ 12 h 51"/>
                <a:gd name="T8" fmla="*/ 24 w 34"/>
                <a:gd name="T9" fmla="*/ 22 h 51"/>
                <a:gd name="T10" fmla="*/ 24 w 34"/>
                <a:gd name="T11" fmla="*/ 30 h 51"/>
                <a:gd name="T12" fmla="*/ 21 w 34"/>
                <a:gd name="T13" fmla="*/ 40 h 51"/>
                <a:gd name="T14" fmla="*/ 15 w 34"/>
                <a:gd name="T15" fmla="*/ 43 h 51"/>
                <a:gd name="T16" fmla="*/ 10 w 34"/>
                <a:gd name="T17" fmla="*/ 43 h 51"/>
                <a:gd name="T18" fmla="*/ 16 w 34"/>
                <a:gd name="T19" fmla="*/ 1 h 51"/>
                <a:gd name="T20" fmla="*/ 1 w 34"/>
                <a:gd name="T21" fmla="*/ 0 h 51"/>
                <a:gd name="T22" fmla="*/ 0 w 34"/>
                <a:gd name="T23" fmla="*/ 50 h 51"/>
                <a:gd name="T24" fmla="*/ 15 w 34"/>
                <a:gd name="T25" fmla="*/ 51 h 51"/>
                <a:gd name="T26" fmla="*/ 28 w 34"/>
                <a:gd name="T27" fmla="*/ 46 h 51"/>
                <a:gd name="T28" fmla="*/ 33 w 34"/>
                <a:gd name="T29" fmla="*/ 31 h 51"/>
                <a:gd name="T30" fmla="*/ 34 w 34"/>
                <a:gd name="T31" fmla="*/ 22 h 51"/>
                <a:gd name="T32" fmla="*/ 29 w 34"/>
                <a:gd name="T33" fmla="*/ 7 h 51"/>
                <a:gd name="T34" fmla="*/ 16 w 34"/>
                <a:gd name="T35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51">
                  <a:moveTo>
                    <a:pt x="10" y="43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8" y="9"/>
                    <a:pt x="20" y="10"/>
                    <a:pt x="22" y="12"/>
                  </a:cubicBezTo>
                  <a:cubicBezTo>
                    <a:pt x="23" y="15"/>
                    <a:pt x="24" y="18"/>
                    <a:pt x="24" y="22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4"/>
                    <a:pt x="23" y="37"/>
                    <a:pt x="21" y="40"/>
                  </a:cubicBezTo>
                  <a:cubicBezTo>
                    <a:pt x="20" y="42"/>
                    <a:pt x="18" y="43"/>
                    <a:pt x="15" y="43"/>
                  </a:cubicBezTo>
                  <a:cubicBezTo>
                    <a:pt x="10" y="43"/>
                    <a:pt x="10" y="43"/>
                    <a:pt x="10" y="43"/>
                  </a:cubicBezTo>
                  <a:close/>
                  <a:moveTo>
                    <a:pt x="16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21" y="51"/>
                    <a:pt x="25" y="49"/>
                    <a:pt x="28" y="46"/>
                  </a:cubicBezTo>
                  <a:cubicBezTo>
                    <a:pt x="32" y="42"/>
                    <a:pt x="33" y="37"/>
                    <a:pt x="33" y="31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16"/>
                    <a:pt x="32" y="11"/>
                    <a:pt x="29" y="7"/>
                  </a:cubicBezTo>
                  <a:cubicBezTo>
                    <a:pt x="26" y="3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48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215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四项箭头循环拼合圆环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</a:t>
              </a: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809719" y="1669143"/>
            <a:ext cx="4331607" cy="4331608"/>
            <a:chOff x="3530600" y="857250"/>
            <a:chExt cx="5143500" cy="5143501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7602538" y="3162300"/>
              <a:ext cx="1058863" cy="655638"/>
            </a:xfrm>
            <a:custGeom>
              <a:avLst/>
              <a:gdLst>
                <a:gd name="T0" fmla="*/ 328 w 667"/>
                <a:gd name="T1" fmla="*/ 37 h 413"/>
                <a:gd name="T2" fmla="*/ 0 w 667"/>
                <a:gd name="T3" fmla="*/ 362 h 413"/>
                <a:gd name="T4" fmla="*/ 255 w 667"/>
                <a:gd name="T5" fmla="*/ 413 h 413"/>
                <a:gd name="T6" fmla="*/ 667 w 667"/>
                <a:gd name="T7" fmla="*/ 0 h 413"/>
                <a:gd name="T8" fmla="*/ 328 w 667"/>
                <a:gd name="T9" fmla="*/ 37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7" h="413">
                  <a:moveTo>
                    <a:pt x="328" y="37"/>
                  </a:moveTo>
                  <a:lnTo>
                    <a:pt x="0" y="362"/>
                  </a:lnTo>
                  <a:lnTo>
                    <a:pt x="255" y="413"/>
                  </a:lnTo>
                  <a:lnTo>
                    <a:pt x="667" y="0"/>
                  </a:lnTo>
                  <a:lnTo>
                    <a:pt x="328" y="37"/>
                  </a:lnTo>
                  <a:close/>
                </a:path>
              </a:pathLst>
            </a:custGeom>
            <a:solidFill>
              <a:srgbClr val="2A37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7088188" y="3081338"/>
              <a:ext cx="919163" cy="649288"/>
            </a:xfrm>
            <a:custGeom>
              <a:avLst/>
              <a:gdLst>
                <a:gd name="T0" fmla="*/ 166 w 579"/>
                <a:gd name="T1" fmla="*/ 0 h 409"/>
                <a:gd name="T2" fmla="*/ 0 w 579"/>
                <a:gd name="T3" fmla="*/ 44 h 409"/>
                <a:gd name="T4" fmla="*/ 324 w 579"/>
                <a:gd name="T5" fmla="*/ 368 h 409"/>
                <a:gd name="T6" fmla="*/ 579 w 579"/>
                <a:gd name="T7" fmla="*/ 409 h 409"/>
                <a:gd name="T8" fmla="*/ 166 w 579"/>
                <a:gd name="T9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" h="409">
                  <a:moveTo>
                    <a:pt x="166" y="0"/>
                  </a:moveTo>
                  <a:lnTo>
                    <a:pt x="0" y="44"/>
                  </a:lnTo>
                  <a:lnTo>
                    <a:pt x="324" y="368"/>
                  </a:lnTo>
                  <a:lnTo>
                    <a:pt x="579" y="40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DC66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6373813" y="3192463"/>
              <a:ext cx="1023938" cy="1485900"/>
            </a:xfrm>
            <a:custGeom>
              <a:avLst/>
              <a:gdLst>
                <a:gd name="T0" fmla="*/ 166 w 175"/>
                <a:gd name="T1" fmla="*/ 104 h 254"/>
                <a:gd name="T2" fmla="*/ 168 w 175"/>
                <a:gd name="T3" fmla="*/ 95 h 254"/>
                <a:gd name="T4" fmla="*/ 170 w 175"/>
                <a:gd name="T5" fmla="*/ 86 h 254"/>
                <a:gd name="T6" fmla="*/ 172 w 175"/>
                <a:gd name="T7" fmla="*/ 77 h 254"/>
                <a:gd name="T8" fmla="*/ 173 w 175"/>
                <a:gd name="T9" fmla="*/ 68 h 254"/>
                <a:gd name="T10" fmla="*/ 174 w 175"/>
                <a:gd name="T11" fmla="*/ 59 h 254"/>
                <a:gd name="T12" fmla="*/ 175 w 175"/>
                <a:gd name="T13" fmla="*/ 50 h 254"/>
                <a:gd name="T14" fmla="*/ 175 w 175"/>
                <a:gd name="T15" fmla="*/ 30 h 254"/>
                <a:gd name="T16" fmla="*/ 173 w 175"/>
                <a:gd name="T17" fmla="*/ 10 h 254"/>
                <a:gd name="T18" fmla="*/ 125 w 175"/>
                <a:gd name="T19" fmla="*/ 9 h 254"/>
                <a:gd name="T20" fmla="*/ 128 w 175"/>
                <a:gd name="T21" fmla="*/ 24 h 254"/>
                <a:gd name="T22" fmla="*/ 128 w 175"/>
                <a:gd name="T23" fmla="*/ 40 h 254"/>
                <a:gd name="T24" fmla="*/ 127 w 175"/>
                <a:gd name="T25" fmla="*/ 60 h 254"/>
                <a:gd name="T26" fmla="*/ 125 w 175"/>
                <a:gd name="T27" fmla="*/ 75 h 254"/>
                <a:gd name="T28" fmla="*/ 121 w 175"/>
                <a:gd name="T29" fmla="*/ 89 h 254"/>
                <a:gd name="T30" fmla="*/ 117 w 175"/>
                <a:gd name="T31" fmla="*/ 103 h 254"/>
                <a:gd name="T32" fmla="*/ 111 w 175"/>
                <a:gd name="T33" fmla="*/ 116 h 254"/>
                <a:gd name="T34" fmla="*/ 104 w 175"/>
                <a:gd name="T35" fmla="*/ 128 h 254"/>
                <a:gd name="T36" fmla="*/ 97 w 175"/>
                <a:gd name="T37" fmla="*/ 140 h 254"/>
                <a:gd name="T38" fmla="*/ 89 w 175"/>
                <a:gd name="T39" fmla="*/ 151 h 254"/>
                <a:gd name="T40" fmla="*/ 79 w 175"/>
                <a:gd name="T41" fmla="*/ 161 h 254"/>
                <a:gd name="T42" fmla="*/ 70 w 175"/>
                <a:gd name="T43" fmla="*/ 171 h 254"/>
                <a:gd name="T44" fmla="*/ 59 w 175"/>
                <a:gd name="T45" fmla="*/ 180 h 254"/>
                <a:gd name="T46" fmla="*/ 48 w 175"/>
                <a:gd name="T47" fmla="*/ 187 h 254"/>
                <a:gd name="T48" fmla="*/ 36 w 175"/>
                <a:gd name="T49" fmla="*/ 194 h 254"/>
                <a:gd name="T50" fmla="*/ 23 w 175"/>
                <a:gd name="T51" fmla="*/ 201 h 254"/>
                <a:gd name="T52" fmla="*/ 10 w 175"/>
                <a:gd name="T53" fmla="*/ 206 h 254"/>
                <a:gd name="T54" fmla="*/ 12 w 175"/>
                <a:gd name="T55" fmla="*/ 254 h 254"/>
                <a:gd name="T56" fmla="*/ 16 w 175"/>
                <a:gd name="T57" fmla="*/ 253 h 254"/>
                <a:gd name="T58" fmla="*/ 20 w 175"/>
                <a:gd name="T59" fmla="*/ 252 h 254"/>
                <a:gd name="T60" fmla="*/ 33 w 175"/>
                <a:gd name="T61" fmla="*/ 247 h 254"/>
                <a:gd name="T62" fmla="*/ 49 w 175"/>
                <a:gd name="T63" fmla="*/ 240 h 254"/>
                <a:gd name="T64" fmla="*/ 65 w 175"/>
                <a:gd name="T65" fmla="*/ 232 h 254"/>
                <a:gd name="T66" fmla="*/ 77 w 175"/>
                <a:gd name="T67" fmla="*/ 224 h 254"/>
                <a:gd name="T68" fmla="*/ 82 w 175"/>
                <a:gd name="T69" fmla="*/ 221 h 254"/>
                <a:gd name="T70" fmla="*/ 94 w 175"/>
                <a:gd name="T71" fmla="*/ 212 h 254"/>
                <a:gd name="T72" fmla="*/ 107 w 175"/>
                <a:gd name="T73" fmla="*/ 200 h 254"/>
                <a:gd name="T74" fmla="*/ 119 w 175"/>
                <a:gd name="T75" fmla="*/ 188 h 254"/>
                <a:gd name="T76" fmla="*/ 129 w 175"/>
                <a:gd name="T77" fmla="*/ 176 h 254"/>
                <a:gd name="T78" fmla="*/ 131 w 175"/>
                <a:gd name="T79" fmla="*/ 173 h 254"/>
                <a:gd name="T80" fmla="*/ 140 w 175"/>
                <a:gd name="T81" fmla="*/ 160 h 254"/>
                <a:gd name="T82" fmla="*/ 149 w 175"/>
                <a:gd name="T83" fmla="*/ 145 h 254"/>
                <a:gd name="T84" fmla="*/ 157 w 175"/>
                <a:gd name="T85" fmla="*/ 129 h 254"/>
                <a:gd name="T86" fmla="*/ 163 w 175"/>
                <a:gd name="T87" fmla="*/ 113 h 254"/>
                <a:gd name="T88" fmla="*/ 163 w 175"/>
                <a:gd name="T89" fmla="*/ 11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5" h="254">
                  <a:moveTo>
                    <a:pt x="164" y="108"/>
                  </a:moveTo>
                  <a:cubicBezTo>
                    <a:pt x="165" y="107"/>
                    <a:pt x="165" y="105"/>
                    <a:pt x="166" y="104"/>
                  </a:cubicBezTo>
                  <a:cubicBezTo>
                    <a:pt x="166" y="102"/>
                    <a:pt x="167" y="101"/>
                    <a:pt x="167" y="99"/>
                  </a:cubicBezTo>
                  <a:cubicBezTo>
                    <a:pt x="168" y="98"/>
                    <a:pt x="168" y="96"/>
                    <a:pt x="168" y="95"/>
                  </a:cubicBezTo>
                  <a:cubicBezTo>
                    <a:pt x="169" y="93"/>
                    <a:pt x="169" y="92"/>
                    <a:pt x="169" y="90"/>
                  </a:cubicBezTo>
                  <a:cubicBezTo>
                    <a:pt x="170" y="89"/>
                    <a:pt x="170" y="87"/>
                    <a:pt x="170" y="86"/>
                  </a:cubicBezTo>
                  <a:cubicBezTo>
                    <a:pt x="171" y="84"/>
                    <a:pt x="171" y="83"/>
                    <a:pt x="171" y="81"/>
                  </a:cubicBezTo>
                  <a:cubicBezTo>
                    <a:pt x="172" y="80"/>
                    <a:pt x="172" y="79"/>
                    <a:pt x="172" y="77"/>
                  </a:cubicBezTo>
                  <a:cubicBezTo>
                    <a:pt x="172" y="75"/>
                    <a:pt x="173" y="74"/>
                    <a:pt x="173" y="72"/>
                  </a:cubicBezTo>
                  <a:cubicBezTo>
                    <a:pt x="173" y="71"/>
                    <a:pt x="173" y="69"/>
                    <a:pt x="173" y="68"/>
                  </a:cubicBezTo>
                  <a:cubicBezTo>
                    <a:pt x="174" y="66"/>
                    <a:pt x="174" y="64"/>
                    <a:pt x="174" y="62"/>
                  </a:cubicBezTo>
                  <a:cubicBezTo>
                    <a:pt x="174" y="61"/>
                    <a:pt x="174" y="60"/>
                    <a:pt x="174" y="59"/>
                  </a:cubicBezTo>
                  <a:cubicBezTo>
                    <a:pt x="175" y="57"/>
                    <a:pt x="175" y="55"/>
                    <a:pt x="175" y="53"/>
                  </a:cubicBezTo>
                  <a:cubicBezTo>
                    <a:pt x="175" y="52"/>
                    <a:pt x="175" y="51"/>
                    <a:pt x="175" y="50"/>
                  </a:cubicBezTo>
                  <a:cubicBezTo>
                    <a:pt x="175" y="47"/>
                    <a:pt x="175" y="44"/>
                    <a:pt x="175" y="40"/>
                  </a:cubicBezTo>
                  <a:cubicBezTo>
                    <a:pt x="175" y="37"/>
                    <a:pt x="175" y="34"/>
                    <a:pt x="175" y="30"/>
                  </a:cubicBezTo>
                  <a:cubicBezTo>
                    <a:pt x="175" y="27"/>
                    <a:pt x="174" y="23"/>
                    <a:pt x="174" y="20"/>
                  </a:cubicBezTo>
                  <a:cubicBezTo>
                    <a:pt x="174" y="17"/>
                    <a:pt x="173" y="13"/>
                    <a:pt x="173" y="10"/>
                  </a:cubicBezTo>
                  <a:cubicBezTo>
                    <a:pt x="173" y="7"/>
                    <a:pt x="172" y="3"/>
                    <a:pt x="171" y="0"/>
                  </a:cubicBezTo>
                  <a:cubicBezTo>
                    <a:pt x="125" y="9"/>
                    <a:pt x="125" y="9"/>
                    <a:pt x="125" y="9"/>
                  </a:cubicBezTo>
                  <a:cubicBezTo>
                    <a:pt x="126" y="11"/>
                    <a:pt x="126" y="14"/>
                    <a:pt x="127" y="16"/>
                  </a:cubicBezTo>
                  <a:cubicBezTo>
                    <a:pt x="127" y="19"/>
                    <a:pt x="127" y="22"/>
                    <a:pt x="128" y="24"/>
                  </a:cubicBezTo>
                  <a:cubicBezTo>
                    <a:pt x="128" y="27"/>
                    <a:pt x="128" y="30"/>
                    <a:pt x="128" y="32"/>
                  </a:cubicBezTo>
                  <a:cubicBezTo>
                    <a:pt x="128" y="35"/>
                    <a:pt x="128" y="38"/>
                    <a:pt x="128" y="40"/>
                  </a:cubicBezTo>
                  <a:cubicBezTo>
                    <a:pt x="128" y="45"/>
                    <a:pt x="128" y="50"/>
                    <a:pt x="128" y="55"/>
                  </a:cubicBezTo>
                  <a:cubicBezTo>
                    <a:pt x="128" y="57"/>
                    <a:pt x="127" y="58"/>
                    <a:pt x="127" y="60"/>
                  </a:cubicBezTo>
                  <a:cubicBezTo>
                    <a:pt x="127" y="63"/>
                    <a:pt x="126" y="66"/>
                    <a:pt x="126" y="69"/>
                  </a:cubicBezTo>
                  <a:cubicBezTo>
                    <a:pt x="126" y="71"/>
                    <a:pt x="125" y="73"/>
                    <a:pt x="125" y="75"/>
                  </a:cubicBezTo>
                  <a:cubicBezTo>
                    <a:pt x="124" y="78"/>
                    <a:pt x="124" y="81"/>
                    <a:pt x="123" y="83"/>
                  </a:cubicBezTo>
                  <a:cubicBezTo>
                    <a:pt x="122" y="85"/>
                    <a:pt x="122" y="87"/>
                    <a:pt x="121" y="89"/>
                  </a:cubicBezTo>
                  <a:cubicBezTo>
                    <a:pt x="120" y="92"/>
                    <a:pt x="120" y="94"/>
                    <a:pt x="119" y="97"/>
                  </a:cubicBezTo>
                  <a:cubicBezTo>
                    <a:pt x="118" y="99"/>
                    <a:pt x="117" y="101"/>
                    <a:pt x="117" y="103"/>
                  </a:cubicBezTo>
                  <a:cubicBezTo>
                    <a:pt x="116" y="105"/>
                    <a:pt x="115" y="108"/>
                    <a:pt x="114" y="110"/>
                  </a:cubicBezTo>
                  <a:cubicBezTo>
                    <a:pt x="113" y="112"/>
                    <a:pt x="112" y="114"/>
                    <a:pt x="111" y="116"/>
                  </a:cubicBezTo>
                  <a:cubicBezTo>
                    <a:pt x="110" y="118"/>
                    <a:pt x="109" y="120"/>
                    <a:pt x="108" y="123"/>
                  </a:cubicBezTo>
                  <a:cubicBezTo>
                    <a:pt x="107" y="124"/>
                    <a:pt x="106" y="126"/>
                    <a:pt x="104" y="128"/>
                  </a:cubicBezTo>
                  <a:cubicBezTo>
                    <a:pt x="103" y="130"/>
                    <a:pt x="102" y="132"/>
                    <a:pt x="101" y="134"/>
                  </a:cubicBezTo>
                  <a:cubicBezTo>
                    <a:pt x="100" y="136"/>
                    <a:pt x="98" y="138"/>
                    <a:pt x="97" y="140"/>
                  </a:cubicBezTo>
                  <a:cubicBezTo>
                    <a:pt x="96" y="142"/>
                    <a:pt x="94" y="144"/>
                    <a:pt x="93" y="146"/>
                  </a:cubicBezTo>
                  <a:cubicBezTo>
                    <a:pt x="91" y="148"/>
                    <a:pt x="90" y="149"/>
                    <a:pt x="89" y="151"/>
                  </a:cubicBezTo>
                  <a:cubicBezTo>
                    <a:pt x="87" y="153"/>
                    <a:pt x="86" y="155"/>
                    <a:pt x="84" y="156"/>
                  </a:cubicBezTo>
                  <a:cubicBezTo>
                    <a:pt x="83" y="158"/>
                    <a:pt x="81" y="160"/>
                    <a:pt x="79" y="161"/>
                  </a:cubicBezTo>
                  <a:cubicBezTo>
                    <a:pt x="78" y="163"/>
                    <a:pt x="76" y="165"/>
                    <a:pt x="74" y="166"/>
                  </a:cubicBezTo>
                  <a:cubicBezTo>
                    <a:pt x="73" y="168"/>
                    <a:pt x="71" y="169"/>
                    <a:pt x="70" y="171"/>
                  </a:cubicBezTo>
                  <a:cubicBezTo>
                    <a:pt x="68" y="172"/>
                    <a:pt x="66" y="174"/>
                    <a:pt x="64" y="176"/>
                  </a:cubicBezTo>
                  <a:cubicBezTo>
                    <a:pt x="62" y="177"/>
                    <a:pt x="61" y="178"/>
                    <a:pt x="59" y="180"/>
                  </a:cubicBezTo>
                  <a:cubicBezTo>
                    <a:pt x="57" y="181"/>
                    <a:pt x="55" y="182"/>
                    <a:pt x="53" y="184"/>
                  </a:cubicBezTo>
                  <a:cubicBezTo>
                    <a:pt x="51" y="185"/>
                    <a:pt x="49" y="186"/>
                    <a:pt x="48" y="187"/>
                  </a:cubicBezTo>
                  <a:cubicBezTo>
                    <a:pt x="46" y="189"/>
                    <a:pt x="43" y="190"/>
                    <a:pt x="41" y="191"/>
                  </a:cubicBezTo>
                  <a:cubicBezTo>
                    <a:pt x="39" y="192"/>
                    <a:pt x="38" y="193"/>
                    <a:pt x="36" y="194"/>
                  </a:cubicBezTo>
                  <a:cubicBezTo>
                    <a:pt x="33" y="196"/>
                    <a:pt x="31" y="197"/>
                    <a:pt x="29" y="198"/>
                  </a:cubicBezTo>
                  <a:cubicBezTo>
                    <a:pt x="27" y="199"/>
                    <a:pt x="25" y="200"/>
                    <a:pt x="23" y="201"/>
                  </a:cubicBezTo>
                  <a:cubicBezTo>
                    <a:pt x="21" y="202"/>
                    <a:pt x="19" y="202"/>
                    <a:pt x="16" y="203"/>
                  </a:cubicBezTo>
                  <a:cubicBezTo>
                    <a:pt x="14" y="204"/>
                    <a:pt x="12" y="205"/>
                    <a:pt x="10" y="206"/>
                  </a:cubicBezTo>
                  <a:cubicBezTo>
                    <a:pt x="7" y="207"/>
                    <a:pt x="3" y="208"/>
                    <a:pt x="0" y="209"/>
                  </a:cubicBezTo>
                  <a:cubicBezTo>
                    <a:pt x="12" y="254"/>
                    <a:pt x="12" y="254"/>
                    <a:pt x="12" y="254"/>
                  </a:cubicBezTo>
                  <a:cubicBezTo>
                    <a:pt x="13" y="254"/>
                    <a:pt x="14" y="253"/>
                    <a:pt x="14" y="253"/>
                  </a:cubicBezTo>
                  <a:cubicBezTo>
                    <a:pt x="15" y="253"/>
                    <a:pt x="16" y="253"/>
                    <a:pt x="16" y="253"/>
                  </a:cubicBezTo>
                  <a:cubicBezTo>
                    <a:pt x="17" y="253"/>
                    <a:pt x="17" y="252"/>
                    <a:pt x="18" y="252"/>
                  </a:cubicBezTo>
                  <a:cubicBezTo>
                    <a:pt x="19" y="252"/>
                    <a:pt x="19" y="252"/>
                    <a:pt x="20" y="252"/>
                  </a:cubicBezTo>
                  <a:cubicBezTo>
                    <a:pt x="22" y="251"/>
                    <a:pt x="23" y="250"/>
                    <a:pt x="25" y="250"/>
                  </a:cubicBezTo>
                  <a:cubicBezTo>
                    <a:pt x="28" y="249"/>
                    <a:pt x="30" y="248"/>
                    <a:pt x="33" y="247"/>
                  </a:cubicBezTo>
                  <a:cubicBezTo>
                    <a:pt x="36" y="246"/>
                    <a:pt x="39" y="245"/>
                    <a:pt x="42" y="243"/>
                  </a:cubicBezTo>
                  <a:cubicBezTo>
                    <a:pt x="44" y="242"/>
                    <a:pt x="47" y="241"/>
                    <a:pt x="49" y="240"/>
                  </a:cubicBezTo>
                  <a:cubicBezTo>
                    <a:pt x="52" y="239"/>
                    <a:pt x="55" y="237"/>
                    <a:pt x="57" y="236"/>
                  </a:cubicBezTo>
                  <a:cubicBezTo>
                    <a:pt x="60" y="234"/>
                    <a:pt x="62" y="233"/>
                    <a:pt x="65" y="232"/>
                  </a:cubicBezTo>
                  <a:cubicBezTo>
                    <a:pt x="67" y="230"/>
                    <a:pt x="70" y="228"/>
                    <a:pt x="73" y="227"/>
                  </a:cubicBezTo>
                  <a:cubicBezTo>
                    <a:pt x="74" y="226"/>
                    <a:pt x="76" y="225"/>
                    <a:pt x="77" y="224"/>
                  </a:cubicBezTo>
                  <a:cubicBezTo>
                    <a:pt x="78" y="223"/>
                    <a:pt x="79" y="223"/>
                    <a:pt x="80" y="222"/>
                  </a:cubicBezTo>
                  <a:cubicBezTo>
                    <a:pt x="80" y="222"/>
                    <a:pt x="81" y="221"/>
                    <a:pt x="82" y="221"/>
                  </a:cubicBezTo>
                  <a:cubicBezTo>
                    <a:pt x="84" y="219"/>
                    <a:pt x="85" y="218"/>
                    <a:pt x="87" y="217"/>
                  </a:cubicBezTo>
                  <a:cubicBezTo>
                    <a:pt x="89" y="215"/>
                    <a:pt x="91" y="213"/>
                    <a:pt x="94" y="212"/>
                  </a:cubicBezTo>
                  <a:cubicBezTo>
                    <a:pt x="96" y="210"/>
                    <a:pt x="98" y="208"/>
                    <a:pt x="101" y="206"/>
                  </a:cubicBezTo>
                  <a:cubicBezTo>
                    <a:pt x="103" y="204"/>
                    <a:pt x="105" y="202"/>
                    <a:pt x="107" y="200"/>
                  </a:cubicBezTo>
                  <a:cubicBezTo>
                    <a:pt x="109" y="198"/>
                    <a:pt x="111" y="196"/>
                    <a:pt x="113" y="194"/>
                  </a:cubicBezTo>
                  <a:cubicBezTo>
                    <a:pt x="115" y="192"/>
                    <a:pt x="117" y="190"/>
                    <a:pt x="119" y="188"/>
                  </a:cubicBezTo>
                  <a:cubicBezTo>
                    <a:pt x="121" y="185"/>
                    <a:pt x="123" y="183"/>
                    <a:pt x="125" y="180"/>
                  </a:cubicBezTo>
                  <a:cubicBezTo>
                    <a:pt x="126" y="179"/>
                    <a:pt x="128" y="177"/>
                    <a:pt x="129" y="176"/>
                  </a:cubicBezTo>
                  <a:cubicBezTo>
                    <a:pt x="129" y="175"/>
                    <a:pt x="130" y="175"/>
                    <a:pt x="130" y="174"/>
                  </a:cubicBezTo>
                  <a:cubicBezTo>
                    <a:pt x="130" y="174"/>
                    <a:pt x="131" y="173"/>
                    <a:pt x="131" y="173"/>
                  </a:cubicBezTo>
                  <a:cubicBezTo>
                    <a:pt x="133" y="171"/>
                    <a:pt x="134" y="168"/>
                    <a:pt x="135" y="166"/>
                  </a:cubicBezTo>
                  <a:cubicBezTo>
                    <a:pt x="137" y="164"/>
                    <a:pt x="139" y="162"/>
                    <a:pt x="140" y="160"/>
                  </a:cubicBezTo>
                  <a:cubicBezTo>
                    <a:pt x="142" y="157"/>
                    <a:pt x="143" y="154"/>
                    <a:pt x="145" y="152"/>
                  </a:cubicBezTo>
                  <a:cubicBezTo>
                    <a:pt x="146" y="149"/>
                    <a:pt x="148" y="147"/>
                    <a:pt x="149" y="145"/>
                  </a:cubicBezTo>
                  <a:cubicBezTo>
                    <a:pt x="150" y="142"/>
                    <a:pt x="152" y="139"/>
                    <a:pt x="153" y="136"/>
                  </a:cubicBezTo>
                  <a:cubicBezTo>
                    <a:pt x="154" y="134"/>
                    <a:pt x="156" y="131"/>
                    <a:pt x="157" y="129"/>
                  </a:cubicBezTo>
                  <a:cubicBezTo>
                    <a:pt x="158" y="126"/>
                    <a:pt x="159" y="123"/>
                    <a:pt x="160" y="120"/>
                  </a:cubicBezTo>
                  <a:cubicBezTo>
                    <a:pt x="161" y="118"/>
                    <a:pt x="162" y="115"/>
                    <a:pt x="163" y="113"/>
                  </a:cubicBezTo>
                  <a:cubicBezTo>
                    <a:pt x="163" y="113"/>
                    <a:pt x="163" y="112"/>
                    <a:pt x="163" y="112"/>
                  </a:cubicBezTo>
                  <a:cubicBezTo>
                    <a:pt x="163" y="111"/>
                    <a:pt x="163" y="111"/>
                    <a:pt x="163" y="111"/>
                  </a:cubicBezTo>
                  <a:cubicBezTo>
                    <a:pt x="164" y="110"/>
                    <a:pt x="164" y="109"/>
                    <a:pt x="164" y="108"/>
                  </a:cubicBezTo>
                  <a:close/>
                </a:path>
              </a:pathLst>
            </a:custGeom>
            <a:solidFill>
              <a:srgbClr val="414A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3548063" y="3033713"/>
              <a:ext cx="1065213" cy="666750"/>
            </a:xfrm>
            <a:custGeom>
              <a:avLst/>
              <a:gdLst>
                <a:gd name="T0" fmla="*/ 420 w 671"/>
                <a:gd name="T1" fmla="*/ 0 h 420"/>
                <a:gd name="T2" fmla="*/ 0 w 671"/>
                <a:gd name="T3" fmla="*/ 420 h 420"/>
                <a:gd name="T4" fmla="*/ 339 w 671"/>
                <a:gd name="T5" fmla="*/ 384 h 420"/>
                <a:gd name="T6" fmla="*/ 671 w 671"/>
                <a:gd name="T7" fmla="*/ 52 h 420"/>
                <a:gd name="T8" fmla="*/ 420 w 671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420">
                  <a:moveTo>
                    <a:pt x="420" y="0"/>
                  </a:moveTo>
                  <a:lnTo>
                    <a:pt x="0" y="420"/>
                  </a:lnTo>
                  <a:lnTo>
                    <a:pt x="339" y="384"/>
                  </a:lnTo>
                  <a:lnTo>
                    <a:pt x="671" y="52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6564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4214813" y="3122613"/>
              <a:ext cx="901700" cy="636588"/>
            </a:xfrm>
            <a:custGeom>
              <a:avLst/>
              <a:gdLst>
                <a:gd name="T0" fmla="*/ 251 w 568"/>
                <a:gd name="T1" fmla="*/ 40 h 401"/>
                <a:gd name="T2" fmla="*/ 0 w 568"/>
                <a:gd name="T3" fmla="*/ 0 h 401"/>
                <a:gd name="T4" fmla="*/ 398 w 568"/>
                <a:gd name="T5" fmla="*/ 401 h 401"/>
                <a:gd name="T6" fmla="*/ 568 w 568"/>
                <a:gd name="T7" fmla="*/ 357 h 401"/>
                <a:gd name="T8" fmla="*/ 251 w 568"/>
                <a:gd name="T9" fmla="*/ 4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8" h="401">
                  <a:moveTo>
                    <a:pt x="251" y="40"/>
                  </a:moveTo>
                  <a:lnTo>
                    <a:pt x="0" y="0"/>
                  </a:lnTo>
                  <a:lnTo>
                    <a:pt x="398" y="401"/>
                  </a:lnTo>
                  <a:lnTo>
                    <a:pt x="568" y="357"/>
                  </a:lnTo>
                  <a:lnTo>
                    <a:pt x="251" y="40"/>
                  </a:lnTo>
                  <a:close/>
                </a:path>
              </a:pathLst>
            </a:custGeom>
            <a:solidFill>
              <a:srgbClr val="08798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4805363" y="2173288"/>
              <a:ext cx="1036638" cy="1470025"/>
            </a:xfrm>
            <a:custGeom>
              <a:avLst/>
              <a:gdLst>
                <a:gd name="T0" fmla="*/ 48 w 177"/>
                <a:gd name="T1" fmla="*/ 230 h 251"/>
                <a:gd name="T2" fmla="*/ 47 w 177"/>
                <a:gd name="T3" fmla="*/ 223 h 251"/>
                <a:gd name="T4" fmla="*/ 47 w 177"/>
                <a:gd name="T5" fmla="*/ 214 h 251"/>
                <a:gd name="T6" fmla="*/ 48 w 177"/>
                <a:gd name="T7" fmla="*/ 199 h 251"/>
                <a:gd name="T8" fmla="*/ 49 w 177"/>
                <a:gd name="T9" fmla="*/ 185 h 251"/>
                <a:gd name="T10" fmla="*/ 53 w 177"/>
                <a:gd name="T11" fmla="*/ 170 h 251"/>
                <a:gd name="T12" fmla="*/ 57 w 177"/>
                <a:gd name="T13" fmla="*/ 156 h 251"/>
                <a:gd name="T14" fmla="*/ 62 w 177"/>
                <a:gd name="T15" fmla="*/ 143 h 251"/>
                <a:gd name="T16" fmla="*/ 69 w 177"/>
                <a:gd name="T17" fmla="*/ 130 h 251"/>
                <a:gd name="T18" fmla="*/ 76 w 177"/>
                <a:gd name="T19" fmla="*/ 117 h 251"/>
                <a:gd name="T20" fmla="*/ 85 w 177"/>
                <a:gd name="T21" fmla="*/ 106 h 251"/>
                <a:gd name="T22" fmla="*/ 96 w 177"/>
                <a:gd name="T23" fmla="*/ 93 h 251"/>
                <a:gd name="T24" fmla="*/ 109 w 177"/>
                <a:gd name="T25" fmla="*/ 81 h 251"/>
                <a:gd name="T26" fmla="*/ 115 w 177"/>
                <a:gd name="T27" fmla="*/ 76 h 251"/>
                <a:gd name="T28" fmla="*/ 125 w 177"/>
                <a:gd name="T29" fmla="*/ 69 h 251"/>
                <a:gd name="T30" fmla="*/ 138 w 177"/>
                <a:gd name="T31" fmla="*/ 61 h 251"/>
                <a:gd name="T32" fmla="*/ 150 w 177"/>
                <a:gd name="T33" fmla="*/ 55 h 251"/>
                <a:gd name="T34" fmla="*/ 164 w 177"/>
                <a:gd name="T35" fmla="*/ 49 h 251"/>
                <a:gd name="T36" fmla="*/ 165 w 177"/>
                <a:gd name="T37" fmla="*/ 0 h 251"/>
                <a:gd name="T38" fmla="*/ 146 w 177"/>
                <a:gd name="T39" fmla="*/ 7 h 251"/>
                <a:gd name="T40" fmla="*/ 129 w 177"/>
                <a:gd name="T41" fmla="*/ 13 h 251"/>
                <a:gd name="T42" fmla="*/ 116 w 177"/>
                <a:gd name="T43" fmla="*/ 20 h 251"/>
                <a:gd name="T44" fmla="*/ 100 w 177"/>
                <a:gd name="T45" fmla="*/ 30 h 251"/>
                <a:gd name="T46" fmla="*/ 98 w 177"/>
                <a:gd name="T47" fmla="*/ 31 h 251"/>
                <a:gd name="T48" fmla="*/ 84 w 177"/>
                <a:gd name="T49" fmla="*/ 41 h 251"/>
                <a:gd name="T50" fmla="*/ 72 w 177"/>
                <a:gd name="T51" fmla="*/ 52 h 251"/>
                <a:gd name="T52" fmla="*/ 60 w 177"/>
                <a:gd name="T53" fmla="*/ 63 h 251"/>
                <a:gd name="T54" fmla="*/ 49 w 177"/>
                <a:gd name="T55" fmla="*/ 76 h 251"/>
                <a:gd name="T56" fmla="*/ 47 w 177"/>
                <a:gd name="T57" fmla="*/ 78 h 251"/>
                <a:gd name="T58" fmla="*/ 38 w 177"/>
                <a:gd name="T59" fmla="*/ 92 h 251"/>
                <a:gd name="T60" fmla="*/ 28 w 177"/>
                <a:gd name="T61" fmla="*/ 107 h 251"/>
                <a:gd name="T62" fmla="*/ 24 w 177"/>
                <a:gd name="T63" fmla="*/ 114 h 251"/>
                <a:gd name="T64" fmla="*/ 19 w 177"/>
                <a:gd name="T65" fmla="*/ 124 h 251"/>
                <a:gd name="T66" fmla="*/ 16 w 177"/>
                <a:gd name="T67" fmla="*/ 133 h 251"/>
                <a:gd name="T68" fmla="*/ 13 w 177"/>
                <a:gd name="T69" fmla="*/ 141 h 251"/>
                <a:gd name="T70" fmla="*/ 12 w 177"/>
                <a:gd name="T71" fmla="*/ 142 h 251"/>
                <a:gd name="T72" fmla="*/ 10 w 177"/>
                <a:gd name="T73" fmla="*/ 151 h 251"/>
                <a:gd name="T74" fmla="*/ 8 w 177"/>
                <a:gd name="T75" fmla="*/ 156 h 251"/>
                <a:gd name="T76" fmla="*/ 7 w 177"/>
                <a:gd name="T77" fmla="*/ 160 h 251"/>
                <a:gd name="T78" fmla="*/ 5 w 177"/>
                <a:gd name="T79" fmla="*/ 168 h 251"/>
                <a:gd name="T80" fmla="*/ 3 w 177"/>
                <a:gd name="T81" fmla="*/ 177 h 251"/>
                <a:gd name="T82" fmla="*/ 3 w 177"/>
                <a:gd name="T83" fmla="*/ 179 h 251"/>
                <a:gd name="T84" fmla="*/ 2 w 177"/>
                <a:gd name="T85" fmla="*/ 186 h 251"/>
                <a:gd name="T86" fmla="*/ 1 w 177"/>
                <a:gd name="T87" fmla="*/ 192 h 251"/>
                <a:gd name="T88" fmla="*/ 1 w 177"/>
                <a:gd name="T89" fmla="*/ 197 h 251"/>
                <a:gd name="T90" fmla="*/ 1 w 177"/>
                <a:gd name="T91" fmla="*/ 203 h 251"/>
                <a:gd name="T92" fmla="*/ 0 w 177"/>
                <a:gd name="T93" fmla="*/ 207 h 251"/>
                <a:gd name="T94" fmla="*/ 0 w 177"/>
                <a:gd name="T95" fmla="*/ 215 h 251"/>
                <a:gd name="T96" fmla="*/ 0 w 177"/>
                <a:gd name="T97" fmla="*/ 218 h 251"/>
                <a:gd name="T98" fmla="*/ 0 w 177"/>
                <a:gd name="T99" fmla="*/ 222 h 251"/>
                <a:gd name="T100" fmla="*/ 1 w 177"/>
                <a:gd name="T101" fmla="*/ 225 h 251"/>
                <a:gd name="T102" fmla="*/ 1 w 177"/>
                <a:gd name="T103" fmla="*/ 231 h 251"/>
                <a:gd name="T104" fmla="*/ 1 w 177"/>
                <a:gd name="T105" fmla="*/ 234 h 251"/>
                <a:gd name="T106" fmla="*/ 2 w 177"/>
                <a:gd name="T107" fmla="*/ 240 h 251"/>
                <a:gd name="T108" fmla="*/ 2 w 177"/>
                <a:gd name="T109" fmla="*/ 243 h 251"/>
                <a:gd name="T110" fmla="*/ 3 w 177"/>
                <a:gd name="T111" fmla="*/ 251 h 251"/>
                <a:gd name="T112" fmla="*/ 48 w 177"/>
                <a:gd name="T113" fmla="*/ 23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7" h="251">
                  <a:moveTo>
                    <a:pt x="48" y="235"/>
                  </a:moveTo>
                  <a:cubicBezTo>
                    <a:pt x="48" y="233"/>
                    <a:pt x="48" y="232"/>
                    <a:pt x="48" y="230"/>
                  </a:cubicBezTo>
                  <a:cubicBezTo>
                    <a:pt x="48" y="229"/>
                    <a:pt x="48" y="228"/>
                    <a:pt x="47" y="227"/>
                  </a:cubicBezTo>
                  <a:cubicBezTo>
                    <a:pt x="47" y="226"/>
                    <a:pt x="47" y="224"/>
                    <a:pt x="47" y="223"/>
                  </a:cubicBezTo>
                  <a:cubicBezTo>
                    <a:pt x="47" y="222"/>
                    <a:pt x="47" y="221"/>
                    <a:pt x="47" y="220"/>
                  </a:cubicBezTo>
                  <a:cubicBezTo>
                    <a:pt x="47" y="218"/>
                    <a:pt x="47" y="216"/>
                    <a:pt x="47" y="214"/>
                  </a:cubicBezTo>
                  <a:cubicBezTo>
                    <a:pt x="47" y="210"/>
                    <a:pt x="47" y="205"/>
                    <a:pt x="48" y="200"/>
                  </a:cubicBezTo>
                  <a:cubicBezTo>
                    <a:pt x="48" y="200"/>
                    <a:pt x="48" y="199"/>
                    <a:pt x="48" y="199"/>
                  </a:cubicBezTo>
                  <a:cubicBezTo>
                    <a:pt x="48" y="194"/>
                    <a:pt x="49" y="189"/>
                    <a:pt x="49" y="185"/>
                  </a:cubicBezTo>
                  <a:cubicBezTo>
                    <a:pt x="49" y="185"/>
                    <a:pt x="49" y="185"/>
                    <a:pt x="49" y="185"/>
                  </a:cubicBezTo>
                  <a:cubicBezTo>
                    <a:pt x="50" y="180"/>
                    <a:pt x="51" y="175"/>
                    <a:pt x="52" y="171"/>
                  </a:cubicBezTo>
                  <a:cubicBezTo>
                    <a:pt x="53" y="171"/>
                    <a:pt x="53" y="170"/>
                    <a:pt x="53" y="170"/>
                  </a:cubicBezTo>
                  <a:cubicBezTo>
                    <a:pt x="54" y="166"/>
                    <a:pt x="55" y="161"/>
                    <a:pt x="57" y="157"/>
                  </a:cubicBezTo>
                  <a:cubicBezTo>
                    <a:pt x="57" y="157"/>
                    <a:pt x="57" y="156"/>
                    <a:pt x="57" y="156"/>
                  </a:cubicBezTo>
                  <a:cubicBezTo>
                    <a:pt x="58" y="152"/>
                    <a:pt x="60" y="148"/>
                    <a:pt x="62" y="144"/>
                  </a:cubicBezTo>
                  <a:cubicBezTo>
                    <a:pt x="62" y="144"/>
                    <a:pt x="62" y="143"/>
                    <a:pt x="62" y="143"/>
                  </a:cubicBezTo>
                  <a:cubicBezTo>
                    <a:pt x="64" y="139"/>
                    <a:pt x="66" y="136"/>
                    <a:pt x="68" y="132"/>
                  </a:cubicBezTo>
                  <a:cubicBezTo>
                    <a:pt x="68" y="131"/>
                    <a:pt x="68" y="130"/>
                    <a:pt x="69" y="130"/>
                  </a:cubicBezTo>
                  <a:cubicBezTo>
                    <a:pt x="71" y="126"/>
                    <a:pt x="73" y="122"/>
                    <a:pt x="75" y="119"/>
                  </a:cubicBezTo>
                  <a:cubicBezTo>
                    <a:pt x="76" y="118"/>
                    <a:pt x="76" y="118"/>
                    <a:pt x="76" y="117"/>
                  </a:cubicBezTo>
                  <a:cubicBezTo>
                    <a:pt x="78" y="114"/>
                    <a:pt x="81" y="111"/>
                    <a:pt x="83" y="109"/>
                  </a:cubicBezTo>
                  <a:cubicBezTo>
                    <a:pt x="83" y="108"/>
                    <a:pt x="84" y="107"/>
                    <a:pt x="85" y="106"/>
                  </a:cubicBezTo>
                  <a:cubicBezTo>
                    <a:pt x="86" y="105"/>
                    <a:pt x="87" y="104"/>
                    <a:pt x="88" y="102"/>
                  </a:cubicBezTo>
                  <a:cubicBezTo>
                    <a:pt x="90" y="99"/>
                    <a:pt x="93" y="96"/>
                    <a:pt x="96" y="93"/>
                  </a:cubicBezTo>
                  <a:cubicBezTo>
                    <a:pt x="97" y="92"/>
                    <a:pt x="99" y="91"/>
                    <a:pt x="100" y="89"/>
                  </a:cubicBezTo>
                  <a:cubicBezTo>
                    <a:pt x="103" y="87"/>
                    <a:pt x="106" y="84"/>
                    <a:pt x="109" y="81"/>
                  </a:cubicBezTo>
                  <a:cubicBezTo>
                    <a:pt x="110" y="80"/>
                    <a:pt x="111" y="79"/>
                    <a:pt x="113" y="78"/>
                  </a:cubicBezTo>
                  <a:cubicBezTo>
                    <a:pt x="113" y="77"/>
                    <a:pt x="114" y="77"/>
                    <a:pt x="115" y="76"/>
                  </a:cubicBezTo>
                  <a:cubicBezTo>
                    <a:pt x="118" y="74"/>
                    <a:pt x="121" y="72"/>
                    <a:pt x="124" y="70"/>
                  </a:cubicBezTo>
                  <a:cubicBezTo>
                    <a:pt x="124" y="69"/>
                    <a:pt x="125" y="69"/>
                    <a:pt x="125" y="69"/>
                  </a:cubicBezTo>
                  <a:cubicBezTo>
                    <a:pt x="129" y="66"/>
                    <a:pt x="132" y="64"/>
                    <a:pt x="136" y="62"/>
                  </a:cubicBezTo>
                  <a:cubicBezTo>
                    <a:pt x="137" y="62"/>
                    <a:pt x="138" y="61"/>
                    <a:pt x="138" y="61"/>
                  </a:cubicBezTo>
                  <a:cubicBezTo>
                    <a:pt x="142" y="59"/>
                    <a:pt x="145" y="57"/>
                    <a:pt x="149" y="56"/>
                  </a:cubicBezTo>
                  <a:cubicBezTo>
                    <a:pt x="149" y="55"/>
                    <a:pt x="150" y="55"/>
                    <a:pt x="150" y="55"/>
                  </a:cubicBezTo>
                  <a:cubicBezTo>
                    <a:pt x="154" y="53"/>
                    <a:pt x="158" y="52"/>
                    <a:pt x="162" y="50"/>
                  </a:cubicBezTo>
                  <a:cubicBezTo>
                    <a:pt x="163" y="50"/>
                    <a:pt x="163" y="50"/>
                    <a:pt x="164" y="49"/>
                  </a:cubicBezTo>
                  <a:cubicBezTo>
                    <a:pt x="168" y="48"/>
                    <a:pt x="172" y="47"/>
                    <a:pt x="177" y="46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59" y="2"/>
                    <a:pt x="154" y="4"/>
                    <a:pt x="149" y="5"/>
                  </a:cubicBezTo>
                  <a:cubicBezTo>
                    <a:pt x="148" y="6"/>
                    <a:pt x="147" y="6"/>
                    <a:pt x="146" y="7"/>
                  </a:cubicBezTo>
                  <a:cubicBezTo>
                    <a:pt x="141" y="8"/>
                    <a:pt x="136" y="10"/>
                    <a:pt x="131" y="13"/>
                  </a:cubicBezTo>
                  <a:cubicBezTo>
                    <a:pt x="130" y="13"/>
                    <a:pt x="130" y="13"/>
                    <a:pt x="129" y="13"/>
                  </a:cubicBezTo>
                  <a:cubicBezTo>
                    <a:pt x="126" y="15"/>
                    <a:pt x="124" y="16"/>
                    <a:pt x="121" y="17"/>
                  </a:cubicBezTo>
                  <a:cubicBezTo>
                    <a:pt x="119" y="18"/>
                    <a:pt x="118" y="19"/>
                    <a:pt x="116" y="20"/>
                  </a:cubicBezTo>
                  <a:cubicBezTo>
                    <a:pt x="115" y="20"/>
                    <a:pt x="114" y="21"/>
                    <a:pt x="113" y="22"/>
                  </a:cubicBezTo>
                  <a:cubicBezTo>
                    <a:pt x="108" y="24"/>
                    <a:pt x="104" y="27"/>
                    <a:pt x="100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9" y="30"/>
                    <a:pt x="98" y="31"/>
                    <a:pt x="98" y="31"/>
                  </a:cubicBezTo>
                  <a:cubicBezTo>
                    <a:pt x="94" y="34"/>
                    <a:pt x="90" y="37"/>
                    <a:pt x="86" y="39"/>
                  </a:cubicBezTo>
                  <a:cubicBezTo>
                    <a:pt x="85" y="40"/>
                    <a:pt x="85" y="41"/>
                    <a:pt x="84" y="41"/>
                  </a:cubicBezTo>
                  <a:cubicBezTo>
                    <a:pt x="83" y="42"/>
                    <a:pt x="82" y="42"/>
                    <a:pt x="82" y="43"/>
                  </a:cubicBezTo>
                  <a:cubicBezTo>
                    <a:pt x="78" y="46"/>
                    <a:pt x="75" y="49"/>
                    <a:pt x="72" y="52"/>
                  </a:cubicBezTo>
                  <a:cubicBezTo>
                    <a:pt x="71" y="52"/>
                    <a:pt x="70" y="53"/>
                    <a:pt x="70" y="54"/>
                  </a:cubicBezTo>
                  <a:cubicBezTo>
                    <a:pt x="66" y="57"/>
                    <a:pt x="63" y="60"/>
                    <a:pt x="60" y="63"/>
                  </a:cubicBezTo>
                  <a:cubicBezTo>
                    <a:pt x="59" y="64"/>
                    <a:pt x="59" y="65"/>
                    <a:pt x="58" y="66"/>
                  </a:cubicBezTo>
                  <a:cubicBezTo>
                    <a:pt x="55" y="69"/>
                    <a:pt x="52" y="72"/>
                    <a:pt x="49" y="76"/>
                  </a:cubicBezTo>
                  <a:cubicBezTo>
                    <a:pt x="49" y="76"/>
                    <a:pt x="48" y="77"/>
                    <a:pt x="48" y="77"/>
                  </a:cubicBezTo>
                  <a:cubicBezTo>
                    <a:pt x="48" y="78"/>
                    <a:pt x="47" y="78"/>
                    <a:pt x="47" y="78"/>
                  </a:cubicBezTo>
                  <a:cubicBezTo>
                    <a:pt x="47" y="79"/>
                    <a:pt x="46" y="80"/>
                    <a:pt x="46" y="80"/>
                  </a:cubicBezTo>
                  <a:cubicBezTo>
                    <a:pt x="43" y="84"/>
                    <a:pt x="40" y="88"/>
                    <a:pt x="38" y="92"/>
                  </a:cubicBezTo>
                  <a:cubicBezTo>
                    <a:pt x="37" y="92"/>
                    <a:pt x="37" y="93"/>
                    <a:pt x="36" y="93"/>
                  </a:cubicBezTo>
                  <a:cubicBezTo>
                    <a:pt x="33" y="98"/>
                    <a:pt x="31" y="102"/>
                    <a:pt x="28" y="107"/>
                  </a:cubicBezTo>
                  <a:cubicBezTo>
                    <a:pt x="28" y="108"/>
                    <a:pt x="27" y="109"/>
                    <a:pt x="26" y="110"/>
                  </a:cubicBezTo>
                  <a:cubicBezTo>
                    <a:pt x="26" y="112"/>
                    <a:pt x="25" y="113"/>
                    <a:pt x="24" y="114"/>
                  </a:cubicBezTo>
                  <a:cubicBezTo>
                    <a:pt x="23" y="117"/>
                    <a:pt x="21" y="120"/>
                    <a:pt x="20" y="123"/>
                  </a:cubicBezTo>
                  <a:cubicBezTo>
                    <a:pt x="20" y="124"/>
                    <a:pt x="20" y="124"/>
                    <a:pt x="19" y="124"/>
                  </a:cubicBezTo>
                  <a:cubicBezTo>
                    <a:pt x="19" y="125"/>
                    <a:pt x="19" y="125"/>
                    <a:pt x="19" y="125"/>
                  </a:cubicBezTo>
                  <a:cubicBezTo>
                    <a:pt x="18" y="128"/>
                    <a:pt x="17" y="130"/>
                    <a:pt x="16" y="133"/>
                  </a:cubicBezTo>
                  <a:cubicBezTo>
                    <a:pt x="15" y="135"/>
                    <a:pt x="14" y="138"/>
                    <a:pt x="13" y="141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3" y="141"/>
                    <a:pt x="13" y="142"/>
                    <a:pt x="13" y="142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12" y="143"/>
                    <a:pt x="12" y="144"/>
                    <a:pt x="12" y="145"/>
                  </a:cubicBezTo>
                  <a:cubicBezTo>
                    <a:pt x="11" y="147"/>
                    <a:pt x="10" y="149"/>
                    <a:pt x="10" y="151"/>
                  </a:cubicBezTo>
                  <a:cubicBezTo>
                    <a:pt x="9" y="151"/>
                    <a:pt x="9" y="151"/>
                    <a:pt x="9" y="152"/>
                  </a:cubicBezTo>
                  <a:cubicBezTo>
                    <a:pt x="9" y="153"/>
                    <a:pt x="9" y="154"/>
                    <a:pt x="8" y="156"/>
                  </a:cubicBezTo>
                  <a:cubicBezTo>
                    <a:pt x="8" y="157"/>
                    <a:pt x="7" y="158"/>
                    <a:pt x="7" y="159"/>
                  </a:cubicBezTo>
                  <a:cubicBezTo>
                    <a:pt x="7" y="160"/>
                    <a:pt x="7" y="160"/>
                    <a:pt x="7" y="160"/>
                  </a:cubicBezTo>
                  <a:cubicBezTo>
                    <a:pt x="7" y="162"/>
                    <a:pt x="6" y="164"/>
                    <a:pt x="6" y="165"/>
                  </a:cubicBezTo>
                  <a:cubicBezTo>
                    <a:pt x="6" y="166"/>
                    <a:pt x="5" y="167"/>
                    <a:pt x="5" y="168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4" y="171"/>
                    <a:pt x="4" y="174"/>
                    <a:pt x="3" y="177"/>
                  </a:cubicBezTo>
                  <a:cubicBezTo>
                    <a:pt x="3" y="177"/>
                    <a:pt x="3" y="177"/>
                    <a:pt x="3" y="177"/>
                  </a:cubicBezTo>
                  <a:cubicBezTo>
                    <a:pt x="3" y="177"/>
                    <a:pt x="3" y="178"/>
                    <a:pt x="3" y="179"/>
                  </a:cubicBezTo>
                  <a:cubicBezTo>
                    <a:pt x="3" y="181"/>
                    <a:pt x="2" y="183"/>
                    <a:pt x="2" y="185"/>
                  </a:cubicBezTo>
                  <a:cubicBezTo>
                    <a:pt x="2" y="185"/>
                    <a:pt x="2" y="186"/>
                    <a:pt x="2" y="186"/>
                  </a:cubicBezTo>
                  <a:cubicBezTo>
                    <a:pt x="2" y="186"/>
                    <a:pt x="2" y="187"/>
                    <a:pt x="2" y="188"/>
                  </a:cubicBezTo>
                  <a:cubicBezTo>
                    <a:pt x="2" y="189"/>
                    <a:pt x="1" y="191"/>
                    <a:pt x="1" y="192"/>
                  </a:cubicBezTo>
                  <a:cubicBezTo>
                    <a:pt x="1" y="193"/>
                    <a:pt x="1" y="194"/>
                    <a:pt x="1" y="194"/>
                  </a:cubicBezTo>
                  <a:cubicBezTo>
                    <a:pt x="1" y="195"/>
                    <a:pt x="1" y="196"/>
                    <a:pt x="1" y="197"/>
                  </a:cubicBezTo>
                  <a:cubicBezTo>
                    <a:pt x="1" y="198"/>
                    <a:pt x="1" y="199"/>
                    <a:pt x="1" y="200"/>
                  </a:cubicBezTo>
                  <a:cubicBezTo>
                    <a:pt x="1" y="201"/>
                    <a:pt x="1" y="202"/>
                    <a:pt x="1" y="203"/>
                  </a:cubicBezTo>
                  <a:cubicBezTo>
                    <a:pt x="1" y="204"/>
                    <a:pt x="0" y="205"/>
                    <a:pt x="0" y="206"/>
                  </a:cubicBezTo>
                  <a:cubicBezTo>
                    <a:pt x="0" y="206"/>
                    <a:pt x="0" y="207"/>
                    <a:pt x="0" y="207"/>
                  </a:cubicBezTo>
                  <a:cubicBezTo>
                    <a:pt x="0" y="209"/>
                    <a:pt x="0" y="212"/>
                    <a:pt x="0" y="214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16"/>
                    <a:pt x="0" y="216"/>
                    <a:pt x="0" y="217"/>
                  </a:cubicBezTo>
                  <a:cubicBezTo>
                    <a:pt x="0" y="217"/>
                    <a:pt x="0" y="217"/>
                    <a:pt x="0" y="218"/>
                  </a:cubicBezTo>
                  <a:cubicBezTo>
                    <a:pt x="0" y="218"/>
                    <a:pt x="0" y="218"/>
                    <a:pt x="0" y="219"/>
                  </a:cubicBezTo>
                  <a:cubicBezTo>
                    <a:pt x="0" y="220"/>
                    <a:pt x="0" y="221"/>
                    <a:pt x="0" y="222"/>
                  </a:cubicBezTo>
                  <a:cubicBezTo>
                    <a:pt x="0" y="222"/>
                    <a:pt x="0" y="223"/>
                    <a:pt x="0" y="224"/>
                  </a:cubicBezTo>
                  <a:cubicBezTo>
                    <a:pt x="0" y="224"/>
                    <a:pt x="1" y="225"/>
                    <a:pt x="1" y="225"/>
                  </a:cubicBezTo>
                  <a:cubicBezTo>
                    <a:pt x="1" y="226"/>
                    <a:pt x="1" y="226"/>
                    <a:pt x="1" y="227"/>
                  </a:cubicBezTo>
                  <a:cubicBezTo>
                    <a:pt x="1" y="228"/>
                    <a:pt x="1" y="230"/>
                    <a:pt x="1" y="231"/>
                  </a:cubicBezTo>
                  <a:cubicBezTo>
                    <a:pt x="1" y="232"/>
                    <a:pt x="1" y="232"/>
                    <a:pt x="1" y="233"/>
                  </a:cubicBezTo>
                  <a:cubicBezTo>
                    <a:pt x="1" y="233"/>
                    <a:pt x="1" y="234"/>
                    <a:pt x="1" y="234"/>
                  </a:cubicBezTo>
                  <a:cubicBezTo>
                    <a:pt x="1" y="235"/>
                    <a:pt x="1" y="235"/>
                    <a:pt x="1" y="235"/>
                  </a:cubicBezTo>
                  <a:cubicBezTo>
                    <a:pt x="1" y="237"/>
                    <a:pt x="2" y="238"/>
                    <a:pt x="2" y="240"/>
                  </a:cubicBezTo>
                  <a:cubicBezTo>
                    <a:pt x="2" y="241"/>
                    <a:pt x="2" y="242"/>
                    <a:pt x="2" y="242"/>
                  </a:cubicBezTo>
                  <a:cubicBezTo>
                    <a:pt x="2" y="243"/>
                    <a:pt x="2" y="243"/>
                    <a:pt x="2" y="243"/>
                  </a:cubicBezTo>
                  <a:cubicBezTo>
                    <a:pt x="2" y="243"/>
                    <a:pt x="2" y="243"/>
                    <a:pt x="2" y="243"/>
                  </a:cubicBezTo>
                  <a:cubicBezTo>
                    <a:pt x="3" y="246"/>
                    <a:pt x="3" y="249"/>
                    <a:pt x="3" y="251"/>
                  </a:cubicBezTo>
                  <a:cubicBezTo>
                    <a:pt x="49" y="244"/>
                    <a:pt x="49" y="244"/>
                    <a:pt x="49" y="244"/>
                  </a:cubicBezTo>
                  <a:cubicBezTo>
                    <a:pt x="49" y="241"/>
                    <a:pt x="49" y="239"/>
                    <a:pt x="48" y="237"/>
                  </a:cubicBezTo>
                  <a:cubicBezTo>
                    <a:pt x="48" y="236"/>
                    <a:pt x="48" y="235"/>
                    <a:pt x="48" y="235"/>
                  </a:cubicBezTo>
                  <a:close/>
                </a:path>
              </a:pathLst>
            </a:custGeom>
            <a:solidFill>
              <a:srgbClr val="6564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5713413" y="4924425"/>
              <a:ext cx="666750" cy="1058863"/>
            </a:xfrm>
            <a:custGeom>
              <a:avLst/>
              <a:gdLst>
                <a:gd name="T0" fmla="*/ 383 w 420"/>
                <a:gd name="T1" fmla="*/ 328 h 667"/>
                <a:gd name="T2" fmla="*/ 51 w 420"/>
                <a:gd name="T3" fmla="*/ 0 h 667"/>
                <a:gd name="T4" fmla="*/ 0 w 420"/>
                <a:gd name="T5" fmla="*/ 251 h 667"/>
                <a:gd name="T6" fmla="*/ 420 w 420"/>
                <a:gd name="T7" fmla="*/ 667 h 667"/>
                <a:gd name="T8" fmla="*/ 383 w 420"/>
                <a:gd name="T9" fmla="*/ 328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667">
                  <a:moveTo>
                    <a:pt x="383" y="328"/>
                  </a:moveTo>
                  <a:lnTo>
                    <a:pt x="51" y="0"/>
                  </a:lnTo>
                  <a:lnTo>
                    <a:pt x="0" y="251"/>
                  </a:lnTo>
                  <a:lnTo>
                    <a:pt x="420" y="667"/>
                  </a:lnTo>
                  <a:lnTo>
                    <a:pt x="383" y="328"/>
                  </a:lnTo>
                  <a:close/>
                </a:path>
              </a:pathLst>
            </a:custGeom>
            <a:solidFill>
              <a:srgbClr val="2A37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5800725" y="4414838"/>
              <a:ext cx="642938" cy="908050"/>
            </a:xfrm>
            <a:custGeom>
              <a:avLst/>
              <a:gdLst>
                <a:gd name="T0" fmla="*/ 361 w 405"/>
                <a:gd name="T1" fmla="*/ 0 h 572"/>
                <a:gd name="T2" fmla="*/ 41 w 405"/>
                <a:gd name="T3" fmla="*/ 321 h 572"/>
                <a:gd name="T4" fmla="*/ 0 w 405"/>
                <a:gd name="T5" fmla="*/ 572 h 572"/>
                <a:gd name="T6" fmla="*/ 405 w 405"/>
                <a:gd name="T7" fmla="*/ 166 h 572"/>
                <a:gd name="T8" fmla="*/ 361 w 405"/>
                <a:gd name="T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572">
                  <a:moveTo>
                    <a:pt x="361" y="0"/>
                  </a:moveTo>
                  <a:lnTo>
                    <a:pt x="41" y="321"/>
                  </a:lnTo>
                  <a:lnTo>
                    <a:pt x="0" y="572"/>
                  </a:lnTo>
                  <a:lnTo>
                    <a:pt x="405" y="166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2A37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5842000" y="868363"/>
              <a:ext cx="660400" cy="1060450"/>
            </a:xfrm>
            <a:custGeom>
              <a:avLst/>
              <a:gdLst>
                <a:gd name="T0" fmla="*/ 0 w 416"/>
                <a:gd name="T1" fmla="*/ 0 h 668"/>
                <a:gd name="T2" fmla="*/ 33 w 416"/>
                <a:gd name="T3" fmla="*/ 340 h 668"/>
                <a:gd name="T4" fmla="*/ 365 w 416"/>
                <a:gd name="T5" fmla="*/ 668 h 668"/>
                <a:gd name="T6" fmla="*/ 416 w 416"/>
                <a:gd name="T7" fmla="*/ 417 h 668"/>
                <a:gd name="T8" fmla="*/ 0 w 416"/>
                <a:gd name="T9" fmla="*/ 0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668">
                  <a:moveTo>
                    <a:pt x="0" y="0"/>
                  </a:moveTo>
                  <a:lnTo>
                    <a:pt x="33" y="340"/>
                  </a:lnTo>
                  <a:lnTo>
                    <a:pt x="365" y="668"/>
                  </a:lnTo>
                  <a:lnTo>
                    <a:pt x="416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66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5772150" y="1530350"/>
              <a:ext cx="642938" cy="912813"/>
            </a:xfrm>
            <a:custGeom>
              <a:avLst/>
              <a:gdLst>
                <a:gd name="T0" fmla="*/ 0 w 405"/>
                <a:gd name="T1" fmla="*/ 405 h 575"/>
                <a:gd name="T2" fmla="*/ 44 w 405"/>
                <a:gd name="T3" fmla="*/ 575 h 575"/>
                <a:gd name="T4" fmla="*/ 364 w 405"/>
                <a:gd name="T5" fmla="*/ 251 h 575"/>
                <a:gd name="T6" fmla="*/ 405 w 405"/>
                <a:gd name="T7" fmla="*/ 0 h 575"/>
                <a:gd name="T8" fmla="*/ 0 w 405"/>
                <a:gd name="T9" fmla="*/ 40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575">
                  <a:moveTo>
                    <a:pt x="0" y="405"/>
                  </a:moveTo>
                  <a:lnTo>
                    <a:pt x="44" y="575"/>
                  </a:lnTo>
                  <a:lnTo>
                    <a:pt x="364" y="251"/>
                  </a:lnTo>
                  <a:lnTo>
                    <a:pt x="405" y="0"/>
                  </a:lnTo>
                  <a:lnTo>
                    <a:pt x="0" y="405"/>
                  </a:lnTo>
                  <a:close/>
                </a:path>
              </a:pathLst>
            </a:custGeom>
            <a:solidFill>
              <a:srgbClr val="6564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5883275" y="2133600"/>
              <a:ext cx="1468438" cy="1017588"/>
            </a:xfrm>
            <a:custGeom>
              <a:avLst/>
              <a:gdLst>
                <a:gd name="T0" fmla="*/ 221 w 251"/>
                <a:gd name="T1" fmla="*/ 97 h 174"/>
                <a:gd name="T2" fmla="*/ 172 w 251"/>
                <a:gd name="T3" fmla="*/ 46 h 174"/>
                <a:gd name="T4" fmla="*/ 110 w 251"/>
                <a:gd name="T5" fmla="*/ 12 h 174"/>
                <a:gd name="T6" fmla="*/ 38 w 251"/>
                <a:gd name="T7" fmla="*/ 0 h 174"/>
                <a:gd name="T8" fmla="*/ 28 w 251"/>
                <a:gd name="T9" fmla="*/ 0 h 174"/>
                <a:gd name="T10" fmla="*/ 18 w 251"/>
                <a:gd name="T11" fmla="*/ 1 h 174"/>
                <a:gd name="T12" fmla="*/ 9 w 251"/>
                <a:gd name="T13" fmla="*/ 2 h 174"/>
                <a:gd name="T14" fmla="*/ 0 w 251"/>
                <a:gd name="T15" fmla="*/ 3 h 174"/>
                <a:gd name="T16" fmla="*/ 8 w 251"/>
                <a:gd name="T17" fmla="*/ 49 h 174"/>
                <a:gd name="T18" fmla="*/ 15 w 251"/>
                <a:gd name="T19" fmla="*/ 48 h 174"/>
                <a:gd name="T20" fmla="*/ 23 w 251"/>
                <a:gd name="T21" fmla="*/ 47 h 174"/>
                <a:gd name="T22" fmla="*/ 30 w 251"/>
                <a:gd name="T23" fmla="*/ 47 h 174"/>
                <a:gd name="T24" fmla="*/ 38 w 251"/>
                <a:gd name="T25" fmla="*/ 47 h 174"/>
                <a:gd name="T26" fmla="*/ 95 w 251"/>
                <a:gd name="T27" fmla="*/ 56 h 174"/>
                <a:gd name="T28" fmla="*/ 144 w 251"/>
                <a:gd name="T29" fmla="*/ 83 h 174"/>
                <a:gd name="T30" fmla="*/ 182 w 251"/>
                <a:gd name="T31" fmla="*/ 123 h 174"/>
                <a:gd name="T32" fmla="*/ 206 w 251"/>
                <a:gd name="T33" fmla="*/ 174 h 174"/>
                <a:gd name="T34" fmla="*/ 251 w 251"/>
                <a:gd name="T35" fmla="*/ 162 h 174"/>
                <a:gd name="T36" fmla="*/ 221 w 251"/>
                <a:gd name="T37" fmla="*/ 9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1" h="174">
                  <a:moveTo>
                    <a:pt x="221" y="97"/>
                  </a:moveTo>
                  <a:cubicBezTo>
                    <a:pt x="207" y="78"/>
                    <a:pt x="191" y="60"/>
                    <a:pt x="172" y="46"/>
                  </a:cubicBezTo>
                  <a:cubicBezTo>
                    <a:pt x="154" y="31"/>
                    <a:pt x="133" y="20"/>
                    <a:pt x="110" y="12"/>
                  </a:cubicBezTo>
                  <a:cubicBezTo>
                    <a:pt x="87" y="4"/>
                    <a:pt x="63" y="0"/>
                    <a:pt x="38" y="0"/>
                  </a:cubicBezTo>
                  <a:cubicBezTo>
                    <a:pt x="34" y="0"/>
                    <a:pt x="31" y="0"/>
                    <a:pt x="28" y="0"/>
                  </a:cubicBezTo>
                  <a:cubicBezTo>
                    <a:pt x="25" y="0"/>
                    <a:pt x="22" y="1"/>
                    <a:pt x="18" y="1"/>
                  </a:cubicBezTo>
                  <a:cubicBezTo>
                    <a:pt x="15" y="1"/>
                    <a:pt x="12" y="1"/>
                    <a:pt x="9" y="2"/>
                  </a:cubicBezTo>
                  <a:cubicBezTo>
                    <a:pt x="6" y="2"/>
                    <a:pt x="3" y="3"/>
                    <a:pt x="0" y="3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10" y="49"/>
                    <a:pt x="13" y="48"/>
                    <a:pt x="15" y="48"/>
                  </a:cubicBezTo>
                  <a:cubicBezTo>
                    <a:pt x="18" y="48"/>
                    <a:pt x="20" y="48"/>
                    <a:pt x="23" y="47"/>
                  </a:cubicBezTo>
                  <a:cubicBezTo>
                    <a:pt x="25" y="47"/>
                    <a:pt x="28" y="47"/>
                    <a:pt x="30" y="47"/>
                  </a:cubicBezTo>
                  <a:cubicBezTo>
                    <a:pt x="33" y="47"/>
                    <a:pt x="35" y="47"/>
                    <a:pt x="38" y="47"/>
                  </a:cubicBezTo>
                  <a:cubicBezTo>
                    <a:pt x="58" y="47"/>
                    <a:pt x="77" y="50"/>
                    <a:pt x="95" y="56"/>
                  </a:cubicBezTo>
                  <a:cubicBezTo>
                    <a:pt x="113" y="62"/>
                    <a:pt x="129" y="72"/>
                    <a:pt x="144" y="83"/>
                  </a:cubicBezTo>
                  <a:cubicBezTo>
                    <a:pt x="159" y="94"/>
                    <a:pt x="172" y="108"/>
                    <a:pt x="182" y="123"/>
                  </a:cubicBezTo>
                  <a:cubicBezTo>
                    <a:pt x="193" y="139"/>
                    <a:pt x="201" y="156"/>
                    <a:pt x="206" y="174"/>
                  </a:cubicBezTo>
                  <a:cubicBezTo>
                    <a:pt x="251" y="162"/>
                    <a:pt x="251" y="162"/>
                    <a:pt x="251" y="162"/>
                  </a:cubicBezTo>
                  <a:cubicBezTo>
                    <a:pt x="244" y="138"/>
                    <a:pt x="234" y="117"/>
                    <a:pt x="221" y="97"/>
                  </a:cubicBezTo>
                  <a:close/>
                </a:path>
              </a:pathLst>
            </a:custGeom>
            <a:solidFill>
              <a:srgbClr val="DC66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4846638" y="3689350"/>
              <a:ext cx="1485900" cy="1036638"/>
            </a:xfrm>
            <a:custGeom>
              <a:avLst/>
              <a:gdLst>
                <a:gd name="T0" fmla="*/ 238 w 254"/>
                <a:gd name="T1" fmla="*/ 128 h 177"/>
                <a:gd name="T2" fmla="*/ 224 w 254"/>
                <a:gd name="T3" fmla="*/ 130 h 177"/>
                <a:gd name="T4" fmla="*/ 215 w 254"/>
                <a:gd name="T5" fmla="*/ 130 h 177"/>
                <a:gd name="T6" fmla="*/ 199 w 254"/>
                <a:gd name="T7" fmla="*/ 129 h 177"/>
                <a:gd name="T8" fmla="*/ 184 w 254"/>
                <a:gd name="T9" fmla="*/ 127 h 177"/>
                <a:gd name="T10" fmla="*/ 170 w 254"/>
                <a:gd name="T11" fmla="*/ 124 h 177"/>
                <a:gd name="T12" fmla="*/ 156 w 254"/>
                <a:gd name="T13" fmla="*/ 120 h 177"/>
                <a:gd name="T14" fmla="*/ 142 w 254"/>
                <a:gd name="T15" fmla="*/ 114 h 177"/>
                <a:gd name="T16" fmla="*/ 131 w 254"/>
                <a:gd name="T17" fmla="*/ 109 h 177"/>
                <a:gd name="T18" fmla="*/ 115 w 254"/>
                <a:gd name="T19" fmla="*/ 99 h 177"/>
                <a:gd name="T20" fmla="*/ 104 w 254"/>
                <a:gd name="T21" fmla="*/ 90 h 177"/>
                <a:gd name="T22" fmla="*/ 94 w 254"/>
                <a:gd name="T23" fmla="*/ 81 h 177"/>
                <a:gd name="T24" fmla="*/ 84 w 254"/>
                <a:gd name="T25" fmla="*/ 71 h 177"/>
                <a:gd name="T26" fmla="*/ 75 w 254"/>
                <a:gd name="T27" fmla="*/ 60 h 177"/>
                <a:gd name="T28" fmla="*/ 67 w 254"/>
                <a:gd name="T29" fmla="*/ 49 h 177"/>
                <a:gd name="T30" fmla="*/ 60 w 254"/>
                <a:gd name="T31" fmla="*/ 37 h 177"/>
                <a:gd name="T32" fmla="*/ 54 w 254"/>
                <a:gd name="T33" fmla="*/ 24 h 177"/>
                <a:gd name="T34" fmla="*/ 50 w 254"/>
                <a:gd name="T35" fmla="*/ 13 h 177"/>
                <a:gd name="T36" fmla="*/ 0 w 254"/>
                <a:gd name="T37" fmla="*/ 12 h 177"/>
                <a:gd name="T38" fmla="*/ 5 w 254"/>
                <a:gd name="T39" fmla="*/ 25 h 177"/>
                <a:gd name="T40" fmla="*/ 6 w 254"/>
                <a:gd name="T41" fmla="*/ 30 h 177"/>
                <a:gd name="T42" fmla="*/ 10 w 254"/>
                <a:gd name="T43" fmla="*/ 39 h 177"/>
                <a:gd name="T44" fmla="*/ 15 w 254"/>
                <a:gd name="T45" fmla="*/ 50 h 177"/>
                <a:gd name="T46" fmla="*/ 23 w 254"/>
                <a:gd name="T47" fmla="*/ 66 h 177"/>
                <a:gd name="T48" fmla="*/ 28 w 254"/>
                <a:gd name="T49" fmla="*/ 74 h 177"/>
                <a:gd name="T50" fmla="*/ 33 w 254"/>
                <a:gd name="T51" fmla="*/ 81 h 177"/>
                <a:gd name="T52" fmla="*/ 43 w 254"/>
                <a:gd name="T53" fmla="*/ 95 h 177"/>
                <a:gd name="T54" fmla="*/ 49 w 254"/>
                <a:gd name="T55" fmla="*/ 102 h 177"/>
                <a:gd name="T56" fmla="*/ 61 w 254"/>
                <a:gd name="T57" fmla="*/ 115 h 177"/>
                <a:gd name="T58" fmla="*/ 70 w 254"/>
                <a:gd name="T59" fmla="*/ 123 h 177"/>
                <a:gd name="T60" fmla="*/ 78 w 254"/>
                <a:gd name="T61" fmla="*/ 130 h 177"/>
                <a:gd name="T62" fmla="*/ 89 w 254"/>
                <a:gd name="T63" fmla="*/ 137 h 177"/>
                <a:gd name="T64" fmla="*/ 98 w 254"/>
                <a:gd name="T65" fmla="*/ 144 h 177"/>
                <a:gd name="T66" fmla="*/ 108 w 254"/>
                <a:gd name="T67" fmla="*/ 149 h 177"/>
                <a:gd name="T68" fmla="*/ 118 w 254"/>
                <a:gd name="T69" fmla="*/ 155 h 177"/>
                <a:gd name="T70" fmla="*/ 126 w 254"/>
                <a:gd name="T71" fmla="*/ 158 h 177"/>
                <a:gd name="T72" fmla="*/ 139 w 254"/>
                <a:gd name="T73" fmla="*/ 163 h 177"/>
                <a:gd name="T74" fmla="*/ 141 w 254"/>
                <a:gd name="T75" fmla="*/ 164 h 177"/>
                <a:gd name="T76" fmla="*/ 147 w 254"/>
                <a:gd name="T77" fmla="*/ 166 h 177"/>
                <a:gd name="T78" fmla="*/ 153 w 254"/>
                <a:gd name="T79" fmla="*/ 168 h 177"/>
                <a:gd name="T80" fmla="*/ 157 w 254"/>
                <a:gd name="T81" fmla="*/ 169 h 177"/>
                <a:gd name="T82" fmla="*/ 165 w 254"/>
                <a:gd name="T83" fmla="*/ 171 h 177"/>
                <a:gd name="T84" fmla="*/ 171 w 254"/>
                <a:gd name="T85" fmla="*/ 172 h 177"/>
                <a:gd name="T86" fmla="*/ 175 w 254"/>
                <a:gd name="T87" fmla="*/ 173 h 177"/>
                <a:gd name="T88" fmla="*/ 182 w 254"/>
                <a:gd name="T89" fmla="*/ 174 h 177"/>
                <a:gd name="T90" fmla="*/ 188 w 254"/>
                <a:gd name="T91" fmla="*/ 175 h 177"/>
                <a:gd name="T92" fmla="*/ 193 w 254"/>
                <a:gd name="T93" fmla="*/ 176 h 177"/>
                <a:gd name="T94" fmla="*/ 198 w 254"/>
                <a:gd name="T95" fmla="*/ 176 h 177"/>
                <a:gd name="T96" fmla="*/ 206 w 254"/>
                <a:gd name="T97" fmla="*/ 177 h 177"/>
                <a:gd name="T98" fmla="*/ 209 w 254"/>
                <a:gd name="T99" fmla="*/ 177 h 177"/>
                <a:gd name="T100" fmla="*/ 213 w 254"/>
                <a:gd name="T101" fmla="*/ 177 h 177"/>
                <a:gd name="T102" fmla="*/ 221 w 254"/>
                <a:gd name="T103" fmla="*/ 177 h 177"/>
                <a:gd name="T104" fmla="*/ 225 w 254"/>
                <a:gd name="T105" fmla="*/ 177 h 177"/>
                <a:gd name="T106" fmla="*/ 228 w 254"/>
                <a:gd name="T107" fmla="*/ 176 h 177"/>
                <a:gd name="T108" fmla="*/ 241 w 254"/>
                <a:gd name="T109" fmla="*/ 175 h 177"/>
                <a:gd name="T110" fmla="*/ 248 w 254"/>
                <a:gd name="T111" fmla="*/ 174 h 177"/>
                <a:gd name="T112" fmla="*/ 254 w 254"/>
                <a:gd name="T113" fmla="*/ 173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4" h="177">
                  <a:moveTo>
                    <a:pt x="246" y="127"/>
                  </a:moveTo>
                  <a:cubicBezTo>
                    <a:pt x="243" y="128"/>
                    <a:pt x="241" y="128"/>
                    <a:pt x="238" y="128"/>
                  </a:cubicBezTo>
                  <a:cubicBezTo>
                    <a:pt x="236" y="129"/>
                    <a:pt x="233" y="129"/>
                    <a:pt x="230" y="129"/>
                  </a:cubicBezTo>
                  <a:cubicBezTo>
                    <a:pt x="228" y="130"/>
                    <a:pt x="226" y="130"/>
                    <a:pt x="224" y="130"/>
                  </a:cubicBezTo>
                  <a:cubicBezTo>
                    <a:pt x="223" y="130"/>
                    <a:pt x="222" y="130"/>
                    <a:pt x="222" y="130"/>
                  </a:cubicBezTo>
                  <a:cubicBezTo>
                    <a:pt x="219" y="130"/>
                    <a:pt x="217" y="130"/>
                    <a:pt x="215" y="130"/>
                  </a:cubicBezTo>
                  <a:cubicBezTo>
                    <a:pt x="210" y="130"/>
                    <a:pt x="205" y="130"/>
                    <a:pt x="200" y="129"/>
                  </a:cubicBezTo>
                  <a:cubicBezTo>
                    <a:pt x="200" y="129"/>
                    <a:pt x="199" y="129"/>
                    <a:pt x="199" y="129"/>
                  </a:cubicBezTo>
                  <a:cubicBezTo>
                    <a:pt x="194" y="129"/>
                    <a:pt x="190" y="128"/>
                    <a:pt x="186" y="128"/>
                  </a:cubicBezTo>
                  <a:cubicBezTo>
                    <a:pt x="185" y="128"/>
                    <a:pt x="185" y="128"/>
                    <a:pt x="184" y="127"/>
                  </a:cubicBezTo>
                  <a:cubicBezTo>
                    <a:pt x="180" y="127"/>
                    <a:pt x="176" y="126"/>
                    <a:pt x="172" y="125"/>
                  </a:cubicBezTo>
                  <a:cubicBezTo>
                    <a:pt x="171" y="125"/>
                    <a:pt x="171" y="124"/>
                    <a:pt x="170" y="124"/>
                  </a:cubicBezTo>
                  <a:cubicBezTo>
                    <a:pt x="166" y="123"/>
                    <a:pt x="162" y="122"/>
                    <a:pt x="158" y="121"/>
                  </a:cubicBezTo>
                  <a:cubicBezTo>
                    <a:pt x="157" y="120"/>
                    <a:pt x="157" y="120"/>
                    <a:pt x="156" y="120"/>
                  </a:cubicBezTo>
                  <a:cubicBezTo>
                    <a:pt x="152" y="119"/>
                    <a:pt x="148" y="117"/>
                    <a:pt x="145" y="115"/>
                  </a:cubicBezTo>
                  <a:cubicBezTo>
                    <a:pt x="144" y="115"/>
                    <a:pt x="143" y="115"/>
                    <a:pt x="142" y="114"/>
                  </a:cubicBezTo>
                  <a:cubicBezTo>
                    <a:pt x="138" y="113"/>
                    <a:pt x="135" y="111"/>
                    <a:pt x="131" y="109"/>
                  </a:cubicBezTo>
                  <a:cubicBezTo>
                    <a:pt x="131" y="109"/>
                    <a:pt x="131" y="109"/>
                    <a:pt x="131" y="109"/>
                  </a:cubicBezTo>
                  <a:cubicBezTo>
                    <a:pt x="127" y="107"/>
                    <a:pt x="124" y="105"/>
                    <a:pt x="121" y="103"/>
                  </a:cubicBezTo>
                  <a:cubicBezTo>
                    <a:pt x="119" y="101"/>
                    <a:pt x="117" y="100"/>
                    <a:pt x="115" y="99"/>
                  </a:cubicBezTo>
                  <a:cubicBezTo>
                    <a:pt x="113" y="97"/>
                    <a:pt x="111" y="96"/>
                    <a:pt x="109" y="95"/>
                  </a:cubicBezTo>
                  <a:cubicBezTo>
                    <a:pt x="108" y="93"/>
                    <a:pt x="106" y="92"/>
                    <a:pt x="104" y="90"/>
                  </a:cubicBezTo>
                  <a:cubicBezTo>
                    <a:pt x="102" y="89"/>
                    <a:pt x="100" y="87"/>
                    <a:pt x="99" y="86"/>
                  </a:cubicBezTo>
                  <a:cubicBezTo>
                    <a:pt x="97" y="84"/>
                    <a:pt x="95" y="83"/>
                    <a:pt x="94" y="81"/>
                  </a:cubicBezTo>
                  <a:cubicBezTo>
                    <a:pt x="92" y="79"/>
                    <a:pt x="90" y="78"/>
                    <a:pt x="89" y="76"/>
                  </a:cubicBezTo>
                  <a:cubicBezTo>
                    <a:pt x="87" y="74"/>
                    <a:pt x="86" y="73"/>
                    <a:pt x="84" y="71"/>
                  </a:cubicBezTo>
                  <a:cubicBezTo>
                    <a:pt x="82" y="69"/>
                    <a:pt x="81" y="67"/>
                    <a:pt x="79" y="66"/>
                  </a:cubicBezTo>
                  <a:cubicBezTo>
                    <a:pt x="78" y="64"/>
                    <a:pt x="77" y="62"/>
                    <a:pt x="75" y="60"/>
                  </a:cubicBezTo>
                  <a:cubicBezTo>
                    <a:pt x="74" y="58"/>
                    <a:pt x="72" y="56"/>
                    <a:pt x="71" y="54"/>
                  </a:cubicBezTo>
                  <a:cubicBezTo>
                    <a:pt x="70" y="53"/>
                    <a:pt x="68" y="51"/>
                    <a:pt x="67" y="49"/>
                  </a:cubicBezTo>
                  <a:cubicBezTo>
                    <a:pt x="66" y="47"/>
                    <a:pt x="65" y="45"/>
                    <a:pt x="64" y="43"/>
                  </a:cubicBezTo>
                  <a:cubicBezTo>
                    <a:pt x="62" y="41"/>
                    <a:pt x="61" y="39"/>
                    <a:pt x="60" y="37"/>
                  </a:cubicBezTo>
                  <a:cubicBezTo>
                    <a:pt x="59" y="35"/>
                    <a:pt x="58" y="32"/>
                    <a:pt x="57" y="30"/>
                  </a:cubicBezTo>
                  <a:cubicBezTo>
                    <a:pt x="56" y="28"/>
                    <a:pt x="55" y="26"/>
                    <a:pt x="54" y="24"/>
                  </a:cubicBezTo>
                  <a:cubicBezTo>
                    <a:pt x="53" y="21"/>
                    <a:pt x="51" y="17"/>
                    <a:pt x="50" y="14"/>
                  </a:cubicBezTo>
                  <a:cubicBezTo>
                    <a:pt x="50" y="14"/>
                    <a:pt x="50" y="13"/>
                    <a:pt x="50" y="13"/>
                  </a:cubicBezTo>
                  <a:cubicBezTo>
                    <a:pt x="48" y="9"/>
                    <a:pt x="47" y="4"/>
                    <a:pt x="46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4"/>
                    <a:pt x="2" y="16"/>
                    <a:pt x="2" y="19"/>
                  </a:cubicBezTo>
                  <a:cubicBezTo>
                    <a:pt x="3" y="21"/>
                    <a:pt x="4" y="23"/>
                    <a:pt x="5" y="25"/>
                  </a:cubicBezTo>
                  <a:cubicBezTo>
                    <a:pt x="5" y="26"/>
                    <a:pt x="5" y="27"/>
                    <a:pt x="6" y="28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6" y="31"/>
                    <a:pt x="7" y="31"/>
                    <a:pt x="7" y="32"/>
                  </a:cubicBezTo>
                  <a:cubicBezTo>
                    <a:pt x="8" y="34"/>
                    <a:pt x="9" y="37"/>
                    <a:pt x="10" y="39"/>
                  </a:cubicBezTo>
                  <a:cubicBezTo>
                    <a:pt x="10" y="40"/>
                    <a:pt x="11" y="41"/>
                    <a:pt x="11" y="42"/>
                  </a:cubicBezTo>
                  <a:cubicBezTo>
                    <a:pt x="12" y="45"/>
                    <a:pt x="14" y="48"/>
                    <a:pt x="15" y="50"/>
                  </a:cubicBezTo>
                  <a:cubicBezTo>
                    <a:pt x="16" y="53"/>
                    <a:pt x="18" y="56"/>
                    <a:pt x="19" y="59"/>
                  </a:cubicBezTo>
                  <a:cubicBezTo>
                    <a:pt x="20" y="61"/>
                    <a:pt x="22" y="64"/>
                    <a:pt x="23" y="66"/>
                  </a:cubicBezTo>
                  <a:cubicBezTo>
                    <a:pt x="24" y="67"/>
                    <a:pt x="25" y="69"/>
                    <a:pt x="25" y="70"/>
                  </a:cubicBezTo>
                  <a:cubicBezTo>
                    <a:pt x="26" y="71"/>
                    <a:pt x="27" y="73"/>
                    <a:pt x="28" y="74"/>
                  </a:cubicBezTo>
                  <a:cubicBezTo>
                    <a:pt x="29" y="75"/>
                    <a:pt x="29" y="76"/>
                    <a:pt x="30" y="77"/>
                  </a:cubicBezTo>
                  <a:cubicBezTo>
                    <a:pt x="31" y="79"/>
                    <a:pt x="32" y="80"/>
                    <a:pt x="33" y="81"/>
                  </a:cubicBezTo>
                  <a:cubicBezTo>
                    <a:pt x="34" y="83"/>
                    <a:pt x="36" y="86"/>
                    <a:pt x="38" y="88"/>
                  </a:cubicBezTo>
                  <a:cubicBezTo>
                    <a:pt x="40" y="91"/>
                    <a:pt x="41" y="93"/>
                    <a:pt x="43" y="95"/>
                  </a:cubicBezTo>
                  <a:cubicBezTo>
                    <a:pt x="44" y="96"/>
                    <a:pt x="45" y="97"/>
                    <a:pt x="46" y="98"/>
                  </a:cubicBezTo>
                  <a:cubicBezTo>
                    <a:pt x="47" y="100"/>
                    <a:pt x="48" y="101"/>
                    <a:pt x="49" y="102"/>
                  </a:cubicBezTo>
                  <a:cubicBezTo>
                    <a:pt x="51" y="104"/>
                    <a:pt x="53" y="106"/>
                    <a:pt x="55" y="108"/>
                  </a:cubicBezTo>
                  <a:cubicBezTo>
                    <a:pt x="57" y="110"/>
                    <a:pt x="59" y="113"/>
                    <a:pt x="61" y="115"/>
                  </a:cubicBezTo>
                  <a:cubicBezTo>
                    <a:pt x="63" y="117"/>
                    <a:pt x="65" y="119"/>
                    <a:pt x="67" y="121"/>
                  </a:cubicBezTo>
                  <a:cubicBezTo>
                    <a:pt x="68" y="121"/>
                    <a:pt x="69" y="122"/>
                    <a:pt x="70" y="123"/>
                  </a:cubicBezTo>
                  <a:cubicBezTo>
                    <a:pt x="72" y="124"/>
                    <a:pt x="73" y="125"/>
                    <a:pt x="75" y="126"/>
                  </a:cubicBezTo>
                  <a:cubicBezTo>
                    <a:pt x="76" y="128"/>
                    <a:pt x="77" y="129"/>
                    <a:pt x="78" y="130"/>
                  </a:cubicBezTo>
                  <a:cubicBezTo>
                    <a:pt x="79" y="130"/>
                    <a:pt x="80" y="131"/>
                    <a:pt x="81" y="132"/>
                  </a:cubicBezTo>
                  <a:cubicBezTo>
                    <a:pt x="84" y="134"/>
                    <a:pt x="86" y="135"/>
                    <a:pt x="89" y="137"/>
                  </a:cubicBezTo>
                  <a:cubicBezTo>
                    <a:pt x="91" y="139"/>
                    <a:pt x="93" y="140"/>
                    <a:pt x="96" y="142"/>
                  </a:cubicBezTo>
                  <a:cubicBezTo>
                    <a:pt x="96" y="142"/>
                    <a:pt x="97" y="143"/>
                    <a:pt x="98" y="144"/>
                  </a:cubicBezTo>
                  <a:cubicBezTo>
                    <a:pt x="101" y="146"/>
                    <a:pt x="105" y="148"/>
                    <a:pt x="108" y="149"/>
                  </a:cubicBezTo>
                  <a:cubicBezTo>
                    <a:pt x="108" y="149"/>
                    <a:pt x="108" y="149"/>
                    <a:pt x="108" y="149"/>
                  </a:cubicBezTo>
                  <a:cubicBezTo>
                    <a:pt x="108" y="150"/>
                    <a:pt x="109" y="150"/>
                    <a:pt x="109" y="150"/>
                  </a:cubicBezTo>
                  <a:cubicBezTo>
                    <a:pt x="112" y="151"/>
                    <a:pt x="115" y="153"/>
                    <a:pt x="118" y="155"/>
                  </a:cubicBezTo>
                  <a:cubicBezTo>
                    <a:pt x="120" y="155"/>
                    <a:pt x="121" y="156"/>
                    <a:pt x="123" y="157"/>
                  </a:cubicBezTo>
                  <a:cubicBezTo>
                    <a:pt x="124" y="157"/>
                    <a:pt x="125" y="158"/>
                    <a:pt x="126" y="158"/>
                  </a:cubicBezTo>
                  <a:cubicBezTo>
                    <a:pt x="127" y="159"/>
                    <a:pt x="128" y="159"/>
                    <a:pt x="128" y="159"/>
                  </a:cubicBezTo>
                  <a:cubicBezTo>
                    <a:pt x="132" y="161"/>
                    <a:pt x="135" y="162"/>
                    <a:pt x="139" y="163"/>
                  </a:cubicBezTo>
                  <a:cubicBezTo>
                    <a:pt x="140" y="164"/>
                    <a:pt x="140" y="164"/>
                    <a:pt x="141" y="164"/>
                  </a:cubicBezTo>
                  <a:cubicBezTo>
                    <a:pt x="141" y="164"/>
                    <a:pt x="141" y="164"/>
                    <a:pt x="141" y="164"/>
                  </a:cubicBezTo>
                  <a:cubicBezTo>
                    <a:pt x="142" y="165"/>
                    <a:pt x="143" y="165"/>
                    <a:pt x="144" y="165"/>
                  </a:cubicBezTo>
                  <a:cubicBezTo>
                    <a:pt x="145" y="166"/>
                    <a:pt x="146" y="166"/>
                    <a:pt x="147" y="166"/>
                  </a:cubicBezTo>
                  <a:cubicBezTo>
                    <a:pt x="148" y="167"/>
                    <a:pt x="148" y="167"/>
                    <a:pt x="149" y="167"/>
                  </a:cubicBezTo>
                  <a:cubicBezTo>
                    <a:pt x="150" y="167"/>
                    <a:pt x="151" y="168"/>
                    <a:pt x="153" y="168"/>
                  </a:cubicBezTo>
                  <a:cubicBezTo>
                    <a:pt x="154" y="168"/>
                    <a:pt x="155" y="169"/>
                    <a:pt x="156" y="169"/>
                  </a:cubicBezTo>
                  <a:cubicBezTo>
                    <a:pt x="156" y="169"/>
                    <a:pt x="157" y="169"/>
                    <a:pt x="157" y="169"/>
                  </a:cubicBezTo>
                  <a:cubicBezTo>
                    <a:pt x="159" y="170"/>
                    <a:pt x="160" y="170"/>
                    <a:pt x="162" y="170"/>
                  </a:cubicBezTo>
                  <a:cubicBezTo>
                    <a:pt x="163" y="171"/>
                    <a:pt x="164" y="171"/>
                    <a:pt x="165" y="171"/>
                  </a:cubicBezTo>
                  <a:cubicBezTo>
                    <a:pt x="165" y="171"/>
                    <a:pt x="166" y="171"/>
                    <a:pt x="166" y="171"/>
                  </a:cubicBezTo>
                  <a:cubicBezTo>
                    <a:pt x="168" y="172"/>
                    <a:pt x="169" y="172"/>
                    <a:pt x="171" y="172"/>
                  </a:cubicBezTo>
                  <a:cubicBezTo>
                    <a:pt x="172" y="173"/>
                    <a:pt x="172" y="173"/>
                    <a:pt x="173" y="173"/>
                  </a:cubicBezTo>
                  <a:cubicBezTo>
                    <a:pt x="174" y="173"/>
                    <a:pt x="175" y="173"/>
                    <a:pt x="175" y="173"/>
                  </a:cubicBezTo>
                  <a:cubicBezTo>
                    <a:pt x="177" y="173"/>
                    <a:pt x="178" y="174"/>
                    <a:pt x="179" y="174"/>
                  </a:cubicBezTo>
                  <a:cubicBezTo>
                    <a:pt x="180" y="174"/>
                    <a:pt x="181" y="174"/>
                    <a:pt x="182" y="174"/>
                  </a:cubicBezTo>
                  <a:cubicBezTo>
                    <a:pt x="182" y="174"/>
                    <a:pt x="183" y="175"/>
                    <a:pt x="184" y="175"/>
                  </a:cubicBezTo>
                  <a:cubicBezTo>
                    <a:pt x="185" y="175"/>
                    <a:pt x="187" y="175"/>
                    <a:pt x="188" y="175"/>
                  </a:cubicBezTo>
                  <a:cubicBezTo>
                    <a:pt x="189" y="175"/>
                    <a:pt x="189" y="175"/>
                    <a:pt x="190" y="175"/>
                  </a:cubicBezTo>
                  <a:cubicBezTo>
                    <a:pt x="191" y="176"/>
                    <a:pt x="192" y="176"/>
                    <a:pt x="193" y="176"/>
                  </a:cubicBezTo>
                  <a:cubicBezTo>
                    <a:pt x="194" y="176"/>
                    <a:pt x="196" y="176"/>
                    <a:pt x="197" y="176"/>
                  </a:cubicBezTo>
                  <a:cubicBezTo>
                    <a:pt x="197" y="176"/>
                    <a:pt x="198" y="176"/>
                    <a:pt x="198" y="176"/>
                  </a:cubicBezTo>
                  <a:cubicBezTo>
                    <a:pt x="200" y="176"/>
                    <a:pt x="201" y="176"/>
                    <a:pt x="202" y="176"/>
                  </a:cubicBezTo>
                  <a:cubicBezTo>
                    <a:pt x="204" y="176"/>
                    <a:pt x="205" y="177"/>
                    <a:pt x="206" y="177"/>
                  </a:cubicBezTo>
                  <a:cubicBezTo>
                    <a:pt x="206" y="177"/>
                    <a:pt x="206" y="177"/>
                    <a:pt x="207" y="177"/>
                  </a:cubicBezTo>
                  <a:cubicBezTo>
                    <a:pt x="207" y="177"/>
                    <a:pt x="208" y="177"/>
                    <a:pt x="209" y="177"/>
                  </a:cubicBezTo>
                  <a:cubicBezTo>
                    <a:pt x="209" y="177"/>
                    <a:pt x="210" y="177"/>
                    <a:pt x="211" y="177"/>
                  </a:cubicBezTo>
                  <a:cubicBezTo>
                    <a:pt x="211" y="177"/>
                    <a:pt x="212" y="177"/>
                    <a:pt x="213" y="177"/>
                  </a:cubicBezTo>
                  <a:cubicBezTo>
                    <a:pt x="213" y="177"/>
                    <a:pt x="214" y="177"/>
                    <a:pt x="215" y="177"/>
                  </a:cubicBezTo>
                  <a:cubicBezTo>
                    <a:pt x="217" y="177"/>
                    <a:pt x="219" y="177"/>
                    <a:pt x="221" y="177"/>
                  </a:cubicBezTo>
                  <a:cubicBezTo>
                    <a:pt x="222" y="177"/>
                    <a:pt x="223" y="177"/>
                    <a:pt x="224" y="177"/>
                  </a:cubicBezTo>
                  <a:cubicBezTo>
                    <a:pt x="224" y="177"/>
                    <a:pt x="224" y="177"/>
                    <a:pt x="225" y="177"/>
                  </a:cubicBezTo>
                  <a:cubicBezTo>
                    <a:pt x="225" y="177"/>
                    <a:pt x="225" y="177"/>
                    <a:pt x="226" y="176"/>
                  </a:cubicBezTo>
                  <a:cubicBezTo>
                    <a:pt x="227" y="176"/>
                    <a:pt x="227" y="176"/>
                    <a:pt x="228" y="176"/>
                  </a:cubicBezTo>
                  <a:cubicBezTo>
                    <a:pt x="230" y="176"/>
                    <a:pt x="232" y="176"/>
                    <a:pt x="235" y="176"/>
                  </a:cubicBezTo>
                  <a:cubicBezTo>
                    <a:pt x="237" y="176"/>
                    <a:pt x="239" y="175"/>
                    <a:pt x="241" y="175"/>
                  </a:cubicBezTo>
                  <a:cubicBezTo>
                    <a:pt x="242" y="175"/>
                    <a:pt x="243" y="175"/>
                    <a:pt x="244" y="175"/>
                  </a:cubicBezTo>
                  <a:cubicBezTo>
                    <a:pt x="246" y="175"/>
                    <a:pt x="247" y="174"/>
                    <a:pt x="248" y="174"/>
                  </a:cubicBezTo>
                  <a:cubicBezTo>
                    <a:pt x="249" y="174"/>
                    <a:pt x="250" y="174"/>
                    <a:pt x="251" y="174"/>
                  </a:cubicBezTo>
                  <a:cubicBezTo>
                    <a:pt x="252" y="174"/>
                    <a:pt x="253" y="173"/>
                    <a:pt x="254" y="173"/>
                  </a:cubicBezTo>
                  <a:lnTo>
                    <a:pt x="246" y="127"/>
                  </a:lnTo>
                  <a:close/>
                </a:path>
              </a:pathLst>
            </a:custGeom>
            <a:solidFill>
              <a:srgbClr val="08798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5800725" y="3162300"/>
              <a:ext cx="2873375" cy="2814638"/>
            </a:xfrm>
            <a:custGeom>
              <a:avLst/>
              <a:gdLst>
                <a:gd name="T0" fmla="*/ 489 w 491"/>
                <a:gd name="T1" fmla="*/ 0 h 481"/>
                <a:gd name="T2" fmla="*/ 490 w 491"/>
                <a:gd name="T3" fmla="*/ 11 h 481"/>
                <a:gd name="T4" fmla="*/ 491 w 491"/>
                <a:gd name="T5" fmla="*/ 23 h 481"/>
                <a:gd name="T6" fmla="*/ 491 w 491"/>
                <a:gd name="T7" fmla="*/ 34 h 481"/>
                <a:gd name="T8" fmla="*/ 491 w 491"/>
                <a:gd name="T9" fmla="*/ 45 h 481"/>
                <a:gd name="T10" fmla="*/ 462 w 491"/>
                <a:gd name="T11" fmla="*/ 203 h 481"/>
                <a:gd name="T12" fmla="*/ 382 w 491"/>
                <a:gd name="T13" fmla="*/ 335 h 481"/>
                <a:gd name="T14" fmla="*/ 261 w 491"/>
                <a:gd name="T15" fmla="*/ 431 h 481"/>
                <a:gd name="T16" fmla="*/ 112 w 491"/>
                <a:gd name="T17" fmla="*/ 481 h 481"/>
                <a:gd name="T18" fmla="*/ 0 w 491"/>
                <a:gd name="T19" fmla="*/ 369 h 481"/>
                <a:gd name="T20" fmla="*/ 110 w 491"/>
                <a:gd name="T21" fmla="*/ 259 h 481"/>
                <a:gd name="T22" fmla="*/ 175 w 491"/>
                <a:gd name="T23" fmla="*/ 229 h 481"/>
                <a:gd name="T24" fmla="*/ 227 w 491"/>
                <a:gd name="T25" fmla="*/ 181 h 481"/>
                <a:gd name="T26" fmla="*/ 261 w 491"/>
                <a:gd name="T27" fmla="*/ 118 h 481"/>
                <a:gd name="T28" fmla="*/ 273 w 491"/>
                <a:gd name="T29" fmla="*/ 45 h 481"/>
                <a:gd name="T30" fmla="*/ 273 w 491"/>
                <a:gd name="T31" fmla="*/ 35 h 481"/>
                <a:gd name="T32" fmla="*/ 272 w 491"/>
                <a:gd name="T33" fmla="*/ 25 h 481"/>
                <a:gd name="T34" fmla="*/ 271 w 491"/>
                <a:gd name="T35" fmla="*/ 15 h 481"/>
                <a:gd name="T36" fmla="*/ 269 w 491"/>
                <a:gd name="T37" fmla="*/ 5 h 481"/>
                <a:gd name="T38" fmla="*/ 377 w 491"/>
                <a:gd name="T39" fmla="*/ 112 h 481"/>
                <a:gd name="T40" fmla="*/ 489 w 491"/>
                <a:gd name="T4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1" h="481">
                  <a:moveTo>
                    <a:pt x="489" y="0"/>
                  </a:moveTo>
                  <a:cubicBezTo>
                    <a:pt x="489" y="4"/>
                    <a:pt x="490" y="8"/>
                    <a:pt x="490" y="11"/>
                  </a:cubicBezTo>
                  <a:cubicBezTo>
                    <a:pt x="490" y="15"/>
                    <a:pt x="490" y="19"/>
                    <a:pt x="491" y="23"/>
                  </a:cubicBezTo>
                  <a:cubicBezTo>
                    <a:pt x="491" y="26"/>
                    <a:pt x="491" y="30"/>
                    <a:pt x="491" y="34"/>
                  </a:cubicBezTo>
                  <a:cubicBezTo>
                    <a:pt x="491" y="38"/>
                    <a:pt x="491" y="42"/>
                    <a:pt x="491" y="45"/>
                  </a:cubicBezTo>
                  <a:cubicBezTo>
                    <a:pt x="491" y="101"/>
                    <a:pt x="481" y="154"/>
                    <a:pt x="462" y="203"/>
                  </a:cubicBezTo>
                  <a:cubicBezTo>
                    <a:pt x="443" y="252"/>
                    <a:pt x="416" y="297"/>
                    <a:pt x="382" y="335"/>
                  </a:cubicBezTo>
                  <a:cubicBezTo>
                    <a:pt x="348" y="374"/>
                    <a:pt x="307" y="407"/>
                    <a:pt x="261" y="431"/>
                  </a:cubicBezTo>
                  <a:cubicBezTo>
                    <a:pt x="216" y="456"/>
                    <a:pt x="165" y="473"/>
                    <a:pt x="112" y="481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110" y="259"/>
                    <a:pt x="110" y="259"/>
                    <a:pt x="110" y="259"/>
                  </a:cubicBezTo>
                  <a:cubicBezTo>
                    <a:pt x="134" y="252"/>
                    <a:pt x="156" y="242"/>
                    <a:pt x="175" y="229"/>
                  </a:cubicBezTo>
                  <a:cubicBezTo>
                    <a:pt x="195" y="216"/>
                    <a:pt x="212" y="199"/>
                    <a:pt x="227" y="181"/>
                  </a:cubicBezTo>
                  <a:cubicBezTo>
                    <a:pt x="241" y="162"/>
                    <a:pt x="253" y="141"/>
                    <a:pt x="261" y="118"/>
                  </a:cubicBezTo>
                  <a:cubicBezTo>
                    <a:pt x="269" y="95"/>
                    <a:pt x="273" y="71"/>
                    <a:pt x="273" y="45"/>
                  </a:cubicBezTo>
                  <a:cubicBezTo>
                    <a:pt x="273" y="42"/>
                    <a:pt x="273" y="39"/>
                    <a:pt x="273" y="35"/>
                  </a:cubicBezTo>
                  <a:cubicBezTo>
                    <a:pt x="273" y="32"/>
                    <a:pt x="272" y="28"/>
                    <a:pt x="272" y="25"/>
                  </a:cubicBezTo>
                  <a:cubicBezTo>
                    <a:pt x="272" y="22"/>
                    <a:pt x="271" y="18"/>
                    <a:pt x="271" y="15"/>
                  </a:cubicBezTo>
                  <a:cubicBezTo>
                    <a:pt x="271" y="12"/>
                    <a:pt x="270" y="8"/>
                    <a:pt x="269" y="5"/>
                  </a:cubicBezTo>
                  <a:cubicBezTo>
                    <a:pt x="377" y="112"/>
                    <a:pt x="377" y="112"/>
                    <a:pt x="377" y="112"/>
                  </a:cubicBez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5859463" y="3251200"/>
              <a:ext cx="2779713" cy="2686050"/>
            </a:xfrm>
            <a:custGeom>
              <a:avLst/>
              <a:gdLst>
                <a:gd name="T0" fmla="*/ 0 w 475"/>
                <a:gd name="T1" fmla="*/ 354 h 459"/>
                <a:gd name="T2" fmla="*/ 104 w 475"/>
                <a:gd name="T3" fmla="*/ 250 h 459"/>
                <a:gd name="T4" fmla="*/ 169 w 475"/>
                <a:gd name="T5" fmla="*/ 219 h 459"/>
                <a:gd name="T6" fmla="*/ 222 w 475"/>
                <a:gd name="T7" fmla="*/ 170 h 459"/>
                <a:gd name="T8" fmla="*/ 257 w 475"/>
                <a:gd name="T9" fmla="*/ 105 h 459"/>
                <a:gd name="T10" fmla="*/ 270 w 475"/>
                <a:gd name="T11" fmla="*/ 30 h 459"/>
                <a:gd name="T12" fmla="*/ 269 w 475"/>
                <a:gd name="T13" fmla="*/ 20 h 459"/>
                <a:gd name="T14" fmla="*/ 269 w 475"/>
                <a:gd name="T15" fmla="*/ 9 h 459"/>
                <a:gd name="T16" fmla="*/ 269 w 475"/>
                <a:gd name="T17" fmla="*/ 9 h 459"/>
                <a:gd name="T18" fmla="*/ 367 w 475"/>
                <a:gd name="T19" fmla="*/ 107 h 459"/>
                <a:gd name="T20" fmla="*/ 474 w 475"/>
                <a:gd name="T21" fmla="*/ 0 h 459"/>
                <a:gd name="T22" fmla="*/ 474 w 475"/>
                <a:gd name="T23" fmla="*/ 8 h 459"/>
                <a:gd name="T24" fmla="*/ 474 w 475"/>
                <a:gd name="T25" fmla="*/ 19 h 459"/>
                <a:gd name="T26" fmla="*/ 475 w 475"/>
                <a:gd name="T27" fmla="*/ 30 h 459"/>
                <a:gd name="T28" fmla="*/ 446 w 475"/>
                <a:gd name="T29" fmla="*/ 186 h 459"/>
                <a:gd name="T30" fmla="*/ 367 w 475"/>
                <a:gd name="T31" fmla="*/ 316 h 459"/>
                <a:gd name="T32" fmla="*/ 248 w 475"/>
                <a:gd name="T33" fmla="*/ 411 h 459"/>
                <a:gd name="T34" fmla="*/ 104 w 475"/>
                <a:gd name="T35" fmla="*/ 459 h 459"/>
                <a:gd name="T36" fmla="*/ 0 w 475"/>
                <a:gd name="T37" fmla="*/ 354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75" h="459">
                  <a:moveTo>
                    <a:pt x="0" y="354"/>
                  </a:moveTo>
                  <a:cubicBezTo>
                    <a:pt x="104" y="250"/>
                    <a:pt x="104" y="250"/>
                    <a:pt x="104" y="250"/>
                  </a:cubicBezTo>
                  <a:cubicBezTo>
                    <a:pt x="127" y="243"/>
                    <a:pt x="149" y="233"/>
                    <a:pt x="169" y="219"/>
                  </a:cubicBezTo>
                  <a:cubicBezTo>
                    <a:pt x="189" y="206"/>
                    <a:pt x="207" y="189"/>
                    <a:pt x="222" y="170"/>
                  </a:cubicBezTo>
                  <a:cubicBezTo>
                    <a:pt x="237" y="150"/>
                    <a:pt x="249" y="128"/>
                    <a:pt x="257" y="105"/>
                  </a:cubicBezTo>
                  <a:cubicBezTo>
                    <a:pt x="265" y="81"/>
                    <a:pt x="270" y="56"/>
                    <a:pt x="270" y="30"/>
                  </a:cubicBezTo>
                  <a:cubicBezTo>
                    <a:pt x="270" y="27"/>
                    <a:pt x="270" y="23"/>
                    <a:pt x="269" y="20"/>
                  </a:cubicBezTo>
                  <a:cubicBezTo>
                    <a:pt x="269" y="16"/>
                    <a:pt x="269" y="13"/>
                    <a:pt x="269" y="9"/>
                  </a:cubicBezTo>
                  <a:cubicBezTo>
                    <a:pt x="269" y="9"/>
                    <a:pt x="269" y="9"/>
                    <a:pt x="269" y="9"/>
                  </a:cubicBezTo>
                  <a:cubicBezTo>
                    <a:pt x="367" y="107"/>
                    <a:pt x="367" y="107"/>
                    <a:pt x="367" y="107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474" y="3"/>
                    <a:pt x="474" y="5"/>
                    <a:pt x="474" y="8"/>
                  </a:cubicBezTo>
                  <a:cubicBezTo>
                    <a:pt x="474" y="12"/>
                    <a:pt x="474" y="15"/>
                    <a:pt x="474" y="19"/>
                  </a:cubicBezTo>
                  <a:cubicBezTo>
                    <a:pt x="475" y="23"/>
                    <a:pt x="475" y="27"/>
                    <a:pt x="475" y="30"/>
                  </a:cubicBezTo>
                  <a:cubicBezTo>
                    <a:pt x="475" y="84"/>
                    <a:pt x="465" y="136"/>
                    <a:pt x="446" y="186"/>
                  </a:cubicBezTo>
                  <a:cubicBezTo>
                    <a:pt x="427" y="233"/>
                    <a:pt x="401" y="277"/>
                    <a:pt x="367" y="316"/>
                  </a:cubicBezTo>
                  <a:cubicBezTo>
                    <a:pt x="333" y="354"/>
                    <a:pt x="293" y="386"/>
                    <a:pt x="248" y="411"/>
                  </a:cubicBezTo>
                  <a:cubicBezTo>
                    <a:pt x="203" y="435"/>
                    <a:pt x="155" y="451"/>
                    <a:pt x="104" y="459"/>
                  </a:cubicBezTo>
                  <a:lnTo>
                    <a:pt x="0" y="354"/>
                  </a:lnTo>
                  <a:close/>
                </a:path>
              </a:pathLst>
            </a:custGeom>
            <a:solidFill>
              <a:srgbClr val="4C57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3530600" y="881063"/>
              <a:ext cx="2884488" cy="2819400"/>
            </a:xfrm>
            <a:custGeom>
              <a:avLst/>
              <a:gdLst>
                <a:gd name="T0" fmla="*/ 382 w 493"/>
                <a:gd name="T1" fmla="*/ 0 h 482"/>
                <a:gd name="T2" fmla="*/ 493 w 493"/>
                <a:gd name="T3" fmla="*/ 111 h 482"/>
                <a:gd name="T4" fmla="*/ 383 w 493"/>
                <a:gd name="T5" fmla="*/ 221 h 482"/>
                <a:gd name="T6" fmla="*/ 317 w 493"/>
                <a:gd name="T7" fmla="*/ 251 h 482"/>
                <a:gd name="T8" fmla="*/ 265 w 493"/>
                <a:gd name="T9" fmla="*/ 299 h 482"/>
                <a:gd name="T10" fmla="*/ 231 w 493"/>
                <a:gd name="T11" fmla="*/ 362 h 482"/>
                <a:gd name="T12" fmla="*/ 218 w 493"/>
                <a:gd name="T13" fmla="*/ 435 h 482"/>
                <a:gd name="T14" fmla="*/ 218 w 493"/>
                <a:gd name="T15" fmla="*/ 445 h 482"/>
                <a:gd name="T16" fmla="*/ 219 w 493"/>
                <a:gd name="T17" fmla="*/ 454 h 482"/>
                <a:gd name="T18" fmla="*/ 220 w 493"/>
                <a:gd name="T19" fmla="*/ 463 h 482"/>
                <a:gd name="T20" fmla="*/ 221 w 493"/>
                <a:gd name="T21" fmla="*/ 472 h 482"/>
                <a:gd name="T22" fmla="*/ 117 w 493"/>
                <a:gd name="T23" fmla="*/ 368 h 482"/>
                <a:gd name="T24" fmla="*/ 3 w 493"/>
                <a:gd name="T25" fmla="*/ 482 h 482"/>
                <a:gd name="T26" fmla="*/ 2 w 493"/>
                <a:gd name="T27" fmla="*/ 470 h 482"/>
                <a:gd name="T28" fmla="*/ 1 w 493"/>
                <a:gd name="T29" fmla="*/ 459 h 482"/>
                <a:gd name="T30" fmla="*/ 0 w 493"/>
                <a:gd name="T31" fmla="*/ 447 h 482"/>
                <a:gd name="T32" fmla="*/ 0 w 493"/>
                <a:gd name="T33" fmla="*/ 435 h 482"/>
                <a:gd name="T34" fmla="*/ 29 w 493"/>
                <a:gd name="T35" fmla="*/ 277 h 482"/>
                <a:gd name="T36" fmla="*/ 110 w 493"/>
                <a:gd name="T37" fmla="*/ 145 h 482"/>
                <a:gd name="T38" fmla="*/ 231 w 493"/>
                <a:gd name="T39" fmla="*/ 48 h 482"/>
                <a:gd name="T40" fmla="*/ 382 w 493"/>
                <a:gd name="T41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3" h="482">
                  <a:moveTo>
                    <a:pt x="382" y="0"/>
                  </a:moveTo>
                  <a:cubicBezTo>
                    <a:pt x="493" y="111"/>
                    <a:pt x="493" y="111"/>
                    <a:pt x="493" y="111"/>
                  </a:cubicBezTo>
                  <a:cubicBezTo>
                    <a:pt x="383" y="221"/>
                    <a:pt x="383" y="221"/>
                    <a:pt x="383" y="221"/>
                  </a:cubicBezTo>
                  <a:cubicBezTo>
                    <a:pt x="359" y="228"/>
                    <a:pt x="337" y="238"/>
                    <a:pt x="317" y="251"/>
                  </a:cubicBezTo>
                  <a:cubicBezTo>
                    <a:pt x="297" y="264"/>
                    <a:pt x="280" y="281"/>
                    <a:pt x="265" y="299"/>
                  </a:cubicBezTo>
                  <a:cubicBezTo>
                    <a:pt x="250" y="318"/>
                    <a:pt x="239" y="339"/>
                    <a:pt x="231" y="362"/>
                  </a:cubicBezTo>
                  <a:cubicBezTo>
                    <a:pt x="223" y="385"/>
                    <a:pt x="218" y="410"/>
                    <a:pt x="218" y="435"/>
                  </a:cubicBezTo>
                  <a:cubicBezTo>
                    <a:pt x="218" y="439"/>
                    <a:pt x="218" y="442"/>
                    <a:pt x="218" y="445"/>
                  </a:cubicBezTo>
                  <a:cubicBezTo>
                    <a:pt x="219" y="448"/>
                    <a:pt x="219" y="451"/>
                    <a:pt x="219" y="454"/>
                  </a:cubicBezTo>
                  <a:cubicBezTo>
                    <a:pt x="219" y="457"/>
                    <a:pt x="220" y="460"/>
                    <a:pt x="220" y="463"/>
                  </a:cubicBezTo>
                  <a:cubicBezTo>
                    <a:pt x="220" y="466"/>
                    <a:pt x="221" y="469"/>
                    <a:pt x="221" y="472"/>
                  </a:cubicBezTo>
                  <a:cubicBezTo>
                    <a:pt x="117" y="368"/>
                    <a:pt x="117" y="368"/>
                    <a:pt x="117" y="368"/>
                  </a:cubicBezTo>
                  <a:cubicBezTo>
                    <a:pt x="3" y="482"/>
                    <a:pt x="3" y="482"/>
                    <a:pt x="3" y="482"/>
                  </a:cubicBezTo>
                  <a:cubicBezTo>
                    <a:pt x="2" y="478"/>
                    <a:pt x="2" y="474"/>
                    <a:pt x="2" y="470"/>
                  </a:cubicBezTo>
                  <a:cubicBezTo>
                    <a:pt x="1" y="466"/>
                    <a:pt x="1" y="463"/>
                    <a:pt x="1" y="459"/>
                  </a:cubicBezTo>
                  <a:cubicBezTo>
                    <a:pt x="1" y="455"/>
                    <a:pt x="0" y="451"/>
                    <a:pt x="0" y="447"/>
                  </a:cubicBezTo>
                  <a:cubicBezTo>
                    <a:pt x="0" y="443"/>
                    <a:pt x="0" y="439"/>
                    <a:pt x="0" y="435"/>
                  </a:cubicBezTo>
                  <a:cubicBezTo>
                    <a:pt x="0" y="380"/>
                    <a:pt x="11" y="326"/>
                    <a:pt x="29" y="277"/>
                  </a:cubicBezTo>
                  <a:cubicBezTo>
                    <a:pt x="48" y="228"/>
                    <a:pt x="76" y="183"/>
                    <a:pt x="110" y="145"/>
                  </a:cubicBezTo>
                  <a:cubicBezTo>
                    <a:pt x="145" y="106"/>
                    <a:pt x="186" y="73"/>
                    <a:pt x="231" y="48"/>
                  </a:cubicBezTo>
                  <a:cubicBezTo>
                    <a:pt x="277" y="24"/>
                    <a:pt x="328" y="7"/>
                    <a:pt x="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3571875" y="922338"/>
              <a:ext cx="2790825" cy="2690813"/>
            </a:xfrm>
            <a:custGeom>
              <a:avLst/>
              <a:gdLst>
                <a:gd name="T0" fmla="*/ 1 w 477"/>
                <a:gd name="T1" fmla="*/ 460 h 460"/>
                <a:gd name="T2" fmla="*/ 0 w 477"/>
                <a:gd name="T3" fmla="*/ 451 h 460"/>
                <a:gd name="T4" fmla="*/ 0 w 477"/>
                <a:gd name="T5" fmla="*/ 440 h 460"/>
                <a:gd name="T6" fmla="*/ 0 w 477"/>
                <a:gd name="T7" fmla="*/ 428 h 460"/>
                <a:gd name="T8" fmla="*/ 29 w 477"/>
                <a:gd name="T9" fmla="*/ 273 h 460"/>
                <a:gd name="T10" fmla="*/ 108 w 477"/>
                <a:gd name="T11" fmla="*/ 142 h 460"/>
                <a:gd name="T12" fmla="*/ 228 w 477"/>
                <a:gd name="T13" fmla="*/ 47 h 460"/>
                <a:gd name="T14" fmla="*/ 372 w 477"/>
                <a:gd name="T15" fmla="*/ 0 h 460"/>
                <a:gd name="T16" fmla="*/ 477 w 477"/>
                <a:gd name="T17" fmla="*/ 104 h 460"/>
                <a:gd name="T18" fmla="*/ 372 w 477"/>
                <a:gd name="T19" fmla="*/ 209 h 460"/>
                <a:gd name="T20" fmla="*/ 306 w 477"/>
                <a:gd name="T21" fmla="*/ 239 h 460"/>
                <a:gd name="T22" fmla="*/ 253 w 477"/>
                <a:gd name="T23" fmla="*/ 288 h 460"/>
                <a:gd name="T24" fmla="*/ 217 w 477"/>
                <a:gd name="T25" fmla="*/ 353 h 460"/>
                <a:gd name="T26" fmla="*/ 205 w 477"/>
                <a:gd name="T27" fmla="*/ 428 h 460"/>
                <a:gd name="T28" fmla="*/ 205 w 477"/>
                <a:gd name="T29" fmla="*/ 438 h 460"/>
                <a:gd name="T30" fmla="*/ 205 w 477"/>
                <a:gd name="T31" fmla="*/ 447 h 460"/>
                <a:gd name="T32" fmla="*/ 110 w 477"/>
                <a:gd name="T33" fmla="*/ 351 h 460"/>
                <a:gd name="T34" fmla="*/ 1 w 477"/>
                <a:gd name="T35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7" h="460">
                  <a:moveTo>
                    <a:pt x="1" y="460"/>
                  </a:moveTo>
                  <a:cubicBezTo>
                    <a:pt x="1" y="457"/>
                    <a:pt x="0" y="454"/>
                    <a:pt x="0" y="451"/>
                  </a:cubicBezTo>
                  <a:cubicBezTo>
                    <a:pt x="0" y="448"/>
                    <a:pt x="0" y="444"/>
                    <a:pt x="0" y="440"/>
                  </a:cubicBezTo>
                  <a:cubicBezTo>
                    <a:pt x="0" y="436"/>
                    <a:pt x="0" y="432"/>
                    <a:pt x="0" y="428"/>
                  </a:cubicBezTo>
                  <a:cubicBezTo>
                    <a:pt x="0" y="375"/>
                    <a:pt x="9" y="322"/>
                    <a:pt x="29" y="273"/>
                  </a:cubicBezTo>
                  <a:cubicBezTo>
                    <a:pt x="47" y="225"/>
                    <a:pt x="74" y="181"/>
                    <a:pt x="108" y="142"/>
                  </a:cubicBezTo>
                  <a:cubicBezTo>
                    <a:pt x="142" y="104"/>
                    <a:pt x="182" y="72"/>
                    <a:pt x="228" y="47"/>
                  </a:cubicBezTo>
                  <a:cubicBezTo>
                    <a:pt x="273" y="23"/>
                    <a:pt x="322" y="7"/>
                    <a:pt x="372" y="0"/>
                  </a:cubicBezTo>
                  <a:cubicBezTo>
                    <a:pt x="477" y="104"/>
                    <a:pt x="477" y="104"/>
                    <a:pt x="477" y="104"/>
                  </a:cubicBezTo>
                  <a:cubicBezTo>
                    <a:pt x="372" y="209"/>
                    <a:pt x="372" y="209"/>
                    <a:pt x="372" y="209"/>
                  </a:cubicBezTo>
                  <a:cubicBezTo>
                    <a:pt x="349" y="215"/>
                    <a:pt x="327" y="225"/>
                    <a:pt x="306" y="239"/>
                  </a:cubicBezTo>
                  <a:cubicBezTo>
                    <a:pt x="286" y="252"/>
                    <a:pt x="268" y="269"/>
                    <a:pt x="253" y="288"/>
                  </a:cubicBezTo>
                  <a:cubicBezTo>
                    <a:pt x="237" y="308"/>
                    <a:pt x="226" y="330"/>
                    <a:pt x="217" y="353"/>
                  </a:cubicBezTo>
                  <a:cubicBezTo>
                    <a:pt x="209" y="377"/>
                    <a:pt x="205" y="403"/>
                    <a:pt x="205" y="428"/>
                  </a:cubicBezTo>
                  <a:cubicBezTo>
                    <a:pt x="205" y="432"/>
                    <a:pt x="205" y="435"/>
                    <a:pt x="205" y="438"/>
                  </a:cubicBezTo>
                  <a:cubicBezTo>
                    <a:pt x="205" y="441"/>
                    <a:pt x="205" y="444"/>
                    <a:pt x="205" y="447"/>
                  </a:cubicBezTo>
                  <a:cubicBezTo>
                    <a:pt x="110" y="351"/>
                    <a:pt x="110" y="351"/>
                    <a:pt x="110" y="351"/>
                  </a:cubicBezTo>
                  <a:lnTo>
                    <a:pt x="1" y="460"/>
                  </a:lnTo>
                  <a:close/>
                </a:path>
              </a:pathLst>
            </a:custGeom>
            <a:solidFill>
              <a:srgbClr val="DBD6C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5842000" y="857250"/>
              <a:ext cx="2808288" cy="2873375"/>
            </a:xfrm>
            <a:custGeom>
              <a:avLst/>
              <a:gdLst>
                <a:gd name="T0" fmla="*/ 45 w 480"/>
                <a:gd name="T1" fmla="*/ 0 h 491"/>
                <a:gd name="T2" fmla="*/ 203 w 480"/>
                <a:gd name="T3" fmla="*/ 29 h 491"/>
                <a:gd name="T4" fmla="*/ 335 w 480"/>
                <a:gd name="T5" fmla="*/ 110 h 491"/>
                <a:gd name="T6" fmla="*/ 431 w 480"/>
                <a:gd name="T7" fmla="*/ 231 h 491"/>
                <a:gd name="T8" fmla="*/ 480 w 480"/>
                <a:gd name="T9" fmla="*/ 381 h 491"/>
                <a:gd name="T10" fmla="*/ 370 w 480"/>
                <a:gd name="T11" fmla="*/ 491 h 491"/>
                <a:gd name="T12" fmla="*/ 258 w 480"/>
                <a:gd name="T13" fmla="*/ 380 h 491"/>
                <a:gd name="T14" fmla="*/ 228 w 480"/>
                <a:gd name="T15" fmla="*/ 315 h 491"/>
                <a:gd name="T16" fmla="*/ 179 w 480"/>
                <a:gd name="T17" fmla="*/ 264 h 491"/>
                <a:gd name="T18" fmla="*/ 117 w 480"/>
                <a:gd name="T19" fmla="*/ 230 h 491"/>
                <a:gd name="T20" fmla="*/ 45 w 480"/>
                <a:gd name="T21" fmla="*/ 218 h 491"/>
                <a:gd name="T22" fmla="*/ 35 w 480"/>
                <a:gd name="T23" fmla="*/ 218 h 491"/>
                <a:gd name="T24" fmla="*/ 25 w 480"/>
                <a:gd name="T25" fmla="*/ 219 h 491"/>
                <a:gd name="T26" fmla="*/ 16 w 480"/>
                <a:gd name="T27" fmla="*/ 220 h 491"/>
                <a:gd name="T28" fmla="*/ 7 w 480"/>
                <a:gd name="T29" fmla="*/ 221 h 491"/>
                <a:gd name="T30" fmla="*/ 113 w 480"/>
                <a:gd name="T31" fmla="*/ 115 h 491"/>
                <a:gd name="T32" fmla="*/ 0 w 480"/>
                <a:gd name="T33" fmla="*/ 2 h 491"/>
                <a:gd name="T34" fmla="*/ 11 w 480"/>
                <a:gd name="T35" fmla="*/ 1 h 491"/>
                <a:gd name="T36" fmla="*/ 22 w 480"/>
                <a:gd name="T37" fmla="*/ 0 h 491"/>
                <a:gd name="T38" fmla="*/ 33 w 480"/>
                <a:gd name="T39" fmla="*/ 0 h 491"/>
                <a:gd name="T40" fmla="*/ 45 w 480"/>
                <a:gd name="T41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0" h="491">
                  <a:moveTo>
                    <a:pt x="45" y="0"/>
                  </a:moveTo>
                  <a:cubicBezTo>
                    <a:pt x="100" y="0"/>
                    <a:pt x="154" y="10"/>
                    <a:pt x="203" y="29"/>
                  </a:cubicBezTo>
                  <a:cubicBezTo>
                    <a:pt x="252" y="48"/>
                    <a:pt x="296" y="76"/>
                    <a:pt x="335" y="110"/>
                  </a:cubicBezTo>
                  <a:cubicBezTo>
                    <a:pt x="374" y="144"/>
                    <a:pt x="407" y="185"/>
                    <a:pt x="431" y="231"/>
                  </a:cubicBezTo>
                  <a:cubicBezTo>
                    <a:pt x="456" y="276"/>
                    <a:pt x="473" y="327"/>
                    <a:pt x="480" y="381"/>
                  </a:cubicBezTo>
                  <a:cubicBezTo>
                    <a:pt x="370" y="491"/>
                    <a:pt x="370" y="491"/>
                    <a:pt x="370" y="491"/>
                  </a:cubicBezTo>
                  <a:cubicBezTo>
                    <a:pt x="258" y="380"/>
                    <a:pt x="258" y="380"/>
                    <a:pt x="258" y="380"/>
                  </a:cubicBezTo>
                  <a:cubicBezTo>
                    <a:pt x="251" y="356"/>
                    <a:pt x="241" y="335"/>
                    <a:pt x="228" y="315"/>
                  </a:cubicBezTo>
                  <a:cubicBezTo>
                    <a:pt x="214" y="296"/>
                    <a:pt x="198" y="278"/>
                    <a:pt x="179" y="264"/>
                  </a:cubicBezTo>
                  <a:cubicBezTo>
                    <a:pt x="161" y="249"/>
                    <a:pt x="140" y="238"/>
                    <a:pt x="117" y="230"/>
                  </a:cubicBezTo>
                  <a:cubicBezTo>
                    <a:pt x="94" y="222"/>
                    <a:pt x="70" y="218"/>
                    <a:pt x="45" y="218"/>
                  </a:cubicBezTo>
                  <a:cubicBezTo>
                    <a:pt x="41" y="218"/>
                    <a:pt x="38" y="218"/>
                    <a:pt x="35" y="218"/>
                  </a:cubicBezTo>
                  <a:cubicBezTo>
                    <a:pt x="32" y="218"/>
                    <a:pt x="29" y="219"/>
                    <a:pt x="25" y="219"/>
                  </a:cubicBezTo>
                  <a:cubicBezTo>
                    <a:pt x="22" y="219"/>
                    <a:pt x="19" y="219"/>
                    <a:pt x="16" y="220"/>
                  </a:cubicBezTo>
                  <a:cubicBezTo>
                    <a:pt x="13" y="220"/>
                    <a:pt x="10" y="221"/>
                    <a:pt x="7" y="221"/>
                  </a:cubicBezTo>
                  <a:cubicBezTo>
                    <a:pt x="113" y="115"/>
                    <a:pt x="113" y="115"/>
                    <a:pt x="113" y="1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7" y="1"/>
                    <a:pt x="11" y="1"/>
                  </a:cubicBezTo>
                  <a:cubicBezTo>
                    <a:pt x="15" y="1"/>
                    <a:pt x="18" y="1"/>
                    <a:pt x="22" y="0"/>
                  </a:cubicBezTo>
                  <a:cubicBezTo>
                    <a:pt x="26" y="0"/>
                    <a:pt x="30" y="0"/>
                    <a:pt x="33" y="0"/>
                  </a:cubicBezTo>
                  <a:cubicBezTo>
                    <a:pt x="37" y="0"/>
                    <a:pt x="41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5929313" y="892175"/>
              <a:ext cx="2679700" cy="2786063"/>
            </a:xfrm>
            <a:custGeom>
              <a:avLst/>
              <a:gdLst>
                <a:gd name="T0" fmla="*/ 249 w 458"/>
                <a:gd name="T1" fmla="*/ 370 h 476"/>
                <a:gd name="T2" fmla="*/ 218 w 458"/>
                <a:gd name="T3" fmla="*/ 305 h 476"/>
                <a:gd name="T4" fmla="*/ 169 w 458"/>
                <a:gd name="T5" fmla="*/ 253 h 476"/>
                <a:gd name="T6" fmla="*/ 104 w 458"/>
                <a:gd name="T7" fmla="*/ 218 h 476"/>
                <a:gd name="T8" fmla="*/ 30 w 458"/>
                <a:gd name="T9" fmla="*/ 205 h 476"/>
                <a:gd name="T10" fmla="*/ 20 w 458"/>
                <a:gd name="T11" fmla="*/ 206 h 476"/>
                <a:gd name="T12" fmla="*/ 10 w 458"/>
                <a:gd name="T13" fmla="*/ 206 h 476"/>
                <a:gd name="T14" fmla="*/ 107 w 458"/>
                <a:gd name="T15" fmla="*/ 109 h 476"/>
                <a:gd name="T16" fmla="*/ 0 w 458"/>
                <a:gd name="T17" fmla="*/ 1 h 476"/>
                <a:gd name="T18" fmla="*/ 8 w 458"/>
                <a:gd name="T19" fmla="*/ 1 h 476"/>
                <a:gd name="T20" fmla="*/ 19 w 458"/>
                <a:gd name="T21" fmla="*/ 1 h 476"/>
                <a:gd name="T22" fmla="*/ 30 w 458"/>
                <a:gd name="T23" fmla="*/ 0 h 476"/>
                <a:gd name="T24" fmla="*/ 185 w 458"/>
                <a:gd name="T25" fmla="*/ 29 h 476"/>
                <a:gd name="T26" fmla="*/ 316 w 458"/>
                <a:gd name="T27" fmla="*/ 109 h 476"/>
                <a:gd name="T28" fmla="*/ 411 w 458"/>
                <a:gd name="T29" fmla="*/ 228 h 476"/>
                <a:gd name="T30" fmla="*/ 458 w 458"/>
                <a:gd name="T31" fmla="*/ 372 h 476"/>
                <a:gd name="T32" fmla="*/ 355 w 458"/>
                <a:gd name="T33" fmla="*/ 476 h 476"/>
                <a:gd name="T34" fmla="*/ 249 w 458"/>
                <a:gd name="T35" fmla="*/ 37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8" h="476">
                  <a:moveTo>
                    <a:pt x="249" y="370"/>
                  </a:moveTo>
                  <a:cubicBezTo>
                    <a:pt x="242" y="347"/>
                    <a:pt x="232" y="325"/>
                    <a:pt x="218" y="305"/>
                  </a:cubicBezTo>
                  <a:cubicBezTo>
                    <a:pt x="205" y="285"/>
                    <a:pt x="188" y="268"/>
                    <a:pt x="169" y="253"/>
                  </a:cubicBezTo>
                  <a:cubicBezTo>
                    <a:pt x="149" y="238"/>
                    <a:pt x="127" y="226"/>
                    <a:pt x="104" y="218"/>
                  </a:cubicBezTo>
                  <a:cubicBezTo>
                    <a:pt x="80" y="210"/>
                    <a:pt x="55" y="205"/>
                    <a:pt x="30" y="205"/>
                  </a:cubicBezTo>
                  <a:cubicBezTo>
                    <a:pt x="26" y="205"/>
                    <a:pt x="23" y="205"/>
                    <a:pt x="20" y="206"/>
                  </a:cubicBezTo>
                  <a:cubicBezTo>
                    <a:pt x="17" y="206"/>
                    <a:pt x="13" y="206"/>
                    <a:pt x="10" y="206"/>
                  </a:cubicBezTo>
                  <a:cubicBezTo>
                    <a:pt x="107" y="109"/>
                    <a:pt x="107" y="109"/>
                    <a:pt x="107" y="10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5" y="1"/>
                    <a:pt x="8" y="1"/>
                  </a:cubicBezTo>
                  <a:cubicBezTo>
                    <a:pt x="11" y="1"/>
                    <a:pt x="15" y="1"/>
                    <a:pt x="19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83" y="0"/>
                    <a:pt x="136" y="10"/>
                    <a:pt x="185" y="29"/>
                  </a:cubicBezTo>
                  <a:cubicBezTo>
                    <a:pt x="233" y="48"/>
                    <a:pt x="277" y="75"/>
                    <a:pt x="316" y="109"/>
                  </a:cubicBezTo>
                  <a:cubicBezTo>
                    <a:pt x="354" y="143"/>
                    <a:pt x="386" y="183"/>
                    <a:pt x="411" y="228"/>
                  </a:cubicBezTo>
                  <a:cubicBezTo>
                    <a:pt x="435" y="273"/>
                    <a:pt x="451" y="322"/>
                    <a:pt x="458" y="372"/>
                  </a:cubicBezTo>
                  <a:cubicBezTo>
                    <a:pt x="355" y="476"/>
                    <a:pt x="355" y="476"/>
                    <a:pt x="355" y="476"/>
                  </a:cubicBezTo>
                  <a:lnTo>
                    <a:pt x="249" y="370"/>
                  </a:lnTo>
                  <a:close/>
                </a:path>
              </a:pathLst>
            </a:custGeom>
            <a:solidFill>
              <a:srgbClr val="EF96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3554413" y="3122613"/>
              <a:ext cx="2825750" cy="2878138"/>
            </a:xfrm>
            <a:custGeom>
              <a:avLst/>
              <a:gdLst>
                <a:gd name="T0" fmla="*/ 113 w 483"/>
                <a:gd name="T1" fmla="*/ 0 h 492"/>
                <a:gd name="T2" fmla="*/ 221 w 483"/>
                <a:gd name="T3" fmla="*/ 109 h 492"/>
                <a:gd name="T4" fmla="*/ 251 w 483"/>
                <a:gd name="T5" fmla="*/ 174 h 492"/>
                <a:gd name="T6" fmla="*/ 299 w 483"/>
                <a:gd name="T7" fmla="*/ 227 h 492"/>
                <a:gd name="T8" fmla="*/ 362 w 483"/>
                <a:gd name="T9" fmla="*/ 261 h 492"/>
                <a:gd name="T10" fmla="*/ 436 w 483"/>
                <a:gd name="T11" fmla="*/ 274 h 492"/>
                <a:gd name="T12" fmla="*/ 446 w 483"/>
                <a:gd name="T13" fmla="*/ 274 h 492"/>
                <a:gd name="T14" fmla="*/ 456 w 483"/>
                <a:gd name="T15" fmla="*/ 273 h 492"/>
                <a:gd name="T16" fmla="*/ 465 w 483"/>
                <a:gd name="T17" fmla="*/ 272 h 492"/>
                <a:gd name="T18" fmla="*/ 475 w 483"/>
                <a:gd name="T19" fmla="*/ 270 h 492"/>
                <a:gd name="T20" fmla="*/ 369 w 483"/>
                <a:gd name="T21" fmla="*/ 376 h 492"/>
                <a:gd name="T22" fmla="*/ 483 w 483"/>
                <a:gd name="T23" fmla="*/ 489 h 492"/>
                <a:gd name="T24" fmla="*/ 471 w 483"/>
                <a:gd name="T25" fmla="*/ 490 h 492"/>
                <a:gd name="T26" fmla="*/ 459 w 483"/>
                <a:gd name="T27" fmla="*/ 491 h 492"/>
                <a:gd name="T28" fmla="*/ 448 w 483"/>
                <a:gd name="T29" fmla="*/ 492 h 492"/>
                <a:gd name="T30" fmla="*/ 436 w 483"/>
                <a:gd name="T31" fmla="*/ 492 h 492"/>
                <a:gd name="T32" fmla="*/ 278 w 483"/>
                <a:gd name="T33" fmla="*/ 463 h 492"/>
                <a:gd name="T34" fmla="*/ 146 w 483"/>
                <a:gd name="T35" fmla="*/ 382 h 492"/>
                <a:gd name="T36" fmla="*/ 49 w 483"/>
                <a:gd name="T37" fmla="*/ 262 h 492"/>
                <a:gd name="T38" fmla="*/ 0 w 483"/>
                <a:gd name="T39" fmla="*/ 112 h 492"/>
                <a:gd name="T40" fmla="*/ 113 w 483"/>
                <a:gd name="T41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3" h="492">
                  <a:moveTo>
                    <a:pt x="113" y="0"/>
                  </a:moveTo>
                  <a:cubicBezTo>
                    <a:pt x="221" y="109"/>
                    <a:pt x="221" y="109"/>
                    <a:pt x="221" y="109"/>
                  </a:cubicBezTo>
                  <a:cubicBezTo>
                    <a:pt x="228" y="132"/>
                    <a:pt x="238" y="154"/>
                    <a:pt x="251" y="174"/>
                  </a:cubicBezTo>
                  <a:cubicBezTo>
                    <a:pt x="264" y="194"/>
                    <a:pt x="281" y="212"/>
                    <a:pt x="299" y="227"/>
                  </a:cubicBezTo>
                  <a:cubicBezTo>
                    <a:pt x="318" y="242"/>
                    <a:pt x="339" y="253"/>
                    <a:pt x="362" y="261"/>
                  </a:cubicBezTo>
                  <a:cubicBezTo>
                    <a:pt x="385" y="269"/>
                    <a:pt x="410" y="274"/>
                    <a:pt x="436" y="274"/>
                  </a:cubicBezTo>
                  <a:cubicBezTo>
                    <a:pt x="439" y="274"/>
                    <a:pt x="442" y="274"/>
                    <a:pt x="446" y="274"/>
                  </a:cubicBezTo>
                  <a:cubicBezTo>
                    <a:pt x="449" y="273"/>
                    <a:pt x="452" y="273"/>
                    <a:pt x="456" y="273"/>
                  </a:cubicBezTo>
                  <a:cubicBezTo>
                    <a:pt x="459" y="273"/>
                    <a:pt x="462" y="272"/>
                    <a:pt x="465" y="272"/>
                  </a:cubicBezTo>
                  <a:cubicBezTo>
                    <a:pt x="469" y="271"/>
                    <a:pt x="472" y="271"/>
                    <a:pt x="475" y="270"/>
                  </a:cubicBezTo>
                  <a:cubicBezTo>
                    <a:pt x="369" y="376"/>
                    <a:pt x="369" y="376"/>
                    <a:pt x="369" y="376"/>
                  </a:cubicBezTo>
                  <a:cubicBezTo>
                    <a:pt x="483" y="489"/>
                    <a:pt x="483" y="489"/>
                    <a:pt x="483" y="489"/>
                  </a:cubicBezTo>
                  <a:cubicBezTo>
                    <a:pt x="479" y="490"/>
                    <a:pt x="475" y="490"/>
                    <a:pt x="471" y="490"/>
                  </a:cubicBezTo>
                  <a:cubicBezTo>
                    <a:pt x="467" y="491"/>
                    <a:pt x="463" y="491"/>
                    <a:pt x="459" y="491"/>
                  </a:cubicBezTo>
                  <a:cubicBezTo>
                    <a:pt x="455" y="491"/>
                    <a:pt x="451" y="492"/>
                    <a:pt x="448" y="492"/>
                  </a:cubicBezTo>
                  <a:cubicBezTo>
                    <a:pt x="444" y="492"/>
                    <a:pt x="440" y="492"/>
                    <a:pt x="436" y="492"/>
                  </a:cubicBezTo>
                  <a:cubicBezTo>
                    <a:pt x="380" y="492"/>
                    <a:pt x="327" y="482"/>
                    <a:pt x="278" y="463"/>
                  </a:cubicBezTo>
                  <a:cubicBezTo>
                    <a:pt x="229" y="444"/>
                    <a:pt x="184" y="416"/>
                    <a:pt x="146" y="382"/>
                  </a:cubicBezTo>
                  <a:cubicBezTo>
                    <a:pt x="107" y="348"/>
                    <a:pt x="74" y="307"/>
                    <a:pt x="49" y="262"/>
                  </a:cubicBezTo>
                  <a:cubicBezTo>
                    <a:pt x="25" y="216"/>
                    <a:pt x="8" y="165"/>
                    <a:pt x="0" y="112"/>
                  </a:cubicBezTo>
                  <a:lnTo>
                    <a:pt x="1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4"/>
            <p:cNvSpPr>
              <a:spLocks/>
            </p:cNvSpPr>
            <p:nvPr/>
          </p:nvSpPr>
          <p:spPr bwMode="auto">
            <a:xfrm>
              <a:off x="3594100" y="3175000"/>
              <a:ext cx="2698750" cy="2784475"/>
            </a:xfrm>
            <a:custGeom>
              <a:avLst/>
              <a:gdLst>
                <a:gd name="T0" fmla="*/ 429 w 461"/>
                <a:gd name="T1" fmla="*/ 476 h 476"/>
                <a:gd name="T2" fmla="*/ 273 w 461"/>
                <a:gd name="T3" fmla="*/ 448 h 476"/>
                <a:gd name="T4" fmla="*/ 143 w 461"/>
                <a:gd name="T5" fmla="*/ 368 h 476"/>
                <a:gd name="T6" fmla="*/ 48 w 461"/>
                <a:gd name="T7" fmla="*/ 250 h 476"/>
                <a:gd name="T8" fmla="*/ 0 w 461"/>
                <a:gd name="T9" fmla="*/ 105 h 476"/>
                <a:gd name="T10" fmla="*/ 106 w 461"/>
                <a:gd name="T11" fmla="*/ 0 h 476"/>
                <a:gd name="T12" fmla="*/ 209 w 461"/>
                <a:gd name="T13" fmla="*/ 103 h 476"/>
                <a:gd name="T14" fmla="*/ 239 w 461"/>
                <a:gd name="T15" fmla="*/ 169 h 476"/>
                <a:gd name="T16" fmla="*/ 288 w 461"/>
                <a:gd name="T17" fmla="*/ 223 h 476"/>
                <a:gd name="T18" fmla="*/ 353 w 461"/>
                <a:gd name="T19" fmla="*/ 259 h 476"/>
                <a:gd name="T20" fmla="*/ 429 w 461"/>
                <a:gd name="T21" fmla="*/ 271 h 476"/>
                <a:gd name="T22" fmla="*/ 439 w 461"/>
                <a:gd name="T23" fmla="*/ 271 h 476"/>
                <a:gd name="T24" fmla="*/ 449 w 461"/>
                <a:gd name="T25" fmla="*/ 270 h 476"/>
                <a:gd name="T26" fmla="*/ 450 w 461"/>
                <a:gd name="T27" fmla="*/ 270 h 476"/>
                <a:gd name="T28" fmla="*/ 353 w 461"/>
                <a:gd name="T29" fmla="*/ 367 h 476"/>
                <a:gd name="T30" fmla="*/ 461 w 461"/>
                <a:gd name="T31" fmla="*/ 475 h 476"/>
                <a:gd name="T32" fmla="*/ 452 w 461"/>
                <a:gd name="T33" fmla="*/ 476 h 476"/>
                <a:gd name="T34" fmla="*/ 440 w 461"/>
                <a:gd name="T35" fmla="*/ 476 h 476"/>
                <a:gd name="T36" fmla="*/ 429 w 461"/>
                <a:gd name="T37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1" h="476">
                  <a:moveTo>
                    <a:pt x="429" y="476"/>
                  </a:moveTo>
                  <a:cubicBezTo>
                    <a:pt x="375" y="476"/>
                    <a:pt x="323" y="467"/>
                    <a:pt x="273" y="448"/>
                  </a:cubicBezTo>
                  <a:cubicBezTo>
                    <a:pt x="226" y="429"/>
                    <a:pt x="182" y="402"/>
                    <a:pt x="143" y="368"/>
                  </a:cubicBezTo>
                  <a:cubicBezTo>
                    <a:pt x="104" y="334"/>
                    <a:pt x="73" y="294"/>
                    <a:pt x="48" y="250"/>
                  </a:cubicBezTo>
                  <a:cubicBezTo>
                    <a:pt x="24" y="204"/>
                    <a:pt x="8" y="156"/>
                    <a:pt x="0" y="105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209" y="103"/>
                    <a:pt x="209" y="103"/>
                    <a:pt x="209" y="103"/>
                  </a:cubicBezTo>
                  <a:cubicBezTo>
                    <a:pt x="215" y="126"/>
                    <a:pt x="225" y="149"/>
                    <a:pt x="239" y="169"/>
                  </a:cubicBezTo>
                  <a:cubicBezTo>
                    <a:pt x="252" y="190"/>
                    <a:pt x="269" y="208"/>
                    <a:pt x="288" y="223"/>
                  </a:cubicBezTo>
                  <a:cubicBezTo>
                    <a:pt x="308" y="238"/>
                    <a:pt x="330" y="250"/>
                    <a:pt x="353" y="259"/>
                  </a:cubicBezTo>
                  <a:cubicBezTo>
                    <a:pt x="377" y="267"/>
                    <a:pt x="403" y="271"/>
                    <a:pt x="429" y="271"/>
                  </a:cubicBezTo>
                  <a:cubicBezTo>
                    <a:pt x="432" y="271"/>
                    <a:pt x="436" y="271"/>
                    <a:pt x="439" y="271"/>
                  </a:cubicBezTo>
                  <a:cubicBezTo>
                    <a:pt x="442" y="271"/>
                    <a:pt x="446" y="271"/>
                    <a:pt x="449" y="270"/>
                  </a:cubicBezTo>
                  <a:cubicBezTo>
                    <a:pt x="449" y="270"/>
                    <a:pt x="449" y="270"/>
                    <a:pt x="450" y="270"/>
                  </a:cubicBezTo>
                  <a:cubicBezTo>
                    <a:pt x="353" y="367"/>
                    <a:pt x="353" y="367"/>
                    <a:pt x="353" y="367"/>
                  </a:cubicBezTo>
                  <a:cubicBezTo>
                    <a:pt x="461" y="475"/>
                    <a:pt x="461" y="475"/>
                    <a:pt x="461" y="475"/>
                  </a:cubicBezTo>
                  <a:cubicBezTo>
                    <a:pt x="458" y="475"/>
                    <a:pt x="455" y="476"/>
                    <a:pt x="452" y="476"/>
                  </a:cubicBezTo>
                  <a:cubicBezTo>
                    <a:pt x="448" y="476"/>
                    <a:pt x="444" y="476"/>
                    <a:pt x="440" y="476"/>
                  </a:cubicBezTo>
                  <a:cubicBezTo>
                    <a:pt x="436" y="476"/>
                    <a:pt x="433" y="476"/>
                    <a:pt x="429" y="476"/>
                  </a:cubicBezTo>
                  <a:close/>
                </a:path>
              </a:pathLst>
            </a:custGeom>
            <a:solidFill>
              <a:srgbClr val="07AFC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4521565" y="2534137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769544" y="4734078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108826" y="264482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075806" y="4722391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62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高矮立体箭头并列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1672892" y="2595482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7075792" y="3944269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17053" y="1716388"/>
            <a:ext cx="2465535" cy="4406300"/>
            <a:chOff x="3458553" y="1716388"/>
            <a:chExt cx="2465535" cy="4406300"/>
          </a:xfrm>
        </p:grpSpPr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3458553" y="1720127"/>
              <a:ext cx="2259865" cy="4324032"/>
            </a:xfrm>
            <a:custGeom>
              <a:avLst/>
              <a:gdLst>
                <a:gd name="T0" fmla="*/ 425 w 516"/>
                <a:gd name="T1" fmla="*/ 478 h 987"/>
                <a:gd name="T2" fmla="*/ 516 w 516"/>
                <a:gd name="T3" fmla="*/ 0 h 987"/>
                <a:gd name="T4" fmla="*/ 126 w 516"/>
                <a:gd name="T5" fmla="*/ 194 h 987"/>
                <a:gd name="T6" fmla="*/ 212 w 516"/>
                <a:gd name="T7" fmla="*/ 275 h 987"/>
                <a:gd name="T8" fmla="*/ 0 w 516"/>
                <a:gd name="T9" fmla="*/ 560 h 987"/>
                <a:gd name="T10" fmla="*/ 163 w 516"/>
                <a:gd name="T11" fmla="*/ 783 h 987"/>
                <a:gd name="T12" fmla="*/ 13 w 516"/>
                <a:gd name="T13" fmla="*/ 982 h 987"/>
                <a:gd name="T14" fmla="*/ 237 w 516"/>
                <a:gd name="T15" fmla="*/ 987 h 987"/>
                <a:gd name="T16" fmla="*/ 397 w 516"/>
                <a:gd name="T17" fmla="*/ 779 h 987"/>
                <a:gd name="T18" fmla="*/ 215 w 516"/>
                <a:gd name="T19" fmla="*/ 544 h 987"/>
                <a:gd name="T20" fmla="*/ 330 w 516"/>
                <a:gd name="T21" fmla="*/ 390 h 987"/>
                <a:gd name="T22" fmla="*/ 425 w 516"/>
                <a:gd name="T23" fmla="*/ 478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6" h="987">
                  <a:moveTo>
                    <a:pt x="425" y="478"/>
                  </a:moveTo>
                  <a:cubicBezTo>
                    <a:pt x="436" y="419"/>
                    <a:pt x="516" y="1"/>
                    <a:pt x="516" y="0"/>
                  </a:cubicBezTo>
                  <a:cubicBezTo>
                    <a:pt x="126" y="194"/>
                    <a:pt x="126" y="194"/>
                    <a:pt x="126" y="194"/>
                  </a:cubicBezTo>
                  <a:cubicBezTo>
                    <a:pt x="199" y="263"/>
                    <a:pt x="180" y="245"/>
                    <a:pt x="212" y="275"/>
                  </a:cubicBezTo>
                  <a:cubicBezTo>
                    <a:pt x="0" y="560"/>
                    <a:pt x="0" y="560"/>
                    <a:pt x="0" y="560"/>
                  </a:cubicBezTo>
                  <a:cubicBezTo>
                    <a:pt x="163" y="783"/>
                    <a:pt x="163" y="783"/>
                    <a:pt x="163" y="783"/>
                  </a:cubicBezTo>
                  <a:cubicBezTo>
                    <a:pt x="16" y="977"/>
                    <a:pt x="51" y="931"/>
                    <a:pt x="13" y="982"/>
                  </a:cubicBezTo>
                  <a:cubicBezTo>
                    <a:pt x="237" y="987"/>
                    <a:pt x="237" y="987"/>
                    <a:pt x="237" y="987"/>
                  </a:cubicBezTo>
                  <a:cubicBezTo>
                    <a:pt x="397" y="779"/>
                    <a:pt x="397" y="779"/>
                    <a:pt x="397" y="779"/>
                  </a:cubicBezTo>
                  <a:cubicBezTo>
                    <a:pt x="215" y="544"/>
                    <a:pt x="215" y="544"/>
                    <a:pt x="215" y="544"/>
                  </a:cubicBezTo>
                  <a:cubicBezTo>
                    <a:pt x="330" y="390"/>
                    <a:pt x="330" y="390"/>
                    <a:pt x="330" y="390"/>
                  </a:cubicBezTo>
                  <a:cubicBezTo>
                    <a:pt x="333" y="389"/>
                    <a:pt x="423" y="476"/>
                    <a:pt x="425" y="4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3493454" y="1777465"/>
              <a:ext cx="2186323" cy="4235532"/>
            </a:xfrm>
            <a:custGeom>
              <a:avLst/>
              <a:gdLst>
                <a:gd name="T0" fmla="*/ 18 w 499"/>
                <a:gd name="T1" fmla="*/ 962 h 967"/>
                <a:gd name="T2" fmla="*/ 23 w 499"/>
                <a:gd name="T3" fmla="*/ 956 h 967"/>
                <a:gd name="T4" fmla="*/ 86 w 499"/>
                <a:gd name="T5" fmla="*/ 873 h 967"/>
                <a:gd name="T6" fmla="*/ 163 w 499"/>
                <a:gd name="T7" fmla="*/ 770 h 967"/>
                <a:gd name="T8" fmla="*/ 0 w 499"/>
                <a:gd name="T9" fmla="*/ 547 h 967"/>
                <a:gd name="T10" fmla="*/ 213 w 499"/>
                <a:gd name="T11" fmla="*/ 261 h 967"/>
                <a:gd name="T12" fmla="*/ 197 w 499"/>
                <a:gd name="T13" fmla="*/ 247 h 967"/>
                <a:gd name="T14" fmla="*/ 153 w 499"/>
                <a:gd name="T15" fmla="*/ 204 h 967"/>
                <a:gd name="T16" fmla="*/ 130 w 499"/>
                <a:gd name="T17" fmla="*/ 183 h 967"/>
                <a:gd name="T18" fmla="*/ 499 w 499"/>
                <a:gd name="T19" fmla="*/ 0 h 967"/>
                <a:gd name="T20" fmla="*/ 497 w 499"/>
                <a:gd name="T21" fmla="*/ 9 h 967"/>
                <a:gd name="T22" fmla="*/ 413 w 499"/>
                <a:gd name="T23" fmla="*/ 451 h 967"/>
                <a:gd name="T24" fmla="*/ 322 w 499"/>
                <a:gd name="T25" fmla="*/ 370 h 967"/>
                <a:gd name="T26" fmla="*/ 321 w 499"/>
                <a:gd name="T27" fmla="*/ 370 h 967"/>
                <a:gd name="T28" fmla="*/ 318 w 499"/>
                <a:gd name="T29" fmla="*/ 371 h 967"/>
                <a:gd name="T30" fmla="*/ 198 w 499"/>
                <a:gd name="T31" fmla="*/ 532 h 967"/>
                <a:gd name="T32" fmla="*/ 380 w 499"/>
                <a:gd name="T33" fmla="*/ 766 h 967"/>
                <a:gd name="T34" fmla="*/ 225 w 499"/>
                <a:gd name="T35" fmla="*/ 967 h 967"/>
                <a:gd name="T36" fmla="*/ 18 w 499"/>
                <a:gd name="T37" fmla="*/ 962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9" h="967">
                  <a:moveTo>
                    <a:pt x="18" y="962"/>
                  </a:moveTo>
                  <a:cubicBezTo>
                    <a:pt x="23" y="956"/>
                    <a:pt x="23" y="956"/>
                    <a:pt x="23" y="956"/>
                  </a:cubicBezTo>
                  <a:cubicBezTo>
                    <a:pt x="37" y="937"/>
                    <a:pt x="37" y="937"/>
                    <a:pt x="86" y="873"/>
                  </a:cubicBezTo>
                  <a:cubicBezTo>
                    <a:pt x="163" y="770"/>
                    <a:pt x="163" y="770"/>
                    <a:pt x="163" y="770"/>
                  </a:cubicBezTo>
                  <a:cubicBezTo>
                    <a:pt x="0" y="547"/>
                    <a:pt x="0" y="547"/>
                    <a:pt x="0" y="547"/>
                  </a:cubicBezTo>
                  <a:cubicBezTo>
                    <a:pt x="213" y="261"/>
                    <a:pt x="213" y="261"/>
                    <a:pt x="213" y="261"/>
                  </a:cubicBezTo>
                  <a:cubicBezTo>
                    <a:pt x="197" y="247"/>
                    <a:pt x="197" y="247"/>
                    <a:pt x="197" y="247"/>
                  </a:cubicBezTo>
                  <a:cubicBezTo>
                    <a:pt x="184" y="234"/>
                    <a:pt x="184" y="234"/>
                    <a:pt x="153" y="204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499" y="0"/>
                    <a:pt x="499" y="0"/>
                    <a:pt x="499" y="0"/>
                  </a:cubicBezTo>
                  <a:cubicBezTo>
                    <a:pt x="498" y="2"/>
                    <a:pt x="498" y="5"/>
                    <a:pt x="497" y="9"/>
                  </a:cubicBezTo>
                  <a:cubicBezTo>
                    <a:pt x="451" y="252"/>
                    <a:pt x="422" y="401"/>
                    <a:pt x="413" y="451"/>
                  </a:cubicBezTo>
                  <a:cubicBezTo>
                    <a:pt x="328" y="370"/>
                    <a:pt x="325" y="370"/>
                    <a:pt x="322" y="370"/>
                  </a:cubicBezTo>
                  <a:cubicBezTo>
                    <a:pt x="321" y="370"/>
                    <a:pt x="321" y="370"/>
                    <a:pt x="321" y="370"/>
                  </a:cubicBezTo>
                  <a:cubicBezTo>
                    <a:pt x="318" y="371"/>
                    <a:pt x="318" y="371"/>
                    <a:pt x="318" y="371"/>
                  </a:cubicBezTo>
                  <a:cubicBezTo>
                    <a:pt x="198" y="532"/>
                    <a:pt x="198" y="532"/>
                    <a:pt x="198" y="532"/>
                  </a:cubicBezTo>
                  <a:cubicBezTo>
                    <a:pt x="380" y="766"/>
                    <a:pt x="380" y="766"/>
                    <a:pt x="380" y="766"/>
                  </a:cubicBezTo>
                  <a:cubicBezTo>
                    <a:pt x="225" y="967"/>
                    <a:pt x="225" y="967"/>
                    <a:pt x="225" y="967"/>
                  </a:cubicBezTo>
                  <a:lnTo>
                    <a:pt x="18" y="962"/>
                  </a:lnTo>
                  <a:close/>
                </a:path>
              </a:pathLst>
            </a:custGeom>
            <a:solidFill>
              <a:srgbClr val="10B8C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5319545" y="1716388"/>
              <a:ext cx="491112" cy="2246153"/>
            </a:xfrm>
            <a:custGeom>
              <a:avLst/>
              <a:gdLst>
                <a:gd name="T0" fmla="*/ 0 w 112"/>
                <a:gd name="T1" fmla="*/ 479 h 513"/>
                <a:gd name="T2" fmla="*/ 91 w 112"/>
                <a:gd name="T3" fmla="*/ 1 h 513"/>
                <a:gd name="T4" fmla="*/ 91 w 112"/>
                <a:gd name="T5" fmla="*/ 0 h 513"/>
                <a:gd name="T6" fmla="*/ 112 w 112"/>
                <a:gd name="T7" fmla="*/ 13 h 513"/>
                <a:gd name="T8" fmla="*/ 23 w 112"/>
                <a:gd name="T9" fmla="*/ 485 h 513"/>
                <a:gd name="T10" fmla="*/ 0 w 112"/>
                <a:gd name="T11" fmla="*/ 479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2" h="513">
                  <a:moveTo>
                    <a:pt x="0" y="479"/>
                  </a:moveTo>
                  <a:cubicBezTo>
                    <a:pt x="11" y="419"/>
                    <a:pt x="91" y="3"/>
                    <a:pt x="91" y="1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8" y="513"/>
                    <a:pt x="30" y="449"/>
                    <a:pt x="23" y="485"/>
                  </a:cubicBezTo>
                  <a:cubicBezTo>
                    <a:pt x="0" y="479"/>
                    <a:pt x="0" y="479"/>
                    <a:pt x="0" y="479"/>
                  </a:cubicBezTo>
                  <a:close/>
                </a:path>
              </a:pathLst>
            </a:custGeom>
            <a:solidFill>
              <a:srgbClr val="3B90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4496870" y="5132984"/>
              <a:ext cx="805225" cy="911176"/>
            </a:xfrm>
            <a:custGeom>
              <a:avLst/>
              <a:gdLst>
                <a:gd name="T0" fmla="*/ 562 w 646"/>
                <a:gd name="T1" fmla="*/ 0 h 731"/>
                <a:gd name="T2" fmla="*/ 0 w 646"/>
                <a:gd name="T3" fmla="*/ 731 h 731"/>
                <a:gd name="T4" fmla="*/ 88 w 646"/>
                <a:gd name="T5" fmla="*/ 724 h 731"/>
                <a:gd name="T6" fmla="*/ 646 w 646"/>
                <a:gd name="T7" fmla="*/ 3 h 731"/>
                <a:gd name="T8" fmla="*/ 562 w 646"/>
                <a:gd name="T9" fmla="*/ 0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6" h="731">
                  <a:moveTo>
                    <a:pt x="562" y="0"/>
                  </a:moveTo>
                  <a:lnTo>
                    <a:pt x="0" y="731"/>
                  </a:lnTo>
                  <a:lnTo>
                    <a:pt x="88" y="724"/>
                  </a:lnTo>
                  <a:lnTo>
                    <a:pt x="646" y="3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3B90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4399644" y="4103393"/>
              <a:ext cx="946077" cy="1090669"/>
            </a:xfrm>
            <a:custGeom>
              <a:avLst/>
              <a:gdLst>
                <a:gd name="T0" fmla="*/ 206 w 216"/>
                <a:gd name="T1" fmla="*/ 236 h 249"/>
                <a:gd name="T2" fmla="*/ 25 w 216"/>
                <a:gd name="T3" fmla="*/ 5 h 249"/>
                <a:gd name="T4" fmla="*/ 0 w 216"/>
                <a:gd name="T5" fmla="*/ 0 h 249"/>
                <a:gd name="T6" fmla="*/ 182 w 216"/>
                <a:gd name="T7" fmla="*/ 235 h 249"/>
                <a:gd name="T8" fmla="*/ 206 w 216"/>
                <a:gd name="T9" fmla="*/ 23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249">
                  <a:moveTo>
                    <a:pt x="206" y="236"/>
                  </a:moveTo>
                  <a:cubicBezTo>
                    <a:pt x="191" y="217"/>
                    <a:pt x="216" y="249"/>
                    <a:pt x="25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2" y="235"/>
                    <a:pt x="182" y="235"/>
                    <a:pt x="182" y="235"/>
                  </a:cubicBezTo>
                  <a:lnTo>
                    <a:pt x="206" y="236"/>
                  </a:lnTo>
                  <a:close/>
                </a:path>
              </a:pathLst>
            </a:custGeom>
            <a:solidFill>
              <a:srgbClr val="3B90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4399644" y="3429049"/>
              <a:ext cx="583352" cy="695535"/>
            </a:xfrm>
            <a:custGeom>
              <a:avLst/>
              <a:gdLst>
                <a:gd name="T0" fmla="*/ 88 w 468"/>
                <a:gd name="T1" fmla="*/ 558 h 558"/>
                <a:gd name="T2" fmla="*/ 468 w 468"/>
                <a:gd name="T3" fmla="*/ 52 h 558"/>
                <a:gd name="T4" fmla="*/ 405 w 468"/>
                <a:gd name="T5" fmla="*/ 0 h 558"/>
                <a:gd name="T6" fmla="*/ 0 w 468"/>
                <a:gd name="T7" fmla="*/ 541 h 558"/>
                <a:gd name="T8" fmla="*/ 88 w 468"/>
                <a:gd name="T9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558">
                  <a:moveTo>
                    <a:pt x="88" y="558"/>
                  </a:moveTo>
                  <a:lnTo>
                    <a:pt x="468" y="52"/>
                  </a:lnTo>
                  <a:lnTo>
                    <a:pt x="405" y="0"/>
                  </a:lnTo>
                  <a:lnTo>
                    <a:pt x="0" y="541"/>
                  </a:lnTo>
                  <a:lnTo>
                    <a:pt x="88" y="558"/>
                  </a:lnTo>
                  <a:close/>
                </a:path>
              </a:pathLst>
            </a:custGeom>
            <a:solidFill>
              <a:srgbClr val="3B90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4430806" y="3463950"/>
              <a:ext cx="1437190" cy="2658738"/>
            </a:xfrm>
            <a:custGeom>
              <a:avLst/>
              <a:gdLst>
                <a:gd name="T0" fmla="*/ 44 w 328"/>
                <a:gd name="T1" fmla="*/ 286 h 607"/>
                <a:gd name="T2" fmla="*/ 0 w 328"/>
                <a:gd name="T3" fmla="*/ 0 h 607"/>
                <a:gd name="T4" fmla="*/ 245 w 328"/>
                <a:gd name="T5" fmla="*/ 72 h 607"/>
                <a:gd name="T6" fmla="*/ 183 w 328"/>
                <a:gd name="T7" fmla="*/ 138 h 607"/>
                <a:gd name="T8" fmla="*/ 328 w 328"/>
                <a:gd name="T9" fmla="*/ 314 h 607"/>
                <a:gd name="T10" fmla="*/ 203 w 328"/>
                <a:gd name="T11" fmla="*/ 472 h 607"/>
                <a:gd name="T12" fmla="*/ 305 w 328"/>
                <a:gd name="T13" fmla="*/ 607 h 607"/>
                <a:gd name="T14" fmla="*/ 149 w 328"/>
                <a:gd name="T15" fmla="*/ 602 h 607"/>
                <a:gd name="T16" fmla="*/ 54 w 328"/>
                <a:gd name="T17" fmla="*/ 471 h 607"/>
                <a:gd name="T18" fmla="*/ 174 w 328"/>
                <a:gd name="T19" fmla="*/ 317 h 607"/>
                <a:gd name="T20" fmla="*/ 103 w 328"/>
                <a:gd name="T21" fmla="*/ 224 h 607"/>
                <a:gd name="T22" fmla="*/ 102 w 328"/>
                <a:gd name="T23" fmla="*/ 224 h 607"/>
                <a:gd name="T24" fmla="*/ 44 w 328"/>
                <a:gd name="T25" fmla="*/ 286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8" h="607">
                  <a:moveTo>
                    <a:pt x="44" y="28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5" y="72"/>
                    <a:pt x="245" y="72"/>
                    <a:pt x="245" y="72"/>
                  </a:cubicBezTo>
                  <a:cubicBezTo>
                    <a:pt x="183" y="138"/>
                    <a:pt x="183" y="138"/>
                    <a:pt x="183" y="138"/>
                  </a:cubicBezTo>
                  <a:cubicBezTo>
                    <a:pt x="328" y="314"/>
                    <a:pt x="328" y="314"/>
                    <a:pt x="328" y="314"/>
                  </a:cubicBezTo>
                  <a:cubicBezTo>
                    <a:pt x="203" y="472"/>
                    <a:pt x="203" y="472"/>
                    <a:pt x="203" y="472"/>
                  </a:cubicBezTo>
                  <a:cubicBezTo>
                    <a:pt x="305" y="607"/>
                    <a:pt x="305" y="607"/>
                    <a:pt x="305" y="607"/>
                  </a:cubicBezTo>
                  <a:cubicBezTo>
                    <a:pt x="149" y="602"/>
                    <a:pt x="149" y="602"/>
                    <a:pt x="149" y="602"/>
                  </a:cubicBezTo>
                  <a:cubicBezTo>
                    <a:pt x="149" y="602"/>
                    <a:pt x="55" y="472"/>
                    <a:pt x="54" y="471"/>
                  </a:cubicBezTo>
                  <a:cubicBezTo>
                    <a:pt x="174" y="317"/>
                    <a:pt x="174" y="317"/>
                    <a:pt x="174" y="317"/>
                  </a:cubicBezTo>
                  <a:cubicBezTo>
                    <a:pt x="174" y="317"/>
                    <a:pt x="107" y="229"/>
                    <a:pt x="103" y="224"/>
                  </a:cubicBezTo>
                  <a:cubicBezTo>
                    <a:pt x="102" y="224"/>
                    <a:pt x="102" y="224"/>
                    <a:pt x="102" y="224"/>
                  </a:cubicBezTo>
                  <a:cubicBezTo>
                    <a:pt x="102" y="224"/>
                    <a:pt x="56" y="274"/>
                    <a:pt x="44" y="2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4456982" y="3493866"/>
              <a:ext cx="1379852" cy="2602646"/>
            </a:xfrm>
            <a:custGeom>
              <a:avLst/>
              <a:gdLst>
                <a:gd name="T0" fmla="*/ 146 w 315"/>
                <a:gd name="T1" fmla="*/ 590 h 594"/>
                <a:gd name="T2" fmla="*/ 54 w 315"/>
                <a:gd name="T3" fmla="*/ 464 h 594"/>
                <a:gd name="T4" fmla="*/ 175 w 315"/>
                <a:gd name="T5" fmla="*/ 310 h 594"/>
                <a:gd name="T6" fmla="*/ 172 w 315"/>
                <a:gd name="T7" fmla="*/ 306 h 594"/>
                <a:gd name="T8" fmla="*/ 101 w 315"/>
                <a:gd name="T9" fmla="*/ 214 h 594"/>
                <a:gd name="T10" fmla="*/ 98 w 315"/>
                <a:gd name="T11" fmla="*/ 209 h 594"/>
                <a:gd name="T12" fmla="*/ 92 w 315"/>
                <a:gd name="T13" fmla="*/ 214 h 594"/>
                <a:gd name="T14" fmla="*/ 92 w 315"/>
                <a:gd name="T15" fmla="*/ 214 h 594"/>
                <a:gd name="T16" fmla="*/ 41 w 315"/>
                <a:gd name="T17" fmla="*/ 268 h 594"/>
                <a:gd name="T18" fmla="*/ 0 w 315"/>
                <a:gd name="T19" fmla="*/ 0 h 594"/>
                <a:gd name="T20" fmla="*/ 230 w 315"/>
                <a:gd name="T21" fmla="*/ 67 h 594"/>
                <a:gd name="T22" fmla="*/ 170 w 315"/>
                <a:gd name="T23" fmla="*/ 130 h 594"/>
                <a:gd name="T24" fmla="*/ 315 w 315"/>
                <a:gd name="T25" fmla="*/ 307 h 594"/>
                <a:gd name="T26" fmla="*/ 190 w 315"/>
                <a:gd name="T27" fmla="*/ 465 h 594"/>
                <a:gd name="T28" fmla="*/ 289 w 315"/>
                <a:gd name="T29" fmla="*/ 594 h 594"/>
                <a:gd name="T30" fmla="*/ 146 w 315"/>
                <a:gd name="T31" fmla="*/ 59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5" h="594">
                  <a:moveTo>
                    <a:pt x="146" y="590"/>
                  </a:moveTo>
                  <a:cubicBezTo>
                    <a:pt x="143" y="586"/>
                    <a:pt x="63" y="475"/>
                    <a:pt x="54" y="464"/>
                  </a:cubicBezTo>
                  <a:cubicBezTo>
                    <a:pt x="175" y="310"/>
                    <a:pt x="175" y="310"/>
                    <a:pt x="175" y="310"/>
                  </a:cubicBezTo>
                  <a:cubicBezTo>
                    <a:pt x="172" y="306"/>
                    <a:pt x="172" y="306"/>
                    <a:pt x="172" y="306"/>
                  </a:cubicBezTo>
                  <a:cubicBezTo>
                    <a:pt x="172" y="305"/>
                    <a:pt x="105" y="219"/>
                    <a:pt x="101" y="214"/>
                  </a:cubicBezTo>
                  <a:cubicBezTo>
                    <a:pt x="98" y="209"/>
                    <a:pt x="98" y="209"/>
                    <a:pt x="98" y="209"/>
                  </a:cubicBezTo>
                  <a:cubicBezTo>
                    <a:pt x="92" y="214"/>
                    <a:pt x="92" y="214"/>
                    <a:pt x="92" y="214"/>
                  </a:cubicBezTo>
                  <a:cubicBezTo>
                    <a:pt x="92" y="214"/>
                    <a:pt x="92" y="214"/>
                    <a:pt x="92" y="214"/>
                  </a:cubicBezTo>
                  <a:cubicBezTo>
                    <a:pt x="92" y="214"/>
                    <a:pt x="58" y="250"/>
                    <a:pt x="41" y="2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0" y="67"/>
                    <a:pt x="230" y="67"/>
                    <a:pt x="230" y="67"/>
                  </a:cubicBezTo>
                  <a:cubicBezTo>
                    <a:pt x="170" y="130"/>
                    <a:pt x="170" y="130"/>
                    <a:pt x="170" y="130"/>
                  </a:cubicBezTo>
                  <a:cubicBezTo>
                    <a:pt x="315" y="307"/>
                    <a:pt x="315" y="307"/>
                    <a:pt x="315" y="307"/>
                  </a:cubicBezTo>
                  <a:cubicBezTo>
                    <a:pt x="190" y="465"/>
                    <a:pt x="190" y="465"/>
                    <a:pt x="190" y="465"/>
                  </a:cubicBezTo>
                  <a:cubicBezTo>
                    <a:pt x="289" y="594"/>
                    <a:pt x="289" y="594"/>
                    <a:pt x="289" y="594"/>
                  </a:cubicBezTo>
                  <a:lnTo>
                    <a:pt x="146" y="590"/>
                  </a:lnTo>
                  <a:close/>
                </a:path>
              </a:pathLst>
            </a:custGeom>
            <a:solidFill>
              <a:srgbClr val="CAC8B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4624011" y="4444928"/>
              <a:ext cx="292923" cy="280458"/>
            </a:xfrm>
            <a:custGeom>
              <a:avLst/>
              <a:gdLst>
                <a:gd name="T0" fmla="*/ 58 w 67"/>
                <a:gd name="T1" fmla="*/ 0 h 64"/>
                <a:gd name="T2" fmla="*/ 59 w 67"/>
                <a:gd name="T3" fmla="*/ 0 h 64"/>
                <a:gd name="T4" fmla="*/ 67 w 67"/>
                <a:gd name="T5" fmla="*/ 10 h 64"/>
                <a:gd name="T6" fmla="*/ 15 w 67"/>
                <a:gd name="T7" fmla="*/ 64 h 64"/>
                <a:gd name="T8" fmla="*/ 0 w 67"/>
                <a:gd name="T9" fmla="*/ 62 h 64"/>
                <a:gd name="T10" fmla="*/ 58 w 67"/>
                <a:gd name="T1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64">
                  <a:moveTo>
                    <a:pt x="58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61" y="3"/>
                    <a:pt x="67" y="10"/>
                    <a:pt x="67" y="10"/>
                  </a:cubicBezTo>
                  <a:cubicBezTo>
                    <a:pt x="52" y="24"/>
                    <a:pt x="63" y="14"/>
                    <a:pt x="15" y="64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3" y="49"/>
                    <a:pt x="7" y="54"/>
                    <a:pt x="58" y="0"/>
                  </a:cubicBezTo>
                  <a:close/>
                </a:path>
              </a:pathLst>
            </a:custGeom>
            <a:solidFill>
              <a:srgbClr val="9F9C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5232292" y="4068492"/>
              <a:ext cx="691796" cy="779049"/>
            </a:xfrm>
            <a:custGeom>
              <a:avLst/>
              <a:gdLst>
                <a:gd name="T0" fmla="*/ 0 w 158"/>
                <a:gd name="T1" fmla="*/ 0 h 178"/>
                <a:gd name="T2" fmla="*/ 144 w 158"/>
                <a:gd name="T3" fmla="*/ 174 h 178"/>
                <a:gd name="T4" fmla="*/ 145 w 158"/>
                <a:gd name="T5" fmla="*/ 176 h 178"/>
                <a:gd name="T6" fmla="*/ 158 w 158"/>
                <a:gd name="T7" fmla="*/ 178 h 178"/>
                <a:gd name="T8" fmla="*/ 158 w 158"/>
                <a:gd name="T9" fmla="*/ 178 h 178"/>
                <a:gd name="T10" fmla="*/ 15 w 158"/>
                <a:gd name="T11" fmla="*/ 3 h 178"/>
                <a:gd name="T12" fmla="*/ 0 w 15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78">
                  <a:moveTo>
                    <a:pt x="0" y="0"/>
                  </a:moveTo>
                  <a:cubicBezTo>
                    <a:pt x="124" y="150"/>
                    <a:pt x="144" y="174"/>
                    <a:pt x="144" y="174"/>
                  </a:cubicBezTo>
                  <a:cubicBezTo>
                    <a:pt x="145" y="176"/>
                    <a:pt x="145" y="176"/>
                    <a:pt x="145" y="176"/>
                  </a:cubicBezTo>
                  <a:cubicBezTo>
                    <a:pt x="158" y="178"/>
                    <a:pt x="158" y="178"/>
                    <a:pt x="158" y="178"/>
                  </a:cubicBezTo>
                  <a:cubicBezTo>
                    <a:pt x="158" y="178"/>
                    <a:pt x="158" y="178"/>
                    <a:pt x="158" y="178"/>
                  </a:cubicBezTo>
                  <a:cubicBezTo>
                    <a:pt x="15" y="3"/>
                    <a:pt x="15" y="3"/>
                    <a:pt x="15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F9C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5232292" y="3779309"/>
              <a:ext cx="332810" cy="301648"/>
            </a:xfrm>
            <a:custGeom>
              <a:avLst/>
              <a:gdLst>
                <a:gd name="T0" fmla="*/ 53 w 267"/>
                <a:gd name="T1" fmla="*/ 242 h 242"/>
                <a:gd name="T2" fmla="*/ 267 w 267"/>
                <a:gd name="T3" fmla="*/ 14 h 242"/>
                <a:gd name="T4" fmla="*/ 218 w 267"/>
                <a:gd name="T5" fmla="*/ 0 h 242"/>
                <a:gd name="T6" fmla="*/ 0 w 267"/>
                <a:gd name="T7" fmla="*/ 232 h 242"/>
                <a:gd name="T8" fmla="*/ 53 w 267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42">
                  <a:moveTo>
                    <a:pt x="53" y="242"/>
                  </a:moveTo>
                  <a:lnTo>
                    <a:pt x="267" y="14"/>
                  </a:lnTo>
                  <a:lnTo>
                    <a:pt x="218" y="0"/>
                  </a:lnTo>
                  <a:lnTo>
                    <a:pt x="0" y="232"/>
                  </a:lnTo>
                  <a:lnTo>
                    <a:pt x="53" y="242"/>
                  </a:lnTo>
                  <a:close/>
                </a:path>
              </a:pathLst>
            </a:custGeom>
            <a:solidFill>
              <a:srgbClr val="9F9C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5319545" y="5531857"/>
              <a:ext cx="508563" cy="590831"/>
            </a:xfrm>
            <a:custGeom>
              <a:avLst/>
              <a:gdLst>
                <a:gd name="T0" fmla="*/ 0 w 116"/>
                <a:gd name="T1" fmla="*/ 0 h 135"/>
                <a:gd name="T2" fmla="*/ 102 w 116"/>
                <a:gd name="T3" fmla="*/ 135 h 135"/>
                <a:gd name="T4" fmla="*/ 116 w 116"/>
                <a:gd name="T5" fmla="*/ 133 h 135"/>
                <a:gd name="T6" fmla="*/ 15 w 116"/>
                <a:gd name="T7" fmla="*/ 0 h 135"/>
                <a:gd name="T8" fmla="*/ 0 w 116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35">
                  <a:moveTo>
                    <a:pt x="0" y="0"/>
                  </a:moveTo>
                  <a:cubicBezTo>
                    <a:pt x="102" y="135"/>
                    <a:pt x="102" y="135"/>
                    <a:pt x="102" y="135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56" y="54"/>
                    <a:pt x="79" y="84"/>
                    <a:pt x="1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F9C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5319545" y="4838815"/>
              <a:ext cx="604542" cy="693042"/>
            </a:xfrm>
            <a:custGeom>
              <a:avLst/>
              <a:gdLst>
                <a:gd name="T0" fmla="*/ 15 w 138"/>
                <a:gd name="T1" fmla="*/ 158 h 158"/>
                <a:gd name="T2" fmla="*/ 138 w 138"/>
                <a:gd name="T3" fmla="*/ 2 h 158"/>
                <a:gd name="T4" fmla="*/ 125 w 138"/>
                <a:gd name="T5" fmla="*/ 0 h 158"/>
                <a:gd name="T6" fmla="*/ 0 w 138"/>
                <a:gd name="T7" fmla="*/ 158 h 158"/>
                <a:gd name="T8" fmla="*/ 15 w 138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58">
                  <a:moveTo>
                    <a:pt x="15" y="158"/>
                  </a:moveTo>
                  <a:cubicBezTo>
                    <a:pt x="138" y="2"/>
                    <a:pt x="138" y="2"/>
                    <a:pt x="138" y="2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08" y="21"/>
                    <a:pt x="0" y="158"/>
                    <a:pt x="0" y="158"/>
                  </a:cubicBezTo>
                  <a:lnTo>
                    <a:pt x="15" y="158"/>
                  </a:lnTo>
                  <a:close/>
                </a:path>
              </a:pathLst>
            </a:custGeom>
            <a:solidFill>
              <a:srgbClr val="9F9C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5724306" y="2444066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721779" y="3741026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96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215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四项箭头拼合扩散关系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431996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431996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 rot="18877774">
            <a:off x="3344244" y="1226261"/>
            <a:ext cx="4782790" cy="4782778"/>
            <a:chOff x="1214441" y="488948"/>
            <a:chExt cx="5853137" cy="5853124"/>
          </a:xfrm>
        </p:grpSpPr>
        <p:sp>
          <p:nvSpPr>
            <p:cNvPr id="33" name="Freeform 5"/>
            <p:cNvSpPr>
              <a:spLocks noEditPoints="1"/>
            </p:cNvSpPr>
            <p:nvPr/>
          </p:nvSpPr>
          <p:spPr bwMode="auto">
            <a:xfrm>
              <a:off x="3752864" y="3027366"/>
              <a:ext cx="762003" cy="762002"/>
            </a:xfrm>
            <a:custGeom>
              <a:avLst/>
              <a:gdLst>
                <a:gd name="T0" fmla="*/ 111 w 111"/>
                <a:gd name="T1" fmla="*/ 56 h 111"/>
                <a:gd name="T2" fmla="*/ 55 w 111"/>
                <a:gd name="T3" fmla="*/ 111 h 111"/>
                <a:gd name="T4" fmla="*/ 0 w 111"/>
                <a:gd name="T5" fmla="*/ 56 h 111"/>
                <a:gd name="T6" fmla="*/ 55 w 111"/>
                <a:gd name="T7" fmla="*/ 0 h 111"/>
                <a:gd name="T8" fmla="*/ 111 w 111"/>
                <a:gd name="T9" fmla="*/ 56 h 111"/>
                <a:gd name="T10" fmla="*/ 55 w 111"/>
                <a:gd name="T11" fmla="*/ 26 h 111"/>
                <a:gd name="T12" fmla="*/ 25 w 111"/>
                <a:gd name="T13" fmla="*/ 56 h 111"/>
                <a:gd name="T14" fmla="*/ 55 w 111"/>
                <a:gd name="T15" fmla="*/ 86 h 111"/>
                <a:gd name="T16" fmla="*/ 85 w 111"/>
                <a:gd name="T17" fmla="*/ 56 h 111"/>
                <a:gd name="T18" fmla="*/ 55 w 111"/>
                <a:gd name="T19" fmla="*/ 2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1">
                  <a:moveTo>
                    <a:pt x="111" y="56"/>
                  </a:moveTo>
                  <a:cubicBezTo>
                    <a:pt x="111" y="87"/>
                    <a:pt x="86" y="111"/>
                    <a:pt x="55" y="111"/>
                  </a:cubicBezTo>
                  <a:cubicBezTo>
                    <a:pt x="25" y="111"/>
                    <a:pt x="0" y="87"/>
                    <a:pt x="0" y="56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86" y="0"/>
                    <a:pt x="111" y="25"/>
                    <a:pt x="111" y="56"/>
                  </a:cubicBezTo>
                  <a:close/>
                  <a:moveTo>
                    <a:pt x="55" y="26"/>
                  </a:moveTo>
                  <a:cubicBezTo>
                    <a:pt x="39" y="26"/>
                    <a:pt x="25" y="39"/>
                    <a:pt x="25" y="56"/>
                  </a:cubicBezTo>
                  <a:cubicBezTo>
                    <a:pt x="25" y="72"/>
                    <a:pt x="39" y="86"/>
                    <a:pt x="55" y="86"/>
                  </a:cubicBezTo>
                  <a:cubicBezTo>
                    <a:pt x="72" y="86"/>
                    <a:pt x="85" y="72"/>
                    <a:pt x="85" y="56"/>
                  </a:cubicBezTo>
                  <a:cubicBezTo>
                    <a:pt x="85" y="39"/>
                    <a:pt x="72" y="26"/>
                    <a:pt x="55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3395675" y="1517650"/>
              <a:ext cx="398464" cy="247651"/>
            </a:xfrm>
            <a:custGeom>
              <a:avLst/>
              <a:gdLst>
                <a:gd name="T0" fmla="*/ 53 w 58"/>
                <a:gd name="T1" fmla="*/ 7 h 36"/>
                <a:gd name="T2" fmla="*/ 11 w 58"/>
                <a:gd name="T3" fmla="*/ 7 h 36"/>
                <a:gd name="T4" fmla="*/ 8 w 58"/>
                <a:gd name="T5" fmla="*/ 7 h 36"/>
                <a:gd name="T6" fmla="*/ 5 w 58"/>
                <a:gd name="T7" fmla="*/ 6 h 36"/>
                <a:gd name="T8" fmla="*/ 3 w 58"/>
                <a:gd name="T9" fmla="*/ 4 h 36"/>
                <a:gd name="T10" fmla="*/ 1 w 58"/>
                <a:gd name="T11" fmla="*/ 2 h 36"/>
                <a:gd name="T12" fmla="*/ 0 w 58"/>
                <a:gd name="T13" fmla="*/ 2 h 36"/>
                <a:gd name="T14" fmla="*/ 0 w 58"/>
                <a:gd name="T15" fmla="*/ 1 h 36"/>
                <a:gd name="T16" fmla="*/ 0 w 58"/>
                <a:gd name="T17" fmla="*/ 0 h 36"/>
                <a:gd name="T18" fmla="*/ 0 w 58"/>
                <a:gd name="T19" fmla="*/ 0 h 36"/>
                <a:gd name="T20" fmla="*/ 9 w 58"/>
                <a:gd name="T21" fmla="*/ 29 h 36"/>
                <a:gd name="T22" fmla="*/ 10 w 58"/>
                <a:gd name="T23" fmla="*/ 30 h 36"/>
                <a:gd name="T24" fmla="*/ 10 w 58"/>
                <a:gd name="T25" fmla="*/ 31 h 36"/>
                <a:gd name="T26" fmla="*/ 10 w 58"/>
                <a:gd name="T27" fmla="*/ 31 h 36"/>
                <a:gd name="T28" fmla="*/ 11 w 58"/>
                <a:gd name="T29" fmla="*/ 32 h 36"/>
                <a:gd name="T30" fmla="*/ 12 w 58"/>
                <a:gd name="T31" fmla="*/ 33 h 36"/>
                <a:gd name="T32" fmla="*/ 15 w 58"/>
                <a:gd name="T33" fmla="*/ 35 h 36"/>
                <a:gd name="T34" fmla="*/ 17 w 58"/>
                <a:gd name="T35" fmla="*/ 36 h 36"/>
                <a:gd name="T36" fmla="*/ 20 w 58"/>
                <a:gd name="T37" fmla="*/ 36 h 36"/>
                <a:gd name="T38" fmla="*/ 58 w 58"/>
                <a:gd name="T39" fmla="*/ 36 h 36"/>
                <a:gd name="T40" fmla="*/ 53 w 58"/>
                <a:gd name="T41" fmla="*/ 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36">
                  <a:moveTo>
                    <a:pt x="53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0" y="7"/>
                    <a:pt x="9" y="7"/>
                    <a:pt x="8" y="7"/>
                  </a:cubicBezTo>
                  <a:cubicBezTo>
                    <a:pt x="7" y="7"/>
                    <a:pt x="6" y="6"/>
                    <a:pt x="5" y="6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2" y="4"/>
                    <a:pt x="1" y="3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1" y="32"/>
                  </a:cubicBezTo>
                  <a:cubicBezTo>
                    <a:pt x="11" y="32"/>
                    <a:pt x="12" y="33"/>
                    <a:pt x="12" y="33"/>
                  </a:cubicBezTo>
                  <a:cubicBezTo>
                    <a:pt x="13" y="34"/>
                    <a:pt x="14" y="35"/>
                    <a:pt x="15" y="35"/>
                  </a:cubicBezTo>
                  <a:cubicBezTo>
                    <a:pt x="15" y="35"/>
                    <a:pt x="16" y="36"/>
                    <a:pt x="17" y="36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58" y="36"/>
                    <a:pt x="58" y="36"/>
                    <a:pt x="58" y="36"/>
                  </a:cubicBezTo>
                  <a:lnTo>
                    <a:pt x="53" y="7"/>
                  </a:lnTo>
                  <a:close/>
                </a:path>
              </a:pathLst>
            </a:custGeom>
            <a:solidFill>
              <a:srgbClr val="77756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4486292" y="1511300"/>
              <a:ext cx="398464" cy="254001"/>
            </a:xfrm>
            <a:custGeom>
              <a:avLst/>
              <a:gdLst>
                <a:gd name="T0" fmla="*/ 57 w 58"/>
                <a:gd name="T1" fmla="*/ 1 h 37"/>
                <a:gd name="T2" fmla="*/ 57 w 58"/>
                <a:gd name="T3" fmla="*/ 1 h 37"/>
                <a:gd name="T4" fmla="*/ 57 w 58"/>
                <a:gd name="T5" fmla="*/ 2 h 37"/>
                <a:gd name="T6" fmla="*/ 57 w 58"/>
                <a:gd name="T7" fmla="*/ 2 h 37"/>
                <a:gd name="T8" fmla="*/ 57 w 58"/>
                <a:gd name="T9" fmla="*/ 2 h 37"/>
                <a:gd name="T10" fmla="*/ 57 w 58"/>
                <a:gd name="T11" fmla="*/ 3 h 37"/>
                <a:gd name="T12" fmla="*/ 56 w 58"/>
                <a:gd name="T13" fmla="*/ 3 h 37"/>
                <a:gd name="T14" fmla="*/ 54 w 58"/>
                <a:gd name="T15" fmla="*/ 5 h 37"/>
                <a:gd name="T16" fmla="*/ 52 w 58"/>
                <a:gd name="T17" fmla="*/ 7 h 37"/>
                <a:gd name="T18" fmla="*/ 49 w 58"/>
                <a:gd name="T19" fmla="*/ 8 h 37"/>
                <a:gd name="T20" fmla="*/ 46 w 58"/>
                <a:gd name="T21" fmla="*/ 8 h 37"/>
                <a:gd name="T22" fmla="*/ 4 w 58"/>
                <a:gd name="T23" fmla="*/ 8 h 37"/>
                <a:gd name="T24" fmla="*/ 0 w 58"/>
                <a:gd name="T25" fmla="*/ 37 h 37"/>
                <a:gd name="T26" fmla="*/ 38 w 58"/>
                <a:gd name="T27" fmla="*/ 37 h 37"/>
                <a:gd name="T28" fmla="*/ 41 w 58"/>
                <a:gd name="T29" fmla="*/ 37 h 37"/>
                <a:gd name="T30" fmla="*/ 43 w 58"/>
                <a:gd name="T31" fmla="*/ 36 h 37"/>
                <a:gd name="T32" fmla="*/ 46 w 58"/>
                <a:gd name="T33" fmla="*/ 34 h 37"/>
                <a:gd name="T34" fmla="*/ 48 w 58"/>
                <a:gd name="T35" fmla="*/ 33 h 37"/>
                <a:gd name="T36" fmla="*/ 48 w 58"/>
                <a:gd name="T37" fmla="*/ 32 h 37"/>
                <a:gd name="T38" fmla="*/ 48 w 58"/>
                <a:gd name="T39" fmla="*/ 32 h 37"/>
                <a:gd name="T40" fmla="*/ 48 w 58"/>
                <a:gd name="T41" fmla="*/ 32 h 37"/>
                <a:gd name="T42" fmla="*/ 48 w 58"/>
                <a:gd name="T43" fmla="*/ 32 h 37"/>
                <a:gd name="T44" fmla="*/ 48 w 58"/>
                <a:gd name="T45" fmla="*/ 32 h 37"/>
                <a:gd name="T46" fmla="*/ 48 w 58"/>
                <a:gd name="T47" fmla="*/ 32 h 37"/>
                <a:gd name="T48" fmla="*/ 48 w 58"/>
                <a:gd name="T49" fmla="*/ 32 h 37"/>
                <a:gd name="T50" fmla="*/ 48 w 58"/>
                <a:gd name="T51" fmla="*/ 31 h 37"/>
                <a:gd name="T52" fmla="*/ 48 w 58"/>
                <a:gd name="T53" fmla="*/ 31 h 37"/>
                <a:gd name="T54" fmla="*/ 48 w 58"/>
                <a:gd name="T55" fmla="*/ 31 h 37"/>
                <a:gd name="T56" fmla="*/ 48 w 58"/>
                <a:gd name="T57" fmla="*/ 31 h 37"/>
                <a:gd name="T58" fmla="*/ 48 w 58"/>
                <a:gd name="T59" fmla="*/ 31 h 37"/>
                <a:gd name="T60" fmla="*/ 48 w 58"/>
                <a:gd name="T61" fmla="*/ 31 h 37"/>
                <a:gd name="T62" fmla="*/ 49 w 58"/>
                <a:gd name="T63" fmla="*/ 31 h 37"/>
                <a:gd name="T64" fmla="*/ 49 w 58"/>
                <a:gd name="T65" fmla="*/ 31 h 37"/>
                <a:gd name="T66" fmla="*/ 49 w 58"/>
                <a:gd name="T67" fmla="*/ 31 h 37"/>
                <a:gd name="T68" fmla="*/ 49 w 58"/>
                <a:gd name="T69" fmla="*/ 30 h 37"/>
                <a:gd name="T70" fmla="*/ 58 w 58"/>
                <a:gd name="T71" fmla="*/ 1 h 37"/>
                <a:gd name="T72" fmla="*/ 58 w 58"/>
                <a:gd name="T73" fmla="*/ 1 h 37"/>
                <a:gd name="T74" fmla="*/ 58 w 58"/>
                <a:gd name="T75" fmla="*/ 1 h 37"/>
                <a:gd name="T76" fmla="*/ 58 w 58"/>
                <a:gd name="T77" fmla="*/ 1 h 37"/>
                <a:gd name="T78" fmla="*/ 58 w 58"/>
                <a:gd name="T79" fmla="*/ 0 h 37"/>
                <a:gd name="T80" fmla="*/ 57 w 58"/>
                <a:gd name="T81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" h="37">
                  <a:moveTo>
                    <a:pt x="57" y="1"/>
                  </a:move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3"/>
                    <a:pt x="57" y="3"/>
                  </a:cubicBezTo>
                  <a:cubicBezTo>
                    <a:pt x="57" y="3"/>
                    <a:pt x="56" y="3"/>
                    <a:pt x="56" y="3"/>
                  </a:cubicBezTo>
                  <a:cubicBezTo>
                    <a:pt x="56" y="4"/>
                    <a:pt x="55" y="5"/>
                    <a:pt x="54" y="5"/>
                  </a:cubicBezTo>
                  <a:cubicBezTo>
                    <a:pt x="54" y="6"/>
                    <a:pt x="53" y="6"/>
                    <a:pt x="52" y="7"/>
                  </a:cubicBezTo>
                  <a:cubicBezTo>
                    <a:pt x="51" y="7"/>
                    <a:pt x="50" y="8"/>
                    <a:pt x="49" y="8"/>
                  </a:cubicBezTo>
                  <a:cubicBezTo>
                    <a:pt x="48" y="8"/>
                    <a:pt x="47" y="8"/>
                    <a:pt x="4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9" y="37"/>
                    <a:pt x="40" y="37"/>
                    <a:pt x="41" y="37"/>
                  </a:cubicBezTo>
                  <a:cubicBezTo>
                    <a:pt x="42" y="37"/>
                    <a:pt x="43" y="36"/>
                    <a:pt x="43" y="36"/>
                  </a:cubicBezTo>
                  <a:cubicBezTo>
                    <a:pt x="44" y="36"/>
                    <a:pt x="45" y="35"/>
                    <a:pt x="46" y="34"/>
                  </a:cubicBezTo>
                  <a:cubicBezTo>
                    <a:pt x="46" y="34"/>
                    <a:pt x="47" y="33"/>
                    <a:pt x="48" y="33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1"/>
                    <a:pt x="48" y="31"/>
                    <a:pt x="49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7" y="1"/>
                    <a:pt x="57" y="1"/>
                    <a:pt x="57" y="1"/>
                  </a:cubicBezTo>
                  <a:close/>
                </a:path>
              </a:pathLst>
            </a:custGeom>
            <a:solidFill>
              <a:srgbClr val="77756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3959240" y="2203452"/>
              <a:ext cx="349251" cy="323851"/>
            </a:xfrm>
            <a:custGeom>
              <a:avLst/>
              <a:gdLst>
                <a:gd name="T0" fmla="*/ 51 w 51"/>
                <a:gd name="T1" fmla="*/ 23 h 47"/>
                <a:gd name="T2" fmla="*/ 50 w 51"/>
                <a:gd name="T3" fmla="*/ 20 h 47"/>
                <a:gd name="T4" fmla="*/ 50 w 51"/>
                <a:gd name="T5" fmla="*/ 18 h 47"/>
                <a:gd name="T6" fmla="*/ 49 w 51"/>
                <a:gd name="T7" fmla="*/ 15 h 47"/>
                <a:gd name="T8" fmla="*/ 47 w 51"/>
                <a:gd name="T9" fmla="*/ 12 h 47"/>
                <a:gd name="T10" fmla="*/ 46 w 51"/>
                <a:gd name="T11" fmla="*/ 10 h 47"/>
                <a:gd name="T12" fmla="*/ 43 w 51"/>
                <a:gd name="T13" fmla="*/ 7 h 47"/>
                <a:gd name="T14" fmla="*/ 41 w 51"/>
                <a:gd name="T15" fmla="*/ 5 h 47"/>
                <a:gd name="T16" fmla="*/ 39 w 51"/>
                <a:gd name="T17" fmla="*/ 4 h 47"/>
                <a:gd name="T18" fmla="*/ 38 w 51"/>
                <a:gd name="T19" fmla="*/ 3 h 47"/>
                <a:gd name="T20" fmla="*/ 35 w 51"/>
                <a:gd name="T21" fmla="*/ 2 h 47"/>
                <a:gd name="T22" fmla="*/ 32 w 51"/>
                <a:gd name="T23" fmla="*/ 1 h 47"/>
                <a:gd name="T24" fmla="*/ 31 w 51"/>
                <a:gd name="T25" fmla="*/ 0 h 47"/>
                <a:gd name="T26" fmla="*/ 29 w 51"/>
                <a:gd name="T27" fmla="*/ 0 h 47"/>
                <a:gd name="T28" fmla="*/ 27 w 51"/>
                <a:gd name="T29" fmla="*/ 0 h 47"/>
                <a:gd name="T30" fmla="*/ 22 w 51"/>
                <a:gd name="T31" fmla="*/ 0 h 47"/>
                <a:gd name="T32" fmla="*/ 22 w 51"/>
                <a:gd name="T33" fmla="*/ 0 h 47"/>
                <a:gd name="T34" fmla="*/ 18 w 51"/>
                <a:gd name="T35" fmla="*/ 1 h 47"/>
                <a:gd name="T36" fmla="*/ 15 w 51"/>
                <a:gd name="T37" fmla="*/ 2 h 47"/>
                <a:gd name="T38" fmla="*/ 12 w 51"/>
                <a:gd name="T39" fmla="*/ 3 h 47"/>
                <a:gd name="T40" fmla="*/ 9 w 51"/>
                <a:gd name="T41" fmla="*/ 6 h 47"/>
                <a:gd name="T42" fmla="*/ 7 w 51"/>
                <a:gd name="T43" fmla="*/ 8 h 47"/>
                <a:gd name="T44" fmla="*/ 5 w 51"/>
                <a:gd name="T45" fmla="*/ 9 h 47"/>
                <a:gd name="T46" fmla="*/ 4 w 51"/>
                <a:gd name="T47" fmla="*/ 12 h 47"/>
                <a:gd name="T48" fmla="*/ 2 w 51"/>
                <a:gd name="T49" fmla="*/ 14 h 47"/>
                <a:gd name="T50" fmla="*/ 2 w 51"/>
                <a:gd name="T51" fmla="*/ 15 h 47"/>
                <a:gd name="T52" fmla="*/ 1 w 51"/>
                <a:gd name="T53" fmla="*/ 18 h 47"/>
                <a:gd name="T54" fmla="*/ 1 w 51"/>
                <a:gd name="T55" fmla="*/ 19 h 47"/>
                <a:gd name="T56" fmla="*/ 1 w 51"/>
                <a:gd name="T57" fmla="*/ 20 h 47"/>
                <a:gd name="T58" fmla="*/ 0 w 51"/>
                <a:gd name="T59" fmla="*/ 21 h 47"/>
                <a:gd name="T60" fmla="*/ 0 w 51"/>
                <a:gd name="T61" fmla="*/ 22 h 47"/>
                <a:gd name="T62" fmla="*/ 0 w 51"/>
                <a:gd name="T63" fmla="*/ 23 h 47"/>
                <a:gd name="T64" fmla="*/ 0 w 51"/>
                <a:gd name="T65" fmla="*/ 24 h 47"/>
                <a:gd name="T66" fmla="*/ 0 w 51"/>
                <a:gd name="T67" fmla="*/ 25 h 47"/>
                <a:gd name="T68" fmla="*/ 0 w 51"/>
                <a:gd name="T69" fmla="*/ 26 h 47"/>
                <a:gd name="T70" fmla="*/ 0 w 51"/>
                <a:gd name="T71" fmla="*/ 26 h 47"/>
                <a:gd name="T72" fmla="*/ 0 w 51"/>
                <a:gd name="T73" fmla="*/ 27 h 47"/>
                <a:gd name="T74" fmla="*/ 0 w 51"/>
                <a:gd name="T75" fmla="*/ 28 h 47"/>
                <a:gd name="T76" fmla="*/ 0 w 51"/>
                <a:gd name="T77" fmla="*/ 29 h 47"/>
                <a:gd name="T78" fmla="*/ 3 w 51"/>
                <a:gd name="T79" fmla="*/ 46 h 47"/>
                <a:gd name="T80" fmla="*/ 3 w 51"/>
                <a:gd name="T81" fmla="*/ 45 h 47"/>
                <a:gd name="T82" fmla="*/ 3 w 51"/>
                <a:gd name="T83" fmla="*/ 42 h 47"/>
                <a:gd name="T84" fmla="*/ 3 w 51"/>
                <a:gd name="T85" fmla="*/ 41 h 47"/>
                <a:gd name="T86" fmla="*/ 4 w 51"/>
                <a:gd name="T87" fmla="*/ 38 h 47"/>
                <a:gd name="T88" fmla="*/ 5 w 51"/>
                <a:gd name="T89" fmla="*/ 35 h 47"/>
                <a:gd name="T90" fmla="*/ 7 w 51"/>
                <a:gd name="T91" fmla="*/ 30 h 47"/>
                <a:gd name="T92" fmla="*/ 11 w 51"/>
                <a:gd name="T93" fmla="*/ 27 h 47"/>
                <a:gd name="T94" fmla="*/ 14 w 51"/>
                <a:gd name="T95" fmla="*/ 24 h 47"/>
                <a:gd name="T96" fmla="*/ 18 w 51"/>
                <a:gd name="T97" fmla="*/ 22 h 47"/>
                <a:gd name="T98" fmla="*/ 21 w 51"/>
                <a:gd name="T99" fmla="*/ 21 h 47"/>
                <a:gd name="T100" fmla="*/ 26 w 51"/>
                <a:gd name="T101" fmla="*/ 21 h 47"/>
                <a:gd name="T102" fmla="*/ 30 w 51"/>
                <a:gd name="T103" fmla="*/ 21 h 47"/>
                <a:gd name="T104" fmla="*/ 33 w 51"/>
                <a:gd name="T105" fmla="*/ 22 h 47"/>
                <a:gd name="T106" fmla="*/ 39 w 51"/>
                <a:gd name="T107" fmla="*/ 25 h 47"/>
                <a:gd name="T108" fmla="*/ 42 w 51"/>
                <a:gd name="T109" fmla="*/ 28 h 47"/>
                <a:gd name="T110" fmla="*/ 45 w 51"/>
                <a:gd name="T111" fmla="*/ 32 h 47"/>
                <a:gd name="T112" fmla="*/ 48 w 51"/>
                <a:gd name="T113" fmla="*/ 37 h 47"/>
                <a:gd name="T114" fmla="*/ 49 w 51"/>
                <a:gd name="T115" fmla="*/ 44 h 47"/>
                <a:gd name="T116" fmla="*/ 49 w 51"/>
                <a:gd name="T117" fmla="*/ 45 h 47"/>
                <a:gd name="T118" fmla="*/ 51 w 51"/>
                <a:gd name="T119" fmla="*/ 27 h 47"/>
                <a:gd name="T120" fmla="*/ 51 w 51"/>
                <a:gd name="T121" fmla="*/ 2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1" h="47">
                  <a:moveTo>
                    <a:pt x="51" y="25"/>
                  </a:moveTo>
                  <a:cubicBezTo>
                    <a:pt x="51" y="24"/>
                    <a:pt x="51" y="24"/>
                    <a:pt x="51" y="23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1" y="23"/>
                    <a:pt x="51" y="22"/>
                    <a:pt x="51" y="22"/>
                  </a:cubicBezTo>
                  <a:cubicBezTo>
                    <a:pt x="51" y="22"/>
                    <a:pt x="51" y="22"/>
                    <a:pt x="50" y="21"/>
                  </a:cubicBezTo>
                  <a:cubicBezTo>
                    <a:pt x="50" y="21"/>
                    <a:pt x="50" y="21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19"/>
                    <a:pt x="50" y="19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49" y="17"/>
                    <a:pt x="49" y="16"/>
                    <a:pt x="49" y="15"/>
                  </a:cubicBezTo>
                  <a:cubicBezTo>
                    <a:pt x="48" y="14"/>
                    <a:pt x="48" y="13"/>
                    <a:pt x="4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5" y="10"/>
                    <a:pt x="45" y="10"/>
                  </a:cubicBezTo>
                  <a:cubicBezTo>
                    <a:pt x="45" y="9"/>
                    <a:pt x="44" y="8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6"/>
                    <a:pt x="42" y="6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0" y="5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7" y="3"/>
                    <a:pt x="36" y="2"/>
                    <a:pt x="36" y="2"/>
                  </a:cubicBezTo>
                  <a:cubicBezTo>
                    <a:pt x="36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1"/>
                    <a:pt x="34" y="1"/>
                    <a:pt x="33" y="1"/>
                  </a:cubicBezTo>
                  <a:cubicBezTo>
                    <a:pt x="33" y="1"/>
                    <a:pt x="33" y="1"/>
                    <a:pt x="32" y="1"/>
                  </a:cubicBezTo>
                  <a:cubicBezTo>
                    <a:pt x="32" y="1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7" y="0"/>
                    <a:pt x="27" y="0"/>
                  </a:cubicBezTo>
                  <a:cubicBezTo>
                    <a:pt x="27" y="0"/>
                    <a:pt x="26" y="0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  <a:cubicBezTo>
                    <a:pt x="23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19" y="0"/>
                    <a:pt x="19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6" y="1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4" y="3"/>
                    <a:pt x="13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4"/>
                  </a:cubicBezTo>
                  <a:cubicBezTo>
                    <a:pt x="11" y="4"/>
                    <a:pt x="10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6" y="8"/>
                    <a:pt x="6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10"/>
                    <a:pt x="5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4"/>
                    <a:pt x="3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1" y="17"/>
                  </a:cubicBezTo>
                  <a:cubicBezTo>
                    <a:pt x="1" y="17"/>
                    <a:pt x="1" y="17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9"/>
                  </a:cubicBezTo>
                  <a:cubicBezTo>
                    <a:pt x="1" y="19"/>
                    <a:pt x="1" y="19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9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3" y="46"/>
                    <a:pt x="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" y="43"/>
                    <a:pt x="3" y="43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2"/>
                    <a:pt x="3" y="41"/>
                    <a:pt x="3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40"/>
                    <a:pt x="3" y="40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8"/>
                    <a:pt x="4" y="38"/>
                  </a:cubicBezTo>
                  <a:cubicBezTo>
                    <a:pt x="4" y="38"/>
                    <a:pt x="4" y="37"/>
                    <a:pt x="4" y="37"/>
                  </a:cubicBezTo>
                  <a:cubicBezTo>
                    <a:pt x="4" y="37"/>
                    <a:pt x="4" y="36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2"/>
                    <a:pt x="6" y="32"/>
                    <a:pt x="7" y="31"/>
                  </a:cubicBezTo>
                  <a:cubicBezTo>
                    <a:pt x="7" y="31"/>
                    <a:pt x="7" y="31"/>
                    <a:pt x="7" y="30"/>
                  </a:cubicBezTo>
                  <a:cubicBezTo>
                    <a:pt x="8" y="30"/>
                    <a:pt x="8" y="29"/>
                    <a:pt x="8" y="29"/>
                  </a:cubicBezTo>
                  <a:cubicBezTo>
                    <a:pt x="9" y="29"/>
                    <a:pt x="9" y="28"/>
                    <a:pt x="9" y="28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5"/>
                    <a:pt x="13" y="25"/>
                  </a:cubicBezTo>
                  <a:cubicBezTo>
                    <a:pt x="13" y="25"/>
                    <a:pt x="14" y="24"/>
                    <a:pt x="14" y="24"/>
                  </a:cubicBezTo>
                  <a:cubicBezTo>
                    <a:pt x="15" y="24"/>
                    <a:pt x="15" y="23"/>
                    <a:pt x="16" y="23"/>
                  </a:cubicBezTo>
                  <a:cubicBezTo>
                    <a:pt x="16" y="23"/>
                    <a:pt x="16" y="23"/>
                    <a:pt x="17" y="23"/>
                  </a:cubicBezTo>
                  <a:cubicBezTo>
                    <a:pt x="17" y="23"/>
                    <a:pt x="18" y="22"/>
                    <a:pt x="18" y="22"/>
                  </a:cubicBezTo>
                  <a:cubicBezTo>
                    <a:pt x="18" y="22"/>
                    <a:pt x="19" y="22"/>
                    <a:pt x="19" y="22"/>
                  </a:cubicBezTo>
                  <a:cubicBezTo>
                    <a:pt x="19" y="22"/>
                    <a:pt x="20" y="22"/>
                    <a:pt x="20" y="22"/>
                  </a:cubicBezTo>
                  <a:cubicBezTo>
                    <a:pt x="20" y="22"/>
                    <a:pt x="21" y="21"/>
                    <a:pt x="21" y="21"/>
                  </a:cubicBezTo>
                  <a:cubicBezTo>
                    <a:pt x="22" y="21"/>
                    <a:pt x="22" y="21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4" y="21"/>
                    <a:pt x="25" y="21"/>
                    <a:pt x="26" y="21"/>
                  </a:cubicBezTo>
                  <a:cubicBezTo>
                    <a:pt x="27" y="21"/>
                    <a:pt x="27" y="21"/>
                    <a:pt x="28" y="21"/>
                  </a:cubicBezTo>
                  <a:cubicBezTo>
                    <a:pt x="28" y="21"/>
                    <a:pt x="28" y="21"/>
                    <a:pt x="29" y="21"/>
                  </a:cubicBezTo>
                  <a:cubicBezTo>
                    <a:pt x="29" y="21"/>
                    <a:pt x="30" y="21"/>
                    <a:pt x="30" y="21"/>
                  </a:cubicBezTo>
                  <a:cubicBezTo>
                    <a:pt x="30" y="21"/>
                    <a:pt x="31" y="21"/>
                    <a:pt x="31" y="21"/>
                  </a:cubicBezTo>
                  <a:cubicBezTo>
                    <a:pt x="31" y="21"/>
                    <a:pt x="32" y="22"/>
                    <a:pt x="32" y="22"/>
                  </a:cubicBezTo>
                  <a:cubicBezTo>
                    <a:pt x="32" y="22"/>
                    <a:pt x="32" y="22"/>
                    <a:pt x="33" y="22"/>
                  </a:cubicBezTo>
                  <a:cubicBezTo>
                    <a:pt x="33" y="22"/>
                    <a:pt x="34" y="22"/>
                    <a:pt x="35" y="23"/>
                  </a:cubicBezTo>
                  <a:cubicBezTo>
                    <a:pt x="36" y="23"/>
                    <a:pt x="37" y="24"/>
                    <a:pt x="3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0" y="26"/>
                    <a:pt x="41" y="27"/>
                    <a:pt x="42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3" y="29"/>
                    <a:pt x="44" y="30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31"/>
                    <a:pt x="45" y="32"/>
                    <a:pt x="45" y="32"/>
                  </a:cubicBezTo>
                  <a:cubicBezTo>
                    <a:pt x="46" y="33"/>
                    <a:pt x="47" y="34"/>
                    <a:pt x="47" y="35"/>
                  </a:cubicBezTo>
                  <a:cubicBezTo>
                    <a:pt x="48" y="36"/>
                    <a:pt x="48" y="36"/>
                    <a:pt x="48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48" y="38"/>
                    <a:pt x="49" y="39"/>
                    <a:pt x="49" y="40"/>
                  </a:cubicBezTo>
                  <a:cubicBezTo>
                    <a:pt x="49" y="40"/>
                    <a:pt x="49" y="41"/>
                    <a:pt x="49" y="41"/>
                  </a:cubicBezTo>
                  <a:cubicBezTo>
                    <a:pt x="49" y="42"/>
                    <a:pt x="49" y="43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7"/>
                    <a:pt x="51" y="26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5"/>
                    <a:pt x="51" y="25"/>
                    <a:pt x="51" y="25"/>
                  </a:cubicBezTo>
                  <a:close/>
                </a:path>
              </a:pathLst>
            </a:custGeom>
            <a:solidFill>
              <a:srgbClr val="77756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3759214" y="2478090"/>
              <a:ext cx="247651" cy="123825"/>
            </a:xfrm>
            <a:custGeom>
              <a:avLst/>
              <a:gdLst>
                <a:gd name="T0" fmla="*/ 147 w 156"/>
                <a:gd name="T1" fmla="*/ 0 h 78"/>
                <a:gd name="T2" fmla="*/ 0 w 156"/>
                <a:gd name="T3" fmla="*/ 0 h 78"/>
                <a:gd name="T4" fmla="*/ 22 w 156"/>
                <a:gd name="T5" fmla="*/ 78 h 78"/>
                <a:gd name="T6" fmla="*/ 156 w 156"/>
                <a:gd name="T7" fmla="*/ 78 h 78"/>
                <a:gd name="T8" fmla="*/ 147 w 156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78">
                  <a:moveTo>
                    <a:pt x="147" y="0"/>
                  </a:moveTo>
                  <a:lnTo>
                    <a:pt x="0" y="0"/>
                  </a:lnTo>
                  <a:lnTo>
                    <a:pt x="22" y="78"/>
                  </a:lnTo>
                  <a:lnTo>
                    <a:pt x="156" y="78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77756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3986227" y="2395539"/>
              <a:ext cx="82550" cy="227013"/>
            </a:xfrm>
            <a:custGeom>
              <a:avLst/>
              <a:gdLst>
                <a:gd name="T0" fmla="*/ 10 w 12"/>
                <a:gd name="T1" fmla="*/ 16 h 33"/>
                <a:gd name="T2" fmla="*/ 9 w 12"/>
                <a:gd name="T3" fmla="*/ 15 h 33"/>
                <a:gd name="T4" fmla="*/ 8 w 12"/>
                <a:gd name="T5" fmla="*/ 14 h 33"/>
                <a:gd name="T6" fmla="*/ 7 w 12"/>
                <a:gd name="T7" fmla="*/ 13 h 33"/>
                <a:gd name="T8" fmla="*/ 6 w 12"/>
                <a:gd name="T9" fmla="*/ 12 h 33"/>
                <a:gd name="T10" fmla="*/ 3 w 12"/>
                <a:gd name="T11" fmla="*/ 10 h 33"/>
                <a:gd name="T12" fmla="*/ 2 w 12"/>
                <a:gd name="T13" fmla="*/ 7 h 33"/>
                <a:gd name="T14" fmla="*/ 0 w 12"/>
                <a:gd name="T15" fmla="*/ 3 h 33"/>
                <a:gd name="T16" fmla="*/ 0 w 12"/>
                <a:gd name="T17" fmla="*/ 0 h 33"/>
                <a:gd name="T18" fmla="*/ 2 w 12"/>
                <a:gd name="T19" fmla="*/ 19 h 33"/>
                <a:gd name="T20" fmla="*/ 3 w 12"/>
                <a:gd name="T21" fmla="*/ 22 h 33"/>
                <a:gd name="T22" fmla="*/ 4 w 12"/>
                <a:gd name="T23" fmla="*/ 25 h 33"/>
                <a:gd name="T24" fmla="*/ 6 w 12"/>
                <a:gd name="T25" fmla="*/ 27 h 33"/>
                <a:gd name="T26" fmla="*/ 8 w 12"/>
                <a:gd name="T27" fmla="*/ 30 h 33"/>
                <a:gd name="T28" fmla="*/ 8 w 12"/>
                <a:gd name="T29" fmla="*/ 31 h 33"/>
                <a:gd name="T30" fmla="*/ 9 w 12"/>
                <a:gd name="T31" fmla="*/ 32 h 33"/>
                <a:gd name="T32" fmla="*/ 11 w 12"/>
                <a:gd name="T33" fmla="*/ 32 h 33"/>
                <a:gd name="T34" fmla="*/ 12 w 12"/>
                <a:gd name="T35" fmla="*/ 33 h 33"/>
                <a:gd name="T36" fmla="*/ 10 w 12"/>
                <a:gd name="T37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33">
                  <a:moveTo>
                    <a:pt x="10" y="16"/>
                  </a:moveTo>
                  <a:cubicBezTo>
                    <a:pt x="10" y="16"/>
                    <a:pt x="9" y="15"/>
                    <a:pt x="9" y="15"/>
                  </a:cubicBezTo>
                  <a:cubicBezTo>
                    <a:pt x="9" y="15"/>
                    <a:pt x="8" y="14"/>
                    <a:pt x="8" y="14"/>
                  </a:cubicBezTo>
                  <a:cubicBezTo>
                    <a:pt x="7" y="14"/>
                    <a:pt x="7" y="13"/>
                    <a:pt x="7" y="13"/>
                  </a:cubicBezTo>
                  <a:cubicBezTo>
                    <a:pt x="6" y="13"/>
                    <a:pt x="6" y="13"/>
                    <a:pt x="6" y="12"/>
                  </a:cubicBezTo>
                  <a:cubicBezTo>
                    <a:pt x="5" y="11"/>
                    <a:pt x="4" y="10"/>
                    <a:pt x="3" y="10"/>
                  </a:cubicBezTo>
                  <a:cubicBezTo>
                    <a:pt x="3" y="9"/>
                    <a:pt x="2" y="8"/>
                    <a:pt x="2" y="7"/>
                  </a:cubicBezTo>
                  <a:cubicBezTo>
                    <a:pt x="1" y="6"/>
                    <a:pt x="1" y="4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6"/>
                    <a:pt x="1" y="12"/>
                    <a:pt x="2" y="19"/>
                  </a:cubicBezTo>
                  <a:cubicBezTo>
                    <a:pt x="2" y="20"/>
                    <a:pt x="3" y="21"/>
                    <a:pt x="3" y="22"/>
                  </a:cubicBezTo>
                  <a:cubicBezTo>
                    <a:pt x="3" y="23"/>
                    <a:pt x="4" y="24"/>
                    <a:pt x="4" y="25"/>
                  </a:cubicBezTo>
                  <a:cubicBezTo>
                    <a:pt x="4" y="26"/>
                    <a:pt x="5" y="26"/>
                    <a:pt x="6" y="27"/>
                  </a:cubicBezTo>
                  <a:cubicBezTo>
                    <a:pt x="6" y="28"/>
                    <a:pt x="7" y="29"/>
                    <a:pt x="8" y="30"/>
                  </a:cubicBezTo>
                  <a:cubicBezTo>
                    <a:pt x="8" y="30"/>
                    <a:pt x="8" y="30"/>
                    <a:pt x="8" y="31"/>
                  </a:cubicBezTo>
                  <a:cubicBezTo>
                    <a:pt x="9" y="31"/>
                    <a:pt x="9" y="31"/>
                    <a:pt x="9" y="32"/>
                  </a:cubicBezTo>
                  <a:cubicBezTo>
                    <a:pt x="10" y="32"/>
                    <a:pt x="10" y="32"/>
                    <a:pt x="11" y="32"/>
                  </a:cubicBezTo>
                  <a:cubicBezTo>
                    <a:pt x="11" y="33"/>
                    <a:pt x="11" y="33"/>
                    <a:pt x="12" y="33"/>
                  </a:cubicBezTo>
                  <a:lnTo>
                    <a:pt x="10" y="16"/>
                  </a:lnTo>
                  <a:close/>
                </a:path>
              </a:pathLst>
            </a:custGeom>
            <a:solidFill>
              <a:srgbClr val="77756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4205303" y="2389189"/>
              <a:ext cx="76200" cy="233363"/>
            </a:xfrm>
            <a:custGeom>
              <a:avLst/>
              <a:gdLst>
                <a:gd name="T0" fmla="*/ 10 w 11"/>
                <a:gd name="T1" fmla="*/ 3 h 34"/>
                <a:gd name="T2" fmla="*/ 10 w 11"/>
                <a:gd name="T3" fmla="*/ 4 h 34"/>
                <a:gd name="T4" fmla="*/ 9 w 11"/>
                <a:gd name="T5" fmla="*/ 7 h 34"/>
                <a:gd name="T6" fmla="*/ 9 w 11"/>
                <a:gd name="T7" fmla="*/ 7 h 34"/>
                <a:gd name="T8" fmla="*/ 7 w 11"/>
                <a:gd name="T9" fmla="*/ 10 h 34"/>
                <a:gd name="T10" fmla="*/ 7 w 11"/>
                <a:gd name="T11" fmla="*/ 10 h 34"/>
                <a:gd name="T12" fmla="*/ 5 w 11"/>
                <a:gd name="T13" fmla="*/ 13 h 34"/>
                <a:gd name="T14" fmla="*/ 4 w 11"/>
                <a:gd name="T15" fmla="*/ 14 h 34"/>
                <a:gd name="T16" fmla="*/ 3 w 11"/>
                <a:gd name="T17" fmla="*/ 15 h 34"/>
                <a:gd name="T18" fmla="*/ 2 w 11"/>
                <a:gd name="T19" fmla="*/ 16 h 34"/>
                <a:gd name="T20" fmla="*/ 1 w 11"/>
                <a:gd name="T21" fmla="*/ 17 h 34"/>
                <a:gd name="T22" fmla="*/ 0 w 11"/>
                <a:gd name="T23" fmla="*/ 34 h 34"/>
                <a:gd name="T24" fmla="*/ 1 w 11"/>
                <a:gd name="T25" fmla="*/ 33 h 34"/>
                <a:gd name="T26" fmla="*/ 2 w 11"/>
                <a:gd name="T27" fmla="*/ 33 h 34"/>
                <a:gd name="T28" fmla="*/ 3 w 11"/>
                <a:gd name="T29" fmla="*/ 32 h 34"/>
                <a:gd name="T30" fmla="*/ 4 w 11"/>
                <a:gd name="T31" fmla="*/ 31 h 34"/>
                <a:gd name="T32" fmla="*/ 5 w 11"/>
                <a:gd name="T33" fmla="*/ 30 h 34"/>
                <a:gd name="T34" fmla="*/ 6 w 11"/>
                <a:gd name="T35" fmla="*/ 29 h 34"/>
                <a:gd name="T36" fmla="*/ 6 w 11"/>
                <a:gd name="T37" fmla="*/ 28 h 34"/>
                <a:gd name="T38" fmla="*/ 6 w 11"/>
                <a:gd name="T39" fmla="*/ 28 h 34"/>
                <a:gd name="T40" fmla="*/ 6 w 11"/>
                <a:gd name="T41" fmla="*/ 28 h 34"/>
                <a:gd name="T42" fmla="*/ 7 w 11"/>
                <a:gd name="T43" fmla="*/ 27 h 34"/>
                <a:gd name="T44" fmla="*/ 8 w 11"/>
                <a:gd name="T45" fmla="*/ 26 h 34"/>
                <a:gd name="T46" fmla="*/ 8 w 11"/>
                <a:gd name="T47" fmla="*/ 25 h 34"/>
                <a:gd name="T48" fmla="*/ 8 w 11"/>
                <a:gd name="T49" fmla="*/ 25 h 34"/>
                <a:gd name="T50" fmla="*/ 8 w 11"/>
                <a:gd name="T51" fmla="*/ 25 h 34"/>
                <a:gd name="T52" fmla="*/ 8 w 11"/>
                <a:gd name="T53" fmla="*/ 25 h 34"/>
                <a:gd name="T54" fmla="*/ 8 w 11"/>
                <a:gd name="T55" fmla="*/ 25 h 34"/>
                <a:gd name="T56" fmla="*/ 9 w 11"/>
                <a:gd name="T57" fmla="*/ 24 h 34"/>
                <a:gd name="T58" fmla="*/ 9 w 11"/>
                <a:gd name="T59" fmla="*/ 23 h 34"/>
                <a:gd name="T60" fmla="*/ 9 w 11"/>
                <a:gd name="T61" fmla="*/ 22 h 34"/>
                <a:gd name="T62" fmla="*/ 9 w 11"/>
                <a:gd name="T63" fmla="*/ 22 h 34"/>
                <a:gd name="T64" fmla="*/ 9 w 11"/>
                <a:gd name="T65" fmla="*/ 22 h 34"/>
                <a:gd name="T66" fmla="*/ 9 w 11"/>
                <a:gd name="T67" fmla="*/ 22 h 34"/>
                <a:gd name="T68" fmla="*/ 9 w 11"/>
                <a:gd name="T69" fmla="*/ 21 h 34"/>
                <a:gd name="T70" fmla="*/ 10 w 11"/>
                <a:gd name="T71" fmla="*/ 21 h 34"/>
                <a:gd name="T72" fmla="*/ 10 w 11"/>
                <a:gd name="T73" fmla="*/ 20 h 34"/>
                <a:gd name="T74" fmla="*/ 10 w 11"/>
                <a:gd name="T75" fmla="*/ 19 h 34"/>
                <a:gd name="T76" fmla="*/ 10 w 11"/>
                <a:gd name="T77" fmla="*/ 19 h 34"/>
                <a:gd name="T78" fmla="*/ 10 w 11"/>
                <a:gd name="T79" fmla="*/ 19 h 34"/>
                <a:gd name="T80" fmla="*/ 10 w 11"/>
                <a:gd name="T81" fmla="*/ 18 h 34"/>
                <a:gd name="T82" fmla="*/ 11 w 11"/>
                <a:gd name="T83" fmla="*/ 0 h 34"/>
                <a:gd name="T84" fmla="*/ 10 w 11"/>
                <a:gd name="T85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" h="34">
                  <a:moveTo>
                    <a:pt x="10" y="3"/>
                  </a:moveTo>
                  <a:cubicBezTo>
                    <a:pt x="10" y="3"/>
                    <a:pt x="10" y="3"/>
                    <a:pt x="10" y="4"/>
                  </a:cubicBezTo>
                  <a:cubicBezTo>
                    <a:pt x="10" y="5"/>
                    <a:pt x="10" y="6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8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1"/>
                    <a:pt x="6" y="12"/>
                    <a:pt x="5" y="13"/>
                  </a:cubicBezTo>
                  <a:cubicBezTo>
                    <a:pt x="5" y="14"/>
                    <a:pt x="4" y="14"/>
                    <a:pt x="4" y="14"/>
                  </a:cubicBezTo>
                  <a:cubicBezTo>
                    <a:pt x="4" y="14"/>
                    <a:pt x="3" y="15"/>
                    <a:pt x="3" y="15"/>
                  </a:cubicBezTo>
                  <a:cubicBezTo>
                    <a:pt x="3" y="15"/>
                    <a:pt x="2" y="16"/>
                    <a:pt x="2" y="16"/>
                  </a:cubicBezTo>
                  <a:cubicBezTo>
                    <a:pt x="1" y="16"/>
                    <a:pt x="1" y="17"/>
                    <a:pt x="1" y="1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4"/>
                    <a:pt x="1" y="34"/>
                    <a:pt x="1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29"/>
                    <a:pt x="6" y="29"/>
                    <a:pt x="6" y="2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7" y="27"/>
                  </a:cubicBezTo>
                  <a:cubicBezTo>
                    <a:pt x="7" y="27"/>
                    <a:pt x="7" y="27"/>
                    <a:pt x="8" y="26"/>
                  </a:cubicBezTo>
                  <a:cubicBezTo>
                    <a:pt x="8" y="26"/>
                    <a:pt x="8" y="26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1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0" y="20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1"/>
                    <a:pt x="11" y="2"/>
                    <a:pt x="10" y="3"/>
                  </a:cubicBezTo>
                  <a:close/>
                </a:path>
              </a:pathLst>
            </a:custGeom>
            <a:solidFill>
              <a:srgbClr val="77756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4267216" y="2478090"/>
              <a:ext cx="247651" cy="123825"/>
            </a:xfrm>
            <a:custGeom>
              <a:avLst/>
              <a:gdLst>
                <a:gd name="T0" fmla="*/ 4 w 156"/>
                <a:gd name="T1" fmla="*/ 0 h 78"/>
                <a:gd name="T2" fmla="*/ 0 w 156"/>
                <a:gd name="T3" fmla="*/ 78 h 78"/>
                <a:gd name="T4" fmla="*/ 138 w 156"/>
                <a:gd name="T5" fmla="*/ 78 h 78"/>
                <a:gd name="T6" fmla="*/ 156 w 156"/>
                <a:gd name="T7" fmla="*/ 0 h 78"/>
                <a:gd name="T8" fmla="*/ 4 w 156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78">
                  <a:moveTo>
                    <a:pt x="4" y="0"/>
                  </a:moveTo>
                  <a:lnTo>
                    <a:pt x="0" y="78"/>
                  </a:lnTo>
                  <a:lnTo>
                    <a:pt x="138" y="78"/>
                  </a:lnTo>
                  <a:lnTo>
                    <a:pt x="15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77756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4479942" y="2506665"/>
              <a:ext cx="34925" cy="115888"/>
            </a:xfrm>
            <a:custGeom>
              <a:avLst/>
              <a:gdLst>
                <a:gd name="T0" fmla="*/ 17 w 22"/>
                <a:gd name="T1" fmla="*/ 0 h 73"/>
                <a:gd name="T2" fmla="*/ 0 w 22"/>
                <a:gd name="T3" fmla="*/ 73 h 73"/>
                <a:gd name="T4" fmla="*/ 4 w 22"/>
                <a:gd name="T5" fmla="*/ 73 h 73"/>
                <a:gd name="T6" fmla="*/ 22 w 22"/>
                <a:gd name="T7" fmla="*/ 0 h 73"/>
                <a:gd name="T8" fmla="*/ 17 w 2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3">
                  <a:moveTo>
                    <a:pt x="17" y="0"/>
                  </a:moveTo>
                  <a:lnTo>
                    <a:pt x="0" y="73"/>
                  </a:lnTo>
                  <a:lnTo>
                    <a:pt x="4" y="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7756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2257432" y="2670177"/>
              <a:ext cx="198438" cy="433388"/>
            </a:xfrm>
            <a:custGeom>
              <a:avLst/>
              <a:gdLst>
                <a:gd name="T0" fmla="*/ 29 w 29"/>
                <a:gd name="T1" fmla="*/ 25 h 63"/>
                <a:gd name="T2" fmla="*/ 29 w 29"/>
                <a:gd name="T3" fmla="*/ 25 h 63"/>
                <a:gd name="T4" fmla="*/ 29 w 29"/>
                <a:gd name="T5" fmla="*/ 25 h 63"/>
                <a:gd name="T6" fmla="*/ 29 w 29"/>
                <a:gd name="T7" fmla="*/ 24 h 63"/>
                <a:gd name="T8" fmla="*/ 29 w 29"/>
                <a:gd name="T9" fmla="*/ 24 h 63"/>
                <a:gd name="T10" fmla="*/ 29 w 29"/>
                <a:gd name="T11" fmla="*/ 23 h 63"/>
                <a:gd name="T12" fmla="*/ 29 w 29"/>
                <a:gd name="T13" fmla="*/ 23 h 63"/>
                <a:gd name="T14" fmla="*/ 29 w 29"/>
                <a:gd name="T15" fmla="*/ 22 h 63"/>
                <a:gd name="T16" fmla="*/ 29 w 29"/>
                <a:gd name="T17" fmla="*/ 22 h 63"/>
                <a:gd name="T18" fmla="*/ 29 w 29"/>
                <a:gd name="T19" fmla="*/ 22 h 63"/>
                <a:gd name="T20" fmla="*/ 29 w 29"/>
                <a:gd name="T21" fmla="*/ 22 h 63"/>
                <a:gd name="T22" fmla="*/ 28 w 29"/>
                <a:gd name="T23" fmla="*/ 21 h 63"/>
                <a:gd name="T24" fmla="*/ 28 w 29"/>
                <a:gd name="T25" fmla="*/ 20 h 63"/>
                <a:gd name="T26" fmla="*/ 28 w 29"/>
                <a:gd name="T27" fmla="*/ 20 h 63"/>
                <a:gd name="T28" fmla="*/ 28 w 29"/>
                <a:gd name="T29" fmla="*/ 20 h 63"/>
                <a:gd name="T30" fmla="*/ 28 w 29"/>
                <a:gd name="T31" fmla="*/ 20 h 63"/>
                <a:gd name="T32" fmla="*/ 28 w 29"/>
                <a:gd name="T33" fmla="*/ 19 h 63"/>
                <a:gd name="T34" fmla="*/ 27 w 29"/>
                <a:gd name="T35" fmla="*/ 19 h 63"/>
                <a:gd name="T36" fmla="*/ 27 w 29"/>
                <a:gd name="T37" fmla="*/ 17 h 63"/>
                <a:gd name="T38" fmla="*/ 26 w 29"/>
                <a:gd name="T39" fmla="*/ 17 h 63"/>
                <a:gd name="T40" fmla="*/ 26 w 29"/>
                <a:gd name="T41" fmla="*/ 17 h 63"/>
                <a:gd name="T42" fmla="*/ 26 w 29"/>
                <a:gd name="T43" fmla="*/ 17 h 63"/>
                <a:gd name="T44" fmla="*/ 26 w 29"/>
                <a:gd name="T45" fmla="*/ 16 h 63"/>
                <a:gd name="T46" fmla="*/ 25 w 29"/>
                <a:gd name="T47" fmla="*/ 16 h 63"/>
                <a:gd name="T48" fmla="*/ 25 w 29"/>
                <a:gd name="T49" fmla="*/ 16 h 63"/>
                <a:gd name="T50" fmla="*/ 25 w 29"/>
                <a:gd name="T51" fmla="*/ 16 h 63"/>
                <a:gd name="T52" fmla="*/ 25 w 29"/>
                <a:gd name="T53" fmla="*/ 16 h 63"/>
                <a:gd name="T54" fmla="*/ 24 w 29"/>
                <a:gd name="T55" fmla="*/ 15 h 63"/>
                <a:gd name="T56" fmla="*/ 24 w 29"/>
                <a:gd name="T57" fmla="*/ 15 h 63"/>
                <a:gd name="T58" fmla="*/ 24 w 29"/>
                <a:gd name="T59" fmla="*/ 15 h 63"/>
                <a:gd name="T60" fmla="*/ 24 w 29"/>
                <a:gd name="T61" fmla="*/ 15 h 63"/>
                <a:gd name="T62" fmla="*/ 24 w 29"/>
                <a:gd name="T63" fmla="*/ 15 h 63"/>
                <a:gd name="T64" fmla="*/ 0 w 29"/>
                <a:gd name="T65" fmla="*/ 0 h 63"/>
                <a:gd name="T66" fmla="*/ 0 w 29"/>
                <a:gd name="T67" fmla="*/ 0 h 63"/>
                <a:gd name="T68" fmla="*/ 0 w 29"/>
                <a:gd name="T69" fmla="*/ 0 h 63"/>
                <a:gd name="T70" fmla="*/ 0 w 29"/>
                <a:gd name="T71" fmla="*/ 0 h 63"/>
                <a:gd name="T72" fmla="*/ 0 w 29"/>
                <a:gd name="T73" fmla="*/ 0 h 63"/>
                <a:gd name="T74" fmla="*/ 0 w 29"/>
                <a:gd name="T75" fmla="*/ 0 h 63"/>
                <a:gd name="T76" fmla="*/ 0 w 29"/>
                <a:gd name="T77" fmla="*/ 0 h 63"/>
                <a:gd name="T78" fmla="*/ 0 w 29"/>
                <a:gd name="T79" fmla="*/ 0 h 63"/>
                <a:gd name="T80" fmla="*/ 0 w 29"/>
                <a:gd name="T81" fmla="*/ 0 h 63"/>
                <a:gd name="T82" fmla="*/ 0 w 29"/>
                <a:gd name="T83" fmla="*/ 0 h 63"/>
                <a:gd name="T84" fmla="*/ 2 w 29"/>
                <a:gd name="T85" fmla="*/ 2 h 63"/>
                <a:gd name="T86" fmla="*/ 3 w 29"/>
                <a:gd name="T87" fmla="*/ 2 h 63"/>
                <a:gd name="T88" fmla="*/ 4 w 29"/>
                <a:gd name="T89" fmla="*/ 5 h 63"/>
                <a:gd name="T90" fmla="*/ 4 w 29"/>
                <a:gd name="T91" fmla="*/ 5 h 63"/>
                <a:gd name="T92" fmla="*/ 5 w 29"/>
                <a:gd name="T93" fmla="*/ 8 h 63"/>
                <a:gd name="T94" fmla="*/ 5 w 29"/>
                <a:gd name="T95" fmla="*/ 8 h 63"/>
                <a:gd name="T96" fmla="*/ 5 w 29"/>
                <a:gd name="T97" fmla="*/ 11 h 63"/>
                <a:gd name="T98" fmla="*/ 5 w 29"/>
                <a:gd name="T99" fmla="*/ 52 h 63"/>
                <a:gd name="T100" fmla="*/ 29 w 29"/>
                <a:gd name="T101" fmla="*/ 63 h 63"/>
                <a:gd name="T102" fmla="*/ 29 w 29"/>
                <a:gd name="T103" fmla="*/ 25 h 63"/>
                <a:gd name="T104" fmla="*/ 29 w 29"/>
                <a:gd name="T105" fmla="*/ 25 h 63"/>
                <a:gd name="T106" fmla="*/ 29 w 29"/>
                <a:gd name="T107" fmla="*/ 2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63">
                  <a:moveTo>
                    <a:pt x="29" y="25"/>
                  </a:move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2"/>
                    <a:pt x="29" y="21"/>
                    <a:pt x="28" y="21"/>
                  </a:cubicBezTo>
                  <a:cubicBezTo>
                    <a:pt x="28" y="21"/>
                    <a:pt x="28" y="21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7" y="19"/>
                    <a:pt x="27" y="19"/>
                  </a:cubicBezTo>
                  <a:cubicBezTo>
                    <a:pt x="27" y="18"/>
                    <a:pt x="27" y="18"/>
                    <a:pt x="27" y="17"/>
                  </a:cubicBezTo>
                  <a:cubicBezTo>
                    <a:pt x="27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16" y="10"/>
                    <a:pt x="8" y="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9"/>
                    <a:pt x="5" y="10"/>
                    <a:pt x="5" y="11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lose/>
                </a:path>
              </a:pathLst>
            </a:custGeom>
            <a:solidFill>
              <a:srgbClr val="1170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5824560" y="2670177"/>
              <a:ext cx="192088" cy="433388"/>
            </a:xfrm>
            <a:custGeom>
              <a:avLst/>
              <a:gdLst>
                <a:gd name="T0" fmla="*/ 5 w 28"/>
                <a:gd name="T1" fmla="*/ 15 h 63"/>
                <a:gd name="T2" fmla="*/ 5 w 28"/>
                <a:gd name="T3" fmla="*/ 15 h 63"/>
                <a:gd name="T4" fmla="*/ 5 w 28"/>
                <a:gd name="T5" fmla="*/ 15 h 63"/>
                <a:gd name="T6" fmla="*/ 5 w 28"/>
                <a:gd name="T7" fmla="*/ 15 h 63"/>
                <a:gd name="T8" fmla="*/ 5 w 28"/>
                <a:gd name="T9" fmla="*/ 15 h 63"/>
                <a:gd name="T10" fmla="*/ 3 w 28"/>
                <a:gd name="T11" fmla="*/ 17 h 63"/>
                <a:gd name="T12" fmla="*/ 1 w 28"/>
                <a:gd name="T13" fmla="*/ 19 h 63"/>
                <a:gd name="T14" fmla="*/ 0 w 28"/>
                <a:gd name="T15" fmla="*/ 22 h 63"/>
                <a:gd name="T16" fmla="*/ 0 w 28"/>
                <a:gd name="T17" fmla="*/ 25 h 63"/>
                <a:gd name="T18" fmla="*/ 0 w 28"/>
                <a:gd name="T19" fmla="*/ 63 h 63"/>
                <a:gd name="T20" fmla="*/ 23 w 28"/>
                <a:gd name="T21" fmla="*/ 52 h 63"/>
                <a:gd name="T22" fmla="*/ 23 w 28"/>
                <a:gd name="T23" fmla="*/ 11 h 63"/>
                <a:gd name="T24" fmla="*/ 23 w 28"/>
                <a:gd name="T25" fmla="*/ 8 h 63"/>
                <a:gd name="T26" fmla="*/ 24 w 28"/>
                <a:gd name="T27" fmla="*/ 5 h 63"/>
                <a:gd name="T28" fmla="*/ 26 w 28"/>
                <a:gd name="T29" fmla="*/ 2 h 63"/>
                <a:gd name="T30" fmla="*/ 28 w 28"/>
                <a:gd name="T31" fmla="*/ 0 h 63"/>
                <a:gd name="T32" fmla="*/ 28 w 28"/>
                <a:gd name="T33" fmla="*/ 0 h 63"/>
                <a:gd name="T34" fmla="*/ 28 w 28"/>
                <a:gd name="T35" fmla="*/ 0 h 63"/>
                <a:gd name="T36" fmla="*/ 28 w 28"/>
                <a:gd name="T37" fmla="*/ 0 h 63"/>
                <a:gd name="T38" fmla="*/ 5 w 28"/>
                <a:gd name="T39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63">
                  <a:moveTo>
                    <a:pt x="5" y="15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6"/>
                    <a:pt x="3" y="16"/>
                    <a:pt x="3" y="17"/>
                  </a:cubicBezTo>
                  <a:cubicBezTo>
                    <a:pt x="2" y="18"/>
                    <a:pt x="2" y="19"/>
                    <a:pt x="1" y="19"/>
                  </a:cubicBezTo>
                  <a:cubicBezTo>
                    <a:pt x="1" y="20"/>
                    <a:pt x="1" y="21"/>
                    <a:pt x="0" y="22"/>
                  </a:cubicBezTo>
                  <a:cubicBezTo>
                    <a:pt x="0" y="23"/>
                    <a:pt x="0" y="24"/>
                    <a:pt x="0" y="2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9"/>
                    <a:pt x="23" y="8"/>
                  </a:cubicBezTo>
                  <a:cubicBezTo>
                    <a:pt x="23" y="7"/>
                    <a:pt x="24" y="6"/>
                    <a:pt x="24" y="5"/>
                  </a:cubicBezTo>
                  <a:cubicBezTo>
                    <a:pt x="24" y="4"/>
                    <a:pt x="25" y="3"/>
                    <a:pt x="26" y="2"/>
                  </a:cubicBezTo>
                  <a:cubicBezTo>
                    <a:pt x="26" y="1"/>
                    <a:pt x="27" y="1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0" y="5"/>
                    <a:pt x="13" y="10"/>
                    <a:pt x="5" y="15"/>
                  </a:cubicBezTo>
                  <a:close/>
                </a:path>
              </a:pathLst>
            </a:custGeom>
            <a:solidFill>
              <a:srgbClr val="8F33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016648" y="267017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3209937" y="3027366"/>
              <a:ext cx="82550" cy="295276"/>
            </a:xfrm>
            <a:custGeom>
              <a:avLst/>
              <a:gdLst>
                <a:gd name="T0" fmla="*/ 0 w 52"/>
                <a:gd name="T1" fmla="*/ 0 h 186"/>
                <a:gd name="T2" fmla="*/ 0 w 52"/>
                <a:gd name="T3" fmla="*/ 151 h 186"/>
                <a:gd name="T4" fmla="*/ 52 w 52"/>
                <a:gd name="T5" fmla="*/ 186 h 186"/>
                <a:gd name="T6" fmla="*/ 52 w 52"/>
                <a:gd name="T7" fmla="*/ 48 h 186"/>
                <a:gd name="T8" fmla="*/ 0 w 52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86">
                  <a:moveTo>
                    <a:pt x="0" y="0"/>
                  </a:moveTo>
                  <a:lnTo>
                    <a:pt x="0" y="151"/>
                  </a:lnTo>
                  <a:lnTo>
                    <a:pt x="52" y="186"/>
                  </a:lnTo>
                  <a:lnTo>
                    <a:pt x="52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70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3182949" y="3281366"/>
              <a:ext cx="130176" cy="96838"/>
            </a:xfrm>
            <a:custGeom>
              <a:avLst/>
              <a:gdLst>
                <a:gd name="T0" fmla="*/ 19 w 19"/>
                <a:gd name="T1" fmla="*/ 14 h 14"/>
                <a:gd name="T2" fmla="*/ 18 w 19"/>
                <a:gd name="T3" fmla="*/ 13 h 14"/>
                <a:gd name="T4" fmla="*/ 18 w 19"/>
                <a:gd name="T5" fmla="*/ 12 h 14"/>
                <a:gd name="T6" fmla="*/ 17 w 19"/>
                <a:gd name="T7" fmla="*/ 11 h 14"/>
                <a:gd name="T8" fmla="*/ 16 w 19"/>
                <a:gd name="T9" fmla="*/ 10 h 14"/>
                <a:gd name="T10" fmla="*/ 15 w 19"/>
                <a:gd name="T11" fmla="*/ 10 h 14"/>
                <a:gd name="T12" fmla="*/ 15 w 19"/>
                <a:gd name="T13" fmla="*/ 9 h 14"/>
                <a:gd name="T14" fmla="*/ 15 w 19"/>
                <a:gd name="T15" fmla="*/ 9 h 14"/>
                <a:gd name="T16" fmla="*/ 15 w 19"/>
                <a:gd name="T17" fmla="*/ 9 h 14"/>
                <a:gd name="T18" fmla="*/ 15 w 19"/>
                <a:gd name="T19" fmla="*/ 9 h 14"/>
                <a:gd name="T20" fmla="*/ 14 w 19"/>
                <a:gd name="T21" fmla="*/ 9 h 14"/>
                <a:gd name="T22" fmla="*/ 14 w 19"/>
                <a:gd name="T23" fmla="*/ 9 h 14"/>
                <a:gd name="T24" fmla="*/ 14 w 19"/>
                <a:gd name="T25" fmla="*/ 9 h 14"/>
                <a:gd name="T26" fmla="*/ 14 w 19"/>
                <a:gd name="T27" fmla="*/ 9 h 14"/>
                <a:gd name="T28" fmla="*/ 14 w 19"/>
                <a:gd name="T29" fmla="*/ 8 h 14"/>
                <a:gd name="T30" fmla="*/ 13 w 19"/>
                <a:gd name="T31" fmla="*/ 8 h 14"/>
                <a:gd name="T32" fmla="*/ 13 w 19"/>
                <a:gd name="T33" fmla="*/ 8 h 14"/>
                <a:gd name="T34" fmla="*/ 13 w 19"/>
                <a:gd name="T35" fmla="*/ 8 h 14"/>
                <a:gd name="T36" fmla="*/ 13 w 19"/>
                <a:gd name="T37" fmla="*/ 8 h 14"/>
                <a:gd name="T38" fmla="*/ 13 w 19"/>
                <a:gd name="T39" fmla="*/ 8 h 14"/>
                <a:gd name="T40" fmla="*/ 13 w 19"/>
                <a:gd name="T41" fmla="*/ 8 h 14"/>
                <a:gd name="T42" fmla="*/ 12 w 19"/>
                <a:gd name="T43" fmla="*/ 7 h 14"/>
                <a:gd name="T44" fmla="*/ 0 w 19"/>
                <a:gd name="T45" fmla="*/ 0 h 14"/>
                <a:gd name="T46" fmla="*/ 1 w 19"/>
                <a:gd name="T47" fmla="*/ 0 h 14"/>
                <a:gd name="T48" fmla="*/ 1 w 19"/>
                <a:gd name="T49" fmla="*/ 1 h 14"/>
                <a:gd name="T50" fmla="*/ 2 w 19"/>
                <a:gd name="T51" fmla="*/ 1 h 14"/>
                <a:gd name="T52" fmla="*/ 2 w 19"/>
                <a:gd name="T53" fmla="*/ 1 h 14"/>
                <a:gd name="T54" fmla="*/ 3 w 19"/>
                <a:gd name="T55" fmla="*/ 2 h 14"/>
                <a:gd name="T56" fmla="*/ 3 w 19"/>
                <a:gd name="T57" fmla="*/ 2 h 14"/>
                <a:gd name="T58" fmla="*/ 4 w 19"/>
                <a:gd name="T59" fmla="*/ 3 h 14"/>
                <a:gd name="T60" fmla="*/ 5 w 19"/>
                <a:gd name="T61" fmla="*/ 4 h 14"/>
                <a:gd name="T62" fmla="*/ 6 w 19"/>
                <a:gd name="T63" fmla="*/ 5 h 14"/>
                <a:gd name="T64" fmla="*/ 6 w 19"/>
                <a:gd name="T65" fmla="*/ 6 h 14"/>
                <a:gd name="T66" fmla="*/ 7 w 19"/>
                <a:gd name="T67" fmla="*/ 7 h 14"/>
                <a:gd name="T68" fmla="*/ 19 w 19"/>
                <a:gd name="T6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" h="14">
                  <a:moveTo>
                    <a:pt x="19" y="14"/>
                  </a:moveTo>
                  <a:cubicBezTo>
                    <a:pt x="19" y="14"/>
                    <a:pt x="19" y="13"/>
                    <a:pt x="18" y="13"/>
                  </a:cubicBezTo>
                  <a:cubicBezTo>
                    <a:pt x="18" y="13"/>
                    <a:pt x="18" y="12"/>
                    <a:pt x="18" y="12"/>
                  </a:cubicBezTo>
                  <a:cubicBezTo>
                    <a:pt x="17" y="12"/>
                    <a:pt x="17" y="11"/>
                    <a:pt x="17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6" y="10"/>
                    <a:pt x="15" y="10"/>
                    <a:pt x="15" y="1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2" y="7"/>
                    <a:pt x="12" y="7"/>
                  </a:cubicBezTo>
                  <a:cubicBezTo>
                    <a:pt x="8" y="5"/>
                    <a:pt x="4" y="2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4" y="3"/>
                    <a:pt x="4" y="3"/>
                    <a:pt x="5" y="4"/>
                  </a:cubicBezTo>
                  <a:cubicBezTo>
                    <a:pt x="5" y="4"/>
                    <a:pt x="5" y="4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7" y="6"/>
                    <a:pt x="7" y="7"/>
                    <a:pt x="7" y="7"/>
                  </a:cubicBezTo>
                  <a:lnTo>
                    <a:pt x="19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4987944" y="3027366"/>
              <a:ext cx="74613" cy="288926"/>
            </a:xfrm>
            <a:custGeom>
              <a:avLst/>
              <a:gdLst>
                <a:gd name="T0" fmla="*/ 47 w 47"/>
                <a:gd name="T1" fmla="*/ 0 h 182"/>
                <a:gd name="T2" fmla="*/ 0 w 47"/>
                <a:gd name="T3" fmla="*/ 48 h 182"/>
                <a:gd name="T4" fmla="*/ 0 w 47"/>
                <a:gd name="T5" fmla="*/ 182 h 182"/>
                <a:gd name="T6" fmla="*/ 47 w 47"/>
                <a:gd name="T7" fmla="*/ 147 h 182"/>
                <a:gd name="T8" fmla="*/ 47 w 47"/>
                <a:gd name="T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82">
                  <a:moveTo>
                    <a:pt x="47" y="0"/>
                  </a:moveTo>
                  <a:lnTo>
                    <a:pt x="0" y="48"/>
                  </a:lnTo>
                  <a:lnTo>
                    <a:pt x="0" y="182"/>
                  </a:lnTo>
                  <a:lnTo>
                    <a:pt x="47" y="14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8F33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4967307" y="3281366"/>
              <a:ext cx="109538" cy="82550"/>
            </a:xfrm>
            <a:custGeom>
              <a:avLst/>
              <a:gdLst>
                <a:gd name="T0" fmla="*/ 4 w 16"/>
                <a:gd name="T1" fmla="*/ 8 h 12"/>
                <a:gd name="T2" fmla="*/ 4 w 16"/>
                <a:gd name="T3" fmla="*/ 8 h 12"/>
                <a:gd name="T4" fmla="*/ 4 w 16"/>
                <a:gd name="T5" fmla="*/ 8 h 12"/>
                <a:gd name="T6" fmla="*/ 4 w 16"/>
                <a:gd name="T7" fmla="*/ 9 h 12"/>
                <a:gd name="T8" fmla="*/ 3 w 16"/>
                <a:gd name="T9" fmla="*/ 9 h 12"/>
                <a:gd name="T10" fmla="*/ 2 w 16"/>
                <a:gd name="T11" fmla="*/ 9 h 12"/>
                <a:gd name="T12" fmla="*/ 2 w 16"/>
                <a:gd name="T13" fmla="*/ 10 h 12"/>
                <a:gd name="T14" fmla="*/ 1 w 16"/>
                <a:gd name="T15" fmla="*/ 11 h 12"/>
                <a:gd name="T16" fmla="*/ 0 w 16"/>
                <a:gd name="T17" fmla="*/ 12 h 12"/>
                <a:gd name="T18" fmla="*/ 11 w 16"/>
                <a:gd name="T19" fmla="*/ 5 h 12"/>
                <a:gd name="T20" fmla="*/ 12 w 16"/>
                <a:gd name="T21" fmla="*/ 4 h 12"/>
                <a:gd name="T22" fmla="*/ 13 w 16"/>
                <a:gd name="T23" fmla="*/ 3 h 12"/>
                <a:gd name="T24" fmla="*/ 13 w 16"/>
                <a:gd name="T25" fmla="*/ 2 h 12"/>
                <a:gd name="T26" fmla="*/ 14 w 16"/>
                <a:gd name="T27" fmla="*/ 1 h 12"/>
                <a:gd name="T28" fmla="*/ 15 w 16"/>
                <a:gd name="T29" fmla="*/ 1 h 12"/>
                <a:gd name="T30" fmla="*/ 15 w 16"/>
                <a:gd name="T31" fmla="*/ 1 h 12"/>
                <a:gd name="T32" fmla="*/ 15 w 16"/>
                <a:gd name="T33" fmla="*/ 1 h 12"/>
                <a:gd name="T34" fmla="*/ 16 w 16"/>
                <a:gd name="T35" fmla="*/ 0 h 12"/>
                <a:gd name="T36" fmla="*/ 4 w 16"/>
                <a:gd name="T37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12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0" y="1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4"/>
                    <a:pt x="12" y="4"/>
                  </a:cubicBezTo>
                  <a:cubicBezTo>
                    <a:pt x="12" y="4"/>
                    <a:pt x="12" y="3"/>
                    <a:pt x="13" y="3"/>
                  </a:cubicBezTo>
                  <a:cubicBezTo>
                    <a:pt x="13" y="3"/>
                    <a:pt x="13" y="2"/>
                    <a:pt x="13" y="2"/>
                  </a:cubicBezTo>
                  <a:cubicBezTo>
                    <a:pt x="14" y="2"/>
                    <a:pt x="14" y="2"/>
                    <a:pt x="14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0"/>
                    <a:pt x="16" y="0"/>
                  </a:cubicBezTo>
                  <a:cubicBezTo>
                    <a:pt x="12" y="3"/>
                    <a:pt x="8" y="5"/>
                    <a:pt x="4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3059123" y="3487742"/>
              <a:ext cx="254001" cy="95250"/>
            </a:xfrm>
            <a:custGeom>
              <a:avLst/>
              <a:gdLst>
                <a:gd name="T0" fmla="*/ 25 w 37"/>
                <a:gd name="T1" fmla="*/ 0 h 14"/>
                <a:gd name="T2" fmla="*/ 24 w 37"/>
                <a:gd name="T3" fmla="*/ 1 h 14"/>
                <a:gd name="T4" fmla="*/ 24 w 37"/>
                <a:gd name="T5" fmla="*/ 2 h 14"/>
                <a:gd name="T6" fmla="*/ 23 w 37"/>
                <a:gd name="T7" fmla="*/ 3 h 14"/>
                <a:gd name="T8" fmla="*/ 22 w 37"/>
                <a:gd name="T9" fmla="*/ 4 h 14"/>
                <a:gd name="T10" fmla="*/ 18 w 37"/>
                <a:gd name="T11" fmla="*/ 7 h 14"/>
                <a:gd name="T12" fmla="*/ 15 w 37"/>
                <a:gd name="T13" fmla="*/ 9 h 14"/>
                <a:gd name="T14" fmla="*/ 11 w 37"/>
                <a:gd name="T15" fmla="*/ 10 h 14"/>
                <a:gd name="T16" fmla="*/ 7 w 37"/>
                <a:gd name="T17" fmla="*/ 10 h 14"/>
                <a:gd name="T18" fmla="*/ 5 w 37"/>
                <a:gd name="T19" fmla="*/ 10 h 14"/>
                <a:gd name="T20" fmla="*/ 3 w 37"/>
                <a:gd name="T21" fmla="*/ 10 h 14"/>
                <a:gd name="T22" fmla="*/ 2 w 37"/>
                <a:gd name="T23" fmla="*/ 10 h 14"/>
                <a:gd name="T24" fmla="*/ 0 w 37"/>
                <a:gd name="T25" fmla="*/ 9 h 14"/>
                <a:gd name="T26" fmla="*/ 14 w 37"/>
                <a:gd name="T27" fmla="*/ 14 h 14"/>
                <a:gd name="T28" fmla="*/ 16 w 37"/>
                <a:gd name="T29" fmla="*/ 14 h 14"/>
                <a:gd name="T30" fmla="*/ 17 w 37"/>
                <a:gd name="T31" fmla="*/ 14 h 14"/>
                <a:gd name="T32" fmla="*/ 19 w 37"/>
                <a:gd name="T33" fmla="*/ 14 h 14"/>
                <a:gd name="T34" fmla="*/ 20 w 37"/>
                <a:gd name="T35" fmla="*/ 14 h 14"/>
                <a:gd name="T36" fmla="*/ 24 w 37"/>
                <a:gd name="T37" fmla="*/ 14 h 14"/>
                <a:gd name="T38" fmla="*/ 28 w 37"/>
                <a:gd name="T39" fmla="*/ 13 h 14"/>
                <a:gd name="T40" fmla="*/ 31 w 37"/>
                <a:gd name="T41" fmla="*/ 11 h 14"/>
                <a:gd name="T42" fmla="*/ 34 w 37"/>
                <a:gd name="T43" fmla="*/ 9 h 14"/>
                <a:gd name="T44" fmla="*/ 35 w 37"/>
                <a:gd name="T45" fmla="*/ 8 h 14"/>
                <a:gd name="T46" fmla="*/ 36 w 37"/>
                <a:gd name="T47" fmla="*/ 7 h 14"/>
                <a:gd name="T48" fmla="*/ 36 w 37"/>
                <a:gd name="T49" fmla="*/ 6 h 14"/>
                <a:gd name="T50" fmla="*/ 37 w 37"/>
                <a:gd name="T51" fmla="*/ 5 h 14"/>
                <a:gd name="T52" fmla="*/ 25 w 37"/>
                <a:gd name="T5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14">
                  <a:moveTo>
                    <a:pt x="25" y="0"/>
                  </a:moveTo>
                  <a:cubicBezTo>
                    <a:pt x="25" y="0"/>
                    <a:pt x="25" y="1"/>
                    <a:pt x="24" y="1"/>
                  </a:cubicBezTo>
                  <a:cubicBezTo>
                    <a:pt x="24" y="1"/>
                    <a:pt x="24" y="2"/>
                    <a:pt x="24" y="2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1" y="5"/>
                    <a:pt x="20" y="6"/>
                    <a:pt x="18" y="7"/>
                  </a:cubicBezTo>
                  <a:cubicBezTo>
                    <a:pt x="17" y="8"/>
                    <a:pt x="16" y="8"/>
                    <a:pt x="15" y="9"/>
                  </a:cubicBezTo>
                  <a:cubicBezTo>
                    <a:pt x="14" y="9"/>
                    <a:pt x="12" y="10"/>
                    <a:pt x="11" y="10"/>
                  </a:cubicBezTo>
                  <a:cubicBezTo>
                    <a:pt x="9" y="10"/>
                    <a:pt x="8" y="10"/>
                    <a:pt x="7" y="10"/>
                  </a:cubicBezTo>
                  <a:cubicBezTo>
                    <a:pt x="6" y="10"/>
                    <a:pt x="6" y="10"/>
                    <a:pt x="5" y="10"/>
                  </a:cubicBezTo>
                  <a:cubicBezTo>
                    <a:pt x="4" y="10"/>
                    <a:pt x="4" y="10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1" y="10"/>
                    <a:pt x="1" y="10"/>
                    <a:pt x="0" y="9"/>
                  </a:cubicBezTo>
                  <a:cubicBezTo>
                    <a:pt x="5" y="11"/>
                    <a:pt x="10" y="12"/>
                    <a:pt x="14" y="14"/>
                  </a:cubicBezTo>
                  <a:cubicBezTo>
                    <a:pt x="15" y="14"/>
                    <a:pt x="15" y="14"/>
                    <a:pt x="16" y="14"/>
                  </a:cubicBezTo>
                  <a:cubicBezTo>
                    <a:pt x="16" y="14"/>
                    <a:pt x="17" y="14"/>
                    <a:pt x="17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4"/>
                    <a:pt x="20" y="14"/>
                    <a:pt x="20" y="14"/>
                  </a:cubicBezTo>
                  <a:cubicBezTo>
                    <a:pt x="21" y="14"/>
                    <a:pt x="23" y="14"/>
                    <a:pt x="24" y="14"/>
                  </a:cubicBezTo>
                  <a:cubicBezTo>
                    <a:pt x="25" y="14"/>
                    <a:pt x="26" y="13"/>
                    <a:pt x="28" y="13"/>
                  </a:cubicBezTo>
                  <a:cubicBezTo>
                    <a:pt x="29" y="12"/>
                    <a:pt x="30" y="12"/>
                    <a:pt x="31" y="11"/>
                  </a:cubicBezTo>
                  <a:cubicBezTo>
                    <a:pt x="32" y="10"/>
                    <a:pt x="33" y="10"/>
                    <a:pt x="34" y="9"/>
                  </a:cubicBezTo>
                  <a:cubicBezTo>
                    <a:pt x="34" y="9"/>
                    <a:pt x="34" y="8"/>
                    <a:pt x="35" y="8"/>
                  </a:cubicBezTo>
                  <a:cubicBezTo>
                    <a:pt x="35" y="8"/>
                    <a:pt x="35" y="7"/>
                    <a:pt x="36" y="7"/>
                  </a:cubicBezTo>
                  <a:cubicBezTo>
                    <a:pt x="36" y="7"/>
                    <a:pt x="36" y="6"/>
                    <a:pt x="36" y="6"/>
                  </a:cubicBezTo>
                  <a:cubicBezTo>
                    <a:pt x="37" y="6"/>
                    <a:pt x="37" y="5"/>
                    <a:pt x="37" y="5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5657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3052773" y="3576642"/>
              <a:ext cx="103188" cy="26988"/>
            </a:xfrm>
            <a:custGeom>
              <a:avLst/>
              <a:gdLst>
                <a:gd name="T0" fmla="*/ 14 w 15"/>
                <a:gd name="T1" fmla="*/ 4 h 4"/>
                <a:gd name="T2" fmla="*/ 0 w 15"/>
                <a:gd name="T3" fmla="*/ 0 h 4"/>
                <a:gd name="T4" fmla="*/ 1 w 15"/>
                <a:gd name="T5" fmla="*/ 0 h 4"/>
                <a:gd name="T6" fmla="*/ 1 w 15"/>
                <a:gd name="T7" fmla="*/ 0 h 4"/>
                <a:gd name="T8" fmla="*/ 1 w 15"/>
                <a:gd name="T9" fmla="*/ 0 h 4"/>
                <a:gd name="T10" fmla="*/ 1 w 15"/>
                <a:gd name="T11" fmla="*/ 0 h 4"/>
                <a:gd name="T12" fmla="*/ 15 w 15"/>
                <a:gd name="T13" fmla="*/ 4 h 4"/>
                <a:gd name="T14" fmla="*/ 15 w 15"/>
                <a:gd name="T15" fmla="*/ 4 h 4"/>
                <a:gd name="T16" fmla="*/ 15 w 15"/>
                <a:gd name="T17" fmla="*/ 4 h 4"/>
                <a:gd name="T18" fmla="*/ 15 w 15"/>
                <a:gd name="T19" fmla="*/ 4 h 4"/>
                <a:gd name="T20" fmla="*/ 14 w 15"/>
                <a:gd name="T2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4">
                  <a:moveTo>
                    <a:pt x="14" y="4"/>
                  </a:moveTo>
                  <a:cubicBezTo>
                    <a:pt x="10" y="2"/>
                    <a:pt x="5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4" y="4"/>
                  </a:cubicBezTo>
                  <a:close/>
                </a:path>
              </a:pathLst>
            </a:custGeom>
            <a:solidFill>
              <a:srgbClr val="1170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3038486" y="3570292"/>
              <a:ext cx="117476" cy="33338"/>
            </a:xfrm>
            <a:custGeom>
              <a:avLst/>
              <a:gdLst>
                <a:gd name="T0" fmla="*/ 0 w 17"/>
                <a:gd name="T1" fmla="*/ 0 h 5"/>
                <a:gd name="T2" fmla="*/ 14 w 17"/>
                <a:gd name="T3" fmla="*/ 4 h 5"/>
                <a:gd name="T4" fmla="*/ 15 w 17"/>
                <a:gd name="T5" fmla="*/ 4 h 5"/>
                <a:gd name="T6" fmla="*/ 15 w 17"/>
                <a:gd name="T7" fmla="*/ 4 h 5"/>
                <a:gd name="T8" fmla="*/ 16 w 17"/>
                <a:gd name="T9" fmla="*/ 5 h 5"/>
                <a:gd name="T10" fmla="*/ 17 w 17"/>
                <a:gd name="T11" fmla="*/ 5 h 5"/>
                <a:gd name="T12" fmla="*/ 3 w 17"/>
                <a:gd name="T13" fmla="*/ 1 h 5"/>
                <a:gd name="T14" fmla="*/ 2 w 17"/>
                <a:gd name="T15" fmla="*/ 1 h 5"/>
                <a:gd name="T16" fmla="*/ 1 w 17"/>
                <a:gd name="T17" fmla="*/ 0 h 5"/>
                <a:gd name="T18" fmla="*/ 1 w 17"/>
                <a:gd name="T19" fmla="*/ 0 h 5"/>
                <a:gd name="T20" fmla="*/ 0 w 17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">
                  <a:moveTo>
                    <a:pt x="0" y="0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5"/>
                    <a:pt x="16" y="5"/>
                  </a:cubicBezTo>
                  <a:cubicBezTo>
                    <a:pt x="16" y="5"/>
                    <a:pt x="17" y="5"/>
                    <a:pt x="17" y="5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170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4"/>
            <p:cNvSpPr>
              <a:spLocks/>
            </p:cNvSpPr>
            <p:nvPr/>
          </p:nvSpPr>
          <p:spPr bwMode="auto">
            <a:xfrm>
              <a:off x="2928948" y="3233741"/>
              <a:ext cx="350839" cy="369888"/>
            </a:xfrm>
            <a:custGeom>
              <a:avLst/>
              <a:gdLst>
                <a:gd name="T0" fmla="*/ 33 w 51"/>
                <a:gd name="T1" fmla="*/ 1 h 54"/>
                <a:gd name="T2" fmla="*/ 24 w 51"/>
                <a:gd name="T3" fmla="*/ 0 h 54"/>
                <a:gd name="T4" fmla="*/ 22 w 51"/>
                <a:gd name="T5" fmla="*/ 0 h 54"/>
                <a:gd name="T6" fmla="*/ 19 w 51"/>
                <a:gd name="T7" fmla="*/ 1 h 54"/>
                <a:gd name="T8" fmla="*/ 15 w 51"/>
                <a:gd name="T9" fmla="*/ 2 h 54"/>
                <a:gd name="T10" fmla="*/ 12 w 51"/>
                <a:gd name="T11" fmla="*/ 4 h 54"/>
                <a:gd name="T12" fmla="*/ 10 w 51"/>
                <a:gd name="T13" fmla="*/ 6 h 54"/>
                <a:gd name="T14" fmla="*/ 7 w 51"/>
                <a:gd name="T15" fmla="*/ 8 h 54"/>
                <a:gd name="T16" fmla="*/ 5 w 51"/>
                <a:gd name="T17" fmla="*/ 10 h 54"/>
                <a:gd name="T18" fmla="*/ 4 w 51"/>
                <a:gd name="T19" fmla="*/ 13 h 54"/>
                <a:gd name="T20" fmla="*/ 2 w 51"/>
                <a:gd name="T21" fmla="*/ 15 h 54"/>
                <a:gd name="T22" fmla="*/ 2 w 51"/>
                <a:gd name="T23" fmla="*/ 17 h 54"/>
                <a:gd name="T24" fmla="*/ 1 w 51"/>
                <a:gd name="T25" fmla="*/ 18 h 54"/>
                <a:gd name="T26" fmla="*/ 1 w 51"/>
                <a:gd name="T27" fmla="*/ 18 h 54"/>
                <a:gd name="T28" fmla="*/ 1 w 51"/>
                <a:gd name="T29" fmla="*/ 20 h 54"/>
                <a:gd name="T30" fmla="*/ 1 w 51"/>
                <a:gd name="T31" fmla="*/ 20 h 54"/>
                <a:gd name="T32" fmla="*/ 1 w 51"/>
                <a:gd name="T33" fmla="*/ 22 h 54"/>
                <a:gd name="T34" fmla="*/ 0 w 51"/>
                <a:gd name="T35" fmla="*/ 23 h 54"/>
                <a:gd name="T36" fmla="*/ 0 w 51"/>
                <a:gd name="T37" fmla="*/ 24 h 54"/>
                <a:gd name="T38" fmla="*/ 0 w 51"/>
                <a:gd name="T39" fmla="*/ 25 h 54"/>
                <a:gd name="T40" fmla="*/ 0 w 51"/>
                <a:gd name="T41" fmla="*/ 26 h 54"/>
                <a:gd name="T42" fmla="*/ 0 w 51"/>
                <a:gd name="T43" fmla="*/ 27 h 54"/>
                <a:gd name="T44" fmla="*/ 0 w 51"/>
                <a:gd name="T45" fmla="*/ 28 h 54"/>
                <a:gd name="T46" fmla="*/ 1 w 51"/>
                <a:gd name="T47" fmla="*/ 29 h 54"/>
                <a:gd name="T48" fmla="*/ 1 w 51"/>
                <a:gd name="T49" fmla="*/ 31 h 54"/>
                <a:gd name="T50" fmla="*/ 1 w 51"/>
                <a:gd name="T51" fmla="*/ 32 h 54"/>
                <a:gd name="T52" fmla="*/ 1 w 51"/>
                <a:gd name="T53" fmla="*/ 33 h 54"/>
                <a:gd name="T54" fmla="*/ 2 w 51"/>
                <a:gd name="T55" fmla="*/ 36 h 54"/>
                <a:gd name="T56" fmla="*/ 3 w 51"/>
                <a:gd name="T57" fmla="*/ 37 h 54"/>
                <a:gd name="T58" fmla="*/ 4 w 51"/>
                <a:gd name="T59" fmla="*/ 39 h 54"/>
                <a:gd name="T60" fmla="*/ 6 w 51"/>
                <a:gd name="T61" fmla="*/ 41 h 54"/>
                <a:gd name="T62" fmla="*/ 8 w 51"/>
                <a:gd name="T63" fmla="*/ 44 h 54"/>
                <a:gd name="T64" fmla="*/ 10 w 51"/>
                <a:gd name="T65" fmla="*/ 46 h 54"/>
                <a:gd name="T66" fmla="*/ 12 w 51"/>
                <a:gd name="T67" fmla="*/ 47 h 54"/>
                <a:gd name="T68" fmla="*/ 13 w 51"/>
                <a:gd name="T69" fmla="*/ 48 h 54"/>
                <a:gd name="T70" fmla="*/ 16 w 51"/>
                <a:gd name="T71" fmla="*/ 49 h 54"/>
                <a:gd name="T72" fmla="*/ 17 w 51"/>
                <a:gd name="T73" fmla="*/ 49 h 54"/>
                <a:gd name="T74" fmla="*/ 18 w 51"/>
                <a:gd name="T75" fmla="*/ 50 h 54"/>
                <a:gd name="T76" fmla="*/ 33 w 51"/>
                <a:gd name="T77" fmla="*/ 54 h 54"/>
                <a:gd name="T78" fmla="*/ 30 w 51"/>
                <a:gd name="T79" fmla="*/ 53 h 54"/>
                <a:gd name="T80" fmla="*/ 25 w 51"/>
                <a:gd name="T81" fmla="*/ 50 h 54"/>
                <a:gd name="T82" fmla="*/ 22 w 51"/>
                <a:gd name="T83" fmla="*/ 47 h 54"/>
                <a:gd name="T84" fmla="*/ 19 w 51"/>
                <a:gd name="T85" fmla="*/ 43 h 54"/>
                <a:gd name="T86" fmla="*/ 18 w 51"/>
                <a:gd name="T87" fmla="*/ 41 h 54"/>
                <a:gd name="T88" fmla="*/ 16 w 51"/>
                <a:gd name="T89" fmla="*/ 37 h 54"/>
                <a:gd name="T90" fmla="*/ 16 w 51"/>
                <a:gd name="T91" fmla="*/ 35 h 54"/>
                <a:gd name="T92" fmla="*/ 16 w 51"/>
                <a:gd name="T93" fmla="*/ 31 h 54"/>
                <a:gd name="T94" fmla="*/ 16 w 51"/>
                <a:gd name="T95" fmla="*/ 28 h 54"/>
                <a:gd name="T96" fmla="*/ 16 w 51"/>
                <a:gd name="T97" fmla="*/ 26 h 54"/>
                <a:gd name="T98" fmla="*/ 18 w 51"/>
                <a:gd name="T99" fmla="*/ 22 h 54"/>
                <a:gd name="T100" fmla="*/ 20 w 51"/>
                <a:gd name="T101" fmla="*/ 19 h 54"/>
                <a:gd name="T102" fmla="*/ 22 w 51"/>
                <a:gd name="T103" fmla="*/ 15 h 54"/>
                <a:gd name="T104" fmla="*/ 26 w 51"/>
                <a:gd name="T105" fmla="*/ 12 h 54"/>
                <a:gd name="T106" fmla="*/ 30 w 51"/>
                <a:gd name="T107" fmla="*/ 10 h 54"/>
                <a:gd name="T108" fmla="*/ 36 w 51"/>
                <a:gd name="T109" fmla="*/ 8 h 54"/>
                <a:gd name="T110" fmla="*/ 42 w 51"/>
                <a:gd name="T111" fmla="*/ 8 h 54"/>
                <a:gd name="T112" fmla="*/ 51 w 51"/>
                <a:gd name="T113" fmla="*/ 1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1" h="54">
                  <a:moveTo>
                    <a:pt x="39" y="4"/>
                  </a:moveTo>
                  <a:cubicBezTo>
                    <a:pt x="38" y="3"/>
                    <a:pt x="37" y="3"/>
                    <a:pt x="36" y="2"/>
                  </a:cubicBezTo>
                  <a:cubicBezTo>
                    <a:pt x="35" y="2"/>
                    <a:pt x="34" y="1"/>
                    <a:pt x="33" y="1"/>
                  </a:cubicBezTo>
                  <a:cubicBezTo>
                    <a:pt x="32" y="1"/>
                    <a:pt x="30" y="1"/>
                    <a:pt x="29" y="0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5" y="0"/>
                    <a:pt x="24" y="0"/>
                    <a:pt x="24" y="0"/>
                  </a:cubicBezTo>
                  <a:cubicBezTo>
                    <a:pt x="23" y="0"/>
                    <a:pt x="23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1" y="1"/>
                    <a:pt x="20" y="1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7" y="1"/>
                    <a:pt x="16" y="2"/>
                    <a:pt x="15" y="2"/>
                  </a:cubicBezTo>
                  <a:cubicBezTo>
                    <a:pt x="15" y="2"/>
                    <a:pt x="15" y="2"/>
                    <a:pt x="15" y="3"/>
                  </a:cubicBezTo>
                  <a:cubicBezTo>
                    <a:pt x="14" y="3"/>
                    <a:pt x="13" y="3"/>
                    <a:pt x="13" y="4"/>
                  </a:cubicBezTo>
                  <a:cubicBezTo>
                    <a:pt x="13" y="4"/>
                    <a:pt x="13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5"/>
                    <a:pt x="10" y="5"/>
                    <a:pt x="10" y="6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8" y="7"/>
                    <a:pt x="8" y="7"/>
                    <a:pt x="8" y="8"/>
                  </a:cubicBezTo>
                  <a:cubicBezTo>
                    <a:pt x="8" y="8"/>
                    <a:pt x="8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6" y="9"/>
                    <a:pt x="6" y="10"/>
                    <a:pt x="5" y="10"/>
                  </a:cubicBezTo>
                  <a:cubicBezTo>
                    <a:pt x="5" y="11"/>
                    <a:pt x="5" y="11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3" y="14"/>
                    <a:pt x="3" y="14"/>
                    <a:pt x="3" y="15"/>
                  </a:cubicBezTo>
                  <a:cubicBezTo>
                    <a:pt x="3" y="15"/>
                    <a:pt x="3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7"/>
                    <a:pt x="2" y="17"/>
                  </a:cubicBezTo>
                  <a:cubicBezTo>
                    <a:pt x="2" y="17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1"/>
                    <a:pt x="1" y="21"/>
                  </a:cubicBezTo>
                  <a:cubicBezTo>
                    <a:pt x="1" y="21"/>
                    <a:pt x="1" y="21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0" y="22"/>
                  </a:cubicBezTo>
                  <a:cubicBezTo>
                    <a:pt x="0" y="22"/>
                    <a:pt x="0" y="23"/>
                    <a:pt x="0" y="23"/>
                  </a:cubicBezTo>
                  <a:cubicBezTo>
                    <a:pt x="0" y="23"/>
                    <a:pt x="0" y="23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5"/>
                    <a:pt x="2" y="35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3" y="36"/>
                    <a:pt x="3" y="36"/>
                    <a:pt x="3" y="37"/>
                  </a:cubicBezTo>
                  <a:cubicBezTo>
                    <a:pt x="3" y="37"/>
                    <a:pt x="3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5" y="40"/>
                  </a:cubicBezTo>
                  <a:cubicBezTo>
                    <a:pt x="5" y="40"/>
                    <a:pt x="5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2"/>
                    <a:pt x="6" y="42"/>
                    <a:pt x="7" y="42"/>
                  </a:cubicBezTo>
                  <a:cubicBezTo>
                    <a:pt x="7" y="43"/>
                    <a:pt x="7" y="43"/>
                    <a:pt x="8" y="43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9" y="44"/>
                    <a:pt x="9" y="45"/>
                  </a:cubicBezTo>
                  <a:cubicBezTo>
                    <a:pt x="9" y="45"/>
                    <a:pt x="10" y="45"/>
                    <a:pt x="10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6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7"/>
                    <a:pt x="13" y="48"/>
                    <a:pt x="13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5" y="48"/>
                    <a:pt x="15" y="49"/>
                    <a:pt x="15" y="49"/>
                  </a:cubicBezTo>
                  <a:cubicBezTo>
                    <a:pt x="15" y="49"/>
                    <a:pt x="15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7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3" y="54"/>
                    <a:pt x="33" y="54"/>
                    <a:pt x="32" y="54"/>
                  </a:cubicBezTo>
                  <a:cubicBezTo>
                    <a:pt x="32" y="53"/>
                    <a:pt x="31" y="53"/>
                    <a:pt x="30" y="5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29" y="52"/>
                    <a:pt x="28" y="52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5" y="50"/>
                    <a:pt x="24" y="49"/>
                    <a:pt x="24" y="49"/>
                  </a:cubicBezTo>
                  <a:cubicBezTo>
                    <a:pt x="24" y="49"/>
                    <a:pt x="23" y="48"/>
                    <a:pt x="23" y="48"/>
                  </a:cubicBezTo>
                  <a:cubicBezTo>
                    <a:pt x="22" y="48"/>
                    <a:pt x="22" y="47"/>
                    <a:pt x="22" y="47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5"/>
                    <a:pt x="20" y="45"/>
                    <a:pt x="20" y="44"/>
                  </a:cubicBezTo>
                  <a:cubicBezTo>
                    <a:pt x="20" y="44"/>
                    <a:pt x="19" y="44"/>
                    <a:pt x="19" y="43"/>
                  </a:cubicBezTo>
                  <a:cubicBezTo>
                    <a:pt x="19" y="43"/>
                    <a:pt x="19" y="42"/>
                    <a:pt x="18" y="42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7" y="40"/>
                    <a:pt x="17" y="39"/>
                    <a:pt x="17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7"/>
                    <a:pt x="17" y="37"/>
                    <a:pt x="16" y="37"/>
                  </a:cubicBezTo>
                  <a:cubicBezTo>
                    <a:pt x="16" y="37"/>
                    <a:pt x="16" y="36"/>
                    <a:pt x="16" y="36"/>
                  </a:cubicBezTo>
                  <a:cubicBezTo>
                    <a:pt x="16" y="36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4"/>
                    <a:pt x="16" y="34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2"/>
                    <a:pt x="16" y="31"/>
                  </a:cubicBezTo>
                  <a:cubicBezTo>
                    <a:pt x="16" y="31"/>
                    <a:pt x="1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29"/>
                    <a:pt x="16" y="29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7"/>
                    <a:pt x="16" y="27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4"/>
                    <a:pt x="17" y="23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1"/>
                    <a:pt x="18" y="21"/>
                    <a:pt x="19" y="20"/>
                  </a:cubicBezTo>
                  <a:cubicBezTo>
                    <a:pt x="19" y="20"/>
                    <a:pt x="19" y="19"/>
                    <a:pt x="20" y="19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7"/>
                    <a:pt x="21" y="17"/>
                    <a:pt x="22" y="16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3" y="15"/>
                    <a:pt x="23" y="15"/>
                    <a:pt x="24" y="14"/>
                  </a:cubicBezTo>
                  <a:cubicBezTo>
                    <a:pt x="24" y="14"/>
                    <a:pt x="24" y="14"/>
                    <a:pt x="25" y="13"/>
                  </a:cubicBezTo>
                  <a:cubicBezTo>
                    <a:pt x="25" y="13"/>
                    <a:pt x="26" y="13"/>
                    <a:pt x="26" y="12"/>
                  </a:cubicBezTo>
                  <a:cubicBezTo>
                    <a:pt x="26" y="12"/>
                    <a:pt x="27" y="12"/>
                    <a:pt x="27" y="12"/>
                  </a:cubicBezTo>
                  <a:cubicBezTo>
                    <a:pt x="28" y="11"/>
                    <a:pt x="28" y="11"/>
                    <a:pt x="29" y="10"/>
                  </a:cubicBezTo>
                  <a:cubicBezTo>
                    <a:pt x="29" y="10"/>
                    <a:pt x="30" y="10"/>
                    <a:pt x="30" y="10"/>
                  </a:cubicBezTo>
                  <a:cubicBezTo>
                    <a:pt x="31" y="10"/>
                    <a:pt x="32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4" y="9"/>
                    <a:pt x="35" y="9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8"/>
                    <a:pt x="39" y="8"/>
                  </a:cubicBezTo>
                  <a:cubicBezTo>
                    <a:pt x="40" y="8"/>
                    <a:pt x="41" y="8"/>
                    <a:pt x="42" y="8"/>
                  </a:cubicBezTo>
                  <a:cubicBezTo>
                    <a:pt x="43" y="9"/>
                    <a:pt x="45" y="9"/>
                    <a:pt x="46" y="9"/>
                  </a:cubicBezTo>
                  <a:cubicBezTo>
                    <a:pt x="47" y="10"/>
                    <a:pt x="48" y="10"/>
                    <a:pt x="49" y="10"/>
                  </a:cubicBezTo>
                  <a:cubicBezTo>
                    <a:pt x="50" y="11"/>
                    <a:pt x="51" y="11"/>
                    <a:pt x="51" y="12"/>
                  </a:cubicBezTo>
                  <a:lnTo>
                    <a:pt x="39" y="4"/>
                  </a:lnTo>
                  <a:close/>
                </a:path>
              </a:pathLst>
            </a:custGeom>
            <a:solidFill>
              <a:srgbClr val="1170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25"/>
            <p:cNvSpPr>
              <a:spLocks/>
            </p:cNvSpPr>
            <p:nvPr/>
          </p:nvSpPr>
          <p:spPr bwMode="auto">
            <a:xfrm>
              <a:off x="4987944" y="3233741"/>
              <a:ext cx="342901" cy="369888"/>
            </a:xfrm>
            <a:custGeom>
              <a:avLst/>
              <a:gdLst>
                <a:gd name="T0" fmla="*/ 50 w 50"/>
                <a:gd name="T1" fmla="*/ 25 h 54"/>
                <a:gd name="T2" fmla="*/ 50 w 50"/>
                <a:gd name="T3" fmla="*/ 23 h 54"/>
                <a:gd name="T4" fmla="*/ 50 w 50"/>
                <a:gd name="T5" fmla="*/ 22 h 54"/>
                <a:gd name="T6" fmla="*/ 50 w 50"/>
                <a:gd name="T7" fmla="*/ 20 h 54"/>
                <a:gd name="T8" fmla="*/ 49 w 50"/>
                <a:gd name="T9" fmla="*/ 18 h 54"/>
                <a:gd name="T10" fmla="*/ 48 w 50"/>
                <a:gd name="T11" fmla="*/ 16 h 54"/>
                <a:gd name="T12" fmla="*/ 48 w 50"/>
                <a:gd name="T13" fmla="*/ 15 h 54"/>
                <a:gd name="T14" fmla="*/ 47 w 50"/>
                <a:gd name="T15" fmla="*/ 13 h 54"/>
                <a:gd name="T16" fmla="*/ 45 w 50"/>
                <a:gd name="T17" fmla="*/ 10 h 54"/>
                <a:gd name="T18" fmla="*/ 43 w 50"/>
                <a:gd name="T19" fmla="*/ 8 h 54"/>
                <a:gd name="T20" fmla="*/ 43 w 50"/>
                <a:gd name="T21" fmla="*/ 8 h 54"/>
                <a:gd name="T22" fmla="*/ 41 w 50"/>
                <a:gd name="T23" fmla="*/ 6 h 54"/>
                <a:gd name="T24" fmla="*/ 38 w 50"/>
                <a:gd name="T25" fmla="*/ 4 h 54"/>
                <a:gd name="T26" fmla="*/ 37 w 50"/>
                <a:gd name="T27" fmla="*/ 3 h 54"/>
                <a:gd name="T28" fmla="*/ 35 w 50"/>
                <a:gd name="T29" fmla="*/ 2 h 54"/>
                <a:gd name="T30" fmla="*/ 32 w 50"/>
                <a:gd name="T31" fmla="*/ 1 h 54"/>
                <a:gd name="T32" fmla="*/ 30 w 50"/>
                <a:gd name="T33" fmla="*/ 1 h 54"/>
                <a:gd name="T34" fmla="*/ 30 w 50"/>
                <a:gd name="T35" fmla="*/ 1 h 54"/>
                <a:gd name="T36" fmla="*/ 28 w 50"/>
                <a:gd name="T37" fmla="*/ 0 h 54"/>
                <a:gd name="T38" fmla="*/ 27 w 50"/>
                <a:gd name="T39" fmla="*/ 0 h 54"/>
                <a:gd name="T40" fmla="*/ 21 w 50"/>
                <a:gd name="T41" fmla="*/ 0 h 54"/>
                <a:gd name="T42" fmla="*/ 14 w 50"/>
                <a:gd name="T43" fmla="*/ 2 h 54"/>
                <a:gd name="T44" fmla="*/ 0 w 50"/>
                <a:gd name="T45" fmla="*/ 12 h 54"/>
                <a:gd name="T46" fmla="*/ 6 w 50"/>
                <a:gd name="T47" fmla="*/ 9 h 54"/>
                <a:gd name="T48" fmla="*/ 13 w 50"/>
                <a:gd name="T49" fmla="*/ 8 h 54"/>
                <a:gd name="T50" fmla="*/ 15 w 50"/>
                <a:gd name="T51" fmla="*/ 8 h 54"/>
                <a:gd name="T52" fmla="*/ 17 w 50"/>
                <a:gd name="T53" fmla="*/ 9 h 54"/>
                <a:gd name="T54" fmla="*/ 22 w 50"/>
                <a:gd name="T55" fmla="*/ 10 h 54"/>
                <a:gd name="T56" fmla="*/ 26 w 50"/>
                <a:gd name="T57" fmla="*/ 13 h 54"/>
                <a:gd name="T58" fmla="*/ 29 w 50"/>
                <a:gd name="T59" fmla="*/ 15 h 54"/>
                <a:gd name="T60" fmla="*/ 32 w 50"/>
                <a:gd name="T61" fmla="*/ 19 h 54"/>
                <a:gd name="T62" fmla="*/ 35 w 50"/>
                <a:gd name="T63" fmla="*/ 25 h 54"/>
                <a:gd name="T64" fmla="*/ 35 w 50"/>
                <a:gd name="T65" fmla="*/ 27 h 54"/>
                <a:gd name="T66" fmla="*/ 36 w 50"/>
                <a:gd name="T67" fmla="*/ 29 h 54"/>
                <a:gd name="T68" fmla="*/ 35 w 50"/>
                <a:gd name="T69" fmla="*/ 35 h 54"/>
                <a:gd name="T70" fmla="*/ 35 w 50"/>
                <a:gd name="T71" fmla="*/ 39 h 54"/>
                <a:gd name="T72" fmla="*/ 33 w 50"/>
                <a:gd name="T73" fmla="*/ 42 h 54"/>
                <a:gd name="T74" fmla="*/ 31 w 50"/>
                <a:gd name="T75" fmla="*/ 45 h 54"/>
                <a:gd name="T76" fmla="*/ 29 w 50"/>
                <a:gd name="T77" fmla="*/ 48 h 54"/>
                <a:gd name="T78" fmla="*/ 26 w 50"/>
                <a:gd name="T79" fmla="*/ 50 h 54"/>
                <a:gd name="T80" fmla="*/ 23 w 50"/>
                <a:gd name="T81" fmla="*/ 52 h 54"/>
                <a:gd name="T82" fmla="*/ 19 w 50"/>
                <a:gd name="T83" fmla="*/ 54 h 54"/>
                <a:gd name="T84" fmla="*/ 32 w 50"/>
                <a:gd name="T85" fmla="*/ 50 h 54"/>
                <a:gd name="T86" fmla="*/ 37 w 50"/>
                <a:gd name="T87" fmla="*/ 48 h 54"/>
                <a:gd name="T88" fmla="*/ 39 w 50"/>
                <a:gd name="T89" fmla="*/ 47 h 54"/>
                <a:gd name="T90" fmla="*/ 40 w 50"/>
                <a:gd name="T91" fmla="*/ 46 h 54"/>
                <a:gd name="T92" fmla="*/ 43 w 50"/>
                <a:gd name="T93" fmla="*/ 44 h 54"/>
                <a:gd name="T94" fmla="*/ 45 w 50"/>
                <a:gd name="T95" fmla="*/ 41 h 54"/>
                <a:gd name="T96" fmla="*/ 45 w 50"/>
                <a:gd name="T97" fmla="*/ 40 h 54"/>
                <a:gd name="T98" fmla="*/ 47 w 50"/>
                <a:gd name="T99" fmla="*/ 38 h 54"/>
                <a:gd name="T100" fmla="*/ 49 w 50"/>
                <a:gd name="T101" fmla="*/ 34 h 54"/>
                <a:gd name="T102" fmla="*/ 49 w 50"/>
                <a:gd name="T103" fmla="*/ 33 h 54"/>
                <a:gd name="T104" fmla="*/ 49 w 50"/>
                <a:gd name="T105" fmla="*/ 33 h 54"/>
                <a:gd name="T106" fmla="*/ 49 w 50"/>
                <a:gd name="T107" fmla="*/ 33 h 54"/>
                <a:gd name="T108" fmla="*/ 50 w 50"/>
                <a:gd name="T109" fmla="*/ 30 h 54"/>
                <a:gd name="T110" fmla="*/ 50 w 50"/>
                <a:gd name="T11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" h="54">
                  <a:moveTo>
                    <a:pt x="50" y="27"/>
                  </a:moveTo>
                  <a:cubicBezTo>
                    <a:pt x="50" y="27"/>
                    <a:pt x="50" y="26"/>
                    <a:pt x="50" y="25"/>
                  </a:cubicBezTo>
                  <a:cubicBezTo>
                    <a:pt x="50" y="25"/>
                    <a:pt x="50" y="24"/>
                    <a:pt x="50" y="24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1"/>
                    <a:pt x="50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19"/>
                    <a:pt x="49" y="19"/>
                    <a:pt x="49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7"/>
                    <a:pt x="49" y="16"/>
                    <a:pt x="48" y="16"/>
                  </a:cubicBezTo>
                  <a:cubicBezTo>
                    <a:pt x="48" y="16"/>
                    <a:pt x="48" y="16"/>
                    <a:pt x="48" y="15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8" y="14"/>
                    <a:pt x="47" y="14"/>
                    <a:pt x="47" y="13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7" y="12"/>
                    <a:pt x="46" y="12"/>
                    <a:pt x="46" y="12"/>
                  </a:cubicBezTo>
                  <a:cubicBezTo>
                    <a:pt x="46" y="12"/>
                    <a:pt x="46" y="11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9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2" y="7"/>
                    <a:pt x="41" y="6"/>
                    <a:pt x="41" y="6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5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7" y="3"/>
                  </a:cubicBezTo>
                  <a:cubicBezTo>
                    <a:pt x="37" y="3"/>
                    <a:pt x="36" y="3"/>
                    <a:pt x="36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3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5" y="0"/>
                    <a:pt x="25" y="0"/>
                  </a:cubicBezTo>
                  <a:cubicBezTo>
                    <a:pt x="24" y="0"/>
                    <a:pt x="22" y="0"/>
                    <a:pt x="21" y="0"/>
                  </a:cubicBezTo>
                  <a:cubicBezTo>
                    <a:pt x="20" y="1"/>
                    <a:pt x="19" y="1"/>
                    <a:pt x="18" y="1"/>
                  </a:cubicBezTo>
                  <a:cubicBezTo>
                    <a:pt x="17" y="1"/>
                    <a:pt x="16" y="2"/>
                    <a:pt x="14" y="2"/>
                  </a:cubicBezTo>
                  <a:cubicBezTo>
                    <a:pt x="13" y="3"/>
                    <a:pt x="12" y="3"/>
                    <a:pt x="11" y="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1"/>
                    <a:pt x="2" y="11"/>
                    <a:pt x="3" y="10"/>
                  </a:cubicBezTo>
                  <a:cubicBezTo>
                    <a:pt x="4" y="10"/>
                    <a:pt x="5" y="9"/>
                    <a:pt x="6" y="9"/>
                  </a:cubicBezTo>
                  <a:cubicBezTo>
                    <a:pt x="7" y="9"/>
                    <a:pt x="8" y="9"/>
                    <a:pt x="9" y="8"/>
                  </a:cubicBezTo>
                  <a:cubicBezTo>
                    <a:pt x="10" y="8"/>
                    <a:pt x="11" y="8"/>
                    <a:pt x="13" y="8"/>
                  </a:cubicBezTo>
                  <a:cubicBezTo>
                    <a:pt x="13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6" y="8"/>
                    <a:pt x="16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9"/>
                    <a:pt x="19" y="9"/>
                    <a:pt x="19" y="9"/>
                  </a:cubicBezTo>
                  <a:cubicBezTo>
                    <a:pt x="20" y="9"/>
                    <a:pt x="21" y="10"/>
                    <a:pt x="22" y="10"/>
                  </a:cubicBezTo>
                  <a:cubicBezTo>
                    <a:pt x="23" y="11"/>
                    <a:pt x="24" y="11"/>
                    <a:pt x="25" y="12"/>
                  </a:cubicBezTo>
                  <a:cubicBezTo>
                    <a:pt x="25" y="12"/>
                    <a:pt x="26" y="12"/>
                    <a:pt x="26" y="13"/>
                  </a:cubicBezTo>
                  <a:cubicBezTo>
                    <a:pt x="27" y="13"/>
                    <a:pt x="28" y="14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2" y="18"/>
                    <a:pt x="32" y="19"/>
                    <a:pt x="32" y="19"/>
                  </a:cubicBezTo>
                  <a:cubicBezTo>
                    <a:pt x="33" y="20"/>
                    <a:pt x="33" y="21"/>
                    <a:pt x="34" y="22"/>
                  </a:cubicBezTo>
                  <a:cubicBezTo>
                    <a:pt x="34" y="23"/>
                    <a:pt x="34" y="24"/>
                    <a:pt x="35" y="25"/>
                  </a:cubicBezTo>
                  <a:cubicBezTo>
                    <a:pt x="35" y="25"/>
                    <a:pt x="35" y="26"/>
                    <a:pt x="35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8"/>
                    <a:pt x="35" y="28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6" y="30"/>
                    <a:pt x="36" y="31"/>
                    <a:pt x="36" y="31"/>
                  </a:cubicBezTo>
                  <a:cubicBezTo>
                    <a:pt x="36" y="33"/>
                    <a:pt x="36" y="34"/>
                    <a:pt x="35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7"/>
                    <a:pt x="35" y="38"/>
                    <a:pt x="35" y="39"/>
                  </a:cubicBezTo>
                  <a:cubicBezTo>
                    <a:pt x="34" y="39"/>
                    <a:pt x="34" y="39"/>
                    <a:pt x="34" y="40"/>
                  </a:cubicBezTo>
                  <a:cubicBezTo>
                    <a:pt x="34" y="40"/>
                    <a:pt x="34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2" y="43"/>
                    <a:pt x="32" y="44"/>
                    <a:pt x="31" y="45"/>
                  </a:cubicBezTo>
                  <a:cubicBezTo>
                    <a:pt x="31" y="45"/>
                    <a:pt x="31" y="45"/>
                    <a:pt x="31" y="46"/>
                  </a:cubicBezTo>
                  <a:cubicBezTo>
                    <a:pt x="30" y="46"/>
                    <a:pt x="30" y="47"/>
                    <a:pt x="29" y="48"/>
                  </a:cubicBezTo>
                  <a:cubicBezTo>
                    <a:pt x="29" y="48"/>
                    <a:pt x="28" y="48"/>
                    <a:pt x="28" y="49"/>
                  </a:cubicBezTo>
                  <a:cubicBezTo>
                    <a:pt x="28" y="49"/>
                    <a:pt x="27" y="50"/>
                    <a:pt x="26" y="50"/>
                  </a:cubicBezTo>
                  <a:cubicBezTo>
                    <a:pt x="26" y="50"/>
                    <a:pt x="26" y="51"/>
                    <a:pt x="25" y="51"/>
                  </a:cubicBezTo>
                  <a:cubicBezTo>
                    <a:pt x="25" y="51"/>
                    <a:pt x="24" y="52"/>
                    <a:pt x="23" y="52"/>
                  </a:cubicBezTo>
                  <a:cubicBezTo>
                    <a:pt x="23" y="52"/>
                    <a:pt x="23" y="52"/>
                    <a:pt x="22" y="52"/>
                  </a:cubicBezTo>
                  <a:cubicBezTo>
                    <a:pt x="21" y="53"/>
                    <a:pt x="20" y="53"/>
                    <a:pt x="19" y="54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49"/>
                    <a:pt x="34" y="49"/>
                    <a:pt x="36" y="48"/>
                  </a:cubicBezTo>
                  <a:cubicBezTo>
                    <a:pt x="36" y="48"/>
                    <a:pt x="36" y="48"/>
                    <a:pt x="37" y="48"/>
                  </a:cubicBezTo>
                  <a:cubicBezTo>
                    <a:pt x="37" y="48"/>
                    <a:pt x="37" y="48"/>
                    <a:pt x="38" y="47"/>
                  </a:cubicBezTo>
                  <a:cubicBezTo>
                    <a:pt x="38" y="47"/>
                    <a:pt x="38" y="47"/>
                    <a:pt x="39" y="47"/>
                  </a:cubicBezTo>
                  <a:cubicBezTo>
                    <a:pt x="39" y="47"/>
                    <a:pt x="39" y="46"/>
                    <a:pt x="39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1" y="45"/>
                    <a:pt x="41" y="45"/>
                    <a:pt x="42" y="44"/>
                  </a:cubicBezTo>
                  <a:cubicBezTo>
                    <a:pt x="42" y="44"/>
                    <a:pt x="42" y="44"/>
                    <a:pt x="43" y="44"/>
                  </a:cubicBezTo>
                  <a:cubicBezTo>
                    <a:pt x="43" y="44"/>
                    <a:pt x="43" y="43"/>
                    <a:pt x="43" y="43"/>
                  </a:cubicBezTo>
                  <a:cubicBezTo>
                    <a:pt x="44" y="43"/>
                    <a:pt x="44" y="42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0"/>
                    <a:pt x="45" y="40"/>
                  </a:cubicBezTo>
                  <a:cubicBezTo>
                    <a:pt x="46" y="40"/>
                    <a:pt x="46" y="39"/>
                    <a:pt x="47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7"/>
                    <a:pt x="47" y="37"/>
                    <a:pt x="48" y="37"/>
                  </a:cubicBezTo>
                  <a:cubicBezTo>
                    <a:pt x="48" y="36"/>
                    <a:pt x="48" y="35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9" y="32"/>
                    <a:pt x="50" y="31"/>
                    <a:pt x="50" y="31"/>
                  </a:cubicBezTo>
                  <a:cubicBezTo>
                    <a:pt x="50" y="31"/>
                    <a:pt x="50" y="30"/>
                    <a:pt x="50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50" y="28"/>
                    <a:pt x="50" y="27"/>
                  </a:cubicBezTo>
                  <a:close/>
                </a:path>
              </a:pathLst>
            </a:custGeom>
            <a:solidFill>
              <a:srgbClr val="8F33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6"/>
            <p:cNvSpPr>
              <a:spLocks/>
            </p:cNvSpPr>
            <p:nvPr/>
          </p:nvSpPr>
          <p:spPr bwMode="auto">
            <a:xfrm>
              <a:off x="4967307" y="3500442"/>
              <a:ext cx="239714" cy="82550"/>
            </a:xfrm>
            <a:custGeom>
              <a:avLst/>
              <a:gdLst>
                <a:gd name="T0" fmla="*/ 33 w 35"/>
                <a:gd name="T1" fmla="*/ 8 h 12"/>
                <a:gd name="T2" fmla="*/ 31 w 35"/>
                <a:gd name="T3" fmla="*/ 8 h 12"/>
                <a:gd name="T4" fmla="*/ 30 w 35"/>
                <a:gd name="T5" fmla="*/ 8 h 12"/>
                <a:gd name="T6" fmla="*/ 28 w 35"/>
                <a:gd name="T7" fmla="*/ 8 h 12"/>
                <a:gd name="T8" fmla="*/ 24 w 35"/>
                <a:gd name="T9" fmla="*/ 8 h 12"/>
                <a:gd name="T10" fmla="*/ 21 w 35"/>
                <a:gd name="T11" fmla="*/ 7 h 12"/>
                <a:gd name="T12" fmla="*/ 17 w 35"/>
                <a:gd name="T13" fmla="*/ 6 h 12"/>
                <a:gd name="T14" fmla="*/ 14 w 35"/>
                <a:gd name="T15" fmla="*/ 4 h 12"/>
                <a:gd name="T16" fmla="*/ 13 w 35"/>
                <a:gd name="T17" fmla="*/ 3 h 12"/>
                <a:gd name="T18" fmla="*/ 13 w 35"/>
                <a:gd name="T19" fmla="*/ 2 h 12"/>
                <a:gd name="T20" fmla="*/ 12 w 35"/>
                <a:gd name="T21" fmla="*/ 1 h 12"/>
                <a:gd name="T22" fmla="*/ 11 w 35"/>
                <a:gd name="T23" fmla="*/ 0 h 12"/>
                <a:gd name="T24" fmla="*/ 0 w 35"/>
                <a:gd name="T25" fmla="*/ 5 h 12"/>
                <a:gd name="T26" fmla="*/ 1 w 35"/>
                <a:gd name="T27" fmla="*/ 6 h 12"/>
                <a:gd name="T28" fmla="*/ 2 w 35"/>
                <a:gd name="T29" fmla="*/ 7 h 12"/>
                <a:gd name="T30" fmla="*/ 2 w 35"/>
                <a:gd name="T31" fmla="*/ 7 h 12"/>
                <a:gd name="T32" fmla="*/ 3 w 35"/>
                <a:gd name="T33" fmla="*/ 8 h 12"/>
                <a:gd name="T34" fmla="*/ 6 w 35"/>
                <a:gd name="T35" fmla="*/ 10 h 12"/>
                <a:gd name="T36" fmla="*/ 9 w 35"/>
                <a:gd name="T37" fmla="*/ 11 h 12"/>
                <a:gd name="T38" fmla="*/ 12 w 35"/>
                <a:gd name="T39" fmla="*/ 12 h 12"/>
                <a:gd name="T40" fmla="*/ 16 w 35"/>
                <a:gd name="T41" fmla="*/ 12 h 12"/>
                <a:gd name="T42" fmla="*/ 17 w 35"/>
                <a:gd name="T43" fmla="*/ 12 h 12"/>
                <a:gd name="T44" fmla="*/ 19 w 35"/>
                <a:gd name="T45" fmla="*/ 12 h 12"/>
                <a:gd name="T46" fmla="*/ 20 w 35"/>
                <a:gd name="T47" fmla="*/ 12 h 12"/>
                <a:gd name="T48" fmla="*/ 22 w 35"/>
                <a:gd name="T49" fmla="*/ 11 h 12"/>
                <a:gd name="T50" fmla="*/ 35 w 35"/>
                <a:gd name="T51" fmla="*/ 7 h 12"/>
                <a:gd name="T52" fmla="*/ 33 w 35"/>
                <a:gd name="T53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" h="12">
                  <a:moveTo>
                    <a:pt x="33" y="8"/>
                  </a:moveTo>
                  <a:cubicBezTo>
                    <a:pt x="32" y="8"/>
                    <a:pt x="32" y="8"/>
                    <a:pt x="31" y="8"/>
                  </a:cubicBezTo>
                  <a:cubicBezTo>
                    <a:pt x="31" y="8"/>
                    <a:pt x="30" y="8"/>
                    <a:pt x="30" y="8"/>
                  </a:cubicBezTo>
                  <a:cubicBezTo>
                    <a:pt x="29" y="8"/>
                    <a:pt x="28" y="8"/>
                    <a:pt x="28" y="8"/>
                  </a:cubicBezTo>
                  <a:cubicBezTo>
                    <a:pt x="27" y="8"/>
                    <a:pt x="25" y="8"/>
                    <a:pt x="24" y="8"/>
                  </a:cubicBezTo>
                  <a:cubicBezTo>
                    <a:pt x="23" y="8"/>
                    <a:pt x="22" y="7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6" y="5"/>
                    <a:pt x="15" y="4"/>
                    <a:pt x="14" y="4"/>
                  </a:cubicBezTo>
                  <a:cubicBezTo>
                    <a:pt x="14" y="3"/>
                    <a:pt x="14" y="3"/>
                    <a:pt x="13" y="3"/>
                  </a:cubicBezTo>
                  <a:cubicBezTo>
                    <a:pt x="13" y="3"/>
                    <a:pt x="13" y="2"/>
                    <a:pt x="13" y="2"/>
                  </a:cubicBezTo>
                  <a:cubicBezTo>
                    <a:pt x="12" y="2"/>
                    <a:pt x="12" y="1"/>
                    <a:pt x="12" y="1"/>
                  </a:cubicBezTo>
                  <a:cubicBezTo>
                    <a:pt x="11" y="1"/>
                    <a:pt x="11" y="0"/>
                    <a:pt x="11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6"/>
                    <a:pt x="1" y="6"/>
                  </a:cubicBezTo>
                  <a:cubicBezTo>
                    <a:pt x="1" y="6"/>
                    <a:pt x="1" y="6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9"/>
                    <a:pt x="5" y="9"/>
                    <a:pt x="6" y="10"/>
                  </a:cubicBezTo>
                  <a:cubicBezTo>
                    <a:pt x="7" y="10"/>
                    <a:pt x="8" y="11"/>
                    <a:pt x="9" y="11"/>
                  </a:cubicBezTo>
                  <a:cubicBezTo>
                    <a:pt x="10" y="12"/>
                    <a:pt x="11" y="12"/>
                    <a:pt x="12" y="12"/>
                  </a:cubicBezTo>
                  <a:cubicBezTo>
                    <a:pt x="13" y="12"/>
                    <a:pt x="14" y="12"/>
                    <a:pt x="16" y="12"/>
                  </a:cubicBezTo>
                  <a:cubicBezTo>
                    <a:pt x="16" y="12"/>
                    <a:pt x="17" y="12"/>
                    <a:pt x="17" y="12"/>
                  </a:cubicBezTo>
                  <a:cubicBezTo>
                    <a:pt x="18" y="12"/>
                    <a:pt x="18" y="12"/>
                    <a:pt x="19" y="12"/>
                  </a:cubicBezTo>
                  <a:cubicBezTo>
                    <a:pt x="19" y="12"/>
                    <a:pt x="20" y="12"/>
                    <a:pt x="20" y="12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6" y="10"/>
                    <a:pt x="30" y="9"/>
                    <a:pt x="35" y="7"/>
                  </a:cubicBezTo>
                  <a:cubicBezTo>
                    <a:pt x="34" y="7"/>
                    <a:pt x="33" y="8"/>
                    <a:pt x="33" y="8"/>
                  </a:cubicBezTo>
                  <a:close/>
                </a:path>
              </a:pathLst>
            </a:custGeom>
            <a:solidFill>
              <a:srgbClr val="5657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27"/>
            <p:cNvSpPr>
              <a:spLocks/>
            </p:cNvSpPr>
            <p:nvPr/>
          </p:nvSpPr>
          <p:spPr bwMode="auto">
            <a:xfrm>
              <a:off x="3209937" y="3549654"/>
              <a:ext cx="82550" cy="246063"/>
            </a:xfrm>
            <a:custGeom>
              <a:avLst/>
              <a:gdLst>
                <a:gd name="T0" fmla="*/ 0 w 52"/>
                <a:gd name="T1" fmla="*/ 0 h 155"/>
                <a:gd name="T2" fmla="*/ 52 w 52"/>
                <a:gd name="T3" fmla="*/ 17 h 155"/>
                <a:gd name="T4" fmla="*/ 52 w 52"/>
                <a:gd name="T5" fmla="*/ 155 h 155"/>
                <a:gd name="T6" fmla="*/ 0 w 52"/>
                <a:gd name="T7" fmla="*/ 151 h 155"/>
                <a:gd name="T8" fmla="*/ 0 w 52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55">
                  <a:moveTo>
                    <a:pt x="0" y="0"/>
                  </a:moveTo>
                  <a:lnTo>
                    <a:pt x="52" y="17"/>
                  </a:lnTo>
                  <a:lnTo>
                    <a:pt x="52" y="1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70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8"/>
            <p:cNvSpPr>
              <a:spLocks/>
            </p:cNvSpPr>
            <p:nvPr/>
          </p:nvSpPr>
          <p:spPr bwMode="auto">
            <a:xfrm>
              <a:off x="2290770" y="3789367"/>
              <a:ext cx="1001717" cy="6350"/>
            </a:xfrm>
            <a:custGeom>
              <a:avLst/>
              <a:gdLst>
                <a:gd name="T0" fmla="*/ 579 w 631"/>
                <a:gd name="T1" fmla="*/ 0 h 4"/>
                <a:gd name="T2" fmla="*/ 631 w 631"/>
                <a:gd name="T3" fmla="*/ 4 h 4"/>
                <a:gd name="T4" fmla="*/ 104 w 631"/>
                <a:gd name="T5" fmla="*/ 4 h 4"/>
                <a:gd name="T6" fmla="*/ 0 w 631"/>
                <a:gd name="T7" fmla="*/ 0 h 4"/>
                <a:gd name="T8" fmla="*/ 579 w 63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4">
                  <a:moveTo>
                    <a:pt x="579" y="0"/>
                  </a:moveTo>
                  <a:lnTo>
                    <a:pt x="631" y="4"/>
                  </a:lnTo>
                  <a:lnTo>
                    <a:pt x="104" y="4"/>
                  </a:lnTo>
                  <a:lnTo>
                    <a:pt x="0" y="0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4987944" y="3556004"/>
              <a:ext cx="74613" cy="239713"/>
            </a:xfrm>
            <a:custGeom>
              <a:avLst/>
              <a:gdLst>
                <a:gd name="T0" fmla="*/ 47 w 47"/>
                <a:gd name="T1" fmla="*/ 0 h 151"/>
                <a:gd name="T2" fmla="*/ 0 w 47"/>
                <a:gd name="T3" fmla="*/ 17 h 151"/>
                <a:gd name="T4" fmla="*/ 0 w 47"/>
                <a:gd name="T5" fmla="*/ 151 h 151"/>
                <a:gd name="T6" fmla="*/ 47 w 47"/>
                <a:gd name="T7" fmla="*/ 147 h 151"/>
                <a:gd name="T8" fmla="*/ 47 w 47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51">
                  <a:moveTo>
                    <a:pt x="47" y="0"/>
                  </a:moveTo>
                  <a:lnTo>
                    <a:pt x="0" y="17"/>
                  </a:lnTo>
                  <a:lnTo>
                    <a:pt x="0" y="151"/>
                  </a:lnTo>
                  <a:lnTo>
                    <a:pt x="47" y="14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8F33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4987944" y="3789367"/>
              <a:ext cx="995367" cy="6350"/>
            </a:xfrm>
            <a:custGeom>
              <a:avLst/>
              <a:gdLst>
                <a:gd name="T0" fmla="*/ 627 w 627"/>
                <a:gd name="T1" fmla="*/ 0 h 4"/>
                <a:gd name="T2" fmla="*/ 527 w 627"/>
                <a:gd name="T3" fmla="*/ 4 h 4"/>
                <a:gd name="T4" fmla="*/ 0 w 627"/>
                <a:gd name="T5" fmla="*/ 4 h 4"/>
                <a:gd name="T6" fmla="*/ 47 w 627"/>
                <a:gd name="T7" fmla="*/ 0 h 4"/>
                <a:gd name="T8" fmla="*/ 627 w 62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7" h="4">
                  <a:moveTo>
                    <a:pt x="627" y="0"/>
                  </a:moveTo>
                  <a:lnTo>
                    <a:pt x="527" y="4"/>
                  </a:lnTo>
                  <a:lnTo>
                    <a:pt x="0" y="4"/>
                  </a:lnTo>
                  <a:lnTo>
                    <a:pt x="47" y="0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2228857" y="3789367"/>
              <a:ext cx="227013" cy="363538"/>
            </a:xfrm>
            <a:custGeom>
              <a:avLst/>
              <a:gdLst>
                <a:gd name="T0" fmla="*/ 9 w 33"/>
                <a:gd name="T1" fmla="*/ 0 h 53"/>
                <a:gd name="T2" fmla="*/ 9 w 33"/>
                <a:gd name="T3" fmla="*/ 41 h 53"/>
                <a:gd name="T4" fmla="*/ 9 w 33"/>
                <a:gd name="T5" fmla="*/ 45 h 53"/>
                <a:gd name="T6" fmla="*/ 9 w 33"/>
                <a:gd name="T7" fmla="*/ 45 h 53"/>
                <a:gd name="T8" fmla="*/ 8 w 33"/>
                <a:gd name="T9" fmla="*/ 47 h 53"/>
                <a:gd name="T10" fmla="*/ 8 w 33"/>
                <a:gd name="T11" fmla="*/ 47 h 53"/>
                <a:gd name="T12" fmla="*/ 6 w 33"/>
                <a:gd name="T13" fmla="*/ 50 h 53"/>
                <a:gd name="T14" fmla="*/ 6 w 33"/>
                <a:gd name="T15" fmla="*/ 50 h 53"/>
                <a:gd name="T16" fmla="*/ 4 w 33"/>
                <a:gd name="T17" fmla="*/ 52 h 53"/>
                <a:gd name="T18" fmla="*/ 3 w 33"/>
                <a:gd name="T19" fmla="*/ 52 h 53"/>
                <a:gd name="T20" fmla="*/ 2 w 33"/>
                <a:gd name="T21" fmla="*/ 53 h 53"/>
                <a:gd name="T22" fmla="*/ 1 w 33"/>
                <a:gd name="T23" fmla="*/ 53 h 53"/>
                <a:gd name="T24" fmla="*/ 0 w 33"/>
                <a:gd name="T25" fmla="*/ 53 h 53"/>
                <a:gd name="T26" fmla="*/ 13 w 33"/>
                <a:gd name="T27" fmla="*/ 52 h 53"/>
                <a:gd name="T28" fmla="*/ 25 w 33"/>
                <a:gd name="T29" fmla="*/ 50 h 53"/>
                <a:gd name="T30" fmla="*/ 26 w 33"/>
                <a:gd name="T31" fmla="*/ 50 h 53"/>
                <a:gd name="T32" fmla="*/ 27 w 33"/>
                <a:gd name="T33" fmla="*/ 50 h 53"/>
                <a:gd name="T34" fmla="*/ 27 w 33"/>
                <a:gd name="T35" fmla="*/ 49 h 53"/>
                <a:gd name="T36" fmla="*/ 28 w 33"/>
                <a:gd name="T37" fmla="*/ 49 h 53"/>
                <a:gd name="T38" fmla="*/ 29 w 33"/>
                <a:gd name="T39" fmla="*/ 48 h 53"/>
                <a:gd name="T40" fmla="*/ 30 w 33"/>
                <a:gd name="T41" fmla="*/ 47 h 53"/>
                <a:gd name="T42" fmla="*/ 30 w 33"/>
                <a:gd name="T43" fmla="*/ 47 h 53"/>
                <a:gd name="T44" fmla="*/ 30 w 33"/>
                <a:gd name="T45" fmla="*/ 47 h 53"/>
                <a:gd name="T46" fmla="*/ 30 w 33"/>
                <a:gd name="T47" fmla="*/ 47 h 53"/>
                <a:gd name="T48" fmla="*/ 31 w 33"/>
                <a:gd name="T49" fmla="*/ 46 h 53"/>
                <a:gd name="T50" fmla="*/ 31 w 33"/>
                <a:gd name="T51" fmla="*/ 45 h 53"/>
                <a:gd name="T52" fmla="*/ 32 w 33"/>
                <a:gd name="T53" fmla="*/ 45 h 53"/>
                <a:gd name="T54" fmla="*/ 32 w 33"/>
                <a:gd name="T55" fmla="*/ 45 h 53"/>
                <a:gd name="T56" fmla="*/ 32 w 33"/>
                <a:gd name="T57" fmla="*/ 45 h 53"/>
                <a:gd name="T58" fmla="*/ 32 w 33"/>
                <a:gd name="T59" fmla="*/ 45 h 53"/>
                <a:gd name="T60" fmla="*/ 32 w 33"/>
                <a:gd name="T61" fmla="*/ 44 h 53"/>
                <a:gd name="T62" fmla="*/ 32 w 33"/>
                <a:gd name="T63" fmla="*/ 43 h 53"/>
                <a:gd name="T64" fmla="*/ 32 w 33"/>
                <a:gd name="T65" fmla="*/ 43 h 53"/>
                <a:gd name="T66" fmla="*/ 32 w 33"/>
                <a:gd name="T67" fmla="*/ 42 h 53"/>
                <a:gd name="T68" fmla="*/ 33 w 33"/>
                <a:gd name="T69" fmla="*/ 42 h 53"/>
                <a:gd name="T70" fmla="*/ 33 w 33"/>
                <a:gd name="T71" fmla="*/ 42 h 53"/>
                <a:gd name="T72" fmla="*/ 33 w 33"/>
                <a:gd name="T73" fmla="*/ 42 h 53"/>
                <a:gd name="T74" fmla="*/ 33 w 33"/>
                <a:gd name="T75" fmla="*/ 42 h 53"/>
                <a:gd name="T76" fmla="*/ 33 w 33"/>
                <a:gd name="T77" fmla="*/ 41 h 53"/>
                <a:gd name="T78" fmla="*/ 33 w 33"/>
                <a:gd name="T79" fmla="*/ 41 h 53"/>
                <a:gd name="T80" fmla="*/ 33 w 33"/>
                <a:gd name="T81" fmla="*/ 40 h 53"/>
                <a:gd name="T82" fmla="*/ 33 w 33"/>
                <a:gd name="T83" fmla="*/ 40 h 53"/>
                <a:gd name="T84" fmla="*/ 33 w 33"/>
                <a:gd name="T85" fmla="*/ 40 h 53"/>
                <a:gd name="T86" fmla="*/ 33 w 33"/>
                <a:gd name="T87" fmla="*/ 39 h 53"/>
                <a:gd name="T88" fmla="*/ 33 w 33"/>
                <a:gd name="T89" fmla="*/ 1 h 53"/>
                <a:gd name="T90" fmla="*/ 9 w 33"/>
                <a:gd name="T9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" h="53">
                  <a:moveTo>
                    <a:pt x="9" y="0"/>
                  </a:move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4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6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8"/>
                    <a:pt x="7" y="49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1"/>
                    <a:pt x="5" y="51"/>
                    <a:pt x="4" y="52"/>
                  </a:cubicBezTo>
                  <a:cubicBezTo>
                    <a:pt x="4" y="52"/>
                    <a:pt x="4" y="52"/>
                    <a:pt x="3" y="52"/>
                  </a:cubicBezTo>
                  <a:cubicBezTo>
                    <a:pt x="3" y="53"/>
                    <a:pt x="3" y="53"/>
                    <a:pt x="2" y="53"/>
                  </a:cubicBezTo>
                  <a:cubicBezTo>
                    <a:pt x="2" y="53"/>
                    <a:pt x="2" y="53"/>
                    <a:pt x="1" y="53"/>
                  </a:cubicBezTo>
                  <a:cubicBezTo>
                    <a:pt x="1" y="53"/>
                    <a:pt x="1" y="53"/>
                    <a:pt x="0" y="53"/>
                  </a:cubicBezTo>
                  <a:cubicBezTo>
                    <a:pt x="5" y="53"/>
                    <a:pt x="9" y="52"/>
                    <a:pt x="13" y="52"/>
                  </a:cubicBezTo>
                  <a:cubicBezTo>
                    <a:pt x="17" y="51"/>
                    <a:pt x="21" y="51"/>
                    <a:pt x="25" y="50"/>
                  </a:cubicBezTo>
                  <a:cubicBezTo>
                    <a:pt x="25" y="50"/>
                    <a:pt x="25" y="50"/>
                    <a:pt x="26" y="50"/>
                  </a:cubicBezTo>
                  <a:cubicBezTo>
                    <a:pt x="26" y="50"/>
                    <a:pt x="26" y="50"/>
                    <a:pt x="27" y="50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30" y="48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7"/>
                    <a:pt x="31" y="46"/>
                    <a:pt x="31" y="46"/>
                  </a:cubicBezTo>
                  <a:cubicBezTo>
                    <a:pt x="31" y="46"/>
                    <a:pt x="31" y="45"/>
                    <a:pt x="31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32" y="44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3"/>
                    <a:pt x="32" y="43"/>
                    <a:pt x="32" y="42"/>
                  </a:cubicBezTo>
                  <a:cubicBezTo>
                    <a:pt x="32" y="42"/>
                    <a:pt x="33" y="42"/>
                    <a:pt x="33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2"/>
                    <a:pt x="33" y="42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1"/>
                    <a:pt x="33" y="1"/>
                    <a:pt x="33" y="1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1170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32"/>
            <p:cNvSpPr>
              <a:spLocks/>
            </p:cNvSpPr>
            <p:nvPr/>
          </p:nvSpPr>
          <p:spPr bwMode="auto">
            <a:xfrm>
              <a:off x="5824560" y="3789367"/>
              <a:ext cx="220663" cy="363538"/>
            </a:xfrm>
            <a:custGeom>
              <a:avLst/>
              <a:gdLst>
                <a:gd name="T0" fmla="*/ 31 w 32"/>
                <a:gd name="T1" fmla="*/ 53 h 53"/>
                <a:gd name="T2" fmla="*/ 30 w 32"/>
                <a:gd name="T3" fmla="*/ 53 h 53"/>
                <a:gd name="T4" fmla="*/ 29 w 32"/>
                <a:gd name="T5" fmla="*/ 52 h 53"/>
                <a:gd name="T6" fmla="*/ 28 w 32"/>
                <a:gd name="T7" fmla="*/ 52 h 53"/>
                <a:gd name="T8" fmla="*/ 26 w 32"/>
                <a:gd name="T9" fmla="*/ 50 h 53"/>
                <a:gd name="T10" fmla="*/ 24 w 32"/>
                <a:gd name="T11" fmla="*/ 47 h 53"/>
                <a:gd name="T12" fmla="*/ 23 w 32"/>
                <a:gd name="T13" fmla="*/ 45 h 53"/>
                <a:gd name="T14" fmla="*/ 23 w 32"/>
                <a:gd name="T15" fmla="*/ 41 h 53"/>
                <a:gd name="T16" fmla="*/ 23 w 32"/>
                <a:gd name="T17" fmla="*/ 0 h 53"/>
                <a:gd name="T18" fmla="*/ 0 w 32"/>
                <a:gd name="T19" fmla="*/ 1 h 53"/>
                <a:gd name="T20" fmla="*/ 0 w 32"/>
                <a:gd name="T21" fmla="*/ 39 h 53"/>
                <a:gd name="T22" fmla="*/ 1 w 32"/>
                <a:gd name="T23" fmla="*/ 42 h 53"/>
                <a:gd name="T24" fmla="*/ 1 w 32"/>
                <a:gd name="T25" fmla="*/ 45 h 53"/>
                <a:gd name="T26" fmla="*/ 3 w 32"/>
                <a:gd name="T27" fmla="*/ 47 h 53"/>
                <a:gd name="T28" fmla="*/ 5 w 32"/>
                <a:gd name="T29" fmla="*/ 49 h 53"/>
                <a:gd name="T30" fmla="*/ 6 w 32"/>
                <a:gd name="T31" fmla="*/ 49 h 53"/>
                <a:gd name="T32" fmla="*/ 7 w 32"/>
                <a:gd name="T33" fmla="*/ 50 h 53"/>
                <a:gd name="T34" fmla="*/ 7 w 32"/>
                <a:gd name="T35" fmla="*/ 50 h 53"/>
                <a:gd name="T36" fmla="*/ 8 w 32"/>
                <a:gd name="T37" fmla="*/ 50 h 53"/>
                <a:gd name="T38" fmla="*/ 32 w 32"/>
                <a:gd name="T39" fmla="*/ 53 h 53"/>
                <a:gd name="T40" fmla="*/ 31 w 32"/>
                <a:gd name="T4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53">
                  <a:moveTo>
                    <a:pt x="31" y="53"/>
                  </a:moveTo>
                  <a:cubicBezTo>
                    <a:pt x="30" y="53"/>
                    <a:pt x="30" y="53"/>
                    <a:pt x="30" y="53"/>
                  </a:cubicBezTo>
                  <a:cubicBezTo>
                    <a:pt x="29" y="53"/>
                    <a:pt x="29" y="53"/>
                    <a:pt x="29" y="52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7" y="51"/>
                    <a:pt x="26" y="51"/>
                    <a:pt x="26" y="50"/>
                  </a:cubicBezTo>
                  <a:cubicBezTo>
                    <a:pt x="25" y="49"/>
                    <a:pt x="25" y="48"/>
                    <a:pt x="24" y="47"/>
                  </a:cubicBezTo>
                  <a:cubicBezTo>
                    <a:pt x="24" y="47"/>
                    <a:pt x="23" y="46"/>
                    <a:pt x="23" y="45"/>
                  </a:cubicBezTo>
                  <a:cubicBezTo>
                    <a:pt x="23" y="44"/>
                    <a:pt x="23" y="42"/>
                    <a:pt x="23" y="4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0"/>
                    <a:pt x="0" y="41"/>
                    <a:pt x="1" y="42"/>
                  </a:cubicBezTo>
                  <a:cubicBezTo>
                    <a:pt x="1" y="43"/>
                    <a:pt x="1" y="44"/>
                    <a:pt x="1" y="45"/>
                  </a:cubicBezTo>
                  <a:cubicBezTo>
                    <a:pt x="2" y="45"/>
                    <a:pt x="2" y="46"/>
                    <a:pt x="3" y="47"/>
                  </a:cubicBezTo>
                  <a:cubicBezTo>
                    <a:pt x="3" y="47"/>
                    <a:pt x="4" y="48"/>
                    <a:pt x="5" y="49"/>
                  </a:cubicBezTo>
                  <a:cubicBezTo>
                    <a:pt x="5" y="49"/>
                    <a:pt x="5" y="49"/>
                    <a:pt x="6" y="49"/>
                  </a:cubicBezTo>
                  <a:cubicBezTo>
                    <a:pt x="6" y="49"/>
                    <a:pt x="6" y="49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6" y="51"/>
                    <a:pt x="24" y="52"/>
                    <a:pt x="32" y="53"/>
                  </a:cubicBezTo>
                  <a:cubicBezTo>
                    <a:pt x="31" y="53"/>
                    <a:pt x="31" y="53"/>
                    <a:pt x="31" y="53"/>
                  </a:cubicBezTo>
                  <a:close/>
                </a:path>
              </a:pathLst>
            </a:custGeom>
            <a:solidFill>
              <a:srgbClr val="8F33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33"/>
            <p:cNvSpPr>
              <a:spLocks/>
            </p:cNvSpPr>
            <p:nvPr/>
          </p:nvSpPr>
          <p:spPr bwMode="auto">
            <a:xfrm>
              <a:off x="3759214" y="4297368"/>
              <a:ext cx="254001" cy="41275"/>
            </a:xfrm>
            <a:custGeom>
              <a:avLst/>
              <a:gdLst>
                <a:gd name="T0" fmla="*/ 22 w 160"/>
                <a:gd name="T1" fmla="*/ 0 h 26"/>
                <a:gd name="T2" fmla="*/ 0 w 160"/>
                <a:gd name="T3" fmla="*/ 26 h 26"/>
                <a:gd name="T4" fmla="*/ 147 w 160"/>
                <a:gd name="T5" fmla="*/ 26 h 26"/>
                <a:gd name="T6" fmla="*/ 160 w 160"/>
                <a:gd name="T7" fmla="*/ 0 h 26"/>
                <a:gd name="T8" fmla="*/ 22 w 160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26">
                  <a:moveTo>
                    <a:pt x="22" y="0"/>
                  </a:moveTo>
                  <a:lnTo>
                    <a:pt x="0" y="26"/>
                  </a:lnTo>
                  <a:lnTo>
                    <a:pt x="147" y="26"/>
                  </a:lnTo>
                  <a:lnTo>
                    <a:pt x="16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153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34"/>
            <p:cNvSpPr>
              <a:spLocks/>
            </p:cNvSpPr>
            <p:nvPr/>
          </p:nvSpPr>
          <p:spPr bwMode="auto">
            <a:xfrm>
              <a:off x="4260866" y="4297368"/>
              <a:ext cx="254001" cy="41275"/>
            </a:xfrm>
            <a:custGeom>
              <a:avLst/>
              <a:gdLst>
                <a:gd name="T0" fmla="*/ 4 w 160"/>
                <a:gd name="T1" fmla="*/ 26 h 26"/>
                <a:gd name="T2" fmla="*/ 0 w 160"/>
                <a:gd name="T3" fmla="*/ 0 h 26"/>
                <a:gd name="T4" fmla="*/ 142 w 160"/>
                <a:gd name="T5" fmla="*/ 0 h 26"/>
                <a:gd name="T6" fmla="*/ 160 w 160"/>
                <a:gd name="T7" fmla="*/ 26 h 26"/>
                <a:gd name="T8" fmla="*/ 4 w 160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26">
                  <a:moveTo>
                    <a:pt x="4" y="26"/>
                  </a:moveTo>
                  <a:lnTo>
                    <a:pt x="0" y="0"/>
                  </a:lnTo>
                  <a:lnTo>
                    <a:pt x="142" y="0"/>
                  </a:lnTo>
                  <a:lnTo>
                    <a:pt x="160" y="26"/>
                  </a:lnTo>
                  <a:lnTo>
                    <a:pt x="4" y="26"/>
                  </a:lnTo>
                  <a:close/>
                </a:path>
              </a:pathLst>
            </a:custGeom>
            <a:solidFill>
              <a:srgbClr val="4153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35"/>
            <p:cNvSpPr>
              <a:spLocks/>
            </p:cNvSpPr>
            <p:nvPr/>
          </p:nvSpPr>
          <p:spPr bwMode="auto">
            <a:xfrm>
              <a:off x="3992577" y="4276731"/>
              <a:ext cx="76200" cy="115888"/>
            </a:xfrm>
            <a:custGeom>
              <a:avLst/>
              <a:gdLst>
                <a:gd name="T0" fmla="*/ 10 w 11"/>
                <a:gd name="T1" fmla="*/ 1 h 17"/>
                <a:gd name="T2" fmla="*/ 9 w 11"/>
                <a:gd name="T3" fmla="*/ 1 h 17"/>
                <a:gd name="T4" fmla="*/ 8 w 11"/>
                <a:gd name="T5" fmla="*/ 2 h 17"/>
                <a:gd name="T6" fmla="*/ 7 w 11"/>
                <a:gd name="T7" fmla="*/ 3 h 17"/>
                <a:gd name="T8" fmla="*/ 5 w 11"/>
                <a:gd name="T9" fmla="*/ 5 h 17"/>
                <a:gd name="T10" fmla="*/ 4 w 11"/>
                <a:gd name="T11" fmla="*/ 7 h 17"/>
                <a:gd name="T12" fmla="*/ 3 w 11"/>
                <a:gd name="T13" fmla="*/ 9 h 17"/>
                <a:gd name="T14" fmla="*/ 2 w 11"/>
                <a:gd name="T15" fmla="*/ 11 h 17"/>
                <a:gd name="T16" fmla="*/ 0 w 11"/>
                <a:gd name="T17" fmla="*/ 17 h 17"/>
                <a:gd name="T18" fmla="*/ 1 w 11"/>
                <a:gd name="T19" fmla="*/ 15 h 17"/>
                <a:gd name="T20" fmla="*/ 2 w 11"/>
                <a:gd name="T21" fmla="*/ 13 h 17"/>
                <a:gd name="T22" fmla="*/ 3 w 11"/>
                <a:gd name="T23" fmla="*/ 11 h 17"/>
                <a:gd name="T24" fmla="*/ 5 w 11"/>
                <a:gd name="T25" fmla="*/ 9 h 17"/>
                <a:gd name="T26" fmla="*/ 6 w 11"/>
                <a:gd name="T27" fmla="*/ 8 h 17"/>
                <a:gd name="T28" fmla="*/ 7 w 11"/>
                <a:gd name="T29" fmla="*/ 7 h 17"/>
                <a:gd name="T30" fmla="*/ 9 w 11"/>
                <a:gd name="T31" fmla="*/ 6 h 17"/>
                <a:gd name="T32" fmla="*/ 10 w 11"/>
                <a:gd name="T33" fmla="*/ 5 h 17"/>
                <a:gd name="T34" fmla="*/ 11 w 11"/>
                <a:gd name="T35" fmla="*/ 0 h 17"/>
                <a:gd name="T36" fmla="*/ 10 w 11"/>
                <a:gd name="T3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7">
                  <a:moveTo>
                    <a:pt x="10" y="1"/>
                  </a:moveTo>
                  <a:cubicBezTo>
                    <a:pt x="10" y="1"/>
                    <a:pt x="10" y="1"/>
                    <a:pt x="9" y="1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5" y="5"/>
                    <a:pt x="5" y="6"/>
                    <a:pt x="4" y="7"/>
                  </a:cubicBezTo>
                  <a:cubicBezTo>
                    <a:pt x="4" y="7"/>
                    <a:pt x="3" y="8"/>
                    <a:pt x="3" y="9"/>
                  </a:cubicBezTo>
                  <a:cubicBezTo>
                    <a:pt x="3" y="9"/>
                    <a:pt x="2" y="10"/>
                    <a:pt x="2" y="11"/>
                  </a:cubicBezTo>
                  <a:cubicBezTo>
                    <a:pt x="1" y="13"/>
                    <a:pt x="1" y="15"/>
                    <a:pt x="0" y="17"/>
                  </a:cubicBezTo>
                  <a:cubicBezTo>
                    <a:pt x="0" y="16"/>
                    <a:pt x="0" y="16"/>
                    <a:pt x="1" y="15"/>
                  </a:cubicBezTo>
                  <a:cubicBezTo>
                    <a:pt x="1" y="14"/>
                    <a:pt x="2" y="13"/>
                    <a:pt x="2" y="13"/>
                  </a:cubicBezTo>
                  <a:cubicBezTo>
                    <a:pt x="2" y="12"/>
                    <a:pt x="3" y="11"/>
                    <a:pt x="3" y="11"/>
                  </a:cubicBezTo>
                  <a:cubicBezTo>
                    <a:pt x="4" y="10"/>
                    <a:pt x="5" y="10"/>
                    <a:pt x="5" y="9"/>
                  </a:cubicBezTo>
                  <a:cubicBezTo>
                    <a:pt x="6" y="9"/>
                    <a:pt x="6" y="8"/>
                    <a:pt x="6" y="8"/>
                  </a:cubicBezTo>
                  <a:cubicBezTo>
                    <a:pt x="7" y="8"/>
                    <a:pt x="7" y="7"/>
                    <a:pt x="7" y="7"/>
                  </a:cubicBezTo>
                  <a:cubicBezTo>
                    <a:pt x="8" y="7"/>
                    <a:pt x="8" y="6"/>
                    <a:pt x="9" y="6"/>
                  </a:cubicBezTo>
                  <a:cubicBezTo>
                    <a:pt x="9" y="6"/>
                    <a:pt x="10" y="6"/>
                    <a:pt x="10" y="5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auto">
            <a:xfrm>
              <a:off x="4198953" y="4276731"/>
              <a:ext cx="82550" cy="136525"/>
            </a:xfrm>
            <a:custGeom>
              <a:avLst/>
              <a:gdLst>
                <a:gd name="T0" fmla="*/ 3 w 12"/>
                <a:gd name="T1" fmla="*/ 7 h 20"/>
                <a:gd name="T2" fmla="*/ 3 w 12"/>
                <a:gd name="T3" fmla="*/ 7 h 20"/>
                <a:gd name="T4" fmla="*/ 4 w 12"/>
                <a:gd name="T5" fmla="*/ 8 h 20"/>
                <a:gd name="T6" fmla="*/ 5 w 12"/>
                <a:gd name="T7" fmla="*/ 8 h 20"/>
                <a:gd name="T8" fmla="*/ 6 w 12"/>
                <a:gd name="T9" fmla="*/ 9 h 20"/>
                <a:gd name="T10" fmla="*/ 7 w 12"/>
                <a:gd name="T11" fmla="*/ 11 h 20"/>
                <a:gd name="T12" fmla="*/ 8 w 12"/>
                <a:gd name="T13" fmla="*/ 12 h 20"/>
                <a:gd name="T14" fmla="*/ 9 w 12"/>
                <a:gd name="T15" fmla="*/ 14 h 20"/>
                <a:gd name="T16" fmla="*/ 10 w 12"/>
                <a:gd name="T17" fmla="*/ 14 h 20"/>
                <a:gd name="T18" fmla="*/ 11 w 12"/>
                <a:gd name="T19" fmla="*/ 17 h 20"/>
                <a:gd name="T20" fmla="*/ 11 w 12"/>
                <a:gd name="T21" fmla="*/ 17 h 20"/>
                <a:gd name="T22" fmla="*/ 12 w 12"/>
                <a:gd name="T23" fmla="*/ 20 h 20"/>
                <a:gd name="T24" fmla="*/ 10 w 12"/>
                <a:gd name="T25" fmla="*/ 14 h 20"/>
                <a:gd name="T26" fmla="*/ 10 w 12"/>
                <a:gd name="T27" fmla="*/ 13 h 20"/>
                <a:gd name="T28" fmla="*/ 10 w 12"/>
                <a:gd name="T29" fmla="*/ 12 h 20"/>
                <a:gd name="T30" fmla="*/ 10 w 12"/>
                <a:gd name="T31" fmla="*/ 11 h 20"/>
                <a:gd name="T32" fmla="*/ 10 w 12"/>
                <a:gd name="T33" fmla="*/ 11 h 20"/>
                <a:gd name="T34" fmla="*/ 10 w 12"/>
                <a:gd name="T35" fmla="*/ 11 h 20"/>
                <a:gd name="T36" fmla="*/ 10 w 12"/>
                <a:gd name="T37" fmla="*/ 10 h 20"/>
                <a:gd name="T38" fmla="*/ 9 w 12"/>
                <a:gd name="T39" fmla="*/ 9 h 20"/>
                <a:gd name="T40" fmla="*/ 8 w 12"/>
                <a:gd name="T41" fmla="*/ 8 h 20"/>
                <a:gd name="T42" fmla="*/ 8 w 12"/>
                <a:gd name="T43" fmla="*/ 8 h 20"/>
                <a:gd name="T44" fmla="*/ 8 w 12"/>
                <a:gd name="T45" fmla="*/ 8 h 20"/>
                <a:gd name="T46" fmla="*/ 8 w 12"/>
                <a:gd name="T47" fmla="*/ 8 h 20"/>
                <a:gd name="T48" fmla="*/ 7 w 12"/>
                <a:gd name="T49" fmla="*/ 6 h 20"/>
                <a:gd name="T50" fmla="*/ 7 w 12"/>
                <a:gd name="T51" fmla="*/ 6 h 20"/>
                <a:gd name="T52" fmla="*/ 7 w 12"/>
                <a:gd name="T53" fmla="*/ 5 h 20"/>
                <a:gd name="T54" fmla="*/ 7 w 12"/>
                <a:gd name="T55" fmla="*/ 5 h 20"/>
                <a:gd name="T56" fmla="*/ 6 w 12"/>
                <a:gd name="T57" fmla="*/ 5 h 20"/>
                <a:gd name="T58" fmla="*/ 5 w 12"/>
                <a:gd name="T59" fmla="*/ 3 h 20"/>
                <a:gd name="T60" fmla="*/ 4 w 12"/>
                <a:gd name="T61" fmla="*/ 3 h 20"/>
                <a:gd name="T62" fmla="*/ 4 w 12"/>
                <a:gd name="T63" fmla="*/ 2 h 20"/>
                <a:gd name="T64" fmla="*/ 4 w 12"/>
                <a:gd name="T65" fmla="*/ 2 h 20"/>
                <a:gd name="T66" fmla="*/ 4 w 12"/>
                <a:gd name="T67" fmla="*/ 2 h 20"/>
                <a:gd name="T68" fmla="*/ 4 w 12"/>
                <a:gd name="T69" fmla="*/ 2 h 20"/>
                <a:gd name="T70" fmla="*/ 3 w 12"/>
                <a:gd name="T71" fmla="*/ 2 h 20"/>
                <a:gd name="T72" fmla="*/ 3 w 12"/>
                <a:gd name="T73" fmla="*/ 2 h 20"/>
                <a:gd name="T74" fmla="*/ 3 w 12"/>
                <a:gd name="T75" fmla="*/ 1 h 20"/>
                <a:gd name="T76" fmla="*/ 3 w 12"/>
                <a:gd name="T77" fmla="*/ 1 h 20"/>
                <a:gd name="T78" fmla="*/ 2 w 12"/>
                <a:gd name="T79" fmla="*/ 1 h 20"/>
                <a:gd name="T80" fmla="*/ 2 w 12"/>
                <a:gd name="T81" fmla="*/ 1 h 20"/>
                <a:gd name="T82" fmla="*/ 2 w 12"/>
                <a:gd name="T83" fmla="*/ 1 h 20"/>
                <a:gd name="T84" fmla="*/ 2 w 12"/>
                <a:gd name="T85" fmla="*/ 1 h 20"/>
                <a:gd name="T86" fmla="*/ 2 w 12"/>
                <a:gd name="T87" fmla="*/ 1 h 20"/>
                <a:gd name="T88" fmla="*/ 1 w 12"/>
                <a:gd name="T89" fmla="*/ 1 h 20"/>
                <a:gd name="T90" fmla="*/ 1 w 12"/>
                <a:gd name="T91" fmla="*/ 0 h 20"/>
                <a:gd name="T92" fmla="*/ 0 w 12"/>
                <a:gd name="T93" fmla="*/ 0 h 20"/>
                <a:gd name="T94" fmla="*/ 1 w 12"/>
                <a:gd name="T95" fmla="*/ 5 h 20"/>
                <a:gd name="T96" fmla="*/ 2 w 12"/>
                <a:gd name="T97" fmla="*/ 6 h 20"/>
                <a:gd name="T98" fmla="*/ 2 w 12"/>
                <a:gd name="T99" fmla="*/ 6 h 20"/>
                <a:gd name="T100" fmla="*/ 3 w 12"/>
                <a:gd name="T101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" h="20"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4" y="8"/>
                    <a:pt x="4" y="8"/>
                    <a:pt x="5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6" y="10"/>
                    <a:pt x="7" y="10"/>
                    <a:pt x="7" y="11"/>
                  </a:cubicBezTo>
                  <a:cubicBezTo>
                    <a:pt x="8" y="11"/>
                    <a:pt x="8" y="11"/>
                    <a:pt x="8" y="12"/>
                  </a:cubicBezTo>
                  <a:cubicBezTo>
                    <a:pt x="8" y="12"/>
                    <a:pt x="9" y="13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5"/>
                    <a:pt x="11" y="16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8"/>
                    <a:pt x="12" y="19"/>
                    <a:pt x="12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0"/>
                  </a:cubicBezTo>
                  <a:cubicBezTo>
                    <a:pt x="9" y="10"/>
                    <a:pt x="9" y="10"/>
                    <a:pt x="9" y="9"/>
                  </a:cubicBezTo>
                  <a:cubicBezTo>
                    <a:pt x="9" y="9"/>
                    <a:pt x="9" y="9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7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5" y="4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3" y="7"/>
                    <a:pt x="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37"/>
            <p:cNvSpPr>
              <a:spLocks/>
            </p:cNvSpPr>
            <p:nvPr/>
          </p:nvSpPr>
          <p:spPr bwMode="auto">
            <a:xfrm>
              <a:off x="3959240" y="4338643"/>
              <a:ext cx="349251" cy="280988"/>
            </a:xfrm>
            <a:custGeom>
              <a:avLst/>
              <a:gdLst>
                <a:gd name="T0" fmla="*/ 50 w 51"/>
                <a:gd name="T1" fmla="*/ 10 h 41"/>
                <a:gd name="T2" fmla="*/ 49 w 51"/>
                <a:gd name="T3" fmla="*/ 7 h 41"/>
                <a:gd name="T4" fmla="*/ 48 w 51"/>
                <a:gd name="T5" fmla="*/ 16 h 41"/>
                <a:gd name="T6" fmla="*/ 45 w 51"/>
                <a:gd name="T7" fmla="*/ 22 h 41"/>
                <a:gd name="T8" fmla="*/ 39 w 51"/>
                <a:gd name="T9" fmla="*/ 27 h 41"/>
                <a:gd name="T10" fmla="*/ 32 w 51"/>
                <a:gd name="T11" fmla="*/ 31 h 41"/>
                <a:gd name="T12" fmla="*/ 29 w 51"/>
                <a:gd name="T13" fmla="*/ 32 h 41"/>
                <a:gd name="T14" fmla="*/ 23 w 51"/>
                <a:gd name="T15" fmla="*/ 31 h 41"/>
                <a:gd name="T16" fmla="*/ 19 w 51"/>
                <a:gd name="T17" fmla="*/ 31 h 41"/>
                <a:gd name="T18" fmla="*/ 14 w 51"/>
                <a:gd name="T19" fmla="*/ 28 h 41"/>
                <a:gd name="T20" fmla="*/ 9 w 51"/>
                <a:gd name="T21" fmla="*/ 24 h 41"/>
                <a:gd name="T22" fmla="*/ 5 w 51"/>
                <a:gd name="T23" fmla="*/ 19 h 41"/>
                <a:gd name="T24" fmla="*/ 4 w 51"/>
                <a:gd name="T25" fmla="*/ 15 h 41"/>
                <a:gd name="T26" fmla="*/ 3 w 51"/>
                <a:gd name="T27" fmla="*/ 12 h 41"/>
                <a:gd name="T28" fmla="*/ 3 w 51"/>
                <a:gd name="T29" fmla="*/ 6 h 41"/>
                <a:gd name="T30" fmla="*/ 4 w 51"/>
                <a:gd name="T31" fmla="*/ 2 h 41"/>
                <a:gd name="T32" fmla="*/ 2 w 51"/>
                <a:gd name="T33" fmla="*/ 6 h 41"/>
                <a:gd name="T34" fmla="*/ 1 w 51"/>
                <a:gd name="T35" fmla="*/ 8 h 41"/>
                <a:gd name="T36" fmla="*/ 1 w 51"/>
                <a:gd name="T37" fmla="*/ 10 h 41"/>
                <a:gd name="T38" fmla="*/ 0 w 51"/>
                <a:gd name="T39" fmla="*/ 11 h 41"/>
                <a:gd name="T40" fmla="*/ 0 w 51"/>
                <a:gd name="T41" fmla="*/ 13 h 41"/>
                <a:gd name="T42" fmla="*/ 0 w 51"/>
                <a:gd name="T43" fmla="*/ 16 h 41"/>
                <a:gd name="T44" fmla="*/ 0 w 51"/>
                <a:gd name="T45" fmla="*/ 16 h 41"/>
                <a:gd name="T46" fmla="*/ 0 w 51"/>
                <a:gd name="T47" fmla="*/ 18 h 41"/>
                <a:gd name="T48" fmla="*/ 0 w 51"/>
                <a:gd name="T49" fmla="*/ 19 h 41"/>
                <a:gd name="T50" fmla="*/ 1 w 51"/>
                <a:gd name="T51" fmla="*/ 21 h 41"/>
                <a:gd name="T52" fmla="*/ 1 w 51"/>
                <a:gd name="T53" fmla="*/ 23 h 41"/>
                <a:gd name="T54" fmla="*/ 2 w 51"/>
                <a:gd name="T55" fmla="*/ 26 h 41"/>
                <a:gd name="T56" fmla="*/ 4 w 51"/>
                <a:gd name="T57" fmla="*/ 29 h 41"/>
                <a:gd name="T58" fmla="*/ 5 w 51"/>
                <a:gd name="T59" fmla="*/ 31 h 41"/>
                <a:gd name="T60" fmla="*/ 8 w 51"/>
                <a:gd name="T61" fmla="*/ 34 h 41"/>
                <a:gd name="T62" fmla="*/ 10 w 51"/>
                <a:gd name="T63" fmla="*/ 36 h 41"/>
                <a:gd name="T64" fmla="*/ 13 w 51"/>
                <a:gd name="T65" fmla="*/ 37 h 41"/>
                <a:gd name="T66" fmla="*/ 15 w 51"/>
                <a:gd name="T67" fmla="*/ 39 h 41"/>
                <a:gd name="T68" fmla="*/ 18 w 51"/>
                <a:gd name="T69" fmla="*/ 40 h 41"/>
                <a:gd name="T70" fmla="*/ 20 w 51"/>
                <a:gd name="T71" fmla="*/ 40 h 41"/>
                <a:gd name="T72" fmla="*/ 21 w 51"/>
                <a:gd name="T73" fmla="*/ 41 h 41"/>
                <a:gd name="T74" fmla="*/ 22 w 51"/>
                <a:gd name="T75" fmla="*/ 41 h 41"/>
                <a:gd name="T76" fmla="*/ 24 w 51"/>
                <a:gd name="T77" fmla="*/ 41 h 41"/>
                <a:gd name="T78" fmla="*/ 25 w 51"/>
                <a:gd name="T79" fmla="*/ 41 h 41"/>
                <a:gd name="T80" fmla="*/ 27 w 51"/>
                <a:gd name="T81" fmla="*/ 41 h 41"/>
                <a:gd name="T82" fmla="*/ 29 w 51"/>
                <a:gd name="T83" fmla="*/ 41 h 41"/>
                <a:gd name="T84" fmla="*/ 30 w 51"/>
                <a:gd name="T85" fmla="*/ 41 h 41"/>
                <a:gd name="T86" fmla="*/ 31 w 51"/>
                <a:gd name="T87" fmla="*/ 40 h 41"/>
                <a:gd name="T88" fmla="*/ 36 w 51"/>
                <a:gd name="T89" fmla="*/ 39 h 41"/>
                <a:gd name="T90" fmla="*/ 40 w 51"/>
                <a:gd name="T91" fmla="*/ 37 h 41"/>
                <a:gd name="T92" fmla="*/ 43 w 51"/>
                <a:gd name="T93" fmla="*/ 33 h 41"/>
                <a:gd name="T94" fmla="*/ 47 w 51"/>
                <a:gd name="T95" fmla="*/ 29 h 41"/>
                <a:gd name="T96" fmla="*/ 49 w 51"/>
                <a:gd name="T97" fmla="*/ 24 h 41"/>
                <a:gd name="T98" fmla="*/ 50 w 51"/>
                <a:gd name="T99" fmla="*/ 20 h 41"/>
                <a:gd name="T100" fmla="*/ 51 w 51"/>
                <a:gd name="T101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1" h="41">
                  <a:moveTo>
                    <a:pt x="51" y="14"/>
                  </a:moveTo>
                  <a:cubicBezTo>
                    <a:pt x="51" y="14"/>
                    <a:pt x="51" y="13"/>
                    <a:pt x="51" y="13"/>
                  </a:cubicBezTo>
                  <a:cubicBezTo>
                    <a:pt x="51" y="12"/>
                    <a:pt x="50" y="12"/>
                    <a:pt x="50" y="11"/>
                  </a:cubicBezTo>
                  <a:cubicBezTo>
                    <a:pt x="50" y="11"/>
                    <a:pt x="50" y="10"/>
                    <a:pt x="50" y="1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9" y="5"/>
                    <a:pt x="49" y="5"/>
                    <a:pt x="49" y="6"/>
                  </a:cubicBezTo>
                  <a:cubicBezTo>
                    <a:pt x="49" y="6"/>
                    <a:pt x="49" y="7"/>
                    <a:pt x="49" y="7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10"/>
                    <a:pt x="49" y="11"/>
                    <a:pt x="49" y="12"/>
                  </a:cubicBezTo>
                  <a:cubicBezTo>
                    <a:pt x="49" y="12"/>
                    <a:pt x="49" y="12"/>
                    <a:pt x="49" y="13"/>
                  </a:cubicBezTo>
                  <a:cubicBezTo>
                    <a:pt x="49" y="14"/>
                    <a:pt x="48" y="15"/>
                    <a:pt x="48" y="16"/>
                  </a:cubicBezTo>
                  <a:cubicBezTo>
                    <a:pt x="48" y="16"/>
                    <a:pt x="48" y="16"/>
                    <a:pt x="48" y="17"/>
                  </a:cubicBezTo>
                  <a:cubicBezTo>
                    <a:pt x="47" y="17"/>
                    <a:pt x="47" y="18"/>
                    <a:pt x="47" y="19"/>
                  </a:cubicBezTo>
                  <a:cubicBezTo>
                    <a:pt x="46" y="19"/>
                    <a:pt x="46" y="20"/>
                    <a:pt x="46" y="20"/>
                  </a:cubicBezTo>
                  <a:cubicBezTo>
                    <a:pt x="46" y="21"/>
                    <a:pt x="45" y="22"/>
                    <a:pt x="45" y="22"/>
                  </a:cubicBezTo>
                  <a:cubicBezTo>
                    <a:pt x="44" y="22"/>
                    <a:pt x="44" y="23"/>
                    <a:pt x="44" y="23"/>
                  </a:cubicBezTo>
                  <a:cubicBezTo>
                    <a:pt x="44" y="24"/>
                    <a:pt x="43" y="24"/>
                    <a:pt x="42" y="25"/>
                  </a:cubicBezTo>
                  <a:cubicBezTo>
                    <a:pt x="42" y="25"/>
                    <a:pt x="42" y="26"/>
                    <a:pt x="41" y="26"/>
                  </a:cubicBezTo>
                  <a:cubicBezTo>
                    <a:pt x="41" y="26"/>
                    <a:pt x="40" y="27"/>
                    <a:pt x="39" y="27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8" y="28"/>
                    <a:pt x="37" y="29"/>
                    <a:pt x="36" y="29"/>
                  </a:cubicBezTo>
                  <a:cubicBezTo>
                    <a:pt x="36" y="29"/>
                    <a:pt x="36" y="30"/>
                    <a:pt x="36" y="30"/>
                  </a:cubicBezTo>
                  <a:cubicBezTo>
                    <a:pt x="34" y="30"/>
                    <a:pt x="33" y="31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0" y="31"/>
                    <a:pt x="30" y="31"/>
                    <a:pt x="29" y="31"/>
                  </a:cubicBezTo>
                  <a:cubicBezTo>
                    <a:pt x="29" y="31"/>
                    <a:pt x="29" y="31"/>
                    <a:pt x="29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7" y="32"/>
                    <a:pt x="26" y="32"/>
                    <a:pt x="26" y="32"/>
                  </a:cubicBezTo>
                  <a:cubicBezTo>
                    <a:pt x="25" y="32"/>
                    <a:pt x="25" y="32"/>
                    <a:pt x="24" y="32"/>
                  </a:cubicBezTo>
                  <a:cubicBezTo>
                    <a:pt x="24" y="32"/>
                    <a:pt x="23" y="32"/>
                    <a:pt x="23" y="31"/>
                  </a:cubicBezTo>
                  <a:cubicBezTo>
                    <a:pt x="22" y="31"/>
                    <a:pt x="22" y="31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0" y="31"/>
                    <a:pt x="20" y="31"/>
                    <a:pt x="19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1"/>
                    <a:pt x="18" y="30"/>
                    <a:pt x="17" y="30"/>
                  </a:cubicBezTo>
                  <a:cubicBezTo>
                    <a:pt x="17" y="30"/>
                    <a:pt x="17" y="30"/>
                    <a:pt x="16" y="30"/>
                  </a:cubicBezTo>
                  <a:cubicBezTo>
                    <a:pt x="16" y="29"/>
                    <a:pt x="15" y="29"/>
                    <a:pt x="14" y="29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3" y="28"/>
                    <a:pt x="13" y="28"/>
                    <a:pt x="12" y="27"/>
                  </a:cubicBezTo>
                  <a:cubicBezTo>
                    <a:pt x="12" y="27"/>
                    <a:pt x="11" y="26"/>
                    <a:pt x="11" y="26"/>
                  </a:cubicBezTo>
                  <a:cubicBezTo>
                    <a:pt x="10" y="26"/>
                    <a:pt x="10" y="25"/>
                    <a:pt x="10" y="25"/>
                  </a:cubicBezTo>
                  <a:cubicBezTo>
                    <a:pt x="9" y="25"/>
                    <a:pt x="9" y="24"/>
                    <a:pt x="9" y="24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7" y="22"/>
                    <a:pt x="7" y="22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6" y="20"/>
                    <a:pt x="5" y="19"/>
                    <a:pt x="5" y="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3"/>
                    <a:pt x="3" y="13"/>
                  </a:cubicBezTo>
                  <a:cubicBezTo>
                    <a:pt x="3" y="13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1"/>
                    <a:pt x="3" y="11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9"/>
                    <a:pt x="3" y="8"/>
                  </a:cubicBezTo>
                  <a:cubicBezTo>
                    <a:pt x="3" y="8"/>
                    <a:pt x="3" y="7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4"/>
                    <a:pt x="1" y="24"/>
                    <a:pt x="2" y="25"/>
                  </a:cubicBezTo>
                  <a:cubicBezTo>
                    <a:pt x="2" y="25"/>
                    <a:pt x="2" y="25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2" y="26"/>
                    <a:pt x="3" y="27"/>
                  </a:cubicBezTo>
                  <a:cubicBezTo>
                    <a:pt x="3" y="27"/>
                    <a:pt x="3" y="28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30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6" y="31"/>
                    <a:pt x="6" y="31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9" y="35"/>
                  </a:cubicBezTo>
                  <a:cubicBezTo>
                    <a:pt x="9" y="35"/>
                    <a:pt x="10" y="35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1" y="36"/>
                    <a:pt x="11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7"/>
                    <a:pt x="12" y="37"/>
                    <a:pt x="13" y="3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8"/>
                    <a:pt x="14" y="38"/>
                    <a:pt x="14" y="38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6" y="39"/>
                  </a:cubicBezTo>
                  <a:cubicBezTo>
                    <a:pt x="16" y="39"/>
                    <a:pt x="16" y="39"/>
                    <a:pt x="17" y="39"/>
                  </a:cubicBezTo>
                  <a:cubicBezTo>
                    <a:pt x="17" y="40"/>
                    <a:pt x="17" y="40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40"/>
                    <a:pt x="18" y="40"/>
                    <a:pt x="19" y="40"/>
                  </a:cubicBezTo>
                  <a:cubicBezTo>
                    <a:pt x="19" y="40"/>
                    <a:pt x="19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1" y="41"/>
                  </a:cubicBezTo>
                  <a:cubicBezTo>
                    <a:pt x="21" y="41"/>
                    <a:pt x="21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2" y="41"/>
                    <a:pt x="22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6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8" y="41"/>
                    <a:pt x="28" y="41"/>
                  </a:cubicBezTo>
                  <a:cubicBezTo>
                    <a:pt x="28" y="41"/>
                    <a:pt x="28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40"/>
                    <a:pt x="32" y="40"/>
                    <a:pt x="33" y="40"/>
                  </a:cubicBezTo>
                  <a:cubicBezTo>
                    <a:pt x="34" y="40"/>
                    <a:pt x="35" y="39"/>
                    <a:pt x="36" y="39"/>
                  </a:cubicBezTo>
                  <a:cubicBezTo>
                    <a:pt x="36" y="39"/>
                    <a:pt x="36" y="38"/>
                    <a:pt x="37" y="38"/>
                  </a:cubicBezTo>
                  <a:cubicBezTo>
                    <a:pt x="37" y="38"/>
                    <a:pt x="38" y="38"/>
                    <a:pt x="38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39" y="37"/>
                    <a:pt x="40" y="37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6"/>
                    <a:pt x="42" y="35"/>
                    <a:pt x="42" y="34"/>
                  </a:cubicBezTo>
                  <a:cubicBezTo>
                    <a:pt x="42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3"/>
                  </a:cubicBezTo>
                  <a:cubicBezTo>
                    <a:pt x="44" y="33"/>
                    <a:pt x="45" y="32"/>
                    <a:pt x="45" y="31"/>
                  </a:cubicBezTo>
                  <a:cubicBezTo>
                    <a:pt x="45" y="31"/>
                    <a:pt x="45" y="31"/>
                    <a:pt x="4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0"/>
                    <a:pt x="47" y="29"/>
                    <a:pt x="47" y="29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8" y="28"/>
                    <a:pt x="48" y="27"/>
                    <a:pt x="48" y="27"/>
                  </a:cubicBezTo>
                  <a:cubicBezTo>
                    <a:pt x="48" y="26"/>
                    <a:pt x="49" y="25"/>
                    <a:pt x="49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4"/>
                    <a:pt x="49" y="24"/>
                    <a:pt x="49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2"/>
                    <a:pt x="50" y="22"/>
                    <a:pt x="50" y="21"/>
                  </a:cubicBezTo>
                  <a:cubicBezTo>
                    <a:pt x="50" y="21"/>
                    <a:pt x="50" y="20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8"/>
                    <a:pt x="51" y="17"/>
                  </a:cubicBezTo>
                  <a:cubicBezTo>
                    <a:pt x="51" y="17"/>
                    <a:pt x="51" y="16"/>
                    <a:pt x="51" y="16"/>
                  </a:cubicBezTo>
                  <a:cubicBezTo>
                    <a:pt x="51" y="15"/>
                    <a:pt x="51" y="15"/>
                    <a:pt x="51" y="14"/>
                  </a:cubicBezTo>
                  <a:close/>
                </a:path>
              </a:pathLst>
            </a:custGeom>
            <a:solidFill>
              <a:srgbClr val="4153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38"/>
            <p:cNvSpPr>
              <a:spLocks/>
            </p:cNvSpPr>
            <p:nvPr/>
          </p:nvSpPr>
          <p:spPr bwMode="auto">
            <a:xfrm>
              <a:off x="3395675" y="5133982"/>
              <a:ext cx="398464" cy="158750"/>
            </a:xfrm>
            <a:custGeom>
              <a:avLst/>
              <a:gdLst>
                <a:gd name="T0" fmla="*/ 20 w 58"/>
                <a:gd name="T1" fmla="*/ 0 h 23"/>
                <a:gd name="T2" fmla="*/ 20 w 58"/>
                <a:gd name="T3" fmla="*/ 0 h 23"/>
                <a:gd name="T4" fmla="*/ 19 w 58"/>
                <a:gd name="T5" fmla="*/ 0 h 23"/>
                <a:gd name="T6" fmla="*/ 19 w 58"/>
                <a:gd name="T7" fmla="*/ 0 h 23"/>
                <a:gd name="T8" fmla="*/ 19 w 58"/>
                <a:gd name="T9" fmla="*/ 0 h 23"/>
                <a:gd name="T10" fmla="*/ 18 w 58"/>
                <a:gd name="T11" fmla="*/ 0 h 23"/>
                <a:gd name="T12" fmla="*/ 18 w 58"/>
                <a:gd name="T13" fmla="*/ 0 h 23"/>
                <a:gd name="T14" fmla="*/ 17 w 58"/>
                <a:gd name="T15" fmla="*/ 1 h 23"/>
                <a:gd name="T16" fmla="*/ 17 w 58"/>
                <a:gd name="T17" fmla="*/ 1 h 23"/>
                <a:gd name="T18" fmla="*/ 17 w 58"/>
                <a:gd name="T19" fmla="*/ 1 h 23"/>
                <a:gd name="T20" fmla="*/ 17 w 58"/>
                <a:gd name="T21" fmla="*/ 1 h 23"/>
                <a:gd name="T22" fmla="*/ 16 w 58"/>
                <a:gd name="T23" fmla="*/ 1 h 23"/>
                <a:gd name="T24" fmla="*/ 15 w 58"/>
                <a:gd name="T25" fmla="*/ 1 h 23"/>
                <a:gd name="T26" fmla="*/ 14 w 58"/>
                <a:gd name="T27" fmla="*/ 1 h 23"/>
                <a:gd name="T28" fmla="*/ 14 w 58"/>
                <a:gd name="T29" fmla="*/ 1 h 23"/>
                <a:gd name="T30" fmla="*/ 14 w 58"/>
                <a:gd name="T31" fmla="*/ 2 h 23"/>
                <a:gd name="T32" fmla="*/ 13 w 58"/>
                <a:gd name="T33" fmla="*/ 2 h 23"/>
                <a:gd name="T34" fmla="*/ 12 w 58"/>
                <a:gd name="T35" fmla="*/ 3 h 23"/>
                <a:gd name="T36" fmla="*/ 12 w 58"/>
                <a:gd name="T37" fmla="*/ 3 h 23"/>
                <a:gd name="T38" fmla="*/ 12 w 58"/>
                <a:gd name="T39" fmla="*/ 3 h 23"/>
                <a:gd name="T40" fmla="*/ 12 w 58"/>
                <a:gd name="T41" fmla="*/ 3 h 23"/>
                <a:gd name="T42" fmla="*/ 10 w 58"/>
                <a:gd name="T43" fmla="*/ 5 h 23"/>
                <a:gd name="T44" fmla="*/ 10 w 58"/>
                <a:gd name="T45" fmla="*/ 5 h 23"/>
                <a:gd name="T46" fmla="*/ 10 w 58"/>
                <a:gd name="T47" fmla="*/ 5 h 23"/>
                <a:gd name="T48" fmla="*/ 10 w 58"/>
                <a:gd name="T49" fmla="*/ 5 h 23"/>
                <a:gd name="T50" fmla="*/ 10 w 58"/>
                <a:gd name="T51" fmla="*/ 6 h 23"/>
                <a:gd name="T52" fmla="*/ 0 w 58"/>
                <a:gd name="T53" fmla="*/ 23 h 23"/>
                <a:gd name="T54" fmla="*/ 0 w 58"/>
                <a:gd name="T55" fmla="*/ 23 h 23"/>
                <a:gd name="T56" fmla="*/ 0 w 58"/>
                <a:gd name="T57" fmla="*/ 23 h 23"/>
                <a:gd name="T58" fmla="*/ 0 w 58"/>
                <a:gd name="T59" fmla="*/ 23 h 23"/>
                <a:gd name="T60" fmla="*/ 1 w 58"/>
                <a:gd name="T61" fmla="*/ 22 h 23"/>
                <a:gd name="T62" fmla="*/ 2 w 58"/>
                <a:gd name="T63" fmla="*/ 21 h 23"/>
                <a:gd name="T64" fmla="*/ 3 w 58"/>
                <a:gd name="T65" fmla="*/ 20 h 23"/>
                <a:gd name="T66" fmla="*/ 5 w 58"/>
                <a:gd name="T67" fmla="*/ 19 h 23"/>
                <a:gd name="T68" fmla="*/ 5 w 58"/>
                <a:gd name="T69" fmla="*/ 19 h 23"/>
                <a:gd name="T70" fmla="*/ 8 w 58"/>
                <a:gd name="T71" fmla="*/ 18 h 23"/>
                <a:gd name="T72" fmla="*/ 11 w 58"/>
                <a:gd name="T73" fmla="*/ 17 h 23"/>
                <a:gd name="T74" fmla="*/ 53 w 58"/>
                <a:gd name="T75" fmla="*/ 17 h 23"/>
                <a:gd name="T76" fmla="*/ 58 w 58"/>
                <a:gd name="T77" fmla="*/ 0 h 23"/>
                <a:gd name="T78" fmla="*/ 20 w 58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8" h="23"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1"/>
                    <a:pt x="15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3" y="2"/>
                    <a:pt x="13" y="2"/>
                  </a:cubicBezTo>
                  <a:cubicBezTo>
                    <a:pt x="13" y="2"/>
                    <a:pt x="13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4"/>
                    <a:pt x="11" y="4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6"/>
                    <a:pt x="10" y="6"/>
                  </a:cubicBezTo>
                  <a:cubicBezTo>
                    <a:pt x="7" y="12"/>
                    <a:pt x="3" y="17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2"/>
                  </a:cubicBezTo>
                  <a:cubicBezTo>
                    <a:pt x="1" y="22"/>
                    <a:pt x="2" y="21"/>
                    <a:pt x="2" y="2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0"/>
                    <a:pt x="4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8"/>
                    <a:pt x="7" y="18"/>
                    <a:pt x="8" y="18"/>
                  </a:cubicBezTo>
                  <a:cubicBezTo>
                    <a:pt x="9" y="18"/>
                    <a:pt x="10" y="17"/>
                    <a:pt x="11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4153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4486292" y="5133982"/>
              <a:ext cx="392114" cy="165100"/>
            </a:xfrm>
            <a:custGeom>
              <a:avLst/>
              <a:gdLst>
                <a:gd name="T0" fmla="*/ 48 w 57"/>
                <a:gd name="T1" fmla="*/ 6 h 24"/>
                <a:gd name="T2" fmla="*/ 48 w 57"/>
                <a:gd name="T3" fmla="*/ 6 h 24"/>
                <a:gd name="T4" fmla="*/ 48 w 57"/>
                <a:gd name="T5" fmla="*/ 5 h 24"/>
                <a:gd name="T6" fmla="*/ 48 w 57"/>
                <a:gd name="T7" fmla="*/ 5 h 24"/>
                <a:gd name="T8" fmla="*/ 48 w 57"/>
                <a:gd name="T9" fmla="*/ 5 h 24"/>
                <a:gd name="T10" fmla="*/ 47 w 57"/>
                <a:gd name="T11" fmla="*/ 4 h 24"/>
                <a:gd name="T12" fmla="*/ 47 w 57"/>
                <a:gd name="T13" fmla="*/ 4 h 24"/>
                <a:gd name="T14" fmla="*/ 46 w 57"/>
                <a:gd name="T15" fmla="*/ 3 h 24"/>
                <a:gd name="T16" fmla="*/ 46 w 57"/>
                <a:gd name="T17" fmla="*/ 3 h 24"/>
                <a:gd name="T18" fmla="*/ 46 w 57"/>
                <a:gd name="T19" fmla="*/ 3 h 24"/>
                <a:gd name="T20" fmla="*/ 46 w 57"/>
                <a:gd name="T21" fmla="*/ 3 h 24"/>
                <a:gd name="T22" fmla="*/ 45 w 57"/>
                <a:gd name="T23" fmla="*/ 3 h 24"/>
                <a:gd name="T24" fmla="*/ 45 w 57"/>
                <a:gd name="T25" fmla="*/ 2 h 24"/>
                <a:gd name="T26" fmla="*/ 44 w 57"/>
                <a:gd name="T27" fmla="*/ 2 h 24"/>
                <a:gd name="T28" fmla="*/ 44 w 57"/>
                <a:gd name="T29" fmla="*/ 2 h 24"/>
                <a:gd name="T30" fmla="*/ 44 w 57"/>
                <a:gd name="T31" fmla="*/ 1 h 24"/>
                <a:gd name="T32" fmla="*/ 44 w 57"/>
                <a:gd name="T33" fmla="*/ 1 h 24"/>
                <a:gd name="T34" fmla="*/ 44 w 57"/>
                <a:gd name="T35" fmla="*/ 1 h 24"/>
                <a:gd name="T36" fmla="*/ 43 w 57"/>
                <a:gd name="T37" fmla="*/ 1 h 24"/>
                <a:gd name="T38" fmla="*/ 43 w 57"/>
                <a:gd name="T39" fmla="*/ 1 h 24"/>
                <a:gd name="T40" fmla="*/ 42 w 57"/>
                <a:gd name="T41" fmla="*/ 1 h 24"/>
                <a:gd name="T42" fmla="*/ 42 w 57"/>
                <a:gd name="T43" fmla="*/ 1 h 24"/>
                <a:gd name="T44" fmla="*/ 41 w 57"/>
                <a:gd name="T45" fmla="*/ 1 h 24"/>
                <a:gd name="T46" fmla="*/ 41 w 57"/>
                <a:gd name="T47" fmla="*/ 1 h 24"/>
                <a:gd name="T48" fmla="*/ 41 w 57"/>
                <a:gd name="T49" fmla="*/ 1 h 24"/>
                <a:gd name="T50" fmla="*/ 41 w 57"/>
                <a:gd name="T51" fmla="*/ 1 h 24"/>
                <a:gd name="T52" fmla="*/ 41 w 57"/>
                <a:gd name="T53" fmla="*/ 0 h 24"/>
                <a:gd name="T54" fmla="*/ 40 w 57"/>
                <a:gd name="T55" fmla="*/ 0 h 24"/>
                <a:gd name="T56" fmla="*/ 40 w 57"/>
                <a:gd name="T57" fmla="*/ 0 h 24"/>
                <a:gd name="T58" fmla="*/ 39 w 57"/>
                <a:gd name="T59" fmla="*/ 0 h 24"/>
                <a:gd name="T60" fmla="*/ 39 w 57"/>
                <a:gd name="T61" fmla="*/ 0 h 24"/>
                <a:gd name="T62" fmla="*/ 39 w 57"/>
                <a:gd name="T63" fmla="*/ 0 h 24"/>
                <a:gd name="T64" fmla="*/ 38 w 57"/>
                <a:gd name="T65" fmla="*/ 0 h 24"/>
                <a:gd name="T66" fmla="*/ 38 w 57"/>
                <a:gd name="T67" fmla="*/ 0 h 24"/>
                <a:gd name="T68" fmla="*/ 0 w 57"/>
                <a:gd name="T69" fmla="*/ 0 h 24"/>
                <a:gd name="T70" fmla="*/ 5 w 57"/>
                <a:gd name="T71" fmla="*/ 17 h 24"/>
                <a:gd name="T72" fmla="*/ 46 w 57"/>
                <a:gd name="T73" fmla="*/ 17 h 24"/>
                <a:gd name="T74" fmla="*/ 49 w 57"/>
                <a:gd name="T75" fmla="*/ 18 h 24"/>
                <a:gd name="T76" fmla="*/ 49 w 57"/>
                <a:gd name="T77" fmla="*/ 18 h 24"/>
                <a:gd name="T78" fmla="*/ 52 w 57"/>
                <a:gd name="T79" fmla="*/ 19 h 24"/>
                <a:gd name="T80" fmla="*/ 52 w 57"/>
                <a:gd name="T81" fmla="*/ 19 h 24"/>
                <a:gd name="T82" fmla="*/ 55 w 57"/>
                <a:gd name="T83" fmla="*/ 20 h 24"/>
                <a:gd name="T84" fmla="*/ 55 w 57"/>
                <a:gd name="T85" fmla="*/ 20 h 24"/>
                <a:gd name="T86" fmla="*/ 57 w 57"/>
                <a:gd name="T87" fmla="*/ 22 h 24"/>
                <a:gd name="T88" fmla="*/ 57 w 57"/>
                <a:gd name="T89" fmla="*/ 23 h 24"/>
                <a:gd name="T90" fmla="*/ 57 w 57"/>
                <a:gd name="T91" fmla="*/ 23 h 24"/>
                <a:gd name="T92" fmla="*/ 57 w 57"/>
                <a:gd name="T93" fmla="*/ 23 h 24"/>
                <a:gd name="T94" fmla="*/ 57 w 57"/>
                <a:gd name="T95" fmla="*/ 24 h 24"/>
                <a:gd name="T96" fmla="*/ 48 w 57"/>
                <a:gd name="T97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7" h="24">
                  <a:moveTo>
                    <a:pt x="48" y="6"/>
                  </a:move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5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5" y="3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2"/>
                    <a:pt x="44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44" y="2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43" y="1"/>
                    <a:pt x="43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7" y="17"/>
                    <a:pt x="48" y="18"/>
                    <a:pt x="49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1" y="18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9"/>
                    <a:pt x="54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6" y="22"/>
                    <a:pt x="57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4" y="18"/>
                    <a:pt x="51" y="12"/>
                    <a:pt x="48" y="6"/>
                  </a:cubicBezTo>
                  <a:close/>
                </a:path>
              </a:pathLst>
            </a:custGeom>
            <a:solidFill>
              <a:srgbClr val="4153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40"/>
            <p:cNvSpPr>
              <a:spLocks noEditPoints="1"/>
            </p:cNvSpPr>
            <p:nvPr/>
          </p:nvSpPr>
          <p:spPr bwMode="auto">
            <a:xfrm>
              <a:off x="3690951" y="2986091"/>
              <a:ext cx="892179" cy="892177"/>
            </a:xfrm>
            <a:custGeom>
              <a:avLst/>
              <a:gdLst>
                <a:gd name="T0" fmla="*/ 11 w 130"/>
                <a:gd name="T1" fmla="*/ 29 h 130"/>
                <a:gd name="T2" fmla="*/ 3 w 130"/>
                <a:gd name="T3" fmla="*/ 46 h 130"/>
                <a:gd name="T4" fmla="*/ 0 w 130"/>
                <a:gd name="T5" fmla="*/ 65 h 130"/>
                <a:gd name="T6" fmla="*/ 3 w 130"/>
                <a:gd name="T7" fmla="*/ 83 h 130"/>
                <a:gd name="T8" fmla="*/ 11 w 130"/>
                <a:gd name="T9" fmla="*/ 101 h 130"/>
                <a:gd name="T10" fmla="*/ 24 w 130"/>
                <a:gd name="T11" fmla="*/ 114 h 130"/>
                <a:gd name="T12" fmla="*/ 39 w 130"/>
                <a:gd name="T13" fmla="*/ 124 h 130"/>
                <a:gd name="T14" fmla="*/ 62 w 130"/>
                <a:gd name="T15" fmla="*/ 130 h 130"/>
                <a:gd name="T16" fmla="*/ 65 w 130"/>
                <a:gd name="T17" fmla="*/ 130 h 130"/>
                <a:gd name="T18" fmla="*/ 70 w 130"/>
                <a:gd name="T19" fmla="*/ 129 h 130"/>
                <a:gd name="T20" fmla="*/ 101 w 130"/>
                <a:gd name="T21" fmla="*/ 119 h 130"/>
                <a:gd name="T22" fmla="*/ 128 w 130"/>
                <a:gd name="T23" fmla="*/ 82 h 130"/>
                <a:gd name="T24" fmla="*/ 129 w 130"/>
                <a:gd name="T25" fmla="*/ 79 h 130"/>
                <a:gd name="T26" fmla="*/ 129 w 130"/>
                <a:gd name="T27" fmla="*/ 75 h 130"/>
                <a:gd name="T28" fmla="*/ 130 w 130"/>
                <a:gd name="T29" fmla="*/ 69 h 130"/>
                <a:gd name="T30" fmla="*/ 130 w 130"/>
                <a:gd name="T31" fmla="*/ 66 h 130"/>
                <a:gd name="T32" fmla="*/ 130 w 130"/>
                <a:gd name="T33" fmla="*/ 64 h 130"/>
                <a:gd name="T34" fmla="*/ 130 w 130"/>
                <a:gd name="T35" fmla="*/ 60 h 130"/>
                <a:gd name="T36" fmla="*/ 129 w 130"/>
                <a:gd name="T37" fmla="*/ 54 h 130"/>
                <a:gd name="T38" fmla="*/ 129 w 130"/>
                <a:gd name="T39" fmla="*/ 50 h 130"/>
                <a:gd name="T40" fmla="*/ 128 w 130"/>
                <a:gd name="T41" fmla="*/ 47 h 130"/>
                <a:gd name="T42" fmla="*/ 101 w 130"/>
                <a:gd name="T43" fmla="*/ 11 h 130"/>
                <a:gd name="T44" fmla="*/ 69 w 130"/>
                <a:gd name="T45" fmla="*/ 0 h 130"/>
                <a:gd name="T46" fmla="*/ 68 w 130"/>
                <a:gd name="T47" fmla="*/ 0 h 130"/>
                <a:gd name="T48" fmla="*/ 68 w 130"/>
                <a:gd name="T49" fmla="*/ 0 h 130"/>
                <a:gd name="T50" fmla="*/ 62 w 130"/>
                <a:gd name="T51" fmla="*/ 0 h 130"/>
                <a:gd name="T52" fmla="*/ 39 w 130"/>
                <a:gd name="T53" fmla="*/ 5 h 130"/>
                <a:gd name="T54" fmla="*/ 23 w 130"/>
                <a:gd name="T55" fmla="*/ 15 h 130"/>
                <a:gd name="T56" fmla="*/ 25 w 130"/>
                <a:gd name="T57" fmla="*/ 17 h 130"/>
                <a:gd name="T58" fmla="*/ 40 w 130"/>
                <a:gd name="T59" fmla="*/ 8 h 130"/>
                <a:gd name="T60" fmla="*/ 62 w 130"/>
                <a:gd name="T61" fmla="*/ 3 h 130"/>
                <a:gd name="T62" fmla="*/ 65 w 130"/>
                <a:gd name="T63" fmla="*/ 3 h 130"/>
                <a:gd name="T64" fmla="*/ 69 w 130"/>
                <a:gd name="T65" fmla="*/ 3 h 130"/>
                <a:gd name="T66" fmla="*/ 73 w 130"/>
                <a:gd name="T67" fmla="*/ 3 h 130"/>
                <a:gd name="T68" fmla="*/ 117 w 130"/>
                <a:gd name="T69" fmla="*/ 31 h 130"/>
                <a:gd name="T70" fmla="*/ 125 w 130"/>
                <a:gd name="T71" fmla="*/ 48 h 130"/>
                <a:gd name="T72" fmla="*/ 126 w 130"/>
                <a:gd name="T73" fmla="*/ 52 h 130"/>
                <a:gd name="T74" fmla="*/ 126 w 130"/>
                <a:gd name="T75" fmla="*/ 55 h 130"/>
                <a:gd name="T76" fmla="*/ 127 w 130"/>
                <a:gd name="T77" fmla="*/ 60 h 130"/>
                <a:gd name="T78" fmla="*/ 127 w 130"/>
                <a:gd name="T79" fmla="*/ 64 h 130"/>
                <a:gd name="T80" fmla="*/ 127 w 130"/>
                <a:gd name="T81" fmla="*/ 66 h 130"/>
                <a:gd name="T82" fmla="*/ 127 w 130"/>
                <a:gd name="T83" fmla="*/ 69 h 130"/>
                <a:gd name="T84" fmla="*/ 126 w 130"/>
                <a:gd name="T85" fmla="*/ 74 h 130"/>
                <a:gd name="T86" fmla="*/ 126 w 130"/>
                <a:gd name="T87" fmla="*/ 78 h 130"/>
                <a:gd name="T88" fmla="*/ 125 w 130"/>
                <a:gd name="T89" fmla="*/ 81 h 130"/>
                <a:gd name="T90" fmla="*/ 117 w 130"/>
                <a:gd name="T91" fmla="*/ 99 h 130"/>
                <a:gd name="T92" fmla="*/ 73 w 130"/>
                <a:gd name="T93" fmla="*/ 126 h 130"/>
                <a:gd name="T94" fmla="*/ 69 w 130"/>
                <a:gd name="T95" fmla="*/ 126 h 130"/>
                <a:gd name="T96" fmla="*/ 64 w 130"/>
                <a:gd name="T97" fmla="*/ 127 h 130"/>
                <a:gd name="T98" fmla="*/ 62 w 130"/>
                <a:gd name="T99" fmla="*/ 126 h 130"/>
                <a:gd name="T100" fmla="*/ 40 w 130"/>
                <a:gd name="T101" fmla="*/ 121 h 130"/>
                <a:gd name="T102" fmla="*/ 25 w 130"/>
                <a:gd name="T103" fmla="*/ 112 h 130"/>
                <a:gd name="T104" fmla="*/ 14 w 130"/>
                <a:gd name="T105" fmla="*/ 99 h 130"/>
                <a:gd name="T106" fmla="*/ 6 w 130"/>
                <a:gd name="T107" fmla="*/ 83 h 130"/>
                <a:gd name="T108" fmla="*/ 3 w 130"/>
                <a:gd name="T109" fmla="*/ 65 h 130"/>
                <a:gd name="T110" fmla="*/ 6 w 130"/>
                <a:gd name="T111" fmla="*/ 47 h 130"/>
                <a:gd name="T112" fmla="*/ 14 w 130"/>
                <a:gd name="T113" fmla="*/ 30 h 130"/>
                <a:gd name="T114" fmla="*/ 25 w 130"/>
                <a:gd name="T115" fmla="*/ 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0" h="130">
                  <a:moveTo>
                    <a:pt x="11" y="28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8" y="34"/>
                    <a:pt x="5" y="39"/>
                    <a:pt x="3" y="45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1" y="51"/>
                    <a:pt x="1" y="57"/>
                    <a:pt x="0" y="64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" y="72"/>
                    <a:pt x="1" y="78"/>
                    <a:pt x="3" y="83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5" y="90"/>
                    <a:pt x="8" y="96"/>
                    <a:pt x="11" y="101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15" y="106"/>
                    <a:pt x="19" y="111"/>
                    <a:pt x="24" y="114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8" y="118"/>
                    <a:pt x="33" y="122"/>
                    <a:pt x="39" y="124"/>
                  </a:cubicBezTo>
                  <a:cubicBezTo>
                    <a:pt x="44" y="126"/>
                    <a:pt x="50" y="128"/>
                    <a:pt x="56" y="129"/>
                  </a:cubicBezTo>
                  <a:cubicBezTo>
                    <a:pt x="58" y="129"/>
                    <a:pt x="60" y="129"/>
                    <a:pt x="62" y="130"/>
                  </a:cubicBezTo>
                  <a:cubicBezTo>
                    <a:pt x="62" y="130"/>
                    <a:pt x="63" y="130"/>
                    <a:pt x="63" y="130"/>
                  </a:cubicBezTo>
                  <a:cubicBezTo>
                    <a:pt x="64" y="130"/>
                    <a:pt x="65" y="130"/>
                    <a:pt x="65" y="130"/>
                  </a:cubicBezTo>
                  <a:cubicBezTo>
                    <a:pt x="66" y="130"/>
                    <a:pt x="67" y="130"/>
                    <a:pt x="68" y="130"/>
                  </a:cubicBezTo>
                  <a:cubicBezTo>
                    <a:pt x="70" y="129"/>
                    <a:pt x="70" y="129"/>
                    <a:pt x="70" y="129"/>
                  </a:cubicBezTo>
                  <a:cubicBezTo>
                    <a:pt x="70" y="129"/>
                    <a:pt x="72" y="129"/>
                    <a:pt x="73" y="129"/>
                  </a:cubicBezTo>
                  <a:cubicBezTo>
                    <a:pt x="83" y="128"/>
                    <a:pt x="93" y="124"/>
                    <a:pt x="101" y="119"/>
                  </a:cubicBezTo>
                  <a:cubicBezTo>
                    <a:pt x="108" y="114"/>
                    <a:pt x="115" y="108"/>
                    <a:pt x="120" y="100"/>
                  </a:cubicBezTo>
                  <a:cubicBezTo>
                    <a:pt x="124" y="94"/>
                    <a:pt x="126" y="87"/>
                    <a:pt x="128" y="82"/>
                  </a:cubicBezTo>
                  <a:cubicBezTo>
                    <a:pt x="128" y="82"/>
                    <a:pt x="128" y="82"/>
                    <a:pt x="128" y="82"/>
                  </a:cubicBezTo>
                  <a:cubicBezTo>
                    <a:pt x="128" y="81"/>
                    <a:pt x="128" y="80"/>
                    <a:pt x="129" y="79"/>
                  </a:cubicBezTo>
                  <a:cubicBezTo>
                    <a:pt x="129" y="78"/>
                    <a:pt x="129" y="78"/>
                    <a:pt x="129" y="78"/>
                  </a:cubicBezTo>
                  <a:cubicBezTo>
                    <a:pt x="129" y="77"/>
                    <a:pt x="129" y="76"/>
                    <a:pt x="129" y="75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0" y="71"/>
                    <a:pt x="130" y="70"/>
                    <a:pt x="130" y="69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30" y="67"/>
                    <a:pt x="130" y="66"/>
                    <a:pt x="130" y="66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30" y="63"/>
                    <a:pt x="130" y="62"/>
                    <a:pt x="130" y="60"/>
                  </a:cubicBezTo>
                  <a:cubicBezTo>
                    <a:pt x="130" y="60"/>
                    <a:pt x="130" y="60"/>
                    <a:pt x="130" y="60"/>
                  </a:cubicBezTo>
                  <a:cubicBezTo>
                    <a:pt x="130" y="59"/>
                    <a:pt x="130" y="58"/>
                    <a:pt x="130" y="57"/>
                  </a:cubicBezTo>
                  <a:cubicBezTo>
                    <a:pt x="129" y="54"/>
                    <a:pt x="129" y="54"/>
                    <a:pt x="129" y="54"/>
                  </a:cubicBezTo>
                  <a:cubicBezTo>
                    <a:pt x="129" y="53"/>
                    <a:pt x="129" y="52"/>
                    <a:pt x="129" y="51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8" y="49"/>
                    <a:pt x="128" y="49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26" y="42"/>
                    <a:pt x="124" y="36"/>
                    <a:pt x="120" y="29"/>
                  </a:cubicBezTo>
                  <a:cubicBezTo>
                    <a:pt x="115" y="22"/>
                    <a:pt x="109" y="15"/>
                    <a:pt x="101" y="11"/>
                  </a:cubicBezTo>
                  <a:cubicBezTo>
                    <a:pt x="93" y="5"/>
                    <a:pt x="83" y="1"/>
                    <a:pt x="73" y="0"/>
                  </a:cubicBezTo>
                  <a:cubicBezTo>
                    <a:pt x="72" y="0"/>
                    <a:pt x="70" y="0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6" y="0"/>
                    <a:pt x="65" y="0"/>
                    <a:pt x="63" y="0"/>
                  </a:cubicBezTo>
                  <a:cubicBezTo>
                    <a:pt x="63" y="0"/>
                    <a:pt x="62" y="0"/>
                    <a:pt x="62" y="0"/>
                  </a:cubicBezTo>
                  <a:cubicBezTo>
                    <a:pt x="60" y="0"/>
                    <a:pt x="58" y="0"/>
                    <a:pt x="56" y="0"/>
                  </a:cubicBezTo>
                  <a:cubicBezTo>
                    <a:pt x="49" y="1"/>
                    <a:pt x="44" y="3"/>
                    <a:pt x="39" y="5"/>
                  </a:cubicBezTo>
                  <a:cubicBezTo>
                    <a:pt x="33" y="8"/>
                    <a:pt x="28" y="12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19" y="19"/>
                    <a:pt x="15" y="23"/>
                    <a:pt x="11" y="28"/>
                  </a:cubicBezTo>
                  <a:close/>
                  <a:moveTo>
                    <a:pt x="25" y="17"/>
                  </a:moveTo>
                  <a:cubicBezTo>
                    <a:pt x="26" y="17"/>
                    <a:pt x="26" y="17"/>
                    <a:pt x="26" y="17"/>
                  </a:cubicBezTo>
                  <a:cubicBezTo>
                    <a:pt x="29" y="14"/>
                    <a:pt x="35" y="10"/>
                    <a:pt x="40" y="8"/>
                  </a:cubicBezTo>
                  <a:cubicBezTo>
                    <a:pt x="45" y="6"/>
                    <a:pt x="50" y="4"/>
                    <a:pt x="56" y="3"/>
                  </a:cubicBezTo>
                  <a:cubicBezTo>
                    <a:pt x="58" y="3"/>
                    <a:pt x="60" y="3"/>
                    <a:pt x="62" y="3"/>
                  </a:cubicBezTo>
                  <a:cubicBezTo>
                    <a:pt x="62" y="3"/>
                    <a:pt x="63" y="3"/>
                    <a:pt x="64" y="3"/>
                  </a:cubicBezTo>
                  <a:cubicBezTo>
                    <a:pt x="64" y="3"/>
                    <a:pt x="65" y="3"/>
                    <a:pt x="65" y="3"/>
                  </a:cubicBezTo>
                  <a:cubicBezTo>
                    <a:pt x="66" y="3"/>
                    <a:pt x="67" y="3"/>
                    <a:pt x="67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3"/>
                    <a:pt x="69" y="3"/>
                    <a:pt x="70" y="3"/>
                  </a:cubicBezTo>
                  <a:cubicBezTo>
                    <a:pt x="70" y="3"/>
                    <a:pt x="71" y="3"/>
                    <a:pt x="73" y="3"/>
                  </a:cubicBezTo>
                  <a:cubicBezTo>
                    <a:pt x="82" y="4"/>
                    <a:pt x="92" y="8"/>
                    <a:pt x="100" y="13"/>
                  </a:cubicBezTo>
                  <a:cubicBezTo>
                    <a:pt x="106" y="18"/>
                    <a:pt x="112" y="24"/>
                    <a:pt x="117" y="31"/>
                  </a:cubicBezTo>
                  <a:cubicBezTo>
                    <a:pt x="121" y="37"/>
                    <a:pt x="124" y="43"/>
                    <a:pt x="125" y="48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9"/>
                    <a:pt x="126" y="50"/>
                    <a:pt x="126" y="51"/>
                  </a:cubicBezTo>
                  <a:cubicBezTo>
                    <a:pt x="126" y="52"/>
                    <a:pt x="126" y="52"/>
                    <a:pt x="126" y="52"/>
                  </a:cubicBezTo>
                  <a:cubicBezTo>
                    <a:pt x="126" y="53"/>
                    <a:pt x="126" y="53"/>
                    <a:pt x="126" y="54"/>
                  </a:cubicBezTo>
                  <a:cubicBezTo>
                    <a:pt x="126" y="54"/>
                    <a:pt x="126" y="55"/>
                    <a:pt x="126" y="55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8"/>
                    <a:pt x="127" y="59"/>
                    <a:pt x="127" y="60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7" y="63"/>
                    <a:pt x="127" y="64"/>
                    <a:pt x="127" y="64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27" y="66"/>
                    <a:pt x="127" y="67"/>
                    <a:pt x="127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7" y="70"/>
                    <a:pt x="127" y="71"/>
                    <a:pt x="127" y="72"/>
                  </a:cubicBezTo>
                  <a:cubicBezTo>
                    <a:pt x="126" y="74"/>
                    <a:pt x="126" y="74"/>
                    <a:pt x="126" y="74"/>
                  </a:cubicBezTo>
                  <a:cubicBezTo>
                    <a:pt x="126" y="75"/>
                    <a:pt x="126" y="75"/>
                    <a:pt x="126" y="75"/>
                  </a:cubicBezTo>
                  <a:cubicBezTo>
                    <a:pt x="126" y="76"/>
                    <a:pt x="126" y="77"/>
                    <a:pt x="126" y="78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6" y="79"/>
                    <a:pt x="125" y="80"/>
                    <a:pt x="125" y="8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4" y="86"/>
                    <a:pt x="121" y="92"/>
                    <a:pt x="117" y="99"/>
                  </a:cubicBezTo>
                  <a:cubicBezTo>
                    <a:pt x="113" y="106"/>
                    <a:pt x="106" y="112"/>
                    <a:pt x="100" y="116"/>
                  </a:cubicBezTo>
                  <a:cubicBezTo>
                    <a:pt x="92" y="122"/>
                    <a:pt x="82" y="125"/>
                    <a:pt x="73" y="126"/>
                  </a:cubicBezTo>
                  <a:cubicBezTo>
                    <a:pt x="71" y="126"/>
                    <a:pt x="70" y="126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7" y="127"/>
                    <a:pt x="67" y="127"/>
                    <a:pt x="67" y="127"/>
                  </a:cubicBezTo>
                  <a:cubicBezTo>
                    <a:pt x="66" y="127"/>
                    <a:pt x="65" y="127"/>
                    <a:pt x="64" y="127"/>
                  </a:cubicBezTo>
                  <a:cubicBezTo>
                    <a:pt x="64" y="127"/>
                    <a:pt x="64" y="127"/>
                    <a:pt x="64" y="127"/>
                  </a:cubicBezTo>
                  <a:cubicBezTo>
                    <a:pt x="63" y="127"/>
                    <a:pt x="62" y="126"/>
                    <a:pt x="62" y="126"/>
                  </a:cubicBezTo>
                  <a:cubicBezTo>
                    <a:pt x="60" y="126"/>
                    <a:pt x="58" y="126"/>
                    <a:pt x="56" y="126"/>
                  </a:cubicBezTo>
                  <a:cubicBezTo>
                    <a:pt x="50" y="125"/>
                    <a:pt x="45" y="123"/>
                    <a:pt x="40" y="121"/>
                  </a:cubicBezTo>
                  <a:cubicBezTo>
                    <a:pt x="35" y="119"/>
                    <a:pt x="29" y="115"/>
                    <a:pt x="26" y="112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21" y="109"/>
                    <a:pt x="17" y="104"/>
                    <a:pt x="14" y="9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94"/>
                    <a:pt x="8" y="89"/>
                    <a:pt x="6" y="83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4" y="77"/>
                    <a:pt x="4" y="72"/>
                    <a:pt x="3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4" y="57"/>
                    <a:pt x="4" y="52"/>
                    <a:pt x="6" y="47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8" y="40"/>
                    <a:pt x="11" y="35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7" y="25"/>
                    <a:pt x="21" y="21"/>
                    <a:pt x="25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3757626" y="3035303"/>
              <a:ext cx="747716" cy="749302"/>
            </a:xfrm>
            <a:custGeom>
              <a:avLst/>
              <a:gdLst>
                <a:gd name="T0" fmla="*/ 108 w 109"/>
                <a:gd name="T1" fmla="*/ 49 h 109"/>
                <a:gd name="T2" fmla="*/ 108 w 109"/>
                <a:gd name="T3" fmla="*/ 46 h 109"/>
                <a:gd name="T4" fmla="*/ 108 w 109"/>
                <a:gd name="T5" fmla="*/ 43 h 109"/>
                <a:gd name="T6" fmla="*/ 107 w 109"/>
                <a:gd name="T7" fmla="*/ 40 h 109"/>
                <a:gd name="T8" fmla="*/ 100 w 109"/>
                <a:gd name="T9" fmla="*/ 25 h 109"/>
                <a:gd name="T10" fmla="*/ 84 w 109"/>
                <a:gd name="T11" fmla="*/ 9 h 109"/>
                <a:gd name="T12" fmla="*/ 61 w 109"/>
                <a:gd name="T13" fmla="*/ 1 h 109"/>
                <a:gd name="T14" fmla="*/ 57 w 109"/>
                <a:gd name="T15" fmla="*/ 0 h 109"/>
                <a:gd name="T16" fmla="*/ 53 w 109"/>
                <a:gd name="T17" fmla="*/ 0 h 109"/>
                <a:gd name="T18" fmla="*/ 46 w 109"/>
                <a:gd name="T19" fmla="*/ 1 h 109"/>
                <a:gd name="T20" fmla="*/ 32 w 109"/>
                <a:gd name="T21" fmla="*/ 5 h 109"/>
                <a:gd name="T22" fmla="*/ 19 w 109"/>
                <a:gd name="T23" fmla="*/ 13 h 109"/>
                <a:gd name="T24" fmla="*/ 9 w 109"/>
                <a:gd name="T25" fmla="*/ 25 h 109"/>
                <a:gd name="T26" fmla="*/ 2 w 109"/>
                <a:gd name="T27" fmla="*/ 39 h 109"/>
                <a:gd name="T28" fmla="*/ 0 w 109"/>
                <a:gd name="T29" fmla="*/ 55 h 109"/>
                <a:gd name="T30" fmla="*/ 2 w 109"/>
                <a:gd name="T31" fmla="*/ 70 h 109"/>
                <a:gd name="T32" fmla="*/ 9 w 109"/>
                <a:gd name="T33" fmla="*/ 85 h 109"/>
                <a:gd name="T34" fmla="*/ 19 w 109"/>
                <a:gd name="T35" fmla="*/ 96 h 109"/>
                <a:gd name="T36" fmla="*/ 32 w 109"/>
                <a:gd name="T37" fmla="*/ 104 h 109"/>
                <a:gd name="T38" fmla="*/ 46 w 109"/>
                <a:gd name="T39" fmla="*/ 108 h 109"/>
                <a:gd name="T40" fmla="*/ 53 w 109"/>
                <a:gd name="T41" fmla="*/ 109 h 109"/>
                <a:gd name="T42" fmla="*/ 57 w 109"/>
                <a:gd name="T43" fmla="*/ 109 h 109"/>
                <a:gd name="T44" fmla="*/ 61 w 109"/>
                <a:gd name="T45" fmla="*/ 109 h 109"/>
                <a:gd name="T46" fmla="*/ 84 w 109"/>
                <a:gd name="T47" fmla="*/ 100 h 109"/>
                <a:gd name="T48" fmla="*/ 100 w 109"/>
                <a:gd name="T49" fmla="*/ 84 h 109"/>
                <a:gd name="T50" fmla="*/ 107 w 109"/>
                <a:gd name="T51" fmla="*/ 69 h 109"/>
                <a:gd name="T52" fmla="*/ 108 w 109"/>
                <a:gd name="T53" fmla="*/ 66 h 109"/>
                <a:gd name="T54" fmla="*/ 108 w 109"/>
                <a:gd name="T55" fmla="*/ 63 h 109"/>
                <a:gd name="T56" fmla="*/ 108 w 109"/>
                <a:gd name="T57" fmla="*/ 61 h 109"/>
                <a:gd name="T58" fmla="*/ 108 w 109"/>
                <a:gd name="T59" fmla="*/ 59 h 109"/>
                <a:gd name="T60" fmla="*/ 109 w 109"/>
                <a:gd name="T61" fmla="*/ 55 h 109"/>
                <a:gd name="T62" fmla="*/ 108 w 109"/>
                <a:gd name="T63" fmla="*/ 51 h 109"/>
                <a:gd name="T64" fmla="*/ 108 w 109"/>
                <a:gd name="T65" fmla="*/ 4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" h="109">
                  <a:moveTo>
                    <a:pt x="108" y="49"/>
                  </a:moveTo>
                  <a:cubicBezTo>
                    <a:pt x="108" y="48"/>
                    <a:pt x="108" y="47"/>
                    <a:pt x="108" y="46"/>
                  </a:cubicBezTo>
                  <a:cubicBezTo>
                    <a:pt x="108" y="45"/>
                    <a:pt x="108" y="44"/>
                    <a:pt x="108" y="43"/>
                  </a:cubicBezTo>
                  <a:cubicBezTo>
                    <a:pt x="107" y="42"/>
                    <a:pt x="107" y="41"/>
                    <a:pt x="107" y="40"/>
                  </a:cubicBezTo>
                  <a:cubicBezTo>
                    <a:pt x="105" y="36"/>
                    <a:pt x="104" y="30"/>
                    <a:pt x="100" y="25"/>
                  </a:cubicBezTo>
                  <a:cubicBezTo>
                    <a:pt x="96" y="19"/>
                    <a:pt x="91" y="14"/>
                    <a:pt x="84" y="9"/>
                  </a:cubicBezTo>
                  <a:cubicBezTo>
                    <a:pt x="78" y="5"/>
                    <a:pt x="70" y="2"/>
                    <a:pt x="61" y="1"/>
                  </a:cubicBezTo>
                  <a:cubicBezTo>
                    <a:pt x="59" y="0"/>
                    <a:pt x="58" y="1"/>
                    <a:pt x="57" y="0"/>
                  </a:cubicBezTo>
                  <a:cubicBezTo>
                    <a:pt x="56" y="0"/>
                    <a:pt x="55" y="0"/>
                    <a:pt x="53" y="0"/>
                  </a:cubicBezTo>
                  <a:cubicBezTo>
                    <a:pt x="51" y="1"/>
                    <a:pt x="49" y="0"/>
                    <a:pt x="46" y="1"/>
                  </a:cubicBezTo>
                  <a:cubicBezTo>
                    <a:pt x="42" y="1"/>
                    <a:pt x="37" y="3"/>
                    <a:pt x="32" y="5"/>
                  </a:cubicBezTo>
                  <a:cubicBezTo>
                    <a:pt x="28" y="7"/>
                    <a:pt x="23" y="10"/>
                    <a:pt x="19" y="13"/>
                  </a:cubicBezTo>
                  <a:cubicBezTo>
                    <a:pt x="15" y="16"/>
                    <a:pt x="12" y="20"/>
                    <a:pt x="9" y="25"/>
                  </a:cubicBezTo>
                  <a:cubicBezTo>
                    <a:pt x="6" y="29"/>
                    <a:pt x="4" y="34"/>
                    <a:pt x="2" y="39"/>
                  </a:cubicBezTo>
                  <a:cubicBezTo>
                    <a:pt x="1" y="44"/>
                    <a:pt x="0" y="49"/>
                    <a:pt x="0" y="55"/>
                  </a:cubicBezTo>
                  <a:cubicBezTo>
                    <a:pt x="0" y="60"/>
                    <a:pt x="1" y="65"/>
                    <a:pt x="2" y="70"/>
                  </a:cubicBezTo>
                  <a:cubicBezTo>
                    <a:pt x="4" y="75"/>
                    <a:pt x="6" y="80"/>
                    <a:pt x="9" y="85"/>
                  </a:cubicBezTo>
                  <a:cubicBezTo>
                    <a:pt x="12" y="89"/>
                    <a:pt x="15" y="93"/>
                    <a:pt x="19" y="96"/>
                  </a:cubicBezTo>
                  <a:cubicBezTo>
                    <a:pt x="23" y="100"/>
                    <a:pt x="28" y="102"/>
                    <a:pt x="32" y="104"/>
                  </a:cubicBezTo>
                  <a:cubicBezTo>
                    <a:pt x="37" y="106"/>
                    <a:pt x="42" y="108"/>
                    <a:pt x="46" y="108"/>
                  </a:cubicBezTo>
                  <a:cubicBezTo>
                    <a:pt x="49" y="109"/>
                    <a:pt x="51" y="109"/>
                    <a:pt x="53" y="109"/>
                  </a:cubicBezTo>
                  <a:cubicBezTo>
                    <a:pt x="55" y="109"/>
                    <a:pt x="56" y="109"/>
                    <a:pt x="57" y="109"/>
                  </a:cubicBezTo>
                  <a:cubicBezTo>
                    <a:pt x="58" y="109"/>
                    <a:pt x="59" y="109"/>
                    <a:pt x="61" y="109"/>
                  </a:cubicBezTo>
                  <a:cubicBezTo>
                    <a:pt x="70" y="108"/>
                    <a:pt x="78" y="104"/>
                    <a:pt x="84" y="100"/>
                  </a:cubicBezTo>
                  <a:cubicBezTo>
                    <a:pt x="91" y="95"/>
                    <a:pt x="96" y="90"/>
                    <a:pt x="100" y="84"/>
                  </a:cubicBezTo>
                  <a:cubicBezTo>
                    <a:pt x="104" y="79"/>
                    <a:pt x="105" y="74"/>
                    <a:pt x="107" y="69"/>
                  </a:cubicBezTo>
                  <a:cubicBezTo>
                    <a:pt x="107" y="68"/>
                    <a:pt x="107" y="67"/>
                    <a:pt x="108" y="66"/>
                  </a:cubicBezTo>
                  <a:cubicBezTo>
                    <a:pt x="108" y="65"/>
                    <a:pt x="108" y="64"/>
                    <a:pt x="108" y="63"/>
                  </a:cubicBezTo>
                  <a:cubicBezTo>
                    <a:pt x="108" y="62"/>
                    <a:pt x="108" y="61"/>
                    <a:pt x="108" y="61"/>
                  </a:cubicBezTo>
                  <a:cubicBezTo>
                    <a:pt x="109" y="60"/>
                    <a:pt x="108" y="59"/>
                    <a:pt x="108" y="59"/>
                  </a:cubicBezTo>
                  <a:cubicBezTo>
                    <a:pt x="109" y="56"/>
                    <a:pt x="109" y="55"/>
                    <a:pt x="109" y="55"/>
                  </a:cubicBezTo>
                  <a:cubicBezTo>
                    <a:pt x="109" y="55"/>
                    <a:pt x="109" y="53"/>
                    <a:pt x="108" y="51"/>
                  </a:cubicBezTo>
                  <a:cubicBezTo>
                    <a:pt x="108" y="50"/>
                    <a:pt x="109" y="49"/>
                    <a:pt x="108" y="49"/>
                  </a:cubicBezTo>
                  <a:close/>
                </a:path>
              </a:pathLst>
            </a:custGeom>
            <a:solidFill>
              <a:srgbClr val="5657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3389325" y="488948"/>
              <a:ext cx="1495431" cy="1989142"/>
            </a:xfrm>
            <a:custGeom>
              <a:avLst/>
              <a:gdLst>
                <a:gd name="T0" fmla="*/ 109 w 218"/>
                <a:gd name="T1" fmla="*/ 0 h 290"/>
                <a:gd name="T2" fmla="*/ 112 w 218"/>
                <a:gd name="T3" fmla="*/ 0 h 290"/>
                <a:gd name="T4" fmla="*/ 115 w 218"/>
                <a:gd name="T5" fmla="*/ 1 h 290"/>
                <a:gd name="T6" fmla="*/ 118 w 218"/>
                <a:gd name="T7" fmla="*/ 3 h 290"/>
                <a:gd name="T8" fmla="*/ 119 w 218"/>
                <a:gd name="T9" fmla="*/ 5 h 290"/>
                <a:gd name="T10" fmla="*/ 216 w 218"/>
                <a:gd name="T11" fmla="*/ 142 h 290"/>
                <a:gd name="T12" fmla="*/ 217 w 218"/>
                <a:gd name="T13" fmla="*/ 145 h 290"/>
                <a:gd name="T14" fmla="*/ 218 w 218"/>
                <a:gd name="T15" fmla="*/ 147 h 290"/>
                <a:gd name="T16" fmla="*/ 217 w 218"/>
                <a:gd name="T17" fmla="*/ 150 h 290"/>
                <a:gd name="T18" fmla="*/ 216 w 218"/>
                <a:gd name="T19" fmla="*/ 152 h 290"/>
                <a:gd name="T20" fmla="*/ 214 w 218"/>
                <a:gd name="T21" fmla="*/ 154 h 290"/>
                <a:gd name="T22" fmla="*/ 212 w 218"/>
                <a:gd name="T23" fmla="*/ 156 h 290"/>
                <a:gd name="T24" fmla="*/ 209 w 218"/>
                <a:gd name="T25" fmla="*/ 157 h 290"/>
                <a:gd name="T26" fmla="*/ 206 w 218"/>
                <a:gd name="T27" fmla="*/ 157 h 290"/>
                <a:gd name="T28" fmla="*/ 164 w 218"/>
                <a:gd name="T29" fmla="*/ 157 h 290"/>
                <a:gd name="T30" fmla="*/ 164 w 218"/>
                <a:gd name="T31" fmla="*/ 290 h 290"/>
                <a:gd name="T32" fmla="*/ 129 w 218"/>
                <a:gd name="T33" fmla="*/ 290 h 290"/>
                <a:gd name="T34" fmla="*/ 131 w 218"/>
                <a:gd name="T35" fmla="*/ 287 h 290"/>
                <a:gd name="T36" fmla="*/ 132 w 218"/>
                <a:gd name="T37" fmla="*/ 283 h 290"/>
                <a:gd name="T38" fmla="*/ 133 w 218"/>
                <a:gd name="T39" fmla="*/ 279 h 290"/>
                <a:gd name="T40" fmla="*/ 134 w 218"/>
                <a:gd name="T41" fmla="*/ 275 h 290"/>
                <a:gd name="T42" fmla="*/ 132 w 218"/>
                <a:gd name="T43" fmla="*/ 265 h 290"/>
                <a:gd name="T44" fmla="*/ 126 w 218"/>
                <a:gd name="T45" fmla="*/ 257 h 290"/>
                <a:gd name="T46" fmla="*/ 118 w 218"/>
                <a:gd name="T47" fmla="*/ 252 h 290"/>
                <a:gd name="T48" fmla="*/ 108 w 218"/>
                <a:gd name="T49" fmla="*/ 250 h 290"/>
                <a:gd name="T50" fmla="*/ 99 w 218"/>
                <a:gd name="T51" fmla="*/ 252 h 290"/>
                <a:gd name="T52" fmla="*/ 90 w 218"/>
                <a:gd name="T53" fmla="*/ 257 h 290"/>
                <a:gd name="T54" fmla="*/ 85 w 218"/>
                <a:gd name="T55" fmla="*/ 265 h 290"/>
                <a:gd name="T56" fmla="*/ 83 w 218"/>
                <a:gd name="T57" fmla="*/ 275 h 290"/>
                <a:gd name="T58" fmla="*/ 83 w 218"/>
                <a:gd name="T59" fmla="*/ 279 h 290"/>
                <a:gd name="T60" fmla="*/ 84 w 218"/>
                <a:gd name="T61" fmla="*/ 283 h 290"/>
                <a:gd name="T62" fmla="*/ 86 w 218"/>
                <a:gd name="T63" fmla="*/ 287 h 290"/>
                <a:gd name="T64" fmla="*/ 88 w 218"/>
                <a:gd name="T65" fmla="*/ 290 h 290"/>
                <a:gd name="T66" fmla="*/ 54 w 218"/>
                <a:gd name="T67" fmla="*/ 290 h 290"/>
                <a:gd name="T68" fmla="*/ 54 w 218"/>
                <a:gd name="T69" fmla="*/ 157 h 290"/>
                <a:gd name="T70" fmla="*/ 12 w 218"/>
                <a:gd name="T71" fmla="*/ 157 h 290"/>
                <a:gd name="T72" fmla="*/ 9 w 218"/>
                <a:gd name="T73" fmla="*/ 157 h 290"/>
                <a:gd name="T74" fmla="*/ 6 w 218"/>
                <a:gd name="T75" fmla="*/ 156 h 290"/>
                <a:gd name="T76" fmla="*/ 4 w 218"/>
                <a:gd name="T77" fmla="*/ 154 h 290"/>
                <a:gd name="T78" fmla="*/ 2 w 218"/>
                <a:gd name="T79" fmla="*/ 152 h 290"/>
                <a:gd name="T80" fmla="*/ 1 w 218"/>
                <a:gd name="T81" fmla="*/ 150 h 290"/>
                <a:gd name="T82" fmla="*/ 0 w 218"/>
                <a:gd name="T83" fmla="*/ 147 h 290"/>
                <a:gd name="T84" fmla="*/ 1 w 218"/>
                <a:gd name="T85" fmla="*/ 145 h 290"/>
                <a:gd name="T86" fmla="*/ 2 w 218"/>
                <a:gd name="T87" fmla="*/ 142 h 290"/>
                <a:gd name="T88" fmla="*/ 99 w 218"/>
                <a:gd name="T89" fmla="*/ 5 h 290"/>
                <a:gd name="T90" fmla="*/ 100 w 218"/>
                <a:gd name="T91" fmla="*/ 3 h 290"/>
                <a:gd name="T92" fmla="*/ 103 w 218"/>
                <a:gd name="T93" fmla="*/ 1 h 290"/>
                <a:gd name="T94" fmla="*/ 106 w 218"/>
                <a:gd name="T95" fmla="*/ 0 h 290"/>
                <a:gd name="T96" fmla="*/ 109 w 218"/>
                <a:gd name="T97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8" h="290">
                  <a:moveTo>
                    <a:pt x="109" y="0"/>
                  </a:moveTo>
                  <a:cubicBezTo>
                    <a:pt x="110" y="0"/>
                    <a:pt x="111" y="0"/>
                    <a:pt x="112" y="0"/>
                  </a:cubicBezTo>
                  <a:cubicBezTo>
                    <a:pt x="113" y="0"/>
                    <a:pt x="114" y="1"/>
                    <a:pt x="115" y="1"/>
                  </a:cubicBezTo>
                  <a:cubicBezTo>
                    <a:pt x="116" y="2"/>
                    <a:pt x="117" y="2"/>
                    <a:pt x="118" y="3"/>
                  </a:cubicBezTo>
                  <a:cubicBezTo>
                    <a:pt x="118" y="3"/>
                    <a:pt x="119" y="4"/>
                    <a:pt x="119" y="5"/>
                  </a:cubicBezTo>
                  <a:cubicBezTo>
                    <a:pt x="216" y="142"/>
                    <a:pt x="216" y="142"/>
                    <a:pt x="216" y="142"/>
                  </a:cubicBezTo>
                  <a:cubicBezTo>
                    <a:pt x="217" y="143"/>
                    <a:pt x="217" y="144"/>
                    <a:pt x="217" y="145"/>
                  </a:cubicBezTo>
                  <a:cubicBezTo>
                    <a:pt x="218" y="146"/>
                    <a:pt x="218" y="147"/>
                    <a:pt x="218" y="147"/>
                  </a:cubicBezTo>
                  <a:cubicBezTo>
                    <a:pt x="218" y="148"/>
                    <a:pt x="218" y="149"/>
                    <a:pt x="217" y="150"/>
                  </a:cubicBezTo>
                  <a:cubicBezTo>
                    <a:pt x="217" y="151"/>
                    <a:pt x="217" y="152"/>
                    <a:pt x="216" y="152"/>
                  </a:cubicBezTo>
                  <a:cubicBezTo>
                    <a:pt x="216" y="153"/>
                    <a:pt x="215" y="154"/>
                    <a:pt x="214" y="154"/>
                  </a:cubicBezTo>
                  <a:cubicBezTo>
                    <a:pt x="213" y="155"/>
                    <a:pt x="213" y="156"/>
                    <a:pt x="212" y="156"/>
                  </a:cubicBezTo>
                  <a:cubicBezTo>
                    <a:pt x="211" y="156"/>
                    <a:pt x="210" y="157"/>
                    <a:pt x="209" y="157"/>
                  </a:cubicBezTo>
                  <a:cubicBezTo>
                    <a:pt x="208" y="157"/>
                    <a:pt x="207" y="157"/>
                    <a:pt x="206" y="157"/>
                  </a:cubicBezTo>
                  <a:cubicBezTo>
                    <a:pt x="164" y="157"/>
                    <a:pt x="164" y="157"/>
                    <a:pt x="164" y="157"/>
                  </a:cubicBezTo>
                  <a:cubicBezTo>
                    <a:pt x="164" y="290"/>
                    <a:pt x="164" y="290"/>
                    <a:pt x="164" y="290"/>
                  </a:cubicBezTo>
                  <a:cubicBezTo>
                    <a:pt x="129" y="290"/>
                    <a:pt x="129" y="290"/>
                    <a:pt x="129" y="290"/>
                  </a:cubicBezTo>
                  <a:cubicBezTo>
                    <a:pt x="129" y="289"/>
                    <a:pt x="130" y="288"/>
                    <a:pt x="131" y="287"/>
                  </a:cubicBezTo>
                  <a:cubicBezTo>
                    <a:pt x="131" y="286"/>
                    <a:pt x="132" y="285"/>
                    <a:pt x="132" y="283"/>
                  </a:cubicBezTo>
                  <a:cubicBezTo>
                    <a:pt x="133" y="282"/>
                    <a:pt x="133" y="281"/>
                    <a:pt x="133" y="279"/>
                  </a:cubicBezTo>
                  <a:cubicBezTo>
                    <a:pt x="134" y="278"/>
                    <a:pt x="134" y="277"/>
                    <a:pt x="134" y="275"/>
                  </a:cubicBezTo>
                  <a:cubicBezTo>
                    <a:pt x="134" y="272"/>
                    <a:pt x="133" y="268"/>
                    <a:pt x="132" y="265"/>
                  </a:cubicBezTo>
                  <a:cubicBezTo>
                    <a:pt x="130" y="262"/>
                    <a:pt x="129" y="260"/>
                    <a:pt x="126" y="257"/>
                  </a:cubicBezTo>
                  <a:cubicBezTo>
                    <a:pt x="124" y="255"/>
                    <a:pt x="121" y="253"/>
                    <a:pt x="118" y="252"/>
                  </a:cubicBezTo>
                  <a:cubicBezTo>
                    <a:pt x="115" y="251"/>
                    <a:pt x="112" y="250"/>
                    <a:pt x="108" y="250"/>
                  </a:cubicBezTo>
                  <a:cubicBezTo>
                    <a:pt x="105" y="250"/>
                    <a:pt x="102" y="251"/>
                    <a:pt x="99" y="252"/>
                  </a:cubicBezTo>
                  <a:cubicBezTo>
                    <a:pt x="95" y="253"/>
                    <a:pt x="93" y="255"/>
                    <a:pt x="90" y="257"/>
                  </a:cubicBezTo>
                  <a:cubicBezTo>
                    <a:pt x="88" y="260"/>
                    <a:pt x="86" y="262"/>
                    <a:pt x="85" y="265"/>
                  </a:cubicBezTo>
                  <a:cubicBezTo>
                    <a:pt x="84" y="268"/>
                    <a:pt x="83" y="272"/>
                    <a:pt x="83" y="275"/>
                  </a:cubicBezTo>
                  <a:cubicBezTo>
                    <a:pt x="83" y="277"/>
                    <a:pt x="83" y="278"/>
                    <a:pt x="83" y="279"/>
                  </a:cubicBezTo>
                  <a:cubicBezTo>
                    <a:pt x="84" y="281"/>
                    <a:pt x="84" y="282"/>
                    <a:pt x="84" y="283"/>
                  </a:cubicBezTo>
                  <a:cubicBezTo>
                    <a:pt x="85" y="285"/>
                    <a:pt x="85" y="286"/>
                    <a:pt x="86" y="287"/>
                  </a:cubicBezTo>
                  <a:cubicBezTo>
                    <a:pt x="87" y="288"/>
                    <a:pt x="87" y="289"/>
                    <a:pt x="88" y="290"/>
                  </a:cubicBezTo>
                  <a:cubicBezTo>
                    <a:pt x="54" y="290"/>
                    <a:pt x="54" y="290"/>
                    <a:pt x="54" y="290"/>
                  </a:cubicBezTo>
                  <a:cubicBezTo>
                    <a:pt x="54" y="157"/>
                    <a:pt x="54" y="157"/>
                    <a:pt x="54" y="157"/>
                  </a:cubicBezTo>
                  <a:cubicBezTo>
                    <a:pt x="12" y="157"/>
                    <a:pt x="12" y="157"/>
                    <a:pt x="12" y="157"/>
                  </a:cubicBezTo>
                  <a:cubicBezTo>
                    <a:pt x="11" y="157"/>
                    <a:pt x="10" y="157"/>
                    <a:pt x="9" y="157"/>
                  </a:cubicBezTo>
                  <a:cubicBezTo>
                    <a:pt x="8" y="157"/>
                    <a:pt x="7" y="156"/>
                    <a:pt x="6" y="156"/>
                  </a:cubicBezTo>
                  <a:cubicBezTo>
                    <a:pt x="5" y="156"/>
                    <a:pt x="5" y="155"/>
                    <a:pt x="4" y="154"/>
                  </a:cubicBezTo>
                  <a:cubicBezTo>
                    <a:pt x="3" y="154"/>
                    <a:pt x="2" y="153"/>
                    <a:pt x="2" y="152"/>
                  </a:cubicBezTo>
                  <a:cubicBezTo>
                    <a:pt x="1" y="152"/>
                    <a:pt x="1" y="151"/>
                    <a:pt x="1" y="150"/>
                  </a:cubicBezTo>
                  <a:cubicBezTo>
                    <a:pt x="0" y="149"/>
                    <a:pt x="0" y="148"/>
                    <a:pt x="0" y="147"/>
                  </a:cubicBezTo>
                  <a:cubicBezTo>
                    <a:pt x="0" y="147"/>
                    <a:pt x="0" y="146"/>
                    <a:pt x="1" y="145"/>
                  </a:cubicBezTo>
                  <a:cubicBezTo>
                    <a:pt x="1" y="144"/>
                    <a:pt x="1" y="143"/>
                    <a:pt x="2" y="142"/>
                  </a:cubicBezTo>
                  <a:cubicBezTo>
                    <a:pt x="99" y="5"/>
                    <a:pt x="99" y="5"/>
                    <a:pt x="99" y="5"/>
                  </a:cubicBezTo>
                  <a:cubicBezTo>
                    <a:pt x="99" y="4"/>
                    <a:pt x="100" y="3"/>
                    <a:pt x="100" y="3"/>
                  </a:cubicBezTo>
                  <a:cubicBezTo>
                    <a:pt x="101" y="2"/>
                    <a:pt x="102" y="2"/>
                    <a:pt x="103" y="1"/>
                  </a:cubicBezTo>
                  <a:cubicBezTo>
                    <a:pt x="104" y="1"/>
                    <a:pt x="105" y="0"/>
                    <a:pt x="106" y="0"/>
                  </a:cubicBezTo>
                  <a:cubicBezTo>
                    <a:pt x="107" y="0"/>
                    <a:pt x="108" y="0"/>
                    <a:pt x="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3409962" y="501648"/>
              <a:ext cx="1454156" cy="1963742"/>
            </a:xfrm>
            <a:custGeom>
              <a:avLst/>
              <a:gdLst>
                <a:gd name="T0" fmla="*/ 53 w 212"/>
                <a:gd name="T1" fmla="*/ 153 h 286"/>
                <a:gd name="T2" fmla="*/ 9 w 212"/>
                <a:gd name="T3" fmla="*/ 153 h 286"/>
                <a:gd name="T4" fmla="*/ 7 w 212"/>
                <a:gd name="T5" fmla="*/ 153 h 286"/>
                <a:gd name="T6" fmla="*/ 4 w 212"/>
                <a:gd name="T7" fmla="*/ 152 h 286"/>
                <a:gd name="T8" fmla="*/ 2 w 212"/>
                <a:gd name="T9" fmla="*/ 150 h 286"/>
                <a:gd name="T10" fmla="*/ 1 w 212"/>
                <a:gd name="T11" fmla="*/ 149 h 286"/>
                <a:gd name="T12" fmla="*/ 0 w 212"/>
                <a:gd name="T13" fmla="*/ 147 h 286"/>
                <a:gd name="T14" fmla="*/ 0 w 212"/>
                <a:gd name="T15" fmla="*/ 145 h 286"/>
                <a:gd name="T16" fmla="*/ 0 w 212"/>
                <a:gd name="T17" fmla="*/ 144 h 286"/>
                <a:gd name="T18" fmla="*/ 1 w 212"/>
                <a:gd name="T19" fmla="*/ 142 h 286"/>
                <a:gd name="T20" fmla="*/ 98 w 212"/>
                <a:gd name="T21" fmla="*/ 4 h 286"/>
                <a:gd name="T22" fmla="*/ 99 w 212"/>
                <a:gd name="T23" fmla="*/ 3 h 286"/>
                <a:gd name="T24" fmla="*/ 101 w 212"/>
                <a:gd name="T25" fmla="*/ 1 h 286"/>
                <a:gd name="T26" fmla="*/ 103 w 212"/>
                <a:gd name="T27" fmla="*/ 1 h 286"/>
                <a:gd name="T28" fmla="*/ 106 w 212"/>
                <a:gd name="T29" fmla="*/ 0 h 286"/>
                <a:gd name="T30" fmla="*/ 109 w 212"/>
                <a:gd name="T31" fmla="*/ 1 h 286"/>
                <a:gd name="T32" fmla="*/ 111 w 212"/>
                <a:gd name="T33" fmla="*/ 1 h 286"/>
                <a:gd name="T34" fmla="*/ 113 w 212"/>
                <a:gd name="T35" fmla="*/ 3 h 286"/>
                <a:gd name="T36" fmla="*/ 114 w 212"/>
                <a:gd name="T37" fmla="*/ 4 h 286"/>
                <a:gd name="T38" fmla="*/ 211 w 212"/>
                <a:gd name="T39" fmla="*/ 142 h 286"/>
                <a:gd name="T40" fmla="*/ 212 w 212"/>
                <a:gd name="T41" fmla="*/ 144 h 286"/>
                <a:gd name="T42" fmla="*/ 212 w 212"/>
                <a:gd name="T43" fmla="*/ 145 h 286"/>
                <a:gd name="T44" fmla="*/ 212 w 212"/>
                <a:gd name="T45" fmla="*/ 147 h 286"/>
                <a:gd name="T46" fmla="*/ 211 w 212"/>
                <a:gd name="T47" fmla="*/ 149 h 286"/>
                <a:gd name="T48" fmla="*/ 210 w 212"/>
                <a:gd name="T49" fmla="*/ 150 h 286"/>
                <a:gd name="T50" fmla="*/ 208 w 212"/>
                <a:gd name="T51" fmla="*/ 152 h 286"/>
                <a:gd name="T52" fmla="*/ 205 w 212"/>
                <a:gd name="T53" fmla="*/ 153 h 286"/>
                <a:gd name="T54" fmla="*/ 203 w 212"/>
                <a:gd name="T55" fmla="*/ 153 h 286"/>
                <a:gd name="T56" fmla="*/ 159 w 212"/>
                <a:gd name="T57" fmla="*/ 153 h 286"/>
                <a:gd name="T58" fmla="*/ 159 w 212"/>
                <a:gd name="T59" fmla="*/ 286 h 286"/>
                <a:gd name="T60" fmla="*/ 130 w 212"/>
                <a:gd name="T61" fmla="*/ 286 h 286"/>
                <a:gd name="T62" fmla="*/ 132 w 212"/>
                <a:gd name="T63" fmla="*/ 282 h 286"/>
                <a:gd name="T64" fmla="*/ 133 w 212"/>
                <a:gd name="T65" fmla="*/ 278 h 286"/>
                <a:gd name="T66" fmla="*/ 133 w 212"/>
                <a:gd name="T67" fmla="*/ 273 h 286"/>
                <a:gd name="T68" fmla="*/ 131 w 212"/>
                <a:gd name="T69" fmla="*/ 262 h 286"/>
                <a:gd name="T70" fmla="*/ 125 w 212"/>
                <a:gd name="T71" fmla="*/ 254 h 286"/>
                <a:gd name="T72" fmla="*/ 116 w 212"/>
                <a:gd name="T73" fmla="*/ 248 h 286"/>
                <a:gd name="T74" fmla="*/ 105 w 212"/>
                <a:gd name="T75" fmla="*/ 245 h 286"/>
                <a:gd name="T76" fmla="*/ 95 w 212"/>
                <a:gd name="T77" fmla="*/ 248 h 286"/>
                <a:gd name="T78" fmla="*/ 86 w 212"/>
                <a:gd name="T79" fmla="*/ 254 h 286"/>
                <a:gd name="T80" fmla="*/ 80 w 212"/>
                <a:gd name="T81" fmla="*/ 262 h 286"/>
                <a:gd name="T82" fmla="*/ 77 w 212"/>
                <a:gd name="T83" fmla="*/ 273 h 286"/>
                <a:gd name="T84" fmla="*/ 78 w 212"/>
                <a:gd name="T85" fmla="*/ 278 h 286"/>
                <a:gd name="T86" fmla="*/ 79 w 212"/>
                <a:gd name="T87" fmla="*/ 282 h 286"/>
                <a:gd name="T88" fmla="*/ 81 w 212"/>
                <a:gd name="T89" fmla="*/ 286 h 286"/>
                <a:gd name="T90" fmla="*/ 53 w 212"/>
                <a:gd name="T91" fmla="*/ 286 h 286"/>
                <a:gd name="T92" fmla="*/ 53 w 212"/>
                <a:gd name="T93" fmla="*/ 15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2" h="286">
                  <a:moveTo>
                    <a:pt x="53" y="153"/>
                  </a:moveTo>
                  <a:cubicBezTo>
                    <a:pt x="9" y="153"/>
                    <a:pt x="9" y="153"/>
                    <a:pt x="9" y="153"/>
                  </a:cubicBezTo>
                  <a:cubicBezTo>
                    <a:pt x="8" y="153"/>
                    <a:pt x="8" y="153"/>
                    <a:pt x="7" y="153"/>
                  </a:cubicBezTo>
                  <a:cubicBezTo>
                    <a:pt x="6" y="152"/>
                    <a:pt x="5" y="152"/>
                    <a:pt x="4" y="152"/>
                  </a:cubicBezTo>
                  <a:cubicBezTo>
                    <a:pt x="4" y="151"/>
                    <a:pt x="3" y="151"/>
                    <a:pt x="2" y="150"/>
                  </a:cubicBezTo>
                  <a:cubicBezTo>
                    <a:pt x="2" y="150"/>
                    <a:pt x="1" y="149"/>
                    <a:pt x="1" y="149"/>
                  </a:cubicBezTo>
                  <a:cubicBezTo>
                    <a:pt x="1" y="148"/>
                    <a:pt x="0" y="148"/>
                    <a:pt x="0" y="147"/>
                  </a:cubicBezTo>
                  <a:cubicBezTo>
                    <a:pt x="0" y="147"/>
                    <a:pt x="0" y="146"/>
                    <a:pt x="0" y="145"/>
                  </a:cubicBezTo>
                  <a:cubicBezTo>
                    <a:pt x="0" y="145"/>
                    <a:pt x="0" y="144"/>
                    <a:pt x="0" y="144"/>
                  </a:cubicBezTo>
                  <a:cubicBezTo>
                    <a:pt x="0" y="143"/>
                    <a:pt x="1" y="142"/>
                    <a:pt x="1" y="142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9" y="3"/>
                    <a:pt x="99" y="3"/>
                  </a:cubicBezTo>
                  <a:cubicBezTo>
                    <a:pt x="100" y="2"/>
                    <a:pt x="100" y="2"/>
                    <a:pt x="101" y="1"/>
                  </a:cubicBezTo>
                  <a:cubicBezTo>
                    <a:pt x="102" y="1"/>
                    <a:pt x="103" y="1"/>
                    <a:pt x="103" y="1"/>
                  </a:cubicBezTo>
                  <a:cubicBezTo>
                    <a:pt x="104" y="0"/>
                    <a:pt x="105" y="0"/>
                    <a:pt x="106" y="0"/>
                  </a:cubicBezTo>
                  <a:cubicBezTo>
                    <a:pt x="107" y="0"/>
                    <a:pt x="108" y="0"/>
                    <a:pt x="109" y="1"/>
                  </a:cubicBezTo>
                  <a:cubicBezTo>
                    <a:pt x="109" y="1"/>
                    <a:pt x="110" y="1"/>
                    <a:pt x="111" y="1"/>
                  </a:cubicBezTo>
                  <a:cubicBezTo>
                    <a:pt x="112" y="2"/>
                    <a:pt x="112" y="2"/>
                    <a:pt x="113" y="3"/>
                  </a:cubicBezTo>
                  <a:cubicBezTo>
                    <a:pt x="114" y="3"/>
                    <a:pt x="114" y="4"/>
                    <a:pt x="114" y="4"/>
                  </a:cubicBezTo>
                  <a:cubicBezTo>
                    <a:pt x="211" y="142"/>
                    <a:pt x="211" y="142"/>
                    <a:pt x="211" y="142"/>
                  </a:cubicBezTo>
                  <a:cubicBezTo>
                    <a:pt x="212" y="142"/>
                    <a:pt x="212" y="143"/>
                    <a:pt x="212" y="144"/>
                  </a:cubicBezTo>
                  <a:cubicBezTo>
                    <a:pt x="212" y="144"/>
                    <a:pt x="212" y="145"/>
                    <a:pt x="212" y="145"/>
                  </a:cubicBezTo>
                  <a:cubicBezTo>
                    <a:pt x="212" y="146"/>
                    <a:pt x="212" y="147"/>
                    <a:pt x="212" y="147"/>
                  </a:cubicBezTo>
                  <a:cubicBezTo>
                    <a:pt x="212" y="148"/>
                    <a:pt x="212" y="148"/>
                    <a:pt x="211" y="149"/>
                  </a:cubicBezTo>
                  <a:cubicBezTo>
                    <a:pt x="211" y="149"/>
                    <a:pt x="210" y="150"/>
                    <a:pt x="210" y="150"/>
                  </a:cubicBezTo>
                  <a:cubicBezTo>
                    <a:pt x="209" y="151"/>
                    <a:pt x="208" y="151"/>
                    <a:pt x="208" y="152"/>
                  </a:cubicBezTo>
                  <a:cubicBezTo>
                    <a:pt x="207" y="152"/>
                    <a:pt x="206" y="152"/>
                    <a:pt x="205" y="153"/>
                  </a:cubicBezTo>
                  <a:cubicBezTo>
                    <a:pt x="204" y="153"/>
                    <a:pt x="204" y="153"/>
                    <a:pt x="203" y="153"/>
                  </a:cubicBezTo>
                  <a:cubicBezTo>
                    <a:pt x="159" y="153"/>
                    <a:pt x="159" y="153"/>
                    <a:pt x="159" y="153"/>
                  </a:cubicBezTo>
                  <a:cubicBezTo>
                    <a:pt x="159" y="286"/>
                    <a:pt x="159" y="286"/>
                    <a:pt x="159" y="286"/>
                  </a:cubicBezTo>
                  <a:cubicBezTo>
                    <a:pt x="130" y="286"/>
                    <a:pt x="130" y="286"/>
                    <a:pt x="130" y="286"/>
                  </a:cubicBezTo>
                  <a:cubicBezTo>
                    <a:pt x="131" y="285"/>
                    <a:pt x="131" y="283"/>
                    <a:pt x="132" y="282"/>
                  </a:cubicBezTo>
                  <a:cubicBezTo>
                    <a:pt x="132" y="281"/>
                    <a:pt x="133" y="279"/>
                    <a:pt x="133" y="278"/>
                  </a:cubicBezTo>
                  <a:cubicBezTo>
                    <a:pt x="133" y="276"/>
                    <a:pt x="133" y="275"/>
                    <a:pt x="133" y="273"/>
                  </a:cubicBezTo>
                  <a:cubicBezTo>
                    <a:pt x="133" y="269"/>
                    <a:pt x="132" y="266"/>
                    <a:pt x="131" y="262"/>
                  </a:cubicBezTo>
                  <a:cubicBezTo>
                    <a:pt x="130" y="259"/>
                    <a:pt x="128" y="256"/>
                    <a:pt x="125" y="254"/>
                  </a:cubicBezTo>
                  <a:cubicBezTo>
                    <a:pt x="122" y="251"/>
                    <a:pt x="120" y="249"/>
                    <a:pt x="116" y="248"/>
                  </a:cubicBezTo>
                  <a:cubicBezTo>
                    <a:pt x="113" y="246"/>
                    <a:pt x="109" y="245"/>
                    <a:pt x="105" y="245"/>
                  </a:cubicBezTo>
                  <a:cubicBezTo>
                    <a:pt x="102" y="245"/>
                    <a:pt x="98" y="246"/>
                    <a:pt x="95" y="248"/>
                  </a:cubicBezTo>
                  <a:cubicBezTo>
                    <a:pt x="91" y="249"/>
                    <a:pt x="88" y="251"/>
                    <a:pt x="86" y="254"/>
                  </a:cubicBezTo>
                  <a:cubicBezTo>
                    <a:pt x="83" y="256"/>
                    <a:pt x="81" y="259"/>
                    <a:pt x="80" y="262"/>
                  </a:cubicBezTo>
                  <a:cubicBezTo>
                    <a:pt x="78" y="266"/>
                    <a:pt x="77" y="269"/>
                    <a:pt x="77" y="273"/>
                  </a:cubicBezTo>
                  <a:cubicBezTo>
                    <a:pt x="77" y="275"/>
                    <a:pt x="78" y="276"/>
                    <a:pt x="78" y="278"/>
                  </a:cubicBezTo>
                  <a:cubicBezTo>
                    <a:pt x="78" y="279"/>
                    <a:pt x="78" y="281"/>
                    <a:pt x="79" y="282"/>
                  </a:cubicBezTo>
                  <a:cubicBezTo>
                    <a:pt x="79" y="283"/>
                    <a:pt x="80" y="285"/>
                    <a:pt x="81" y="286"/>
                  </a:cubicBezTo>
                  <a:cubicBezTo>
                    <a:pt x="53" y="286"/>
                    <a:pt x="53" y="286"/>
                    <a:pt x="53" y="286"/>
                  </a:cubicBezTo>
                  <a:lnTo>
                    <a:pt x="53" y="153"/>
                  </a:lnTo>
                  <a:close/>
                </a:path>
              </a:pathLst>
            </a:custGeom>
            <a:solidFill>
              <a:srgbClr val="E3DF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3478225" y="563561"/>
              <a:ext cx="1317631" cy="1825629"/>
            </a:xfrm>
            <a:custGeom>
              <a:avLst/>
              <a:gdLst>
                <a:gd name="T0" fmla="*/ 242 w 830"/>
                <a:gd name="T1" fmla="*/ 1150 h 1150"/>
                <a:gd name="T2" fmla="*/ 225 w 830"/>
                <a:gd name="T3" fmla="*/ 1150 h 1150"/>
                <a:gd name="T4" fmla="*/ 225 w 830"/>
                <a:gd name="T5" fmla="*/ 584 h 1150"/>
                <a:gd name="T6" fmla="*/ 0 w 830"/>
                <a:gd name="T7" fmla="*/ 584 h 1150"/>
                <a:gd name="T8" fmla="*/ 411 w 830"/>
                <a:gd name="T9" fmla="*/ 0 h 1150"/>
                <a:gd name="T10" fmla="*/ 419 w 830"/>
                <a:gd name="T11" fmla="*/ 0 h 1150"/>
                <a:gd name="T12" fmla="*/ 424 w 830"/>
                <a:gd name="T13" fmla="*/ 5 h 1150"/>
                <a:gd name="T14" fmla="*/ 830 w 830"/>
                <a:gd name="T15" fmla="*/ 584 h 1150"/>
                <a:gd name="T16" fmla="*/ 644 w 830"/>
                <a:gd name="T17" fmla="*/ 584 h 1150"/>
                <a:gd name="T18" fmla="*/ 605 w 830"/>
                <a:gd name="T19" fmla="*/ 584 h 1150"/>
                <a:gd name="T20" fmla="*/ 605 w 830"/>
                <a:gd name="T21" fmla="*/ 1150 h 1150"/>
                <a:gd name="T22" fmla="*/ 588 w 830"/>
                <a:gd name="T23" fmla="*/ 1150 h 1150"/>
                <a:gd name="T24" fmla="*/ 588 w 830"/>
                <a:gd name="T25" fmla="*/ 567 h 1150"/>
                <a:gd name="T26" fmla="*/ 800 w 830"/>
                <a:gd name="T27" fmla="*/ 567 h 1150"/>
                <a:gd name="T28" fmla="*/ 415 w 830"/>
                <a:gd name="T29" fmla="*/ 22 h 1150"/>
                <a:gd name="T30" fmla="*/ 30 w 830"/>
                <a:gd name="T31" fmla="*/ 567 h 1150"/>
                <a:gd name="T32" fmla="*/ 242 w 830"/>
                <a:gd name="T33" fmla="*/ 567 h 1150"/>
                <a:gd name="T34" fmla="*/ 242 w 830"/>
                <a:gd name="T35" fmla="*/ 1150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30" h="1150">
                  <a:moveTo>
                    <a:pt x="242" y="1150"/>
                  </a:moveTo>
                  <a:lnTo>
                    <a:pt x="225" y="1150"/>
                  </a:lnTo>
                  <a:lnTo>
                    <a:pt x="225" y="584"/>
                  </a:lnTo>
                  <a:lnTo>
                    <a:pt x="0" y="584"/>
                  </a:lnTo>
                  <a:lnTo>
                    <a:pt x="411" y="0"/>
                  </a:lnTo>
                  <a:lnTo>
                    <a:pt x="419" y="0"/>
                  </a:lnTo>
                  <a:lnTo>
                    <a:pt x="424" y="5"/>
                  </a:lnTo>
                  <a:lnTo>
                    <a:pt x="830" y="584"/>
                  </a:lnTo>
                  <a:lnTo>
                    <a:pt x="644" y="584"/>
                  </a:lnTo>
                  <a:lnTo>
                    <a:pt x="605" y="584"/>
                  </a:lnTo>
                  <a:lnTo>
                    <a:pt x="605" y="1150"/>
                  </a:lnTo>
                  <a:lnTo>
                    <a:pt x="588" y="1150"/>
                  </a:lnTo>
                  <a:lnTo>
                    <a:pt x="588" y="567"/>
                  </a:lnTo>
                  <a:lnTo>
                    <a:pt x="800" y="567"/>
                  </a:lnTo>
                  <a:lnTo>
                    <a:pt x="415" y="22"/>
                  </a:lnTo>
                  <a:lnTo>
                    <a:pt x="30" y="567"/>
                  </a:lnTo>
                  <a:lnTo>
                    <a:pt x="242" y="567"/>
                  </a:lnTo>
                  <a:lnTo>
                    <a:pt x="242" y="11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1214441" y="2663827"/>
              <a:ext cx="1995496" cy="1489078"/>
            </a:xfrm>
            <a:custGeom>
              <a:avLst/>
              <a:gdLst>
                <a:gd name="T0" fmla="*/ 146 w 291"/>
                <a:gd name="T1" fmla="*/ 0 h 217"/>
                <a:gd name="T2" fmla="*/ 148 w 291"/>
                <a:gd name="T3" fmla="*/ 0 h 217"/>
                <a:gd name="T4" fmla="*/ 149 w 291"/>
                <a:gd name="T5" fmla="*/ 0 h 217"/>
                <a:gd name="T6" fmla="*/ 150 w 291"/>
                <a:gd name="T7" fmla="*/ 0 h 217"/>
                <a:gd name="T8" fmla="*/ 151 w 291"/>
                <a:gd name="T9" fmla="*/ 1 h 217"/>
                <a:gd name="T10" fmla="*/ 153 w 291"/>
                <a:gd name="T11" fmla="*/ 1 h 217"/>
                <a:gd name="T12" fmla="*/ 155 w 291"/>
                <a:gd name="T13" fmla="*/ 3 h 217"/>
                <a:gd name="T14" fmla="*/ 156 w 291"/>
                <a:gd name="T15" fmla="*/ 6 h 217"/>
                <a:gd name="T16" fmla="*/ 157 w 291"/>
                <a:gd name="T17" fmla="*/ 9 h 217"/>
                <a:gd name="T18" fmla="*/ 158 w 291"/>
                <a:gd name="T19" fmla="*/ 12 h 217"/>
                <a:gd name="T20" fmla="*/ 158 w 291"/>
                <a:gd name="T21" fmla="*/ 53 h 217"/>
                <a:gd name="T22" fmla="*/ 291 w 291"/>
                <a:gd name="T23" fmla="*/ 53 h 217"/>
                <a:gd name="T24" fmla="*/ 291 w 291"/>
                <a:gd name="T25" fmla="*/ 88 h 217"/>
                <a:gd name="T26" fmla="*/ 287 w 291"/>
                <a:gd name="T27" fmla="*/ 86 h 217"/>
                <a:gd name="T28" fmla="*/ 284 w 291"/>
                <a:gd name="T29" fmla="*/ 84 h 217"/>
                <a:gd name="T30" fmla="*/ 280 w 291"/>
                <a:gd name="T31" fmla="*/ 83 h 217"/>
                <a:gd name="T32" fmla="*/ 276 w 291"/>
                <a:gd name="T33" fmla="*/ 83 h 217"/>
                <a:gd name="T34" fmla="*/ 266 w 291"/>
                <a:gd name="T35" fmla="*/ 85 h 217"/>
                <a:gd name="T36" fmla="*/ 258 w 291"/>
                <a:gd name="T37" fmla="*/ 91 h 217"/>
                <a:gd name="T38" fmla="*/ 252 w 291"/>
                <a:gd name="T39" fmla="*/ 99 h 217"/>
                <a:gd name="T40" fmla="*/ 250 w 291"/>
                <a:gd name="T41" fmla="*/ 108 h 217"/>
                <a:gd name="T42" fmla="*/ 252 w 291"/>
                <a:gd name="T43" fmla="*/ 118 h 217"/>
                <a:gd name="T44" fmla="*/ 258 w 291"/>
                <a:gd name="T45" fmla="*/ 126 h 217"/>
                <a:gd name="T46" fmla="*/ 266 w 291"/>
                <a:gd name="T47" fmla="*/ 132 h 217"/>
                <a:gd name="T48" fmla="*/ 276 w 291"/>
                <a:gd name="T49" fmla="*/ 134 h 217"/>
                <a:gd name="T50" fmla="*/ 280 w 291"/>
                <a:gd name="T51" fmla="*/ 134 h 217"/>
                <a:gd name="T52" fmla="*/ 284 w 291"/>
                <a:gd name="T53" fmla="*/ 133 h 217"/>
                <a:gd name="T54" fmla="*/ 287 w 291"/>
                <a:gd name="T55" fmla="*/ 131 h 217"/>
                <a:gd name="T56" fmla="*/ 291 w 291"/>
                <a:gd name="T57" fmla="*/ 129 h 217"/>
                <a:gd name="T58" fmla="*/ 291 w 291"/>
                <a:gd name="T59" fmla="*/ 164 h 217"/>
                <a:gd name="T60" fmla="*/ 158 w 291"/>
                <a:gd name="T61" fmla="*/ 164 h 217"/>
                <a:gd name="T62" fmla="*/ 157 w 291"/>
                <a:gd name="T63" fmla="*/ 205 h 217"/>
                <a:gd name="T64" fmla="*/ 157 w 291"/>
                <a:gd name="T65" fmla="*/ 209 h 217"/>
                <a:gd name="T66" fmla="*/ 156 w 291"/>
                <a:gd name="T67" fmla="*/ 211 h 217"/>
                <a:gd name="T68" fmla="*/ 155 w 291"/>
                <a:gd name="T69" fmla="*/ 214 h 217"/>
                <a:gd name="T70" fmla="*/ 152 w 291"/>
                <a:gd name="T71" fmla="*/ 216 h 217"/>
                <a:gd name="T72" fmla="*/ 151 w 291"/>
                <a:gd name="T73" fmla="*/ 217 h 217"/>
                <a:gd name="T74" fmla="*/ 150 w 291"/>
                <a:gd name="T75" fmla="*/ 217 h 217"/>
                <a:gd name="T76" fmla="*/ 149 w 291"/>
                <a:gd name="T77" fmla="*/ 217 h 217"/>
                <a:gd name="T78" fmla="*/ 147 w 291"/>
                <a:gd name="T79" fmla="*/ 217 h 217"/>
                <a:gd name="T80" fmla="*/ 146 w 291"/>
                <a:gd name="T81" fmla="*/ 217 h 217"/>
                <a:gd name="T82" fmla="*/ 145 w 291"/>
                <a:gd name="T83" fmla="*/ 217 h 217"/>
                <a:gd name="T84" fmla="*/ 144 w 291"/>
                <a:gd name="T85" fmla="*/ 217 h 217"/>
                <a:gd name="T86" fmla="*/ 143 w 291"/>
                <a:gd name="T87" fmla="*/ 216 h 217"/>
                <a:gd name="T88" fmla="*/ 5 w 291"/>
                <a:gd name="T89" fmla="*/ 119 h 217"/>
                <a:gd name="T90" fmla="*/ 3 w 291"/>
                <a:gd name="T91" fmla="*/ 117 h 217"/>
                <a:gd name="T92" fmla="*/ 1 w 291"/>
                <a:gd name="T93" fmla="*/ 115 h 217"/>
                <a:gd name="T94" fmla="*/ 0 w 291"/>
                <a:gd name="T95" fmla="*/ 112 h 217"/>
                <a:gd name="T96" fmla="*/ 0 w 291"/>
                <a:gd name="T97" fmla="*/ 109 h 217"/>
                <a:gd name="T98" fmla="*/ 0 w 291"/>
                <a:gd name="T99" fmla="*/ 105 h 217"/>
                <a:gd name="T100" fmla="*/ 1 w 291"/>
                <a:gd name="T101" fmla="*/ 103 h 217"/>
                <a:gd name="T102" fmla="*/ 3 w 291"/>
                <a:gd name="T103" fmla="*/ 100 h 217"/>
                <a:gd name="T104" fmla="*/ 5 w 291"/>
                <a:gd name="T105" fmla="*/ 98 h 217"/>
                <a:gd name="T106" fmla="*/ 143 w 291"/>
                <a:gd name="T107" fmla="*/ 1 h 217"/>
                <a:gd name="T108" fmla="*/ 144 w 291"/>
                <a:gd name="T109" fmla="*/ 1 h 217"/>
                <a:gd name="T110" fmla="*/ 145 w 291"/>
                <a:gd name="T111" fmla="*/ 0 h 217"/>
                <a:gd name="T112" fmla="*/ 146 w 291"/>
                <a:gd name="T113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1" h="217">
                  <a:moveTo>
                    <a:pt x="146" y="0"/>
                  </a:moveTo>
                  <a:cubicBezTo>
                    <a:pt x="147" y="0"/>
                    <a:pt x="147" y="0"/>
                    <a:pt x="148" y="0"/>
                  </a:cubicBezTo>
                  <a:cubicBezTo>
                    <a:pt x="148" y="0"/>
                    <a:pt x="149" y="0"/>
                    <a:pt x="149" y="0"/>
                  </a:cubicBezTo>
                  <a:cubicBezTo>
                    <a:pt x="149" y="0"/>
                    <a:pt x="150" y="0"/>
                    <a:pt x="150" y="0"/>
                  </a:cubicBezTo>
                  <a:cubicBezTo>
                    <a:pt x="151" y="0"/>
                    <a:pt x="151" y="0"/>
                    <a:pt x="151" y="1"/>
                  </a:cubicBezTo>
                  <a:cubicBezTo>
                    <a:pt x="152" y="1"/>
                    <a:pt x="152" y="1"/>
                    <a:pt x="153" y="1"/>
                  </a:cubicBezTo>
                  <a:cubicBezTo>
                    <a:pt x="153" y="2"/>
                    <a:pt x="154" y="3"/>
                    <a:pt x="155" y="3"/>
                  </a:cubicBezTo>
                  <a:cubicBezTo>
                    <a:pt x="155" y="4"/>
                    <a:pt x="156" y="5"/>
                    <a:pt x="156" y="6"/>
                  </a:cubicBezTo>
                  <a:cubicBezTo>
                    <a:pt x="157" y="7"/>
                    <a:pt x="157" y="8"/>
                    <a:pt x="157" y="9"/>
                  </a:cubicBezTo>
                  <a:cubicBezTo>
                    <a:pt x="158" y="10"/>
                    <a:pt x="158" y="11"/>
                    <a:pt x="158" y="12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291" y="53"/>
                    <a:pt x="291" y="53"/>
                    <a:pt x="291" y="53"/>
                  </a:cubicBezTo>
                  <a:cubicBezTo>
                    <a:pt x="291" y="88"/>
                    <a:pt x="291" y="88"/>
                    <a:pt x="291" y="88"/>
                  </a:cubicBezTo>
                  <a:cubicBezTo>
                    <a:pt x="290" y="87"/>
                    <a:pt x="289" y="87"/>
                    <a:pt x="287" y="86"/>
                  </a:cubicBezTo>
                  <a:cubicBezTo>
                    <a:pt x="286" y="85"/>
                    <a:pt x="285" y="85"/>
                    <a:pt x="284" y="84"/>
                  </a:cubicBezTo>
                  <a:cubicBezTo>
                    <a:pt x="283" y="84"/>
                    <a:pt x="281" y="84"/>
                    <a:pt x="280" y="83"/>
                  </a:cubicBezTo>
                  <a:cubicBezTo>
                    <a:pt x="279" y="83"/>
                    <a:pt x="277" y="83"/>
                    <a:pt x="276" y="83"/>
                  </a:cubicBezTo>
                  <a:cubicBezTo>
                    <a:pt x="272" y="83"/>
                    <a:pt x="269" y="84"/>
                    <a:pt x="266" y="85"/>
                  </a:cubicBezTo>
                  <a:cubicBezTo>
                    <a:pt x="263" y="86"/>
                    <a:pt x="260" y="88"/>
                    <a:pt x="258" y="91"/>
                  </a:cubicBezTo>
                  <a:cubicBezTo>
                    <a:pt x="256" y="93"/>
                    <a:pt x="254" y="96"/>
                    <a:pt x="252" y="99"/>
                  </a:cubicBezTo>
                  <a:cubicBezTo>
                    <a:pt x="251" y="102"/>
                    <a:pt x="250" y="105"/>
                    <a:pt x="250" y="108"/>
                  </a:cubicBezTo>
                  <a:cubicBezTo>
                    <a:pt x="250" y="112"/>
                    <a:pt x="251" y="115"/>
                    <a:pt x="252" y="118"/>
                  </a:cubicBezTo>
                  <a:cubicBezTo>
                    <a:pt x="254" y="121"/>
                    <a:pt x="255" y="124"/>
                    <a:pt x="258" y="126"/>
                  </a:cubicBezTo>
                  <a:cubicBezTo>
                    <a:pt x="260" y="129"/>
                    <a:pt x="263" y="131"/>
                    <a:pt x="266" y="132"/>
                  </a:cubicBezTo>
                  <a:cubicBezTo>
                    <a:pt x="269" y="133"/>
                    <a:pt x="272" y="134"/>
                    <a:pt x="276" y="134"/>
                  </a:cubicBezTo>
                  <a:cubicBezTo>
                    <a:pt x="277" y="134"/>
                    <a:pt x="278" y="134"/>
                    <a:pt x="280" y="134"/>
                  </a:cubicBezTo>
                  <a:cubicBezTo>
                    <a:pt x="281" y="133"/>
                    <a:pt x="282" y="133"/>
                    <a:pt x="284" y="133"/>
                  </a:cubicBezTo>
                  <a:cubicBezTo>
                    <a:pt x="285" y="132"/>
                    <a:pt x="286" y="132"/>
                    <a:pt x="287" y="131"/>
                  </a:cubicBezTo>
                  <a:cubicBezTo>
                    <a:pt x="289" y="130"/>
                    <a:pt x="290" y="130"/>
                    <a:pt x="291" y="129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158" y="164"/>
                    <a:pt x="158" y="164"/>
                    <a:pt x="158" y="164"/>
                  </a:cubicBezTo>
                  <a:cubicBezTo>
                    <a:pt x="157" y="205"/>
                    <a:pt x="157" y="205"/>
                    <a:pt x="157" y="205"/>
                  </a:cubicBezTo>
                  <a:cubicBezTo>
                    <a:pt x="157" y="206"/>
                    <a:pt x="157" y="207"/>
                    <a:pt x="157" y="209"/>
                  </a:cubicBezTo>
                  <a:cubicBezTo>
                    <a:pt x="157" y="210"/>
                    <a:pt x="157" y="210"/>
                    <a:pt x="156" y="211"/>
                  </a:cubicBezTo>
                  <a:cubicBezTo>
                    <a:pt x="156" y="212"/>
                    <a:pt x="155" y="213"/>
                    <a:pt x="155" y="214"/>
                  </a:cubicBezTo>
                  <a:cubicBezTo>
                    <a:pt x="154" y="215"/>
                    <a:pt x="153" y="215"/>
                    <a:pt x="152" y="216"/>
                  </a:cubicBezTo>
                  <a:cubicBezTo>
                    <a:pt x="152" y="216"/>
                    <a:pt x="152" y="216"/>
                    <a:pt x="151" y="217"/>
                  </a:cubicBezTo>
                  <a:cubicBezTo>
                    <a:pt x="151" y="217"/>
                    <a:pt x="150" y="217"/>
                    <a:pt x="150" y="217"/>
                  </a:cubicBezTo>
                  <a:cubicBezTo>
                    <a:pt x="150" y="217"/>
                    <a:pt x="149" y="217"/>
                    <a:pt x="149" y="217"/>
                  </a:cubicBezTo>
                  <a:cubicBezTo>
                    <a:pt x="148" y="217"/>
                    <a:pt x="148" y="217"/>
                    <a:pt x="147" y="217"/>
                  </a:cubicBezTo>
                  <a:cubicBezTo>
                    <a:pt x="147" y="217"/>
                    <a:pt x="147" y="217"/>
                    <a:pt x="146" y="217"/>
                  </a:cubicBezTo>
                  <a:cubicBezTo>
                    <a:pt x="146" y="217"/>
                    <a:pt x="145" y="217"/>
                    <a:pt x="145" y="217"/>
                  </a:cubicBezTo>
                  <a:cubicBezTo>
                    <a:pt x="145" y="217"/>
                    <a:pt x="144" y="217"/>
                    <a:pt x="144" y="217"/>
                  </a:cubicBezTo>
                  <a:cubicBezTo>
                    <a:pt x="143" y="216"/>
                    <a:pt x="143" y="216"/>
                    <a:pt x="143" y="216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4" y="118"/>
                    <a:pt x="3" y="118"/>
                    <a:pt x="3" y="117"/>
                  </a:cubicBezTo>
                  <a:cubicBezTo>
                    <a:pt x="2" y="116"/>
                    <a:pt x="1" y="116"/>
                    <a:pt x="1" y="115"/>
                  </a:cubicBezTo>
                  <a:cubicBezTo>
                    <a:pt x="1" y="114"/>
                    <a:pt x="0" y="113"/>
                    <a:pt x="0" y="112"/>
                  </a:cubicBezTo>
                  <a:cubicBezTo>
                    <a:pt x="0" y="111"/>
                    <a:pt x="0" y="110"/>
                    <a:pt x="0" y="109"/>
                  </a:cubicBezTo>
                  <a:cubicBezTo>
                    <a:pt x="0" y="107"/>
                    <a:pt x="0" y="106"/>
                    <a:pt x="0" y="105"/>
                  </a:cubicBezTo>
                  <a:cubicBezTo>
                    <a:pt x="0" y="104"/>
                    <a:pt x="1" y="103"/>
                    <a:pt x="1" y="103"/>
                  </a:cubicBezTo>
                  <a:cubicBezTo>
                    <a:pt x="1" y="102"/>
                    <a:pt x="2" y="101"/>
                    <a:pt x="3" y="100"/>
                  </a:cubicBezTo>
                  <a:cubicBezTo>
                    <a:pt x="3" y="99"/>
                    <a:pt x="4" y="99"/>
                    <a:pt x="5" y="98"/>
                  </a:cubicBezTo>
                  <a:cubicBezTo>
                    <a:pt x="143" y="1"/>
                    <a:pt x="143" y="1"/>
                    <a:pt x="143" y="1"/>
                  </a:cubicBezTo>
                  <a:cubicBezTo>
                    <a:pt x="143" y="1"/>
                    <a:pt x="144" y="1"/>
                    <a:pt x="144" y="1"/>
                  </a:cubicBezTo>
                  <a:cubicBezTo>
                    <a:pt x="144" y="0"/>
                    <a:pt x="145" y="0"/>
                    <a:pt x="145" y="0"/>
                  </a:cubicBezTo>
                  <a:cubicBezTo>
                    <a:pt x="146" y="0"/>
                    <a:pt x="146" y="0"/>
                    <a:pt x="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1227141" y="2678115"/>
              <a:ext cx="1962158" cy="1460503"/>
            </a:xfrm>
            <a:custGeom>
              <a:avLst/>
              <a:gdLst>
                <a:gd name="T0" fmla="*/ 146 w 286"/>
                <a:gd name="T1" fmla="*/ 213 h 213"/>
                <a:gd name="T2" fmla="*/ 145 w 286"/>
                <a:gd name="T3" fmla="*/ 213 h 213"/>
                <a:gd name="T4" fmla="*/ 145 w 286"/>
                <a:gd name="T5" fmla="*/ 213 h 213"/>
                <a:gd name="T6" fmla="*/ 144 w 286"/>
                <a:gd name="T7" fmla="*/ 213 h 213"/>
                <a:gd name="T8" fmla="*/ 143 w 286"/>
                <a:gd name="T9" fmla="*/ 212 h 213"/>
                <a:gd name="T10" fmla="*/ 142 w 286"/>
                <a:gd name="T11" fmla="*/ 212 h 213"/>
                <a:gd name="T12" fmla="*/ 4 w 286"/>
                <a:gd name="T13" fmla="*/ 115 h 213"/>
                <a:gd name="T14" fmla="*/ 2 w 286"/>
                <a:gd name="T15" fmla="*/ 114 h 213"/>
                <a:gd name="T16" fmla="*/ 1 w 286"/>
                <a:gd name="T17" fmla="*/ 112 h 213"/>
                <a:gd name="T18" fmla="*/ 0 w 286"/>
                <a:gd name="T19" fmla="*/ 109 h 213"/>
                <a:gd name="T20" fmla="*/ 0 w 286"/>
                <a:gd name="T21" fmla="*/ 107 h 213"/>
                <a:gd name="T22" fmla="*/ 0 w 286"/>
                <a:gd name="T23" fmla="*/ 104 h 213"/>
                <a:gd name="T24" fmla="*/ 1 w 286"/>
                <a:gd name="T25" fmla="*/ 102 h 213"/>
                <a:gd name="T26" fmla="*/ 2 w 286"/>
                <a:gd name="T27" fmla="*/ 100 h 213"/>
                <a:gd name="T28" fmla="*/ 4 w 286"/>
                <a:gd name="T29" fmla="*/ 98 h 213"/>
                <a:gd name="T30" fmla="*/ 142 w 286"/>
                <a:gd name="T31" fmla="*/ 1 h 213"/>
                <a:gd name="T32" fmla="*/ 143 w 286"/>
                <a:gd name="T33" fmla="*/ 1 h 213"/>
                <a:gd name="T34" fmla="*/ 144 w 286"/>
                <a:gd name="T35" fmla="*/ 1 h 213"/>
                <a:gd name="T36" fmla="*/ 145 w 286"/>
                <a:gd name="T37" fmla="*/ 0 h 213"/>
                <a:gd name="T38" fmla="*/ 146 w 286"/>
                <a:gd name="T39" fmla="*/ 0 h 213"/>
                <a:gd name="T40" fmla="*/ 147 w 286"/>
                <a:gd name="T41" fmla="*/ 0 h 213"/>
                <a:gd name="T42" fmla="*/ 147 w 286"/>
                <a:gd name="T43" fmla="*/ 1 h 213"/>
                <a:gd name="T44" fmla="*/ 148 w 286"/>
                <a:gd name="T45" fmla="*/ 1 h 213"/>
                <a:gd name="T46" fmla="*/ 149 w 286"/>
                <a:gd name="T47" fmla="*/ 1 h 213"/>
                <a:gd name="T48" fmla="*/ 151 w 286"/>
                <a:gd name="T49" fmla="*/ 3 h 213"/>
                <a:gd name="T50" fmla="*/ 152 w 286"/>
                <a:gd name="T51" fmla="*/ 5 h 213"/>
                <a:gd name="T52" fmla="*/ 153 w 286"/>
                <a:gd name="T53" fmla="*/ 7 h 213"/>
                <a:gd name="T54" fmla="*/ 153 w 286"/>
                <a:gd name="T55" fmla="*/ 10 h 213"/>
                <a:gd name="T56" fmla="*/ 153 w 286"/>
                <a:gd name="T57" fmla="*/ 54 h 213"/>
                <a:gd name="T58" fmla="*/ 286 w 286"/>
                <a:gd name="T59" fmla="*/ 54 h 213"/>
                <a:gd name="T60" fmla="*/ 286 w 286"/>
                <a:gd name="T61" fmla="*/ 82 h 213"/>
                <a:gd name="T62" fmla="*/ 283 w 286"/>
                <a:gd name="T63" fmla="*/ 80 h 213"/>
                <a:gd name="T64" fmla="*/ 278 w 286"/>
                <a:gd name="T65" fmla="*/ 79 h 213"/>
                <a:gd name="T66" fmla="*/ 274 w 286"/>
                <a:gd name="T67" fmla="*/ 79 h 213"/>
                <a:gd name="T68" fmla="*/ 263 w 286"/>
                <a:gd name="T69" fmla="*/ 81 h 213"/>
                <a:gd name="T70" fmla="*/ 254 w 286"/>
                <a:gd name="T71" fmla="*/ 87 h 213"/>
                <a:gd name="T72" fmla="*/ 248 w 286"/>
                <a:gd name="T73" fmla="*/ 96 h 213"/>
                <a:gd name="T74" fmla="*/ 246 w 286"/>
                <a:gd name="T75" fmla="*/ 106 h 213"/>
                <a:gd name="T76" fmla="*/ 248 w 286"/>
                <a:gd name="T77" fmla="*/ 117 h 213"/>
                <a:gd name="T78" fmla="*/ 254 w 286"/>
                <a:gd name="T79" fmla="*/ 126 h 213"/>
                <a:gd name="T80" fmla="*/ 263 w 286"/>
                <a:gd name="T81" fmla="*/ 132 h 213"/>
                <a:gd name="T82" fmla="*/ 274 w 286"/>
                <a:gd name="T83" fmla="*/ 134 h 213"/>
                <a:gd name="T84" fmla="*/ 278 w 286"/>
                <a:gd name="T85" fmla="*/ 134 h 213"/>
                <a:gd name="T86" fmla="*/ 283 w 286"/>
                <a:gd name="T87" fmla="*/ 133 h 213"/>
                <a:gd name="T88" fmla="*/ 286 w 286"/>
                <a:gd name="T89" fmla="*/ 131 h 213"/>
                <a:gd name="T90" fmla="*/ 286 w 286"/>
                <a:gd name="T91" fmla="*/ 159 h 213"/>
                <a:gd name="T92" fmla="*/ 153 w 286"/>
                <a:gd name="T93" fmla="*/ 159 h 213"/>
                <a:gd name="T94" fmla="*/ 153 w 286"/>
                <a:gd name="T95" fmla="*/ 203 h 213"/>
                <a:gd name="T96" fmla="*/ 153 w 286"/>
                <a:gd name="T97" fmla="*/ 206 h 213"/>
                <a:gd name="T98" fmla="*/ 152 w 286"/>
                <a:gd name="T99" fmla="*/ 208 h 213"/>
                <a:gd name="T100" fmla="*/ 151 w 286"/>
                <a:gd name="T101" fmla="*/ 210 h 213"/>
                <a:gd name="T102" fmla="*/ 149 w 286"/>
                <a:gd name="T103" fmla="*/ 212 h 213"/>
                <a:gd name="T104" fmla="*/ 148 w 286"/>
                <a:gd name="T105" fmla="*/ 212 h 213"/>
                <a:gd name="T106" fmla="*/ 147 w 286"/>
                <a:gd name="T107" fmla="*/ 213 h 213"/>
                <a:gd name="T108" fmla="*/ 146 w 286"/>
                <a:gd name="T10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6" h="213">
                  <a:moveTo>
                    <a:pt x="146" y="213"/>
                  </a:moveTo>
                  <a:cubicBezTo>
                    <a:pt x="146" y="213"/>
                    <a:pt x="146" y="213"/>
                    <a:pt x="145" y="213"/>
                  </a:cubicBezTo>
                  <a:cubicBezTo>
                    <a:pt x="145" y="213"/>
                    <a:pt x="145" y="213"/>
                    <a:pt x="145" y="213"/>
                  </a:cubicBezTo>
                  <a:cubicBezTo>
                    <a:pt x="144" y="213"/>
                    <a:pt x="144" y="213"/>
                    <a:pt x="144" y="213"/>
                  </a:cubicBezTo>
                  <a:cubicBezTo>
                    <a:pt x="143" y="213"/>
                    <a:pt x="143" y="212"/>
                    <a:pt x="143" y="212"/>
                  </a:cubicBezTo>
                  <a:cubicBezTo>
                    <a:pt x="143" y="212"/>
                    <a:pt x="142" y="212"/>
                    <a:pt x="142" y="212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3" y="115"/>
                    <a:pt x="3" y="114"/>
                    <a:pt x="2" y="114"/>
                  </a:cubicBezTo>
                  <a:cubicBezTo>
                    <a:pt x="2" y="113"/>
                    <a:pt x="2" y="112"/>
                    <a:pt x="1" y="112"/>
                  </a:cubicBezTo>
                  <a:cubicBezTo>
                    <a:pt x="1" y="111"/>
                    <a:pt x="1" y="110"/>
                    <a:pt x="0" y="109"/>
                  </a:cubicBezTo>
                  <a:cubicBezTo>
                    <a:pt x="0" y="108"/>
                    <a:pt x="0" y="107"/>
                    <a:pt x="0" y="107"/>
                  </a:cubicBezTo>
                  <a:cubicBezTo>
                    <a:pt x="0" y="106"/>
                    <a:pt x="0" y="105"/>
                    <a:pt x="0" y="104"/>
                  </a:cubicBezTo>
                  <a:cubicBezTo>
                    <a:pt x="1" y="103"/>
                    <a:pt x="1" y="102"/>
                    <a:pt x="1" y="102"/>
                  </a:cubicBezTo>
                  <a:cubicBezTo>
                    <a:pt x="2" y="101"/>
                    <a:pt x="2" y="100"/>
                    <a:pt x="2" y="100"/>
                  </a:cubicBezTo>
                  <a:cubicBezTo>
                    <a:pt x="3" y="99"/>
                    <a:pt x="4" y="99"/>
                    <a:pt x="4" y="98"/>
                  </a:cubicBezTo>
                  <a:cubicBezTo>
                    <a:pt x="142" y="1"/>
                    <a:pt x="142" y="1"/>
                    <a:pt x="142" y="1"/>
                  </a:cubicBezTo>
                  <a:cubicBezTo>
                    <a:pt x="142" y="1"/>
                    <a:pt x="143" y="1"/>
                    <a:pt x="143" y="1"/>
                  </a:cubicBezTo>
                  <a:cubicBezTo>
                    <a:pt x="143" y="1"/>
                    <a:pt x="144" y="1"/>
                    <a:pt x="144" y="1"/>
                  </a:cubicBezTo>
                  <a:cubicBezTo>
                    <a:pt x="144" y="0"/>
                    <a:pt x="145" y="0"/>
                    <a:pt x="145" y="0"/>
                  </a:cubicBezTo>
                  <a:cubicBezTo>
                    <a:pt x="145" y="0"/>
                    <a:pt x="145" y="0"/>
                    <a:pt x="146" y="0"/>
                  </a:cubicBezTo>
                  <a:cubicBezTo>
                    <a:pt x="146" y="0"/>
                    <a:pt x="146" y="0"/>
                    <a:pt x="147" y="0"/>
                  </a:cubicBezTo>
                  <a:cubicBezTo>
                    <a:pt x="147" y="0"/>
                    <a:pt x="147" y="0"/>
                    <a:pt x="147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50" y="2"/>
                    <a:pt x="150" y="2"/>
                    <a:pt x="151" y="3"/>
                  </a:cubicBezTo>
                  <a:cubicBezTo>
                    <a:pt x="151" y="3"/>
                    <a:pt x="152" y="4"/>
                    <a:pt x="152" y="5"/>
                  </a:cubicBezTo>
                  <a:cubicBezTo>
                    <a:pt x="152" y="6"/>
                    <a:pt x="153" y="6"/>
                    <a:pt x="153" y="7"/>
                  </a:cubicBezTo>
                  <a:cubicBezTo>
                    <a:pt x="153" y="8"/>
                    <a:pt x="153" y="9"/>
                    <a:pt x="153" y="10"/>
                  </a:cubicBezTo>
                  <a:cubicBezTo>
                    <a:pt x="153" y="54"/>
                    <a:pt x="153" y="54"/>
                    <a:pt x="153" y="54"/>
                  </a:cubicBezTo>
                  <a:cubicBezTo>
                    <a:pt x="286" y="54"/>
                    <a:pt x="286" y="54"/>
                    <a:pt x="286" y="54"/>
                  </a:cubicBezTo>
                  <a:cubicBezTo>
                    <a:pt x="286" y="82"/>
                    <a:pt x="286" y="82"/>
                    <a:pt x="286" y="82"/>
                  </a:cubicBezTo>
                  <a:cubicBezTo>
                    <a:pt x="285" y="81"/>
                    <a:pt x="284" y="80"/>
                    <a:pt x="283" y="80"/>
                  </a:cubicBezTo>
                  <a:cubicBezTo>
                    <a:pt x="281" y="80"/>
                    <a:pt x="280" y="79"/>
                    <a:pt x="278" y="79"/>
                  </a:cubicBezTo>
                  <a:cubicBezTo>
                    <a:pt x="277" y="79"/>
                    <a:pt x="275" y="79"/>
                    <a:pt x="274" y="79"/>
                  </a:cubicBezTo>
                  <a:cubicBezTo>
                    <a:pt x="270" y="79"/>
                    <a:pt x="266" y="79"/>
                    <a:pt x="263" y="81"/>
                  </a:cubicBezTo>
                  <a:cubicBezTo>
                    <a:pt x="260" y="82"/>
                    <a:pt x="257" y="84"/>
                    <a:pt x="254" y="87"/>
                  </a:cubicBezTo>
                  <a:cubicBezTo>
                    <a:pt x="251" y="89"/>
                    <a:pt x="249" y="92"/>
                    <a:pt x="248" y="96"/>
                  </a:cubicBezTo>
                  <a:cubicBezTo>
                    <a:pt x="247" y="99"/>
                    <a:pt x="246" y="103"/>
                    <a:pt x="246" y="106"/>
                  </a:cubicBezTo>
                  <a:cubicBezTo>
                    <a:pt x="246" y="110"/>
                    <a:pt x="247" y="114"/>
                    <a:pt x="248" y="117"/>
                  </a:cubicBezTo>
                  <a:cubicBezTo>
                    <a:pt x="249" y="121"/>
                    <a:pt x="251" y="124"/>
                    <a:pt x="254" y="126"/>
                  </a:cubicBezTo>
                  <a:cubicBezTo>
                    <a:pt x="257" y="129"/>
                    <a:pt x="260" y="131"/>
                    <a:pt x="263" y="132"/>
                  </a:cubicBezTo>
                  <a:cubicBezTo>
                    <a:pt x="266" y="134"/>
                    <a:pt x="270" y="134"/>
                    <a:pt x="274" y="134"/>
                  </a:cubicBezTo>
                  <a:cubicBezTo>
                    <a:pt x="275" y="134"/>
                    <a:pt x="277" y="134"/>
                    <a:pt x="278" y="134"/>
                  </a:cubicBezTo>
                  <a:cubicBezTo>
                    <a:pt x="280" y="134"/>
                    <a:pt x="281" y="133"/>
                    <a:pt x="283" y="133"/>
                  </a:cubicBezTo>
                  <a:cubicBezTo>
                    <a:pt x="284" y="132"/>
                    <a:pt x="285" y="132"/>
                    <a:pt x="286" y="131"/>
                  </a:cubicBezTo>
                  <a:cubicBezTo>
                    <a:pt x="286" y="159"/>
                    <a:pt x="286" y="159"/>
                    <a:pt x="286" y="159"/>
                  </a:cubicBezTo>
                  <a:cubicBezTo>
                    <a:pt x="153" y="159"/>
                    <a:pt x="153" y="159"/>
                    <a:pt x="153" y="15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53" y="204"/>
                    <a:pt x="153" y="205"/>
                    <a:pt x="153" y="206"/>
                  </a:cubicBezTo>
                  <a:cubicBezTo>
                    <a:pt x="152" y="207"/>
                    <a:pt x="152" y="208"/>
                    <a:pt x="152" y="208"/>
                  </a:cubicBezTo>
                  <a:cubicBezTo>
                    <a:pt x="152" y="209"/>
                    <a:pt x="151" y="210"/>
                    <a:pt x="151" y="210"/>
                  </a:cubicBezTo>
                  <a:cubicBezTo>
                    <a:pt x="150" y="211"/>
                    <a:pt x="150" y="211"/>
                    <a:pt x="149" y="212"/>
                  </a:cubicBezTo>
                  <a:cubicBezTo>
                    <a:pt x="149" y="212"/>
                    <a:pt x="148" y="212"/>
                    <a:pt x="148" y="212"/>
                  </a:cubicBezTo>
                  <a:cubicBezTo>
                    <a:pt x="148" y="212"/>
                    <a:pt x="148" y="213"/>
                    <a:pt x="147" y="213"/>
                  </a:cubicBezTo>
                  <a:cubicBezTo>
                    <a:pt x="147" y="213"/>
                    <a:pt x="147" y="213"/>
                    <a:pt x="146" y="213"/>
                  </a:cubicBezTo>
                  <a:close/>
                </a:path>
              </a:pathLst>
            </a:custGeom>
            <a:solidFill>
              <a:srgbClr val="11B8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1289053" y="2752728"/>
              <a:ext cx="1825633" cy="1311278"/>
            </a:xfrm>
            <a:custGeom>
              <a:avLst/>
              <a:gdLst>
                <a:gd name="T0" fmla="*/ 584 w 1150"/>
                <a:gd name="T1" fmla="*/ 826 h 826"/>
                <a:gd name="T2" fmla="*/ 0 w 1150"/>
                <a:gd name="T3" fmla="*/ 419 h 826"/>
                <a:gd name="T4" fmla="*/ 0 w 1150"/>
                <a:gd name="T5" fmla="*/ 415 h 826"/>
                <a:gd name="T6" fmla="*/ 0 w 1150"/>
                <a:gd name="T7" fmla="*/ 411 h 826"/>
                <a:gd name="T8" fmla="*/ 4 w 1150"/>
                <a:gd name="T9" fmla="*/ 407 h 826"/>
                <a:gd name="T10" fmla="*/ 584 w 1150"/>
                <a:gd name="T11" fmla="*/ 0 h 826"/>
                <a:gd name="T12" fmla="*/ 584 w 1150"/>
                <a:gd name="T13" fmla="*/ 225 h 826"/>
                <a:gd name="T14" fmla="*/ 1150 w 1150"/>
                <a:gd name="T15" fmla="*/ 225 h 826"/>
                <a:gd name="T16" fmla="*/ 1150 w 1150"/>
                <a:gd name="T17" fmla="*/ 238 h 826"/>
                <a:gd name="T18" fmla="*/ 571 w 1150"/>
                <a:gd name="T19" fmla="*/ 238 h 826"/>
                <a:gd name="T20" fmla="*/ 571 w 1150"/>
                <a:gd name="T21" fmla="*/ 30 h 826"/>
                <a:gd name="T22" fmla="*/ 22 w 1150"/>
                <a:gd name="T23" fmla="*/ 415 h 826"/>
                <a:gd name="T24" fmla="*/ 566 w 1150"/>
                <a:gd name="T25" fmla="*/ 796 h 826"/>
                <a:gd name="T26" fmla="*/ 566 w 1150"/>
                <a:gd name="T27" fmla="*/ 588 h 826"/>
                <a:gd name="T28" fmla="*/ 1150 w 1150"/>
                <a:gd name="T29" fmla="*/ 588 h 826"/>
                <a:gd name="T30" fmla="*/ 1150 w 1150"/>
                <a:gd name="T31" fmla="*/ 601 h 826"/>
                <a:gd name="T32" fmla="*/ 584 w 1150"/>
                <a:gd name="T33" fmla="*/ 601 h 826"/>
                <a:gd name="T34" fmla="*/ 584 w 1150"/>
                <a:gd name="T35" fmla="*/ 82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0" h="826">
                  <a:moveTo>
                    <a:pt x="584" y="826"/>
                  </a:moveTo>
                  <a:lnTo>
                    <a:pt x="0" y="419"/>
                  </a:lnTo>
                  <a:lnTo>
                    <a:pt x="0" y="415"/>
                  </a:lnTo>
                  <a:lnTo>
                    <a:pt x="0" y="411"/>
                  </a:lnTo>
                  <a:lnTo>
                    <a:pt x="4" y="407"/>
                  </a:lnTo>
                  <a:lnTo>
                    <a:pt x="584" y="0"/>
                  </a:lnTo>
                  <a:lnTo>
                    <a:pt x="584" y="225"/>
                  </a:lnTo>
                  <a:lnTo>
                    <a:pt x="1150" y="225"/>
                  </a:lnTo>
                  <a:lnTo>
                    <a:pt x="1150" y="238"/>
                  </a:lnTo>
                  <a:lnTo>
                    <a:pt x="571" y="238"/>
                  </a:lnTo>
                  <a:lnTo>
                    <a:pt x="571" y="30"/>
                  </a:lnTo>
                  <a:lnTo>
                    <a:pt x="22" y="415"/>
                  </a:lnTo>
                  <a:lnTo>
                    <a:pt x="566" y="796"/>
                  </a:lnTo>
                  <a:lnTo>
                    <a:pt x="566" y="588"/>
                  </a:lnTo>
                  <a:lnTo>
                    <a:pt x="1150" y="588"/>
                  </a:lnTo>
                  <a:lnTo>
                    <a:pt x="1150" y="601"/>
                  </a:lnTo>
                  <a:lnTo>
                    <a:pt x="584" y="601"/>
                  </a:lnTo>
                  <a:lnTo>
                    <a:pt x="584" y="8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5062557" y="2663827"/>
              <a:ext cx="2005021" cy="1489078"/>
            </a:xfrm>
            <a:custGeom>
              <a:avLst/>
              <a:gdLst>
                <a:gd name="T0" fmla="*/ 142 w 292"/>
                <a:gd name="T1" fmla="*/ 0 h 217"/>
                <a:gd name="T2" fmla="*/ 143 w 292"/>
                <a:gd name="T3" fmla="*/ 0 h 217"/>
                <a:gd name="T4" fmla="*/ 145 w 292"/>
                <a:gd name="T5" fmla="*/ 0 h 217"/>
                <a:gd name="T6" fmla="*/ 146 w 292"/>
                <a:gd name="T7" fmla="*/ 0 h 217"/>
                <a:gd name="T8" fmla="*/ 147 w 292"/>
                <a:gd name="T9" fmla="*/ 1 h 217"/>
                <a:gd name="T10" fmla="*/ 148 w 292"/>
                <a:gd name="T11" fmla="*/ 1 h 217"/>
                <a:gd name="T12" fmla="*/ 287 w 292"/>
                <a:gd name="T13" fmla="*/ 98 h 217"/>
                <a:gd name="T14" fmla="*/ 289 w 292"/>
                <a:gd name="T15" fmla="*/ 100 h 217"/>
                <a:gd name="T16" fmla="*/ 290 w 292"/>
                <a:gd name="T17" fmla="*/ 102 h 217"/>
                <a:gd name="T18" fmla="*/ 291 w 292"/>
                <a:gd name="T19" fmla="*/ 105 h 217"/>
                <a:gd name="T20" fmla="*/ 292 w 292"/>
                <a:gd name="T21" fmla="*/ 108 h 217"/>
                <a:gd name="T22" fmla="*/ 291 w 292"/>
                <a:gd name="T23" fmla="*/ 112 h 217"/>
                <a:gd name="T24" fmla="*/ 290 w 292"/>
                <a:gd name="T25" fmla="*/ 115 h 217"/>
                <a:gd name="T26" fmla="*/ 289 w 292"/>
                <a:gd name="T27" fmla="*/ 117 h 217"/>
                <a:gd name="T28" fmla="*/ 287 w 292"/>
                <a:gd name="T29" fmla="*/ 119 h 217"/>
                <a:gd name="T30" fmla="*/ 149 w 292"/>
                <a:gd name="T31" fmla="*/ 216 h 217"/>
                <a:gd name="T32" fmla="*/ 147 w 292"/>
                <a:gd name="T33" fmla="*/ 217 h 217"/>
                <a:gd name="T34" fmla="*/ 146 w 292"/>
                <a:gd name="T35" fmla="*/ 217 h 217"/>
                <a:gd name="T36" fmla="*/ 145 w 292"/>
                <a:gd name="T37" fmla="*/ 217 h 217"/>
                <a:gd name="T38" fmla="*/ 144 w 292"/>
                <a:gd name="T39" fmla="*/ 217 h 217"/>
                <a:gd name="T40" fmla="*/ 142 w 292"/>
                <a:gd name="T41" fmla="*/ 217 h 217"/>
                <a:gd name="T42" fmla="*/ 141 w 292"/>
                <a:gd name="T43" fmla="*/ 217 h 217"/>
                <a:gd name="T44" fmla="*/ 140 w 292"/>
                <a:gd name="T45" fmla="*/ 217 h 217"/>
                <a:gd name="T46" fmla="*/ 139 w 292"/>
                <a:gd name="T47" fmla="*/ 216 h 217"/>
                <a:gd name="T48" fmla="*/ 137 w 292"/>
                <a:gd name="T49" fmla="*/ 214 h 217"/>
                <a:gd name="T50" fmla="*/ 135 w 292"/>
                <a:gd name="T51" fmla="*/ 211 h 217"/>
                <a:gd name="T52" fmla="*/ 134 w 292"/>
                <a:gd name="T53" fmla="*/ 208 h 217"/>
                <a:gd name="T54" fmla="*/ 134 w 292"/>
                <a:gd name="T55" fmla="*/ 205 h 217"/>
                <a:gd name="T56" fmla="*/ 134 w 292"/>
                <a:gd name="T57" fmla="*/ 164 h 217"/>
                <a:gd name="T58" fmla="*/ 0 w 292"/>
                <a:gd name="T59" fmla="*/ 164 h 217"/>
                <a:gd name="T60" fmla="*/ 0 w 292"/>
                <a:gd name="T61" fmla="*/ 130 h 217"/>
                <a:gd name="T62" fmla="*/ 3 w 292"/>
                <a:gd name="T63" fmla="*/ 132 h 217"/>
                <a:gd name="T64" fmla="*/ 7 w 292"/>
                <a:gd name="T65" fmla="*/ 133 h 217"/>
                <a:gd name="T66" fmla="*/ 10 w 292"/>
                <a:gd name="T67" fmla="*/ 134 h 217"/>
                <a:gd name="T68" fmla="*/ 14 w 292"/>
                <a:gd name="T69" fmla="*/ 134 h 217"/>
                <a:gd name="T70" fmla="*/ 24 w 292"/>
                <a:gd name="T71" fmla="*/ 132 h 217"/>
                <a:gd name="T72" fmla="*/ 32 w 292"/>
                <a:gd name="T73" fmla="*/ 126 h 217"/>
                <a:gd name="T74" fmla="*/ 37 w 292"/>
                <a:gd name="T75" fmla="*/ 118 h 217"/>
                <a:gd name="T76" fmla="*/ 39 w 292"/>
                <a:gd name="T77" fmla="*/ 108 h 217"/>
                <a:gd name="T78" fmla="*/ 37 w 292"/>
                <a:gd name="T79" fmla="*/ 99 h 217"/>
                <a:gd name="T80" fmla="*/ 32 w 292"/>
                <a:gd name="T81" fmla="*/ 91 h 217"/>
                <a:gd name="T82" fmla="*/ 24 w 292"/>
                <a:gd name="T83" fmla="*/ 85 h 217"/>
                <a:gd name="T84" fmla="*/ 14 w 292"/>
                <a:gd name="T85" fmla="*/ 83 h 217"/>
                <a:gd name="T86" fmla="*/ 10 w 292"/>
                <a:gd name="T87" fmla="*/ 83 h 217"/>
                <a:gd name="T88" fmla="*/ 7 w 292"/>
                <a:gd name="T89" fmla="*/ 84 h 217"/>
                <a:gd name="T90" fmla="*/ 3 w 292"/>
                <a:gd name="T91" fmla="*/ 85 h 217"/>
                <a:gd name="T92" fmla="*/ 0 w 292"/>
                <a:gd name="T93" fmla="*/ 87 h 217"/>
                <a:gd name="T94" fmla="*/ 0 w 292"/>
                <a:gd name="T95" fmla="*/ 53 h 217"/>
                <a:gd name="T96" fmla="*/ 134 w 292"/>
                <a:gd name="T97" fmla="*/ 53 h 217"/>
                <a:gd name="T98" fmla="*/ 134 w 292"/>
                <a:gd name="T99" fmla="*/ 12 h 217"/>
                <a:gd name="T100" fmla="*/ 134 w 292"/>
                <a:gd name="T101" fmla="*/ 9 h 217"/>
                <a:gd name="T102" fmla="*/ 135 w 292"/>
                <a:gd name="T103" fmla="*/ 6 h 217"/>
                <a:gd name="T104" fmla="*/ 136 w 292"/>
                <a:gd name="T105" fmla="*/ 3 h 217"/>
                <a:gd name="T106" fmla="*/ 139 w 292"/>
                <a:gd name="T107" fmla="*/ 1 h 217"/>
                <a:gd name="T108" fmla="*/ 140 w 292"/>
                <a:gd name="T109" fmla="*/ 1 h 217"/>
                <a:gd name="T110" fmla="*/ 141 w 292"/>
                <a:gd name="T111" fmla="*/ 0 h 217"/>
                <a:gd name="T112" fmla="*/ 142 w 292"/>
                <a:gd name="T113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2" h="217">
                  <a:moveTo>
                    <a:pt x="142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4" y="0"/>
                    <a:pt x="144" y="0"/>
                    <a:pt x="145" y="0"/>
                  </a:cubicBezTo>
                  <a:cubicBezTo>
                    <a:pt x="145" y="0"/>
                    <a:pt x="146" y="0"/>
                    <a:pt x="146" y="0"/>
                  </a:cubicBezTo>
                  <a:cubicBezTo>
                    <a:pt x="146" y="0"/>
                    <a:pt x="147" y="0"/>
                    <a:pt x="147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287" y="98"/>
                    <a:pt x="287" y="98"/>
                    <a:pt x="287" y="98"/>
                  </a:cubicBezTo>
                  <a:cubicBezTo>
                    <a:pt x="287" y="99"/>
                    <a:pt x="288" y="99"/>
                    <a:pt x="289" y="100"/>
                  </a:cubicBezTo>
                  <a:cubicBezTo>
                    <a:pt x="289" y="101"/>
                    <a:pt x="290" y="102"/>
                    <a:pt x="290" y="102"/>
                  </a:cubicBezTo>
                  <a:cubicBezTo>
                    <a:pt x="291" y="103"/>
                    <a:pt x="291" y="104"/>
                    <a:pt x="291" y="105"/>
                  </a:cubicBezTo>
                  <a:cubicBezTo>
                    <a:pt x="291" y="106"/>
                    <a:pt x="292" y="107"/>
                    <a:pt x="292" y="108"/>
                  </a:cubicBezTo>
                  <a:cubicBezTo>
                    <a:pt x="292" y="110"/>
                    <a:pt x="291" y="111"/>
                    <a:pt x="291" y="112"/>
                  </a:cubicBezTo>
                  <a:cubicBezTo>
                    <a:pt x="291" y="113"/>
                    <a:pt x="291" y="114"/>
                    <a:pt x="290" y="115"/>
                  </a:cubicBezTo>
                  <a:cubicBezTo>
                    <a:pt x="290" y="115"/>
                    <a:pt x="289" y="116"/>
                    <a:pt x="289" y="117"/>
                  </a:cubicBezTo>
                  <a:cubicBezTo>
                    <a:pt x="288" y="118"/>
                    <a:pt x="287" y="118"/>
                    <a:pt x="287" y="119"/>
                  </a:cubicBezTo>
                  <a:cubicBezTo>
                    <a:pt x="149" y="216"/>
                    <a:pt x="149" y="216"/>
                    <a:pt x="149" y="216"/>
                  </a:cubicBezTo>
                  <a:cubicBezTo>
                    <a:pt x="148" y="216"/>
                    <a:pt x="148" y="216"/>
                    <a:pt x="147" y="217"/>
                  </a:cubicBezTo>
                  <a:cubicBezTo>
                    <a:pt x="147" y="217"/>
                    <a:pt x="147" y="217"/>
                    <a:pt x="146" y="217"/>
                  </a:cubicBezTo>
                  <a:cubicBezTo>
                    <a:pt x="146" y="217"/>
                    <a:pt x="145" y="217"/>
                    <a:pt x="145" y="217"/>
                  </a:cubicBezTo>
                  <a:cubicBezTo>
                    <a:pt x="145" y="217"/>
                    <a:pt x="144" y="217"/>
                    <a:pt x="144" y="217"/>
                  </a:cubicBezTo>
                  <a:cubicBezTo>
                    <a:pt x="143" y="217"/>
                    <a:pt x="143" y="217"/>
                    <a:pt x="142" y="217"/>
                  </a:cubicBezTo>
                  <a:cubicBezTo>
                    <a:pt x="142" y="217"/>
                    <a:pt x="142" y="217"/>
                    <a:pt x="141" y="217"/>
                  </a:cubicBezTo>
                  <a:cubicBezTo>
                    <a:pt x="141" y="217"/>
                    <a:pt x="140" y="217"/>
                    <a:pt x="140" y="217"/>
                  </a:cubicBezTo>
                  <a:cubicBezTo>
                    <a:pt x="140" y="216"/>
                    <a:pt x="139" y="216"/>
                    <a:pt x="139" y="216"/>
                  </a:cubicBezTo>
                  <a:cubicBezTo>
                    <a:pt x="138" y="215"/>
                    <a:pt x="137" y="215"/>
                    <a:pt x="137" y="214"/>
                  </a:cubicBezTo>
                  <a:cubicBezTo>
                    <a:pt x="136" y="213"/>
                    <a:pt x="135" y="212"/>
                    <a:pt x="135" y="211"/>
                  </a:cubicBezTo>
                  <a:cubicBezTo>
                    <a:pt x="135" y="210"/>
                    <a:pt x="134" y="209"/>
                    <a:pt x="134" y="208"/>
                  </a:cubicBezTo>
                  <a:cubicBezTo>
                    <a:pt x="134" y="207"/>
                    <a:pt x="134" y="206"/>
                    <a:pt x="134" y="205"/>
                  </a:cubicBezTo>
                  <a:cubicBezTo>
                    <a:pt x="134" y="164"/>
                    <a:pt x="134" y="164"/>
                    <a:pt x="134" y="16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" y="131"/>
                    <a:pt x="2" y="131"/>
                    <a:pt x="3" y="132"/>
                  </a:cubicBezTo>
                  <a:cubicBezTo>
                    <a:pt x="4" y="132"/>
                    <a:pt x="6" y="133"/>
                    <a:pt x="7" y="133"/>
                  </a:cubicBezTo>
                  <a:cubicBezTo>
                    <a:pt x="8" y="133"/>
                    <a:pt x="9" y="133"/>
                    <a:pt x="10" y="134"/>
                  </a:cubicBezTo>
                  <a:cubicBezTo>
                    <a:pt x="11" y="134"/>
                    <a:pt x="13" y="134"/>
                    <a:pt x="14" y="134"/>
                  </a:cubicBezTo>
                  <a:cubicBezTo>
                    <a:pt x="17" y="134"/>
                    <a:pt x="21" y="133"/>
                    <a:pt x="24" y="132"/>
                  </a:cubicBezTo>
                  <a:cubicBezTo>
                    <a:pt x="27" y="131"/>
                    <a:pt x="29" y="129"/>
                    <a:pt x="32" y="126"/>
                  </a:cubicBezTo>
                  <a:cubicBezTo>
                    <a:pt x="34" y="124"/>
                    <a:pt x="36" y="121"/>
                    <a:pt x="37" y="118"/>
                  </a:cubicBezTo>
                  <a:cubicBezTo>
                    <a:pt x="38" y="115"/>
                    <a:pt x="39" y="112"/>
                    <a:pt x="39" y="108"/>
                  </a:cubicBezTo>
                  <a:cubicBezTo>
                    <a:pt x="39" y="105"/>
                    <a:pt x="38" y="102"/>
                    <a:pt x="37" y="99"/>
                  </a:cubicBezTo>
                  <a:cubicBezTo>
                    <a:pt x="36" y="96"/>
                    <a:pt x="34" y="93"/>
                    <a:pt x="32" y="91"/>
                  </a:cubicBezTo>
                  <a:cubicBezTo>
                    <a:pt x="29" y="88"/>
                    <a:pt x="27" y="86"/>
                    <a:pt x="24" y="85"/>
                  </a:cubicBezTo>
                  <a:cubicBezTo>
                    <a:pt x="21" y="84"/>
                    <a:pt x="17" y="83"/>
                    <a:pt x="14" y="83"/>
                  </a:cubicBezTo>
                  <a:cubicBezTo>
                    <a:pt x="13" y="83"/>
                    <a:pt x="11" y="83"/>
                    <a:pt x="10" y="83"/>
                  </a:cubicBezTo>
                  <a:cubicBezTo>
                    <a:pt x="9" y="84"/>
                    <a:pt x="8" y="84"/>
                    <a:pt x="7" y="84"/>
                  </a:cubicBezTo>
                  <a:cubicBezTo>
                    <a:pt x="6" y="84"/>
                    <a:pt x="4" y="85"/>
                    <a:pt x="3" y="85"/>
                  </a:cubicBezTo>
                  <a:cubicBezTo>
                    <a:pt x="2" y="86"/>
                    <a:pt x="1" y="86"/>
                    <a:pt x="0" y="8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4" y="12"/>
                    <a:pt x="134" y="12"/>
                    <a:pt x="134" y="12"/>
                  </a:cubicBezTo>
                  <a:cubicBezTo>
                    <a:pt x="134" y="11"/>
                    <a:pt x="134" y="10"/>
                    <a:pt x="134" y="9"/>
                  </a:cubicBezTo>
                  <a:cubicBezTo>
                    <a:pt x="134" y="8"/>
                    <a:pt x="134" y="7"/>
                    <a:pt x="135" y="6"/>
                  </a:cubicBezTo>
                  <a:cubicBezTo>
                    <a:pt x="135" y="5"/>
                    <a:pt x="136" y="4"/>
                    <a:pt x="136" y="3"/>
                  </a:cubicBezTo>
                  <a:cubicBezTo>
                    <a:pt x="137" y="2"/>
                    <a:pt x="138" y="2"/>
                    <a:pt x="139" y="1"/>
                  </a:cubicBezTo>
                  <a:cubicBezTo>
                    <a:pt x="139" y="1"/>
                    <a:pt x="139" y="1"/>
                    <a:pt x="140" y="1"/>
                  </a:cubicBezTo>
                  <a:cubicBezTo>
                    <a:pt x="140" y="0"/>
                    <a:pt x="140" y="0"/>
                    <a:pt x="141" y="0"/>
                  </a:cubicBezTo>
                  <a:cubicBezTo>
                    <a:pt x="141" y="0"/>
                    <a:pt x="142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5083195" y="2678115"/>
              <a:ext cx="1963746" cy="1460503"/>
            </a:xfrm>
            <a:custGeom>
              <a:avLst/>
              <a:gdLst>
                <a:gd name="T0" fmla="*/ 141 w 286"/>
                <a:gd name="T1" fmla="*/ 213 h 213"/>
                <a:gd name="T2" fmla="*/ 140 w 286"/>
                <a:gd name="T3" fmla="*/ 213 h 213"/>
                <a:gd name="T4" fmla="*/ 139 w 286"/>
                <a:gd name="T5" fmla="*/ 213 h 213"/>
                <a:gd name="T6" fmla="*/ 138 w 286"/>
                <a:gd name="T7" fmla="*/ 212 h 213"/>
                <a:gd name="T8" fmla="*/ 137 w 286"/>
                <a:gd name="T9" fmla="*/ 212 h 213"/>
                <a:gd name="T10" fmla="*/ 136 w 286"/>
                <a:gd name="T11" fmla="*/ 210 h 213"/>
                <a:gd name="T12" fmla="*/ 134 w 286"/>
                <a:gd name="T13" fmla="*/ 208 h 213"/>
                <a:gd name="T14" fmla="*/ 134 w 286"/>
                <a:gd name="T15" fmla="*/ 206 h 213"/>
                <a:gd name="T16" fmla="*/ 133 w 286"/>
                <a:gd name="T17" fmla="*/ 203 h 213"/>
                <a:gd name="T18" fmla="*/ 133 w 286"/>
                <a:gd name="T19" fmla="*/ 159 h 213"/>
                <a:gd name="T20" fmla="*/ 0 w 286"/>
                <a:gd name="T21" fmla="*/ 159 h 213"/>
                <a:gd name="T22" fmla="*/ 0 w 286"/>
                <a:gd name="T23" fmla="*/ 132 h 213"/>
                <a:gd name="T24" fmla="*/ 3 w 286"/>
                <a:gd name="T25" fmla="*/ 133 h 213"/>
                <a:gd name="T26" fmla="*/ 7 w 286"/>
                <a:gd name="T27" fmla="*/ 134 h 213"/>
                <a:gd name="T28" fmla="*/ 11 w 286"/>
                <a:gd name="T29" fmla="*/ 134 h 213"/>
                <a:gd name="T30" fmla="*/ 22 w 286"/>
                <a:gd name="T31" fmla="*/ 132 h 213"/>
                <a:gd name="T32" fmla="*/ 30 w 286"/>
                <a:gd name="T33" fmla="*/ 126 h 213"/>
                <a:gd name="T34" fmla="*/ 36 w 286"/>
                <a:gd name="T35" fmla="*/ 117 h 213"/>
                <a:gd name="T36" fmla="*/ 39 w 286"/>
                <a:gd name="T37" fmla="*/ 106 h 213"/>
                <a:gd name="T38" fmla="*/ 36 w 286"/>
                <a:gd name="T39" fmla="*/ 96 h 213"/>
                <a:gd name="T40" fmla="*/ 30 w 286"/>
                <a:gd name="T41" fmla="*/ 87 h 213"/>
                <a:gd name="T42" fmla="*/ 22 w 286"/>
                <a:gd name="T43" fmla="*/ 81 h 213"/>
                <a:gd name="T44" fmla="*/ 11 w 286"/>
                <a:gd name="T45" fmla="*/ 79 h 213"/>
                <a:gd name="T46" fmla="*/ 7 w 286"/>
                <a:gd name="T47" fmla="*/ 79 h 213"/>
                <a:gd name="T48" fmla="*/ 3 w 286"/>
                <a:gd name="T49" fmla="*/ 80 h 213"/>
                <a:gd name="T50" fmla="*/ 0 w 286"/>
                <a:gd name="T51" fmla="*/ 81 h 213"/>
                <a:gd name="T52" fmla="*/ 0 w 286"/>
                <a:gd name="T53" fmla="*/ 54 h 213"/>
                <a:gd name="T54" fmla="*/ 133 w 286"/>
                <a:gd name="T55" fmla="*/ 54 h 213"/>
                <a:gd name="T56" fmla="*/ 133 w 286"/>
                <a:gd name="T57" fmla="*/ 10 h 213"/>
                <a:gd name="T58" fmla="*/ 133 w 286"/>
                <a:gd name="T59" fmla="*/ 7 h 213"/>
                <a:gd name="T60" fmla="*/ 134 w 286"/>
                <a:gd name="T61" fmla="*/ 5 h 213"/>
                <a:gd name="T62" fmla="*/ 135 w 286"/>
                <a:gd name="T63" fmla="*/ 3 h 213"/>
                <a:gd name="T64" fmla="*/ 137 w 286"/>
                <a:gd name="T65" fmla="*/ 1 h 213"/>
                <a:gd name="T66" fmla="*/ 138 w 286"/>
                <a:gd name="T67" fmla="*/ 1 h 213"/>
                <a:gd name="T68" fmla="*/ 139 w 286"/>
                <a:gd name="T69" fmla="*/ 0 h 213"/>
                <a:gd name="T70" fmla="*/ 140 w 286"/>
                <a:gd name="T71" fmla="*/ 0 h 213"/>
                <a:gd name="T72" fmla="*/ 140 w 286"/>
                <a:gd name="T73" fmla="*/ 0 h 213"/>
                <a:gd name="T74" fmla="*/ 141 w 286"/>
                <a:gd name="T75" fmla="*/ 0 h 213"/>
                <a:gd name="T76" fmla="*/ 142 w 286"/>
                <a:gd name="T77" fmla="*/ 0 h 213"/>
                <a:gd name="T78" fmla="*/ 143 w 286"/>
                <a:gd name="T79" fmla="*/ 1 h 213"/>
                <a:gd name="T80" fmla="*/ 144 w 286"/>
                <a:gd name="T81" fmla="*/ 1 h 213"/>
                <a:gd name="T82" fmla="*/ 282 w 286"/>
                <a:gd name="T83" fmla="*/ 98 h 213"/>
                <a:gd name="T84" fmla="*/ 284 w 286"/>
                <a:gd name="T85" fmla="*/ 100 h 213"/>
                <a:gd name="T86" fmla="*/ 285 w 286"/>
                <a:gd name="T87" fmla="*/ 102 h 213"/>
                <a:gd name="T88" fmla="*/ 286 w 286"/>
                <a:gd name="T89" fmla="*/ 104 h 213"/>
                <a:gd name="T90" fmla="*/ 286 w 286"/>
                <a:gd name="T91" fmla="*/ 106 h 213"/>
                <a:gd name="T92" fmla="*/ 286 w 286"/>
                <a:gd name="T93" fmla="*/ 109 h 213"/>
                <a:gd name="T94" fmla="*/ 285 w 286"/>
                <a:gd name="T95" fmla="*/ 111 h 213"/>
                <a:gd name="T96" fmla="*/ 284 w 286"/>
                <a:gd name="T97" fmla="*/ 113 h 213"/>
                <a:gd name="T98" fmla="*/ 282 w 286"/>
                <a:gd name="T99" fmla="*/ 115 h 213"/>
                <a:gd name="T100" fmla="*/ 144 w 286"/>
                <a:gd name="T101" fmla="*/ 212 h 213"/>
                <a:gd name="T102" fmla="*/ 143 w 286"/>
                <a:gd name="T103" fmla="*/ 212 h 213"/>
                <a:gd name="T104" fmla="*/ 142 w 286"/>
                <a:gd name="T105" fmla="*/ 213 h 213"/>
                <a:gd name="T106" fmla="*/ 142 w 286"/>
                <a:gd name="T107" fmla="*/ 213 h 213"/>
                <a:gd name="T108" fmla="*/ 141 w 286"/>
                <a:gd name="T10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86" h="213">
                  <a:moveTo>
                    <a:pt x="141" y="213"/>
                  </a:moveTo>
                  <a:cubicBezTo>
                    <a:pt x="140" y="213"/>
                    <a:pt x="140" y="213"/>
                    <a:pt x="140" y="213"/>
                  </a:cubicBezTo>
                  <a:cubicBezTo>
                    <a:pt x="140" y="213"/>
                    <a:pt x="139" y="213"/>
                    <a:pt x="139" y="213"/>
                  </a:cubicBezTo>
                  <a:cubicBezTo>
                    <a:pt x="139" y="213"/>
                    <a:pt x="138" y="212"/>
                    <a:pt x="138" y="212"/>
                  </a:cubicBezTo>
                  <a:cubicBezTo>
                    <a:pt x="138" y="212"/>
                    <a:pt x="137" y="212"/>
                    <a:pt x="137" y="212"/>
                  </a:cubicBezTo>
                  <a:cubicBezTo>
                    <a:pt x="137" y="211"/>
                    <a:pt x="136" y="211"/>
                    <a:pt x="136" y="210"/>
                  </a:cubicBezTo>
                  <a:cubicBezTo>
                    <a:pt x="135" y="210"/>
                    <a:pt x="135" y="209"/>
                    <a:pt x="134" y="208"/>
                  </a:cubicBezTo>
                  <a:cubicBezTo>
                    <a:pt x="134" y="208"/>
                    <a:pt x="134" y="207"/>
                    <a:pt x="134" y="206"/>
                  </a:cubicBezTo>
                  <a:cubicBezTo>
                    <a:pt x="133" y="205"/>
                    <a:pt x="133" y="204"/>
                    <a:pt x="133" y="203"/>
                  </a:cubicBezTo>
                  <a:cubicBezTo>
                    <a:pt x="133" y="159"/>
                    <a:pt x="133" y="159"/>
                    <a:pt x="133" y="159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" y="133"/>
                    <a:pt x="2" y="133"/>
                    <a:pt x="3" y="133"/>
                  </a:cubicBezTo>
                  <a:cubicBezTo>
                    <a:pt x="4" y="134"/>
                    <a:pt x="5" y="134"/>
                    <a:pt x="7" y="134"/>
                  </a:cubicBezTo>
                  <a:cubicBezTo>
                    <a:pt x="8" y="134"/>
                    <a:pt x="9" y="134"/>
                    <a:pt x="11" y="134"/>
                  </a:cubicBezTo>
                  <a:cubicBezTo>
                    <a:pt x="15" y="134"/>
                    <a:pt x="18" y="134"/>
                    <a:pt x="22" y="132"/>
                  </a:cubicBezTo>
                  <a:cubicBezTo>
                    <a:pt x="25" y="131"/>
                    <a:pt x="28" y="129"/>
                    <a:pt x="30" y="126"/>
                  </a:cubicBezTo>
                  <a:cubicBezTo>
                    <a:pt x="33" y="124"/>
                    <a:pt x="35" y="121"/>
                    <a:pt x="36" y="117"/>
                  </a:cubicBezTo>
                  <a:cubicBezTo>
                    <a:pt x="38" y="114"/>
                    <a:pt x="39" y="110"/>
                    <a:pt x="39" y="106"/>
                  </a:cubicBezTo>
                  <a:cubicBezTo>
                    <a:pt x="39" y="103"/>
                    <a:pt x="38" y="99"/>
                    <a:pt x="36" y="96"/>
                  </a:cubicBezTo>
                  <a:cubicBezTo>
                    <a:pt x="35" y="92"/>
                    <a:pt x="33" y="89"/>
                    <a:pt x="30" y="87"/>
                  </a:cubicBezTo>
                  <a:cubicBezTo>
                    <a:pt x="28" y="84"/>
                    <a:pt x="25" y="82"/>
                    <a:pt x="22" y="81"/>
                  </a:cubicBezTo>
                  <a:cubicBezTo>
                    <a:pt x="18" y="79"/>
                    <a:pt x="14" y="79"/>
                    <a:pt x="11" y="79"/>
                  </a:cubicBezTo>
                  <a:cubicBezTo>
                    <a:pt x="9" y="79"/>
                    <a:pt x="8" y="79"/>
                    <a:pt x="7" y="79"/>
                  </a:cubicBezTo>
                  <a:cubicBezTo>
                    <a:pt x="5" y="79"/>
                    <a:pt x="4" y="79"/>
                    <a:pt x="3" y="80"/>
                  </a:cubicBezTo>
                  <a:cubicBezTo>
                    <a:pt x="2" y="80"/>
                    <a:pt x="1" y="80"/>
                    <a:pt x="0" y="8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33" y="54"/>
                    <a:pt x="133" y="54"/>
                    <a:pt x="133" y="54"/>
                  </a:cubicBezTo>
                  <a:cubicBezTo>
                    <a:pt x="133" y="10"/>
                    <a:pt x="133" y="10"/>
                    <a:pt x="133" y="10"/>
                  </a:cubicBezTo>
                  <a:cubicBezTo>
                    <a:pt x="133" y="9"/>
                    <a:pt x="133" y="8"/>
                    <a:pt x="133" y="7"/>
                  </a:cubicBezTo>
                  <a:cubicBezTo>
                    <a:pt x="133" y="6"/>
                    <a:pt x="134" y="6"/>
                    <a:pt x="134" y="5"/>
                  </a:cubicBezTo>
                  <a:cubicBezTo>
                    <a:pt x="134" y="4"/>
                    <a:pt x="135" y="3"/>
                    <a:pt x="135" y="3"/>
                  </a:cubicBezTo>
                  <a:cubicBezTo>
                    <a:pt x="136" y="2"/>
                    <a:pt x="136" y="2"/>
                    <a:pt x="137" y="1"/>
                  </a:cubicBezTo>
                  <a:cubicBezTo>
                    <a:pt x="137" y="1"/>
                    <a:pt x="138" y="1"/>
                    <a:pt x="138" y="1"/>
                  </a:cubicBezTo>
                  <a:cubicBezTo>
                    <a:pt x="138" y="1"/>
                    <a:pt x="138" y="1"/>
                    <a:pt x="139" y="0"/>
                  </a:cubicBezTo>
                  <a:cubicBezTo>
                    <a:pt x="139" y="0"/>
                    <a:pt x="139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3" y="1"/>
                    <a:pt x="143" y="1"/>
                    <a:pt x="143" y="1"/>
                  </a:cubicBezTo>
                  <a:cubicBezTo>
                    <a:pt x="143" y="1"/>
                    <a:pt x="144" y="1"/>
                    <a:pt x="144" y="1"/>
                  </a:cubicBezTo>
                  <a:cubicBezTo>
                    <a:pt x="282" y="98"/>
                    <a:pt x="282" y="98"/>
                    <a:pt x="282" y="98"/>
                  </a:cubicBezTo>
                  <a:cubicBezTo>
                    <a:pt x="283" y="98"/>
                    <a:pt x="283" y="99"/>
                    <a:pt x="284" y="100"/>
                  </a:cubicBezTo>
                  <a:cubicBezTo>
                    <a:pt x="284" y="100"/>
                    <a:pt x="285" y="101"/>
                    <a:pt x="285" y="102"/>
                  </a:cubicBezTo>
                  <a:cubicBezTo>
                    <a:pt x="285" y="102"/>
                    <a:pt x="286" y="103"/>
                    <a:pt x="286" y="104"/>
                  </a:cubicBezTo>
                  <a:cubicBezTo>
                    <a:pt x="286" y="105"/>
                    <a:pt x="286" y="106"/>
                    <a:pt x="286" y="106"/>
                  </a:cubicBezTo>
                  <a:cubicBezTo>
                    <a:pt x="286" y="107"/>
                    <a:pt x="286" y="108"/>
                    <a:pt x="286" y="109"/>
                  </a:cubicBezTo>
                  <a:cubicBezTo>
                    <a:pt x="286" y="110"/>
                    <a:pt x="285" y="111"/>
                    <a:pt x="285" y="111"/>
                  </a:cubicBezTo>
                  <a:cubicBezTo>
                    <a:pt x="285" y="112"/>
                    <a:pt x="284" y="113"/>
                    <a:pt x="284" y="113"/>
                  </a:cubicBezTo>
                  <a:cubicBezTo>
                    <a:pt x="283" y="114"/>
                    <a:pt x="283" y="115"/>
                    <a:pt x="282" y="115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3" y="212"/>
                  </a:cubicBezTo>
                  <a:cubicBezTo>
                    <a:pt x="143" y="212"/>
                    <a:pt x="143" y="213"/>
                    <a:pt x="142" y="213"/>
                  </a:cubicBezTo>
                  <a:cubicBezTo>
                    <a:pt x="142" y="213"/>
                    <a:pt x="142" y="213"/>
                    <a:pt x="142" y="213"/>
                  </a:cubicBezTo>
                  <a:cubicBezTo>
                    <a:pt x="141" y="213"/>
                    <a:pt x="141" y="213"/>
                    <a:pt x="141" y="213"/>
                  </a:cubicBezTo>
                  <a:close/>
                </a:path>
              </a:pathLst>
            </a:custGeom>
            <a:solidFill>
              <a:srgbClr val="F8AB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5159395" y="2752728"/>
              <a:ext cx="1825633" cy="1311278"/>
            </a:xfrm>
            <a:custGeom>
              <a:avLst/>
              <a:gdLst>
                <a:gd name="T0" fmla="*/ 566 w 1150"/>
                <a:gd name="T1" fmla="*/ 826 h 826"/>
                <a:gd name="T2" fmla="*/ 566 w 1150"/>
                <a:gd name="T3" fmla="*/ 640 h 826"/>
                <a:gd name="T4" fmla="*/ 566 w 1150"/>
                <a:gd name="T5" fmla="*/ 601 h 826"/>
                <a:gd name="T6" fmla="*/ 0 w 1150"/>
                <a:gd name="T7" fmla="*/ 601 h 826"/>
                <a:gd name="T8" fmla="*/ 0 w 1150"/>
                <a:gd name="T9" fmla="*/ 588 h 826"/>
                <a:gd name="T10" fmla="*/ 584 w 1150"/>
                <a:gd name="T11" fmla="*/ 588 h 826"/>
                <a:gd name="T12" fmla="*/ 584 w 1150"/>
                <a:gd name="T13" fmla="*/ 796 h 826"/>
                <a:gd name="T14" fmla="*/ 1128 w 1150"/>
                <a:gd name="T15" fmla="*/ 415 h 826"/>
                <a:gd name="T16" fmla="*/ 584 w 1150"/>
                <a:gd name="T17" fmla="*/ 30 h 826"/>
                <a:gd name="T18" fmla="*/ 584 w 1150"/>
                <a:gd name="T19" fmla="*/ 238 h 826"/>
                <a:gd name="T20" fmla="*/ 0 w 1150"/>
                <a:gd name="T21" fmla="*/ 238 h 826"/>
                <a:gd name="T22" fmla="*/ 0 w 1150"/>
                <a:gd name="T23" fmla="*/ 225 h 826"/>
                <a:gd name="T24" fmla="*/ 566 w 1150"/>
                <a:gd name="T25" fmla="*/ 225 h 826"/>
                <a:gd name="T26" fmla="*/ 566 w 1150"/>
                <a:gd name="T27" fmla="*/ 0 h 826"/>
                <a:gd name="T28" fmla="*/ 1150 w 1150"/>
                <a:gd name="T29" fmla="*/ 411 h 826"/>
                <a:gd name="T30" fmla="*/ 1150 w 1150"/>
                <a:gd name="T31" fmla="*/ 415 h 826"/>
                <a:gd name="T32" fmla="*/ 1145 w 1150"/>
                <a:gd name="T33" fmla="*/ 419 h 826"/>
                <a:gd name="T34" fmla="*/ 566 w 1150"/>
                <a:gd name="T35" fmla="*/ 82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0" h="826">
                  <a:moveTo>
                    <a:pt x="566" y="826"/>
                  </a:moveTo>
                  <a:lnTo>
                    <a:pt x="566" y="640"/>
                  </a:lnTo>
                  <a:lnTo>
                    <a:pt x="566" y="601"/>
                  </a:lnTo>
                  <a:lnTo>
                    <a:pt x="0" y="601"/>
                  </a:lnTo>
                  <a:lnTo>
                    <a:pt x="0" y="588"/>
                  </a:lnTo>
                  <a:lnTo>
                    <a:pt x="584" y="588"/>
                  </a:lnTo>
                  <a:lnTo>
                    <a:pt x="584" y="796"/>
                  </a:lnTo>
                  <a:lnTo>
                    <a:pt x="1128" y="415"/>
                  </a:lnTo>
                  <a:lnTo>
                    <a:pt x="584" y="30"/>
                  </a:lnTo>
                  <a:lnTo>
                    <a:pt x="584" y="238"/>
                  </a:lnTo>
                  <a:lnTo>
                    <a:pt x="0" y="238"/>
                  </a:lnTo>
                  <a:lnTo>
                    <a:pt x="0" y="225"/>
                  </a:lnTo>
                  <a:lnTo>
                    <a:pt x="566" y="225"/>
                  </a:lnTo>
                  <a:lnTo>
                    <a:pt x="566" y="0"/>
                  </a:lnTo>
                  <a:lnTo>
                    <a:pt x="1150" y="411"/>
                  </a:lnTo>
                  <a:lnTo>
                    <a:pt x="1150" y="415"/>
                  </a:lnTo>
                  <a:lnTo>
                    <a:pt x="1145" y="419"/>
                  </a:lnTo>
                  <a:lnTo>
                    <a:pt x="566" y="8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51"/>
            <p:cNvSpPr>
              <a:spLocks noEditPoints="1"/>
            </p:cNvSpPr>
            <p:nvPr/>
          </p:nvSpPr>
          <p:spPr bwMode="auto">
            <a:xfrm>
              <a:off x="2955935" y="2224089"/>
              <a:ext cx="2354273" cy="2368555"/>
            </a:xfrm>
            <a:custGeom>
              <a:avLst/>
              <a:gdLst>
                <a:gd name="T0" fmla="*/ 341 w 343"/>
                <a:gd name="T1" fmla="*/ 181 h 345"/>
                <a:gd name="T2" fmla="*/ 310 w 343"/>
                <a:gd name="T3" fmla="*/ 192 h 345"/>
                <a:gd name="T4" fmla="*/ 304 w 343"/>
                <a:gd name="T5" fmla="*/ 189 h 345"/>
                <a:gd name="T6" fmla="*/ 292 w 343"/>
                <a:gd name="T7" fmla="*/ 251 h 345"/>
                <a:gd name="T8" fmla="*/ 240 w 343"/>
                <a:gd name="T9" fmla="*/ 298 h 345"/>
                <a:gd name="T10" fmla="*/ 183 w 343"/>
                <a:gd name="T11" fmla="*/ 305 h 345"/>
                <a:gd name="T12" fmla="*/ 193 w 343"/>
                <a:gd name="T13" fmla="*/ 319 h 345"/>
                <a:gd name="T14" fmla="*/ 163 w 343"/>
                <a:gd name="T15" fmla="*/ 344 h 345"/>
                <a:gd name="T16" fmla="*/ 153 w 343"/>
                <a:gd name="T17" fmla="*/ 311 h 345"/>
                <a:gd name="T18" fmla="*/ 158 w 343"/>
                <a:gd name="T19" fmla="*/ 304 h 345"/>
                <a:gd name="T20" fmla="*/ 114 w 343"/>
                <a:gd name="T21" fmla="*/ 303 h 345"/>
                <a:gd name="T22" fmla="*/ 66 w 343"/>
                <a:gd name="T23" fmla="*/ 268 h 345"/>
                <a:gd name="T24" fmla="*/ 40 w 343"/>
                <a:gd name="T25" fmla="*/ 228 h 345"/>
                <a:gd name="T26" fmla="*/ 38 w 343"/>
                <a:gd name="T27" fmla="*/ 187 h 345"/>
                <a:gd name="T28" fmla="*/ 13 w 343"/>
                <a:gd name="T29" fmla="*/ 193 h 345"/>
                <a:gd name="T30" fmla="*/ 13 w 343"/>
                <a:gd name="T31" fmla="*/ 152 h 345"/>
                <a:gd name="T32" fmla="*/ 38 w 343"/>
                <a:gd name="T33" fmla="*/ 158 h 345"/>
                <a:gd name="T34" fmla="*/ 40 w 343"/>
                <a:gd name="T35" fmla="*/ 117 h 345"/>
                <a:gd name="T36" fmla="*/ 66 w 343"/>
                <a:gd name="T37" fmla="*/ 77 h 345"/>
                <a:gd name="T38" fmla="*/ 114 w 343"/>
                <a:gd name="T39" fmla="*/ 42 h 345"/>
                <a:gd name="T40" fmla="*/ 157 w 343"/>
                <a:gd name="T41" fmla="*/ 41 h 345"/>
                <a:gd name="T42" fmla="*/ 153 w 343"/>
                <a:gd name="T43" fmla="*/ 34 h 345"/>
                <a:gd name="T44" fmla="*/ 163 w 343"/>
                <a:gd name="T45" fmla="*/ 2 h 345"/>
                <a:gd name="T46" fmla="*/ 193 w 343"/>
                <a:gd name="T47" fmla="*/ 26 h 345"/>
                <a:gd name="T48" fmla="*/ 184 w 343"/>
                <a:gd name="T49" fmla="*/ 40 h 345"/>
                <a:gd name="T50" fmla="*/ 227 w 343"/>
                <a:gd name="T51" fmla="*/ 41 h 345"/>
                <a:gd name="T52" fmla="*/ 275 w 343"/>
                <a:gd name="T53" fmla="*/ 73 h 345"/>
                <a:gd name="T54" fmla="*/ 304 w 343"/>
                <a:gd name="T55" fmla="*/ 117 h 345"/>
                <a:gd name="T56" fmla="*/ 306 w 343"/>
                <a:gd name="T57" fmla="*/ 156 h 345"/>
                <a:gd name="T58" fmla="*/ 226 w 343"/>
                <a:gd name="T59" fmla="*/ 176 h 345"/>
                <a:gd name="T60" fmla="*/ 226 w 343"/>
                <a:gd name="T61" fmla="*/ 172 h 345"/>
                <a:gd name="T62" fmla="*/ 226 w 343"/>
                <a:gd name="T63" fmla="*/ 167 h 345"/>
                <a:gd name="T64" fmla="*/ 225 w 343"/>
                <a:gd name="T65" fmla="*/ 163 h 345"/>
                <a:gd name="T66" fmla="*/ 224 w 343"/>
                <a:gd name="T67" fmla="*/ 158 h 345"/>
                <a:gd name="T68" fmla="*/ 211 w 343"/>
                <a:gd name="T69" fmla="*/ 135 h 345"/>
                <a:gd name="T70" fmla="*/ 178 w 343"/>
                <a:gd name="T71" fmla="*/ 119 h 345"/>
                <a:gd name="T72" fmla="*/ 173 w 343"/>
                <a:gd name="T73" fmla="*/ 118 h 345"/>
                <a:gd name="T74" fmla="*/ 171 w 343"/>
                <a:gd name="T75" fmla="*/ 118 h 345"/>
                <a:gd name="T76" fmla="*/ 157 w 343"/>
                <a:gd name="T77" fmla="*/ 120 h 345"/>
                <a:gd name="T78" fmla="*/ 137 w 343"/>
                <a:gd name="T79" fmla="*/ 131 h 345"/>
                <a:gd name="T80" fmla="*/ 123 w 343"/>
                <a:gd name="T81" fmla="*/ 149 h 345"/>
                <a:gd name="T82" fmla="*/ 118 w 343"/>
                <a:gd name="T83" fmla="*/ 173 h 345"/>
                <a:gd name="T84" fmla="*/ 123 w 343"/>
                <a:gd name="T85" fmla="*/ 196 h 345"/>
                <a:gd name="T86" fmla="*/ 137 w 343"/>
                <a:gd name="T87" fmla="*/ 214 h 345"/>
                <a:gd name="T88" fmla="*/ 157 w 343"/>
                <a:gd name="T89" fmla="*/ 225 h 345"/>
                <a:gd name="T90" fmla="*/ 171 w 343"/>
                <a:gd name="T91" fmla="*/ 227 h 345"/>
                <a:gd name="T92" fmla="*/ 173 w 343"/>
                <a:gd name="T93" fmla="*/ 227 h 345"/>
                <a:gd name="T94" fmla="*/ 175 w 343"/>
                <a:gd name="T95" fmla="*/ 227 h 345"/>
                <a:gd name="T96" fmla="*/ 191 w 343"/>
                <a:gd name="T97" fmla="*/ 223 h 345"/>
                <a:gd name="T98" fmla="*/ 218 w 343"/>
                <a:gd name="T99" fmla="*/ 202 h 345"/>
                <a:gd name="T100" fmla="*/ 225 w 343"/>
                <a:gd name="T101" fmla="*/ 185 h 345"/>
                <a:gd name="T102" fmla="*/ 226 w 343"/>
                <a:gd name="T103" fmla="*/ 181 h 345"/>
                <a:gd name="T104" fmla="*/ 226 w 343"/>
                <a:gd name="T105" fmla="*/ 17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3" h="345">
                  <a:moveTo>
                    <a:pt x="321" y="151"/>
                  </a:moveTo>
                  <a:cubicBezTo>
                    <a:pt x="324" y="151"/>
                    <a:pt x="327" y="151"/>
                    <a:pt x="329" y="152"/>
                  </a:cubicBezTo>
                  <a:cubicBezTo>
                    <a:pt x="332" y="154"/>
                    <a:pt x="334" y="155"/>
                    <a:pt x="336" y="157"/>
                  </a:cubicBezTo>
                  <a:cubicBezTo>
                    <a:pt x="338" y="159"/>
                    <a:pt x="340" y="161"/>
                    <a:pt x="341" y="164"/>
                  </a:cubicBezTo>
                  <a:cubicBezTo>
                    <a:pt x="342" y="167"/>
                    <a:pt x="343" y="169"/>
                    <a:pt x="343" y="172"/>
                  </a:cubicBezTo>
                  <a:cubicBezTo>
                    <a:pt x="343" y="175"/>
                    <a:pt x="342" y="178"/>
                    <a:pt x="341" y="181"/>
                  </a:cubicBezTo>
                  <a:cubicBezTo>
                    <a:pt x="340" y="184"/>
                    <a:pt x="338" y="186"/>
                    <a:pt x="336" y="188"/>
                  </a:cubicBezTo>
                  <a:cubicBezTo>
                    <a:pt x="334" y="190"/>
                    <a:pt x="332" y="191"/>
                    <a:pt x="329" y="193"/>
                  </a:cubicBezTo>
                  <a:cubicBezTo>
                    <a:pt x="327" y="194"/>
                    <a:pt x="324" y="194"/>
                    <a:pt x="321" y="194"/>
                  </a:cubicBezTo>
                  <a:cubicBezTo>
                    <a:pt x="320" y="194"/>
                    <a:pt x="318" y="194"/>
                    <a:pt x="317" y="194"/>
                  </a:cubicBezTo>
                  <a:cubicBezTo>
                    <a:pt x="316" y="194"/>
                    <a:pt x="315" y="193"/>
                    <a:pt x="314" y="193"/>
                  </a:cubicBezTo>
                  <a:cubicBezTo>
                    <a:pt x="312" y="193"/>
                    <a:pt x="311" y="192"/>
                    <a:pt x="310" y="192"/>
                  </a:cubicBezTo>
                  <a:cubicBezTo>
                    <a:pt x="309" y="191"/>
                    <a:pt x="308" y="190"/>
                    <a:pt x="307" y="190"/>
                  </a:cubicBezTo>
                  <a:cubicBezTo>
                    <a:pt x="307" y="189"/>
                    <a:pt x="307" y="189"/>
                    <a:pt x="306" y="189"/>
                  </a:cubicBezTo>
                  <a:cubicBezTo>
                    <a:pt x="306" y="189"/>
                    <a:pt x="306" y="188"/>
                    <a:pt x="305" y="188"/>
                  </a:cubicBezTo>
                  <a:cubicBezTo>
                    <a:pt x="305" y="188"/>
                    <a:pt x="305" y="187"/>
                    <a:pt x="305" y="187"/>
                  </a:cubicBezTo>
                  <a:cubicBezTo>
                    <a:pt x="304" y="187"/>
                    <a:pt x="304" y="186"/>
                    <a:pt x="304" y="186"/>
                  </a:cubicBezTo>
                  <a:cubicBezTo>
                    <a:pt x="304" y="189"/>
                    <a:pt x="304" y="189"/>
                    <a:pt x="304" y="189"/>
                  </a:cubicBezTo>
                  <a:cubicBezTo>
                    <a:pt x="304" y="191"/>
                    <a:pt x="304" y="191"/>
                    <a:pt x="304" y="191"/>
                  </a:cubicBezTo>
                  <a:cubicBezTo>
                    <a:pt x="304" y="228"/>
                    <a:pt x="304" y="228"/>
                    <a:pt x="304" y="228"/>
                  </a:cubicBezTo>
                  <a:cubicBezTo>
                    <a:pt x="303" y="230"/>
                    <a:pt x="302" y="232"/>
                    <a:pt x="301" y="234"/>
                  </a:cubicBezTo>
                  <a:cubicBezTo>
                    <a:pt x="301" y="236"/>
                    <a:pt x="300" y="237"/>
                    <a:pt x="299" y="239"/>
                  </a:cubicBezTo>
                  <a:cubicBezTo>
                    <a:pt x="298" y="241"/>
                    <a:pt x="297" y="242"/>
                    <a:pt x="296" y="244"/>
                  </a:cubicBezTo>
                  <a:cubicBezTo>
                    <a:pt x="295" y="246"/>
                    <a:pt x="293" y="248"/>
                    <a:pt x="292" y="251"/>
                  </a:cubicBezTo>
                  <a:cubicBezTo>
                    <a:pt x="289" y="254"/>
                    <a:pt x="287" y="258"/>
                    <a:pt x="284" y="262"/>
                  </a:cubicBezTo>
                  <a:cubicBezTo>
                    <a:pt x="281" y="265"/>
                    <a:pt x="278" y="269"/>
                    <a:pt x="275" y="272"/>
                  </a:cubicBezTo>
                  <a:cubicBezTo>
                    <a:pt x="271" y="276"/>
                    <a:pt x="268" y="279"/>
                    <a:pt x="264" y="282"/>
                  </a:cubicBezTo>
                  <a:cubicBezTo>
                    <a:pt x="260" y="285"/>
                    <a:pt x="256" y="289"/>
                    <a:pt x="252" y="291"/>
                  </a:cubicBezTo>
                  <a:cubicBezTo>
                    <a:pt x="250" y="293"/>
                    <a:pt x="248" y="294"/>
                    <a:pt x="246" y="295"/>
                  </a:cubicBezTo>
                  <a:cubicBezTo>
                    <a:pt x="244" y="296"/>
                    <a:pt x="242" y="297"/>
                    <a:pt x="240" y="298"/>
                  </a:cubicBezTo>
                  <a:cubicBezTo>
                    <a:pt x="238" y="299"/>
                    <a:pt x="236" y="300"/>
                    <a:pt x="234" y="301"/>
                  </a:cubicBezTo>
                  <a:cubicBezTo>
                    <a:pt x="232" y="302"/>
                    <a:pt x="230" y="303"/>
                    <a:pt x="228" y="304"/>
                  </a:cubicBezTo>
                  <a:cubicBezTo>
                    <a:pt x="188" y="304"/>
                    <a:pt x="188" y="304"/>
                    <a:pt x="188" y="304"/>
                  </a:cubicBezTo>
                  <a:cubicBezTo>
                    <a:pt x="185" y="304"/>
                    <a:pt x="185" y="304"/>
                    <a:pt x="185" y="304"/>
                  </a:cubicBezTo>
                  <a:cubicBezTo>
                    <a:pt x="182" y="304"/>
                    <a:pt x="182" y="304"/>
                    <a:pt x="182" y="304"/>
                  </a:cubicBezTo>
                  <a:cubicBezTo>
                    <a:pt x="182" y="304"/>
                    <a:pt x="183" y="305"/>
                    <a:pt x="183" y="305"/>
                  </a:cubicBezTo>
                  <a:cubicBezTo>
                    <a:pt x="183" y="305"/>
                    <a:pt x="184" y="306"/>
                    <a:pt x="184" y="306"/>
                  </a:cubicBezTo>
                  <a:cubicBezTo>
                    <a:pt x="185" y="306"/>
                    <a:pt x="185" y="306"/>
                    <a:pt x="185" y="307"/>
                  </a:cubicBezTo>
                  <a:cubicBezTo>
                    <a:pt x="186" y="307"/>
                    <a:pt x="186" y="308"/>
                    <a:pt x="187" y="308"/>
                  </a:cubicBezTo>
                  <a:cubicBezTo>
                    <a:pt x="188" y="309"/>
                    <a:pt x="188" y="310"/>
                    <a:pt x="189" y="311"/>
                  </a:cubicBezTo>
                  <a:cubicBezTo>
                    <a:pt x="190" y="312"/>
                    <a:pt x="191" y="314"/>
                    <a:pt x="191" y="315"/>
                  </a:cubicBezTo>
                  <a:cubicBezTo>
                    <a:pt x="192" y="316"/>
                    <a:pt x="192" y="318"/>
                    <a:pt x="193" y="319"/>
                  </a:cubicBezTo>
                  <a:cubicBezTo>
                    <a:pt x="193" y="320"/>
                    <a:pt x="193" y="322"/>
                    <a:pt x="193" y="323"/>
                  </a:cubicBezTo>
                  <a:cubicBezTo>
                    <a:pt x="193" y="326"/>
                    <a:pt x="193" y="329"/>
                    <a:pt x="191" y="332"/>
                  </a:cubicBezTo>
                  <a:cubicBezTo>
                    <a:pt x="190" y="335"/>
                    <a:pt x="189" y="337"/>
                    <a:pt x="187" y="339"/>
                  </a:cubicBezTo>
                  <a:cubicBezTo>
                    <a:pt x="185" y="341"/>
                    <a:pt x="182" y="342"/>
                    <a:pt x="180" y="344"/>
                  </a:cubicBezTo>
                  <a:cubicBezTo>
                    <a:pt x="177" y="345"/>
                    <a:pt x="174" y="345"/>
                    <a:pt x="171" y="345"/>
                  </a:cubicBezTo>
                  <a:cubicBezTo>
                    <a:pt x="168" y="345"/>
                    <a:pt x="165" y="345"/>
                    <a:pt x="163" y="344"/>
                  </a:cubicBezTo>
                  <a:cubicBezTo>
                    <a:pt x="160" y="342"/>
                    <a:pt x="158" y="341"/>
                    <a:pt x="156" y="339"/>
                  </a:cubicBezTo>
                  <a:cubicBezTo>
                    <a:pt x="154" y="337"/>
                    <a:pt x="152" y="335"/>
                    <a:pt x="151" y="332"/>
                  </a:cubicBezTo>
                  <a:cubicBezTo>
                    <a:pt x="150" y="329"/>
                    <a:pt x="150" y="326"/>
                    <a:pt x="150" y="323"/>
                  </a:cubicBezTo>
                  <a:cubicBezTo>
                    <a:pt x="150" y="322"/>
                    <a:pt x="150" y="320"/>
                    <a:pt x="150" y="319"/>
                  </a:cubicBezTo>
                  <a:cubicBezTo>
                    <a:pt x="150" y="318"/>
                    <a:pt x="151" y="316"/>
                    <a:pt x="151" y="315"/>
                  </a:cubicBezTo>
                  <a:cubicBezTo>
                    <a:pt x="152" y="314"/>
                    <a:pt x="153" y="312"/>
                    <a:pt x="153" y="311"/>
                  </a:cubicBezTo>
                  <a:cubicBezTo>
                    <a:pt x="154" y="310"/>
                    <a:pt x="155" y="309"/>
                    <a:pt x="156" y="308"/>
                  </a:cubicBezTo>
                  <a:cubicBezTo>
                    <a:pt x="157" y="308"/>
                    <a:pt x="157" y="307"/>
                    <a:pt x="157" y="307"/>
                  </a:cubicBezTo>
                  <a:cubicBezTo>
                    <a:pt x="158" y="306"/>
                    <a:pt x="158" y="306"/>
                    <a:pt x="158" y="306"/>
                  </a:cubicBezTo>
                  <a:cubicBezTo>
                    <a:pt x="159" y="306"/>
                    <a:pt x="159" y="305"/>
                    <a:pt x="160" y="305"/>
                  </a:cubicBezTo>
                  <a:cubicBezTo>
                    <a:pt x="160" y="305"/>
                    <a:pt x="161" y="304"/>
                    <a:pt x="161" y="304"/>
                  </a:cubicBezTo>
                  <a:cubicBezTo>
                    <a:pt x="158" y="304"/>
                    <a:pt x="158" y="304"/>
                    <a:pt x="158" y="304"/>
                  </a:cubicBezTo>
                  <a:cubicBezTo>
                    <a:pt x="155" y="304"/>
                    <a:pt x="155" y="304"/>
                    <a:pt x="155" y="304"/>
                  </a:cubicBezTo>
                  <a:cubicBezTo>
                    <a:pt x="116" y="304"/>
                    <a:pt x="116" y="304"/>
                    <a:pt x="116" y="304"/>
                  </a:cubicBezTo>
                  <a:cubicBezTo>
                    <a:pt x="116" y="304"/>
                    <a:pt x="116" y="304"/>
                    <a:pt x="116" y="304"/>
                  </a:cubicBezTo>
                  <a:cubicBezTo>
                    <a:pt x="116" y="304"/>
                    <a:pt x="115" y="304"/>
                    <a:pt x="115" y="304"/>
                  </a:cubicBezTo>
                  <a:cubicBezTo>
                    <a:pt x="115" y="304"/>
                    <a:pt x="115" y="304"/>
                    <a:pt x="115" y="304"/>
                  </a:cubicBezTo>
                  <a:cubicBezTo>
                    <a:pt x="114" y="303"/>
                    <a:pt x="114" y="303"/>
                    <a:pt x="114" y="303"/>
                  </a:cubicBezTo>
                  <a:cubicBezTo>
                    <a:pt x="111" y="302"/>
                    <a:pt x="108" y="301"/>
                    <a:pt x="105" y="299"/>
                  </a:cubicBezTo>
                  <a:cubicBezTo>
                    <a:pt x="102" y="297"/>
                    <a:pt x="99" y="296"/>
                    <a:pt x="96" y="294"/>
                  </a:cubicBezTo>
                  <a:cubicBezTo>
                    <a:pt x="94" y="292"/>
                    <a:pt x="91" y="290"/>
                    <a:pt x="88" y="288"/>
                  </a:cubicBezTo>
                  <a:cubicBezTo>
                    <a:pt x="85" y="286"/>
                    <a:pt x="83" y="284"/>
                    <a:pt x="80" y="282"/>
                  </a:cubicBezTo>
                  <a:cubicBezTo>
                    <a:pt x="78" y="280"/>
                    <a:pt x="75" y="278"/>
                    <a:pt x="73" y="275"/>
                  </a:cubicBezTo>
                  <a:cubicBezTo>
                    <a:pt x="70" y="273"/>
                    <a:pt x="68" y="270"/>
                    <a:pt x="66" y="268"/>
                  </a:cubicBezTo>
                  <a:cubicBezTo>
                    <a:pt x="63" y="265"/>
                    <a:pt x="61" y="263"/>
                    <a:pt x="59" y="260"/>
                  </a:cubicBezTo>
                  <a:cubicBezTo>
                    <a:pt x="57" y="257"/>
                    <a:pt x="55" y="255"/>
                    <a:pt x="53" y="252"/>
                  </a:cubicBezTo>
                  <a:cubicBezTo>
                    <a:pt x="52" y="250"/>
                    <a:pt x="50" y="248"/>
                    <a:pt x="49" y="246"/>
                  </a:cubicBezTo>
                  <a:cubicBezTo>
                    <a:pt x="48" y="244"/>
                    <a:pt x="47" y="242"/>
                    <a:pt x="46" y="240"/>
                  </a:cubicBezTo>
                  <a:cubicBezTo>
                    <a:pt x="45" y="238"/>
                    <a:pt x="44" y="236"/>
                    <a:pt x="43" y="234"/>
                  </a:cubicBezTo>
                  <a:cubicBezTo>
                    <a:pt x="42" y="232"/>
                    <a:pt x="41" y="230"/>
                    <a:pt x="40" y="228"/>
                  </a:cubicBezTo>
                  <a:cubicBezTo>
                    <a:pt x="40" y="190"/>
                    <a:pt x="40" y="190"/>
                    <a:pt x="40" y="190"/>
                  </a:cubicBezTo>
                  <a:cubicBezTo>
                    <a:pt x="40" y="187"/>
                    <a:pt x="40" y="187"/>
                    <a:pt x="40" y="187"/>
                  </a:cubicBezTo>
                  <a:cubicBezTo>
                    <a:pt x="40" y="184"/>
                    <a:pt x="40" y="184"/>
                    <a:pt x="40" y="184"/>
                  </a:cubicBezTo>
                  <a:cubicBezTo>
                    <a:pt x="40" y="184"/>
                    <a:pt x="40" y="185"/>
                    <a:pt x="39" y="185"/>
                  </a:cubicBezTo>
                  <a:cubicBezTo>
                    <a:pt x="39" y="185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37" y="188"/>
                    <a:pt x="37" y="188"/>
                    <a:pt x="37" y="188"/>
                  </a:cubicBezTo>
                  <a:cubicBezTo>
                    <a:pt x="36" y="189"/>
                    <a:pt x="35" y="190"/>
                    <a:pt x="34" y="191"/>
                  </a:cubicBezTo>
                  <a:cubicBezTo>
                    <a:pt x="32" y="192"/>
                    <a:pt x="31" y="192"/>
                    <a:pt x="30" y="193"/>
                  </a:cubicBezTo>
                  <a:cubicBezTo>
                    <a:pt x="29" y="193"/>
                    <a:pt x="27" y="194"/>
                    <a:pt x="26" y="194"/>
                  </a:cubicBezTo>
                  <a:cubicBezTo>
                    <a:pt x="25" y="194"/>
                    <a:pt x="23" y="194"/>
                    <a:pt x="22" y="194"/>
                  </a:cubicBezTo>
                  <a:cubicBezTo>
                    <a:pt x="19" y="194"/>
                    <a:pt x="16" y="194"/>
                    <a:pt x="13" y="193"/>
                  </a:cubicBezTo>
                  <a:cubicBezTo>
                    <a:pt x="11" y="191"/>
                    <a:pt x="8" y="190"/>
                    <a:pt x="6" y="188"/>
                  </a:cubicBezTo>
                  <a:cubicBezTo>
                    <a:pt x="4" y="186"/>
                    <a:pt x="3" y="184"/>
                    <a:pt x="2" y="181"/>
                  </a:cubicBezTo>
                  <a:cubicBezTo>
                    <a:pt x="1" y="178"/>
                    <a:pt x="0" y="175"/>
                    <a:pt x="0" y="172"/>
                  </a:cubicBezTo>
                  <a:cubicBezTo>
                    <a:pt x="0" y="169"/>
                    <a:pt x="1" y="167"/>
                    <a:pt x="2" y="164"/>
                  </a:cubicBezTo>
                  <a:cubicBezTo>
                    <a:pt x="3" y="161"/>
                    <a:pt x="4" y="159"/>
                    <a:pt x="6" y="157"/>
                  </a:cubicBezTo>
                  <a:cubicBezTo>
                    <a:pt x="8" y="155"/>
                    <a:pt x="11" y="154"/>
                    <a:pt x="13" y="152"/>
                  </a:cubicBezTo>
                  <a:cubicBezTo>
                    <a:pt x="16" y="151"/>
                    <a:pt x="19" y="151"/>
                    <a:pt x="22" y="151"/>
                  </a:cubicBezTo>
                  <a:cubicBezTo>
                    <a:pt x="23" y="151"/>
                    <a:pt x="25" y="151"/>
                    <a:pt x="26" y="151"/>
                  </a:cubicBezTo>
                  <a:cubicBezTo>
                    <a:pt x="27" y="151"/>
                    <a:pt x="29" y="152"/>
                    <a:pt x="30" y="152"/>
                  </a:cubicBezTo>
                  <a:cubicBezTo>
                    <a:pt x="31" y="153"/>
                    <a:pt x="32" y="153"/>
                    <a:pt x="34" y="154"/>
                  </a:cubicBezTo>
                  <a:cubicBezTo>
                    <a:pt x="35" y="155"/>
                    <a:pt x="36" y="156"/>
                    <a:pt x="37" y="157"/>
                  </a:cubicBezTo>
                  <a:cubicBezTo>
                    <a:pt x="37" y="157"/>
                    <a:pt x="37" y="157"/>
                    <a:pt x="38" y="158"/>
                  </a:cubicBezTo>
                  <a:cubicBezTo>
                    <a:pt x="38" y="158"/>
                    <a:pt x="38" y="158"/>
                    <a:pt x="39" y="159"/>
                  </a:cubicBezTo>
                  <a:cubicBezTo>
                    <a:pt x="39" y="159"/>
                    <a:pt x="39" y="160"/>
                    <a:pt x="40" y="160"/>
                  </a:cubicBezTo>
                  <a:cubicBezTo>
                    <a:pt x="40" y="160"/>
                    <a:pt x="40" y="161"/>
                    <a:pt x="40" y="161"/>
                  </a:cubicBezTo>
                  <a:cubicBezTo>
                    <a:pt x="40" y="158"/>
                    <a:pt x="40" y="158"/>
                    <a:pt x="40" y="158"/>
                  </a:cubicBezTo>
                  <a:cubicBezTo>
                    <a:pt x="40" y="155"/>
                    <a:pt x="40" y="155"/>
                    <a:pt x="40" y="155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41" y="115"/>
                    <a:pt x="42" y="113"/>
                    <a:pt x="43" y="111"/>
                  </a:cubicBezTo>
                  <a:cubicBezTo>
                    <a:pt x="44" y="109"/>
                    <a:pt x="45" y="107"/>
                    <a:pt x="46" y="105"/>
                  </a:cubicBezTo>
                  <a:cubicBezTo>
                    <a:pt x="47" y="103"/>
                    <a:pt x="48" y="101"/>
                    <a:pt x="49" y="99"/>
                  </a:cubicBezTo>
                  <a:cubicBezTo>
                    <a:pt x="51" y="97"/>
                    <a:pt x="52" y="95"/>
                    <a:pt x="53" y="93"/>
                  </a:cubicBezTo>
                  <a:cubicBezTo>
                    <a:pt x="55" y="91"/>
                    <a:pt x="57" y="88"/>
                    <a:pt x="59" y="85"/>
                  </a:cubicBezTo>
                  <a:cubicBezTo>
                    <a:pt x="61" y="82"/>
                    <a:pt x="63" y="80"/>
                    <a:pt x="66" y="77"/>
                  </a:cubicBezTo>
                  <a:cubicBezTo>
                    <a:pt x="68" y="75"/>
                    <a:pt x="70" y="72"/>
                    <a:pt x="73" y="70"/>
                  </a:cubicBezTo>
                  <a:cubicBezTo>
                    <a:pt x="75" y="68"/>
                    <a:pt x="78" y="65"/>
                    <a:pt x="80" y="63"/>
                  </a:cubicBezTo>
                  <a:cubicBezTo>
                    <a:pt x="83" y="61"/>
                    <a:pt x="86" y="59"/>
                    <a:pt x="88" y="57"/>
                  </a:cubicBezTo>
                  <a:cubicBezTo>
                    <a:pt x="91" y="55"/>
                    <a:pt x="94" y="53"/>
                    <a:pt x="97" y="51"/>
                  </a:cubicBezTo>
                  <a:cubicBezTo>
                    <a:pt x="99" y="49"/>
                    <a:pt x="102" y="48"/>
                    <a:pt x="105" y="46"/>
                  </a:cubicBezTo>
                  <a:cubicBezTo>
                    <a:pt x="108" y="45"/>
                    <a:pt x="111" y="43"/>
                    <a:pt x="114" y="42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2"/>
                    <a:pt x="115" y="41"/>
                    <a:pt x="115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41"/>
                    <a:pt x="116" y="41"/>
                    <a:pt x="117" y="41"/>
                  </a:cubicBezTo>
                  <a:cubicBezTo>
                    <a:pt x="154" y="41"/>
                    <a:pt x="154" y="41"/>
                    <a:pt x="154" y="41"/>
                  </a:cubicBezTo>
                  <a:cubicBezTo>
                    <a:pt x="157" y="41"/>
                    <a:pt x="157" y="41"/>
                    <a:pt x="157" y="41"/>
                  </a:cubicBezTo>
                  <a:cubicBezTo>
                    <a:pt x="160" y="41"/>
                    <a:pt x="160" y="41"/>
                    <a:pt x="160" y="41"/>
                  </a:cubicBezTo>
                  <a:cubicBezTo>
                    <a:pt x="160" y="41"/>
                    <a:pt x="159" y="40"/>
                    <a:pt x="159" y="40"/>
                  </a:cubicBezTo>
                  <a:cubicBezTo>
                    <a:pt x="159" y="40"/>
                    <a:pt x="158" y="39"/>
                    <a:pt x="158" y="39"/>
                  </a:cubicBezTo>
                  <a:cubicBezTo>
                    <a:pt x="157" y="39"/>
                    <a:pt x="157" y="39"/>
                    <a:pt x="157" y="38"/>
                  </a:cubicBezTo>
                  <a:cubicBezTo>
                    <a:pt x="156" y="38"/>
                    <a:pt x="156" y="38"/>
                    <a:pt x="156" y="37"/>
                  </a:cubicBezTo>
                  <a:cubicBezTo>
                    <a:pt x="155" y="36"/>
                    <a:pt x="154" y="35"/>
                    <a:pt x="153" y="34"/>
                  </a:cubicBezTo>
                  <a:cubicBezTo>
                    <a:pt x="152" y="33"/>
                    <a:pt x="152" y="32"/>
                    <a:pt x="151" y="30"/>
                  </a:cubicBezTo>
                  <a:cubicBezTo>
                    <a:pt x="151" y="29"/>
                    <a:pt x="150" y="28"/>
                    <a:pt x="150" y="26"/>
                  </a:cubicBezTo>
                  <a:cubicBezTo>
                    <a:pt x="150" y="25"/>
                    <a:pt x="150" y="24"/>
                    <a:pt x="150" y="22"/>
                  </a:cubicBezTo>
                  <a:cubicBezTo>
                    <a:pt x="150" y="19"/>
                    <a:pt x="150" y="16"/>
                    <a:pt x="151" y="14"/>
                  </a:cubicBezTo>
                  <a:cubicBezTo>
                    <a:pt x="152" y="11"/>
                    <a:pt x="154" y="9"/>
                    <a:pt x="156" y="7"/>
                  </a:cubicBezTo>
                  <a:cubicBezTo>
                    <a:pt x="158" y="5"/>
                    <a:pt x="160" y="3"/>
                    <a:pt x="163" y="2"/>
                  </a:cubicBezTo>
                  <a:cubicBezTo>
                    <a:pt x="166" y="1"/>
                    <a:pt x="168" y="0"/>
                    <a:pt x="171" y="0"/>
                  </a:cubicBezTo>
                  <a:cubicBezTo>
                    <a:pt x="174" y="0"/>
                    <a:pt x="177" y="1"/>
                    <a:pt x="180" y="2"/>
                  </a:cubicBezTo>
                  <a:cubicBezTo>
                    <a:pt x="182" y="3"/>
                    <a:pt x="185" y="5"/>
                    <a:pt x="187" y="7"/>
                  </a:cubicBezTo>
                  <a:cubicBezTo>
                    <a:pt x="189" y="9"/>
                    <a:pt x="190" y="11"/>
                    <a:pt x="191" y="14"/>
                  </a:cubicBezTo>
                  <a:cubicBezTo>
                    <a:pt x="193" y="16"/>
                    <a:pt x="193" y="19"/>
                    <a:pt x="193" y="22"/>
                  </a:cubicBezTo>
                  <a:cubicBezTo>
                    <a:pt x="193" y="24"/>
                    <a:pt x="193" y="25"/>
                    <a:pt x="193" y="26"/>
                  </a:cubicBezTo>
                  <a:cubicBezTo>
                    <a:pt x="192" y="28"/>
                    <a:pt x="192" y="29"/>
                    <a:pt x="191" y="30"/>
                  </a:cubicBezTo>
                  <a:cubicBezTo>
                    <a:pt x="191" y="32"/>
                    <a:pt x="190" y="33"/>
                    <a:pt x="190" y="34"/>
                  </a:cubicBezTo>
                  <a:cubicBezTo>
                    <a:pt x="189" y="35"/>
                    <a:pt x="188" y="36"/>
                    <a:pt x="187" y="37"/>
                  </a:cubicBezTo>
                  <a:cubicBezTo>
                    <a:pt x="187" y="38"/>
                    <a:pt x="186" y="38"/>
                    <a:pt x="186" y="38"/>
                  </a:cubicBezTo>
                  <a:cubicBezTo>
                    <a:pt x="186" y="39"/>
                    <a:pt x="185" y="39"/>
                    <a:pt x="185" y="39"/>
                  </a:cubicBezTo>
                  <a:cubicBezTo>
                    <a:pt x="185" y="39"/>
                    <a:pt x="184" y="40"/>
                    <a:pt x="184" y="40"/>
                  </a:cubicBezTo>
                  <a:cubicBezTo>
                    <a:pt x="183" y="40"/>
                    <a:pt x="183" y="41"/>
                    <a:pt x="183" y="41"/>
                  </a:cubicBezTo>
                  <a:cubicBezTo>
                    <a:pt x="186" y="41"/>
                    <a:pt x="186" y="41"/>
                    <a:pt x="186" y="41"/>
                  </a:cubicBezTo>
                  <a:cubicBezTo>
                    <a:pt x="188" y="41"/>
                    <a:pt x="188" y="41"/>
                    <a:pt x="188" y="41"/>
                  </a:cubicBezTo>
                  <a:cubicBezTo>
                    <a:pt x="227" y="41"/>
                    <a:pt x="227" y="41"/>
                    <a:pt x="227" y="41"/>
                  </a:cubicBezTo>
                  <a:cubicBezTo>
                    <a:pt x="226" y="41"/>
                    <a:pt x="226" y="41"/>
                    <a:pt x="226" y="41"/>
                  </a:cubicBezTo>
                  <a:cubicBezTo>
                    <a:pt x="227" y="41"/>
                    <a:pt x="227" y="41"/>
                    <a:pt x="227" y="41"/>
                  </a:cubicBezTo>
                  <a:cubicBezTo>
                    <a:pt x="230" y="42"/>
                    <a:pt x="232" y="43"/>
                    <a:pt x="234" y="44"/>
                  </a:cubicBezTo>
                  <a:cubicBezTo>
                    <a:pt x="236" y="45"/>
                    <a:pt x="238" y="46"/>
                    <a:pt x="240" y="47"/>
                  </a:cubicBezTo>
                  <a:cubicBezTo>
                    <a:pt x="242" y="48"/>
                    <a:pt x="244" y="49"/>
                    <a:pt x="246" y="50"/>
                  </a:cubicBezTo>
                  <a:cubicBezTo>
                    <a:pt x="248" y="51"/>
                    <a:pt x="250" y="53"/>
                    <a:pt x="251" y="54"/>
                  </a:cubicBezTo>
                  <a:cubicBezTo>
                    <a:pt x="256" y="57"/>
                    <a:pt x="260" y="60"/>
                    <a:pt x="264" y="63"/>
                  </a:cubicBezTo>
                  <a:cubicBezTo>
                    <a:pt x="268" y="66"/>
                    <a:pt x="271" y="70"/>
                    <a:pt x="275" y="73"/>
                  </a:cubicBezTo>
                  <a:cubicBezTo>
                    <a:pt x="278" y="76"/>
                    <a:pt x="281" y="80"/>
                    <a:pt x="284" y="84"/>
                  </a:cubicBezTo>
                  <a:cubicBezTo>
                    <a:pt x="287" y="87"/>
                    <a:pt x="289" y="91"/>
                    <a:pt x="292" y="94"/>
                  </a:cubicBezTo>
                  <a:cubicBezTo>
                    <a:pt x="293" y="96"/>
                    <a:pt x="294" y="97"/>
                    <a:pt x="295" y="99"/>
                  </a:cubicBezTo>
                  <a:cubicBezTo>
                    <a:pt x="296" y="101"/>
                    <a:pt x="297" y="104"/>
                    <a:pt x="298" y="106"/>
                  </a:cubicBezTo>
                  <a:cubicBezTo>
                    <a:pt x="299" y="108"/>
                    <a:pt x="300" y="110"/>
                    <a:pt x="301" y="112"/>
                  </a:cubicBezTo>
                  <a:cubicBezTo>
                    <a:pt x="302" y="114"/>
                    <a:pt x="303" y="116"/>
                    <a:pt x="304" y="117"/>
                  </a:cubicBezTo>
                  <a:cubicBezTo>
                    <a:pt x="304" y="154"/>
                    <a:pt x="304" y="154"/>
                    <a:pt x="304" y="154"/>
                  </a:cubicBezTo>
                  <a:cubicBezTo>
                    <a:pt x="304" y="156"/>
                    <a:pt x="304" y="156"/>
                    <a:pt x="304" y="156"/>
                  </a:cubicBezTo>
                  <a:cubicBezTo>
                    <a:pt x="304" y="159"/>
                    <a:pt x="304" y="159"/>
                    <a:pt x="304" y="159"/>
                  </a:cubicBezTo>
                  <a:cubicBezTo>
                    <a:pt x="304" y="159"/>
                    <a:pt x="304" y="158"/>
                    <a:pt x="305" y="158"/>
                  </a:cubicBezTo>
                  <a:cubicBezTo>
                    <a:pt x="305" y="158"/>
                    <a:pt x="305" y="157"/>
                    <a:pt x="305" y="157"/>
                  </a:cubicBezTo>
                  <a:cubicBezTo>
                    <a:pt x="306" y="157"/>
                    <a:pt x="306" y="156"/>
                    <a:pt x="306" y="156"/>
                  </a:cubicBezTo>
                  <a:cubicBezTo>
                    <a:pt x="307" y="156"/>
                    <a:pt x="307" y="156"/>
                    <a:pt x="307" y="155"/>
                  </a:cubicBezTo>
                  <a:cubicBezTo>
                    <a:pt x="308" y="155"/>
                    <a:pt x="309" y="154"/>
                    <a:pt x="310" y="153"/>
                  </a:cubicBezTo>
                  <a:cubicBezTo>
                    <a:pt x="311" y="153"/>
                    <a:pt x="312" y="152"/>
                    <a:pt x="314" y="152"/>
                  </a:cubicBezTo>
                  <a:cubicBezTo>
                    <a:pt x="315" y="152"/>
                    <a:pt x="316" y="151"/>
                    <a:pt x="317" y="151"/>
                  </a:cubicBezTo>
                  <a:cubicBezTo>
                    <a:pt x="318" y="151"/>
                    <a:pt x="319" y="151"/>
                    <a:pt x="321" y="151"/>
                  </a:cubicBezTo>
                  <a:close/>
                  <a:moveTo>
                    <a:pt x="226" y="176"/>
                  </a:moveTo>
                  <a:cubicBezTo>
                    <a:pt x="226" y="176"/>
                    <a:pt x="226" y="175"/>
                    <a:pt x="226" y="175"/>
                  </a:cubicBezTo>
                  <a:cubicBezTo>
                    <a:pt x="226" y="174"/>
                    <a:pt x="226" y="174"/>
                    <a:pt x="226" y="174"/>
                  </a:cubicBezTo>
                  <a:cubicBezTo>
                    <a:pt x="226" y="173"/>
                    <a:pt x="226" y="173"/>
                    <a:pt x="226" y="173"/>
                  </a:cubicBezTo>
                  <a:cubicBezTo>
                    <a:pt x="226" y="173"/>
                    <a:pt x="226" y="173"/>
                    <a:pt x="226" y="173"/>
                  </a:cubicBezTo>
                  <a:cubicBezTo>
                    <a:pt x="226" y="173"/>
                    <a:pt x="226" y="172"/>
                    <a:pt x="226" y="172"/>
                  </a:cubicBezTo>
                  <a:cubicBezTo>
                    <a:pt x="226" y="172"/>
                    <a:pt x="226" y="172"/>
                    <a:pt x="226" y="172"/>
                  </a:cubicBezTo>
                  <a:cubicBezTo>
                    <a:pt x="226" y="171"/>
                    <a:pt x="226" y="171"/>
                    <a:pt x="226" y="170"/>
                  </a:cubicBezTo>
                  <a:cubicBezTo>
                    <a:pt x="226" y="170"/>
                    <a:pt x="226" y="169"/>
                    <a:pt x="226" y="169"/>
                  </a:cubicBezTo>
                  <a:cubicBezTo>
                    <a:pt x="226" y="169"/>
                    <a:pt x="226" y="168"/>
                    <a:pt x="226" y="168"/>
                  </a:cubicBezTo>
                  <a:cubicBezTo>
                    <a:pt x="226" y="168"/>
                    <a:pt x="226" y="168"/>
                    <a:pt x="226" y="168"/>
                  </a:cubicBezTo>
                  <a:cubicBezTo>
                    <a:pt x="226" y="168"/>
                    <a:pt x="226" y="167"/>
                    <a:pt x="226" y="167"/>
                  </a:cubicBezTo>
                  <a:cubicBezTo>
                    <a:pt x="226" y="167"/>
                    <a:pt x="226" y="167"/>
                    <a:pt x="226" y="167"/>
                  </a:cubicBezTo>
                  <a:cubicBezTo>
                    <a:pt x="226" y="166"/>
                    <a:pt x="226" y="166"/>
                    <a:pt x="226" y="166"/>
                  </a:cubicBezTo>
                  <a:cubicBezTo>
                    <a:pt x="226" y="166"/>
                    <a:pt x="226" y="166"/>
                    <a:pt x="226" y="165"/>
                  </a:cubicBezTo>
                  <a:cubicBezTo>
                    <a:pt x="226" y="165"/>
                    <a:pt x="226" y="165"/>
                    <a:pt x="226" y="165"/>
                  </a:cubicBezTo>
                  <a:cubicBezTo>
                    <a:pt x="226" y="165"/>
                    <a:pt x="226" y="164"/>
                    <a:pt x="226" y="164"/>
                  </a:cubicBezTo>
                  <a:cubicBezTo>
                    <a:pt x="226" y="164"/>
                    <a:pt x="226" y="164"/>
                    <a:pt x="226" y="163"/>
                  </a:cubicBezTo>
                  <a:cubicBezTo>
                    <a:pt x="226" y="163"/>
                    <a:pt x="225" y="163"/>
                    <a:pt x="225" y="163"/>
                  </a:cubicBezTo>
                  <a:cubicBezTo>
                    <a:pt x="225" y="162"/>
                    <a:pt x="225" y="162"/>
                    <a:pt x="225" y="162"/>
                  </a:cubicBezTo>
                  <a:cubicBezTo>
                    <a:pt x="225" y="162"/>
                    <a:pt x="225" y="161"/>
                    <a:pt x="225" y="161"/>
                  </a:cubicBezTo>
                  <a:cubicBezTo>
                    <a:pt x="225" y="161"/>
                    <a:pt x="225" y="161"/>
                    <a:pt x="225" y="160"/>
                  </a:cubicBezTo>
                  <a:cubicBezTo>
                    <a:pt x="225" y="160"/>
                    <a:pt x="225" y="160"/>
                    <a:pt x="225" y="160"/>
                  </a:cubicBezTo>
                  <a:cubicBezTo>
                    <a:pt x="225" y="159"/>
                    <a:pt x="225" y="159"/>
                    <a:pt x="225" y="159"/>
                  </a:cubicBezTo>
                  <a:cubicBezTo>
                    <a:pt x="225" y="159"/>
                    <a:pt x="224" y="158"/>
                    <a:pt x="224" y="158"/>
                  </a:cubicBezTo>
                  <a:cubicBezTo>
                    <a:pt x="224" y="157"/>
                    <a:pt x="224" y="156"/>
                    <a:pt x="223" y="155"/>
                  </a:cubicBezTo>
                  <a:cubicBezTo>
                    <a:pt x="223" y="153"/>
                    <a:pt x="222" y="152"/>
                    <a:pt x="222" y="151"/>
                  </a:cubicBezTo>
                  <a:cubicBezTo>
                    <a:pt x="221" y="149"/>
                    <a:pt x="221" y="148"/>
                    <a:pt x="220" y="147"/>
                  </a:cubicBezTo>
                  <a:cubicBezTo>
                    <a:pt x="219" y="146"/>
                    <a:pt x="218" y="144"/>
                    <a:pt x="218" y="143"/>
                  </a:cubicBezTo>
                  <a:cubicBezTo>
                    <a:pt x="217" y="141"/>
                    <a:pt x="216" y="140"/>
                    <a:pt x="215" y="139"/>
                  </a:cubicBezTo>
                  <a:cubicBezTo>
                    <a:pt x="213" y="137"/>
                    <a:pt x="212" y="136"/>
                    <a:pt x="211" y="135"/>
                  </a:cubicBezTo>
                  <a:cubicBezTo>
                    <a:pt x="210" y="133"/>
                    <a:pt x="208" y="132"/>
                    <a:pt x="207" y="131"/>
                  </a:cubicBezTo>
                  <a:cubicBezTo>
                    <a:pt x="205" y="130"/>
                    <a:pt x="204" y="128"/>
                    <a:pt x="202" y="127"/>
                  </a:cubicBezTo>
                  <a:cubicBezTo>
                    <a:pt x="201" y="126"/>
                    <a:pt x="199" y="125"/>
                    <a:pt x="197" y="124"/>
                  </a:cubicBezTo>
                  <a:cubicBezTo>
                    <a:pt x="195" y="123"/>
                    <a:pt x="193" y="122"/>
                    <a:pt x="191" y="122"/>
                  </a:cubicBezTo>
                  <a:cubicBezTo>
                    <a:pt x="189" y="121"/>
                    <a:pt x="187" y="120"/>
                    <a:pt x="185" y="120"/>
                  </a:cubicBezTo>
                  <a:cubicBezTo>
                    <a:pt x="183" y="119"/>
                    <a:pt x="181" y="119"/>
                    <a:pt x="178" y="119"/>
                  </a:cubicBezTo>
                  <a:cubicBezTo>
                    <a:pt x="178" y="118"/>
                    <a:pt x="178" y="118"/>
                    <a:pt x="177" y="118"/>
                  </a:cubicBezTo>
                  <a:cubicBezTo>
                    <a:pt x="177" y="118"/>
                    <a:pt x="177" y="118"/>
                    <a:pt x="177" y="118"/>
                  </a:cubicBezTo>
                  <a:cubicBezTo>
                    <a:pt x="176" y="118"/>
                    <a:pt x="176" y="118"/>
                    <a:pt x="176" y="118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5" y="118"/>
                    <a:pt x="174" y="118"/>
                    <a:pt x="174" y="118"/>
                  </a:cubicBezTo>
                  <a:cubicBezTo>
                    <a:pt x="174" y="118"/>
                    <a:pt x="174" y="118"/>
                    <a:pt x="173" y="118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2" y="118"/>
                    <a:pt x="172" y="118"/>
                    <a:pt x="172" y="118"/>
                  </a:cubicBezTo>
                  <a:cubicBezTo>
                    <a:pt x="172" y="118"/>
                    <a:pt x="172" y="118"/>
                    <a:pt x="172" y="118"/>
                  </a:cubicBezTo>
                  <a:cubicBezTo>
                    <a:pt x="172" y="118"/>
                    <a:pt x="172" y="118"/>
                    <a:pt x="172" y="118"/>
                  </a:cubicBezTo>
                  <a:cubicBezTo>
                    <a:pt x="172" y="118"/>
                    <a:pt x="171" y="118"/>
                    <a:pt x="171" y="118"/>
                  </a:cubicBezTo>
                  <a:cubicBezTo>
                    <a:pt x="171" y="118"/>
                    <a:pt x="171" y="118"/>
                    <a:pt x="171" y="118"/>
                  </a:cubicBezTo>
                  <a:cubicBezTo>
                    <a:pt x="171" y="118"/>
                    <a:pt x="170" y="118"/>
                    <a:pt x="169" y="118"/>
                  </a:cubicBezTo>
                  <a:cubicBezTo>
                    <a:pt x="169" y="118"/>
                    <a:pt x="168" y="118"/>
                    <a:pt x="168" y="118"/>
                  </a:cubicBezTo>
                  <a:cubicBezTo>
                    <a:pt x="167" y="118"/>
                    <a:pt x="166" y="118"/>
                    <a:pt x="166" y="119"/>
                  </a:cubicBezTo>
                  <a:cubicBezTo>
                    <a:pt x="165" y="119"/>
                    <a:pt x="165" y="119"/>
                    <a:pt x="164" y="119"/>
                  </a:cubicBezTo>
                  <a:cubicBezTo>
                    <a:pt x="163" y="119"/>
                    <a:pt x="162" y="119"/>
                    <a:pt x="161" y="119"/>
                  </a:cubicBezTo>
                  <a:cubicBezTo>
                    <a:pt x="159" y="120"/>
                    <a:pt x="158" y="120"/>
                    <a:pt x="157" y="120"/>
                  </a:cubicBezTo>
                  <a:cubicBezTo>
                    <a:pt x="156" y="121"/>
                    <a:pt x="155" y="121"/>
                    <a:pt x="153" y="122"/>
                  </a:cubicBezTo>
                  <a:cubicBezTo>
                    <a:pt x="152" y="122"/>
                    <a:pt x="151" y="122"/>
                    <a:pt x="150" y="123"/>
                  </a:cubicBezTo>
                  <a:cubicBezTo>
                    <a:pt x="149" y="123"/>
                    <a:pt x="148" y="124"/>
                    <a:pt x="147" y="124"/>
                  </a:cubicBezTo>
                  <a:cubicBezTo>
                    <a:pt x="146" y="125"/>
                    <a:pt x="144" y="126"/>
                    <a:pt x="143" y="126"/>
                  </a:cubicBezTo>
                  <a:cubicBezTo>
                    <a:pt x="142" y="127"/>
                    <a:pt x="141" y="128"/>
                    <a:pt x="140" y="129"/>
                  </a:cubicBezTo>
                  <a:cubicBezTo>
                    <a:pt x="139" y="129"/>
                    <a:pt x="138" y="130"/>
                    <a:pt x="137" y="131"/>
                  </a:cubicBezTo>
                  <a:cubicBezTo>
                    <a:pt x="136" y="132"/>
                    <a:pt x="135" y="133"/>
                    <a:pt x="134" y="134"/>
                  </a:cubicBezTo>
                  <a:cubicBezTo>
                    <a:pt x="133" y="134"/>
                    <a:pt x="132" y="135"/>
                    <a:pt x="132" y="136"/>
                  </a:cubicBezTo>
                  <a:cubicBezTo>
                    <a:pt x="131" y="137"/>
                    <a:pt x="130" y="138"/>
                    <a:pt x="129" y="139"/>
                  </a:cubicBezTo>
                  <a:cubicBezTo>
                    <a:pt x="128" y="140"/>
                    <a:pt x="127" y="141"/>
                    <a:pt x="127" y="143"/>
                  </a:cubicBezTo>
                  <a:cubicBezTo>
                    <a:pt x="126" y="144"/>
                    <a:pt x="125" y="145"/>
                    <a:pt x="125" y="146"/>
                  </a:cubicBezTo>
                  <a:cubicBezTo>
                    <a:pt x="124" y="147"/>
                    <a:pt x="123" y="148"/>
                    <a:pt x="123" y="149"/>
                  </a:cubicBezTo>
                  <a:cubicBezTo>
                    <a:pt x="122" y="151"/>
                    <a:pt x="122" y="152"/>
                    <a:pt x="121" y="153"/>
                  </a:cubicBezTo>
                  <a:cubicBezTo>
                    <a:pt x="121" y="154"/>
                    <a:pt x="120" y="155"/>
                    <a:pt x="120" y="157"/>
                  </a:cubicBezTo>
                  <a:cubicBezTo>
                    <a:pt x="120" y="158"/>
                    <a:pt x="119" y="159"/>
                    <a:pt x="119" y="161"/>
                  </a:cubicBezTo>
                  <a:cubicBezTo>
                    <a:pt x="119" y="162"/>
                    <a:pt x="119" y="163"/>
                    <a:pt x="118" y="165"/>
                  </a:cubicBezTo>
                  <a:cubicBezTo>
                    <a:pt x="118" y="166"/>
                    <a:pt x="118" y="167"/>
                    <a:pt x="118" y="169"/>
                  </a:cubicBezTo>
                  <a:cubicBezTo>
                    <a:pt x="118" y="170"/>
                    <a:pt x="118" y="171"/>
                    <a:pt x="118" y="173"/>
                  </a:cubicBezTo>
                  <a:cubicBezTo>
                    <a:pt x="118" y="174"/>
                    <a:pt x="118" y="175"/>
                    <a:pt x="118" y="177"/>
                  </a:cubicBezTo>
                  <a:cubicBezTo>
                    <a:pt x="118" y="178"/>
                    <a:pt x="118" y="179"/>
                    <a:pt x="118" y="181"/>
                  </a:cubicBezTo>
                  <a:cubicBezTo>
                    <a:pt x="119" y="182"/>
                    <a:pt x="119" y="183"/>
                    <a:pt x="119" y="184"/>
                  </a:cubicBezTo>
                  <a:cubicBezTo>
                    <a:pt x="119" y="186"/>
                    <a:pt x="120" y="187"/>
                    <a:pt x="120" y="188"/>
                  </a:cubicBezTo>
                  <a:cubicBezTo>
                    <a:pt x="120" y="190"/>
                    <a:pt x="121" y="191"/>
                    <a:pt x="121" y="192"/>
                  </a:cubicBezTo>
                  <a:cubicBezTo>
                    <a:pt x="122" y="193"/>
                    <a:pt x="122" y="194"/>
                    <a:pt x="123" y="196"/>
                  </a:cubicBezTo>
                  <a:cubicBezTo>
                    <a:pt x="123" y="197"/>
                    <a:pt x="124" y="198"/>
                    <a:pt x="125" y="199"/>
                  </a:cubicBezTo>
                  <a:cubicBezTo>
                    <a:pt x="125" y="200"/>
                    <a:pt x="126" y="202"/>
                    <a:pt x="127" y="203"/>
                  </a:cubicBezTo>
                  <a:cubicBezTo>
                    <a:pt x="127" y="204"/>
                    <a:pt x="128" y="205"/>
                    <a:pt x="129" y="206"/>
                  </a:cubicBezTo>
                  <a:cubicBezTo>
                    <a:pt x="130" y="207"/>
                    <a:pt x="131" y="208"/>
                    <a:pt x="132" y="209"/>
                  </a:cubicBezTo>
                  <a:cubicBezTo>
                    <a:pt x="132" y="210"/>
                    <a:pt x="133" y="211"/>
                    <a:pt x="134" y="212"/>
                  </a:cubicBezTo>
                  <a:cubicBezTo>
                    <a:pt x="135" y="213"/>
                    <a:pt x="136" y="213"/>
                    <a:pt x="137" y="214"/>
                  </a:cubicBezTo>
                  <a:cubicBezTo>
                    <a:pt x="138" y="215"/>
                    <a:pt x="139" y="216"/>
                    <a:pt x="140" y="217"/>
                  </a:cubicBezTo>
                  <a:cubicBezTo>
                    <a:pt x="141" y="217"/>
                    <a:pt x="142" y="218"/>
                    <a:pt x="143" y="219"/>
                  </a:cubicBezTo>
                  <a:cubicBezTo>
                    <a:pt x="144" y="219"/>
                    <a:pt x="146" y="220"/>
                    <a:pt x="147" y="221"/>
                  </a:cubicBezTo>
                  <a:cubicBezTo>
                    <a:pt x="148" y="221"/>
                    <a:pt x="149" y="222"/>
                    <a:pt x="150" y="222"/>
                  </a:cubicBezTo>
                  <a:cubicBezTo>
                    <a:pt x="151" y="223"/>
                    <a:pt x="152" y="223"/>
                    <a:pt x="153" y="224"/>
                  </a:cubicBezTo>
                  <a:cubicBezTo>
                    <a:pt x="155" y="224"/>
                    <a:pt x="156" y="224"/>
                    <a:pt x="157" y="225"/>
                  </a:cubicBezTo>
                  <a:cubicBezTo>
                    <a:pt x="158" y="225"/>
                    <a:pt x="159" y="225"/>
                    <a:pt x="160" y="226"/>
                  </a:cubicBezTo>
                  <a:cubicBezTo>
                    <a:pt x="162" y="226"/>
                    <a:pt x="163" y="226"/>
                    <a:pt x="164" y="226"/>
                  </a:cubicBezTo>
                  <a:cubicBezTo>
                    <a:pt x="165" y="226"/>
                    <a:pt x="165" y="227"/>
                    <a:pt x="166" y="227"/>
                  </a:cubicBezTo>
                  <a:cubicBezTo>
                    <a:pt x="166" y="227"/>
                    <a:pt x="167" y="227"/>
                    <a:pt x="168" y="227"/>
                  </a:cubicBezTo>
                  <a:cubicBezTo>
                    <a:pt x="168" y="227"/>
                    <a:pt x="169" y="227"/>
                    <a:pt x="169" y="227"/>
                  </a:cubicBezTo>
                  <a:cubicBezTo>
                    <a:pt x="170" y="227"/>
                    <a:pt x="171" y="227"/>
                    <a:pt x="171" y="227"/>
                  </a:cubicBezTo>
                  <a:cubicBezTo>
                    <a:pt x="171" y="227"/>
                    <a:pt x="171" y="227"/>
                    <a:pt x="171" y="227"/>
                  </a:cubicBezTo>
                  <a:cubicBezTo>
                    <a:pt x="172" y="227"/>
                    <a:pt x="172" y="227"/>
                    <a:pt x="172" y="227"/>
                  </a:cubicBezTo>
                  <a:cubicBezTo>
                    <a:pt x="172" y="227"/>
                    <a:pt x="172" y="227"/>
                    <a:pt x="172" y="227"/>
                  </a:cubicBezTo>
                  <a:cubicBezTo>
                    <a:pt x="172" y="227"/>
                    <a:pt x="172" y="227"/>
                    <a:pt x="172" y="227"/>
                  </a:cubicBezTo>
                  <a:cubicBezTo>
                    <a:pt x="172" y="227"/>
                    <a:pt x="172" y="227"/>
                    <a:pt x="172" y="227"/>
                  </a:cubicBezTo>
                  <a:cubicBezTo>
                    <a:pt x="173" y="227"/>
                    <a:pt x="173" y="227"/>
                    <a:pt x="173" y="227"/>
                  </a:cubicBezTo>
                  <a:cubicBezTo>
                    <a:pt x="173" y="227"/>
                    <a:pt x="173" y="227"/>
                    <a:pt x="173" y="227"/>
                  </a:cubicBezTo>
                  <a:cubicBezTo>
                    <a:pt x="173" y="227"/>
                    <a:pt x="173" y="227"/>
                    <a:pt x="173" y="227"/>
                  </a:cubicBezTo>
                  <a:cubicBezTo>
                    <a:pt x="173" y="227"/>
                    <a:pt x="174" y="227"/>
                    <a:pt x="174" y="227"/>
                  </a:cubicBezTo>
                  <a:cubicBezTo>
                    <a:pt x="174" y="227"/>
                    <a:pt x="174" y="227"/>
                    <a:pt x="174" y="227"/>
                  </a:cubicBezTo>
                  <a:cubicBezTo>
                    <a:pt x="174" y="227"/>
                    <a:pt x="174" y="227"/>
                    <a:pt x="174" y="227"/>
                  </a:cubicBezTo>
                  <a:cubicBezTo>
                    <a:pt x="175" y="227"/>
                    <a:pt x="175" y="227"/>
                    <a:pt x="175" y="227"/>
                  </a:cubicBezTo>
                  <a:cubicBezTo>
                    <a:pt x="175" y="227"/>
                    <a:pt x="175" y="227"/>
                    <a:pt x="176" y="227"/>
                  </a:cubicBezTo>
                  <a:cubicBezTo>
                    <a:pt x="176" y="227"/>
                    <a:pt x="176" y="227"/>
                    <a:pt x="177" y="227"/>
                  </a:cubicBezTo>
                  <a:cubicBezTo>
                    <a:pt x="177" y="227"/>
                    <a:pt x="177" y="227"/>
                    <a:pt x="177" y="227"/>
                  </a:cubicBezTo>
                  <a:cubicBezTo>
                    <a:pt x="178" y="227"/>
                    <a:pt x="178" y="227"/>
                    <a:pt x="178" y="227"/>
                  </a:cubicBezTo>
                  <a:cubicBezTo>
                    <a:pt x="181" y="226"/>
                    <a:pt x="183" y="226"/>
                    <a:pt x="185" y="225"/>
                  </a:cubicBezTo>
                  <a:cubicBezTo>
                    <a:pt x="187" y="225"/>
                    <a:pt x="189" y="224"/>
                    <a:pt x="191" y="223"/>
                  </a:cubicBezTo>
                  <a:cubicBezTo>
                    <a:pt x="193" y="223"/>
                    <a:pt x="195" y="222"/>
                    <a:pt x="197" y="221"/>
                  </a:cubicBezTo>
                  <a:cubicBezTo>
                    <a:pt x="199" y="220"/>
                    <a:pt x="201" y="219"/>
                    <a:pt x="202" y="218"/>
                  </a:cubicBezTo>
                  <a:cubicBezTo>
                    <a:pt x="204" y="217"/>
                    <a:pt x="205" y="216"/>
                    <a:pt x="207" y="214"/>
                  </a:cubicBezTo>
                  <a:cubicBezTo>
                    <a:pt x="208" y="213"/>
                    <a:pt x="210" y="212"/>
                    <a:pt x="211" y="210"/>
                  </a:cubicBezTo>
                  <a:cubicBezTo>
                    <a:pt x="212" y="209"/>
                    <a:pt x="213" y="208"/>
                    <a:pt x="215" y="206"/>
                  </a:cubicBezTo>
                  <a:cubicBezTo>
                    <a:pt x="216" y="205"/>
                    <a:pt x="217" y="204"/>
                    <a:pt x="218" y="202"/>
                  </a:cubicBezTo>
                  <a:cubicBezTo>
                    <a:pt x="218" y="201"/>
                    <a:pt x="219" y="200"/>
                    <a:pt x="220" y="198"/>
                  </a:cubicBezTo>
                  <a:cubicBezTo>
                    <a:pt x="221" y="197"/>
                    <a:pt x="221" y="196"/>
                    <a:pt x="222" y="194"/>
                  </a:cubicBezTo>
                  <a:cubicBezTo>
                    <a:pt x="222" y="193"/>
                    <a:pt x="223" y="192"/>
                    <a:pt x="223" y="191"/>
                  </a:cubicBezTo>
                  <a:cubicBezTo>
                    <a:pt x="224" y="189"/>
                    <a:pt x="224" y="188"/>
                    <a:pt x="224" y="187"/>
                  </a:cubicBezTo>
                  <a:cubicBezTo>
                    <a:pt x="224" y="187"/>
                    <a:pt x="225" y="187"/>
                    <a:pt x="225" y="186"/>
                  </a:cubicBezTo>
                  <a:cubicBezTo>
                    <a:pt x="225" y="186"/>
                    <a:pt x="225" y="186"/>
                    <a:pt x="225" y="185"/>
                  </a:cubicBezTo>
                  <a:cubicBezTo>
                    <a:pt x="225" y="185"/>
                    <a:pt x="225" y="185"/>
                    <a:pt x="225" y="185"/>
                  </a:cubicBezTo>
                  <a:cubicBezTo>
                    <a:pt x="225" y="184"/>
                    <a:pt x="225" y="184"/>
                    <a:pt x="225" y="184"/>
                  </a:cubicBezTo>
                  <a:cubicBezTo>
                    <a:pt x="225" y="184"/>
                    <a:pt x="225" y="183"/>
                    <a:pt x="225" y="183"/>
                  </a:cubicBezTo>
                  <a:cubicBezTo>
                    <a:pt x="225" y="183"/>
                    <a:pt x="225" y="183"/>
                    <a:pt x="225" y="182"/>
                  </a:cubicBezTo>
                  <a:cubicBezTo>
                    <a:pt x="226" y="182"/>
                    <a:pt x="226" y="182"/>
                    <a:pt x="226" y="182"/>
                  </a:cubicBezTo>
                  <a:cubicBezTo>
                    <a:pt x="226" y="181"/>
                    <a:pt x="226" y="181"/>
                    <a:pt x="226" y="181"/>
                  </a:cubicBezTo>
                  <a:cubicBezTo>
                    <a:pt x="226" y="181"/>
                    <a:pt x="226" y="181"/>
                    <a:pt x="226" y="180"/>
                  </a:cubicBezTo>
                  <a:cubicBezTo>
                    <a:pt x="226" y="180"/>
                    <a:pt x="226" y="180"/>
                    <a:pt x="226" y="180"/>
                  </a:cubicBezTo>
                  <a:cubicBezTo>
                    <a:pt x="226" y="180"/>
                    <a:pt x="226" y="179"/>
                    <a:pt x="226" y="179"/>
                  </a:cubicBezTo>
                  <a:cubicBezTo>
                    <a:pt x="226" y="179"/>
                    <a:pt x="226" y="179"/>
                    <a:pt x="226" y="179"/>
                  </a:cubicBezTo>
                  <a:cubicBezTo>
                    <a:pt x="226" y="178"/>
                    <a:pt x="226" y="178"/>
                    <a:pt x="226" y="178"/>
                  </a:cubicBezTo>
                  <a:cubicBezTo>
                    <a:pt x="226" y="178"/>
                    <a:pt x="226" y="178"/>
                    <a:pt x="226" y="177"/>
                  </a:cubicBezTo>
                  <a:cubicBezTo>
                    <a:pt x="226" y="177"/>
                    <a:pt x="226" y="177"/>
                    <a:pt x="226" y="177"/>
                  </a:cubicBezTo>
                  <a:cubicBezTo>
                    <a:pt x="226" y="177"/>
                    <a:pt x="226" y="177"/>
                    <a:pt x="226" y="1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52"/>
            <p:cNvSpPr>
              <a:spLocks noEditPoints="1"/>
            </p:cNvSpPr>
            <p:nvPr/>
          </p:nvSpPr>
          <p:spPr bwMode="auto">
            <a:xfrm>
              <a:off x="2970223" y="2244727"/>
              <a:ext cx="2319347" cy="2333630"/>
            </a:xfrm>
            <a:custGeom>
              <a:avLst/>
              <a:gdLst>
                <a:gd name="T0" fmla="*/ 150 w 338"/>
                <a:gd name="T1" fmla="*/ 320 h 340"/>
                <a:gd name="T2" fmla="*/ 157 w 338"/>
                <a:gd name="T3" fmla="*/ 306 h 340"/>
                <a:gd name="T4" fmla="*/ 162 w 338"/>
                <a:gd name="T5" fmla="*/ 299 h 340"/>
                <a:gd name="T6" fmla="*/ 96 w 338"/>
                <a:gd name="T7" fmla="*/ 289 h 340"/>
                <a:gd name="T8" fmla="*/ 59 w 338"/>
                <a:gd name="T9" fmla="*/ 255 h 340"/>
                <a:gd name="T10" fmla="*/ 41 w 338"/>
                <a:gd name="T11" fmla="*/ 224 h 340"/>
                <a:gd name="T12" fmla="*/ 36 w 338"/>
                <a:gd name="T13" fmla="*/ 180 h 340"/>
                <a:gd name="T14" fmla="*/ 30 w 338"/>
                <a:gd name="T15" fmla="*/ 186 h 340"/>
                <a:gd name="T16" fmla="*/ 6 w 338"/>
                <a:gd name="T17" fmla="*/ 183 h 340"/>
                <a:gd name="T18" fmla="*/ 12 w 338"/>
                <a:gd name="T19" fmla="*/ 152 h 340"/>
                <a:gd name="T20" fmla="*/ 33 w 338"/>
                <a:gd name="T21" fmla="*/ 156 h 340"/>
                <a:gd name="T22" fmla="*/ 38 w 338"/>
                <a:gd name="T23" fmla="*/ 162 h 340"/>
                <a:gd name="T24" fmla="*/ 46 w 338"/>
                <a:gd name="T25" fmla="*/ 103 h 340"/>
                <a:gd name="T26" fmla="*/ 72 w 338"/>
                <a:gd name="T27" fmla="*/ 69 h 340"/>
                <a:gd name="T28" fmla="*/ 113 w 338"/>
                <a:gd name="T29" fmla="*/ 41 h 340"/>
                <a:gd name="T30" fmla="*/ 159 w 338"/>
                <a:gd name="T31" fmla="*/ 36 h 340"/>
                <a:gd name="T32" fmla="*/ 153 w 338"/>
                <a:gd name="T33" fmla="*/ 30 h 340"/>
                <a:gd name="T34" fmla="*/ 156 w 338"/>
                <a:gd name="T35" fmla="*/ 6 h 340"/>
                <a:gd name="T36" fmla="*/ 187 w 338"/>
                <a:gd name="T37" fmla="*/ 12 h 340"/>
                <a:gd name="T38" fmla="*/ 183 w 338"/>
                <a:gd name="T39" fmla="*/ 33 h 340"/>
                <a:gd name="T40" fmla="*/ 177 w 338"/>
                <a:gd name="T41" fmla="*/ 37 h 340"/>
                <a:gd name="T42" fmla="*/ 225 w 338"/>
                <a:gd name="T43" fmla="*/ 40 h 340"/>
                <a:gd name="T44" fmla="*/ 260 w 338"/>
                <a:gd name="T45" fmla="*/ 62 h 340"/>
                <a:gd name="T46" fmla="*/ 294 w 338"/>
                <a:gd name="T47" fmla="*/ 104 h 340"/>
                <a:gd name="T48" fmla="*/ 302 w 338"/>
                <a:gd name="T49" fmla="*/ 159 h 340"/>
                <a:gd name="T50" fmla="*/ 307 w 338"/>
                <a:gd name="T51" fmla="*/ 154 h 340"/>
                <a:gd name="T52" fmla="*/ 326 w 338"/>
                <a:gd name="T53" fmla="*/ 152 h 340"/>
                <a:gd name="T54" fmla="*/ 332 w 338"/>
                <a:gd name="T55" fmla="*/ 183 h 340"/>
                <a:gd name="T56" fmla="*/ 310 w 338"/>
                <a:gd name="T57" fmla="*/ 186 h 340"/>
                <a:gd name="T58" fmla="*/ 304 w 338"/>
                <a:gd name="T59" fmla="*/ 182 h 340"/>
                <a:gd name="T60" fmla="*/ 297 w 338"/>
                <a:gd name="T61" fmla="*/ 230 h 340"/>
                <a:gd name="T62" fmla="*/ 271 w 338"/>
                <a:gd name="T63" fmla="*/ 267 h 340"/>
                <a:gd name="T64" fmla="*/ 231 w 338"/>
                <a:gd name="T65" fmla="*/ 296 h 340"/>
                <a:gd name="T66" fmla="*/ 176 w 338"/>
                <a:gd name="T67" fmla="*/ 302 h 340"/>
                <a:gd name="T68" fmla="*/ 185 w 338"/>
                <a:gd name="T69" fmla="*/ 310 h 340"/>
                <a:gd name="T70" fmla="*/ 183 w 338"/>
                <a:gd name="T71" fmla="*/ 334 h 340"/>
                <a:gd name="T72" fmla="*/ 166 w 338"/>
                <a:gd name="T73" fmla="*/ 226 h 340"/>
                <a:gd name="T74" fmla="*/ 172 w 338"/>
                <a:gd name="T75" fmla="*/ 226 h 340"/>
                <a:gd name="T76" fmla="*/ 190 w 338"/>
                <a:gd name="T77" fmla="*/ 223 h 340"/>
                <a:gd name="T78" fmla="*/ 215 w 338"/>
                <a:gd name="T79" fmla="*/ 205 h 340"/>
                <a:gd name="T80" fmla="*/ 225 w 338"/>
                <a:gd name="T81" fmla="*/ 185 h 340"/>
                <a:gd name="T82" fmla="*/ 227 w 338"/>
                <a:gd name="T83" fmla="*/ 176 h 340"/>
                <a:gd name="T84" fmla="*/ 227 w 338"/>
                <a:gd name="T85" fmla="*/ 167 h 340"/>
                <a:gd name="T86" fmla="*/ 226 w 338"/>
                <a:gd name="T87" fmla="*/ 159 h 340"/>
                <a:gd name="T88" fmla="*/ 222 w 338"/>
                <a:gd name="T89" fmla="*/ 147 h 340"/>
                <a:gd name="T90" fmla="*/ 207 w 338"/>
                <a:gd name="T91" fmla="*/ 126 h 340"/>
                <a:gd name="T92" fmla="*/ 177 w 338"/>
                <a:gd name="T93" fmla="*/ 113 h 340"/>
                <a:gd name="T94" fmla="*/ 170 w 338"/>
                <a:gd name="T95" fmla="*/ 113 h 340"/>
                <a:gd name="T96" fmla="*/ 162 w 338"/>
                <a:gd name="T97" fmla="*/ 113 h 340"/>
                <a:gd name="T98" fmla="*/ 143 w 338"/>
                <a:gd name="T99" fmla="*/ 119 h 340"/>
                <a:gd name="T100" fmla="*/ 128 w 338"/>
                <a:gd name="T101" fmla="*/ 132 h 340"/>
                <a:gd name="T102" fmla="*/ 117 w 338"/>
                <a:gd name="T103" fmla="*/ 149 h 340"/>
                <a:gd name="T104" fmla="*/ 113 w 338"/>
                <a:gd name="T105" fmla="*/ 169 h 340"/>
                <a:gd name="T106" fmla="*/ 117 w 338"/>
                <a:gd name="T107" fmla="*/ 190 h 340"/>
                <a:gd name="T108" fmla="*/ 128 w 338"/>
                <a:gd name="T109" fmla="*/ 207 h 340"/>
                <a:gd name="T110" fmla="*/ 143 w 338"/>
                <a:gd name="T111" fmla="*/ 220 h 340"/>
                <a:gd name="T112" fmla="*/ 162 w 338"/>
                <a:gd name="T113" fmla="*/ 22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38" h="340">
                  <a:moveTo>
                    <a:pt x="169" y="340"/>
                  </a:moveTo>
                  <a:cubicBezTo>
                    <a:pt x="167" y="340"/>
                    <a:pt x="164" y="339"/>
                    <a:pt x="162" y="338"/>
                  </a:cubicBezTo>
                  <a:cubicBezTo>
                    <a:pt x="160" y="337"/>
                    <a:pt x="158" y="336"/>
                    <a:pt x="156" y="334"/>
                  </a:cubicBezTo>
                  <a:cubicBezTo>
                    <a:pt x="154" y="332"/>
                    <a:pt x="153" y="330"/>
                    <a:pt x="152" y="328"/>
                  </a:cubicBezTo>
                  <a:cubicBezTo>
                    <a:pt x="151" y="326"/>
                    <a:pt x="150" y="323"/>
                    <a:pt x="150" y="320"/>
                  </a:cubicBezTo>
                  <a:cubicBezTo>
                    <a:pt x="150" y="319"/>
                    <a:pt x="150" y="318"/>
                    <a:pt x="150" y="316"/>
                  </a:cubicBezTo>
                  <a:cubicBezTo>
                    <a:pt x="151" y="315"/>
                    <a:pt x="151" y="314"/>
                    <a:pt x="152" y="313"/>
                  </a:cubicBezTo>
                  <a:cubicBezTo>
                    <a:pt x="152" y="312"/>
                    <a:pt x="153" y="311"/>
                    <a:pt x="153" y="310"/>
                  </a:cubicBezTo>
                  <a:cubicBezTo>
                    <a:pt x="154" y="308"/>
                    <a:pt x="155" y="308"/>
                    <a:pt x="156" y="307"/>
                  </a:cubicBezTo>
                  <a:cubicBezTo>
                    <a:pt x="156" y="306"/>
                    <a:pt x="157" y="306"/>
                    <a:pt x="157" y="306"/>
                  </a:cubicBezTo>
                  <a:cubicBezTo>
                    <a:pt x="157" y="305"/>
                    <a:pt x="158" y="305"/>
                    <a:pt x="158" y="305"/>
                  </a:cubicBezTo>
                  <a:cubicBezTo>
                    <a:pt x="158" y="305"/>
                    <a:pt x="159" y="304"/>
                    <a:pt x="159" y="304"/>
                  </a:cubicBezTo>
                  <a:cubicBezTo>
                    <a:pt x="159" y="304"/>
                    <a:pt x="161" y="303"/>
                    <a:pt x="163" y="302"/>
                  </a:cubicBezTo>
                  <a:cubicBezTo>
                    <a:pt x="163" y="301"/>
                    <a:pt x="164" y="301"/>
                    <a:pt x="164" y="300"/>
                  </a:cubicBezTo>
                  <a:cubicBezTo>
                    <a:pt x="163" y="299"/>
                    <a:pt x="163" y="299"/>
                    <a:pt x="162" y="299"/>
                  </a:cubicBezTo>
                  <a:cubicBezTo>
                    <a:pt x="159" y="299"/>
                    <a:pt x="159" y="299"/>
                    <a:pt x="159" y="299"/>
                  </a:cubicBezTo>
                  <a:cubicBezTo>
                    <a:pt x="115" y="299"/>
                    <a:pt x="115" y="299"/>
                    <a:pt x="115" y="299"/>
                  </a:cubicBezTo>
                  <a:cubicBezTo>
                    <a:pt x="113" y="298"/>
                    <a:pt x="113" y="298"/>
                    <a:pt x="113" y="298"/>
                  </a:cubicBezTo>
                  <a:cubicBezTo>
                    <a:pt x="110" y="297"/>
                    <a:pt x="107" y="295"/>
                    <a:pt x="104" y="294"/>
                  </a:cubicBezTo>
                  <a:cubicBezTo>
                    <a:pt x="101" y="292"/>
                    <a:pt x="99" y="291"/>
                    <a:pt x="96" y="289"/>
                  </a:cubicBezTo>
                  <a:cubicBezTo>
                    <a:pt x="93" y="287"/>
                    <a:pt x="90" y="285"/>
                    <a:pt x="88" y="283"/>
                  </a:cubicBezTo>
                  <a:cubicBezTo>
                    <a:pt x="85" y="281"/>
                    <a:pt x="82" y="279"/>
                    <a:pt x="80" y="277"/>
                  </a:cubicBezTo>
                  <a:cubicBezTo>
                    <a:pt x="77" y="275"/>
                    <a:pt x="75" y="273"/>
                    <a:pt x="72" y="271"/>
                  </a:cubicBezTo>
                  <a:cubicBezTo>
                    <a:pt x="70" y="268"/>
                    <a:pt x="68" y="266"/>
                    <a:pt x="65" y="263"/>
                  </a:cubicBezTo>
                  <a:cubicBezTo>
                    <a:pt x="63" y="261"/>
                    <a:pt x="61" y="258"/>
                    <a:pt x="59" y="255"/>
                  </a:cubicBezTo>
                  <a:cubicBezTo>
                    <a:pt x="57" y="253"/>
                    <a:pt x="55" y="250"/>
                    <a:pt x="53" y="247"/>
                  </a:cubicBezTo>
                  <a:cubicBezTo>
                    <a:pt x="52" y="245"/>
                    <a:pt x="51" y="244"/>
                    <a:pt x="49" y="242"/>
                  </a:cubicBezTo>
                  <a:cubicBezTo>
                    <a:pt x="48" y="240"/>
                    <a:pt x="47" y="238"/>
                    <a:pt x="46" y="236"/>
                  </a:cubicBezTo>
                  <a:cubicBezTo>
                    <a:pt x="45" y="234"/>
                    <a:pt x="44" y="232"/>
                    <a:pt x="43" y="230"/>
                  </a:cubicBezTo>
                  <a:cubicBezTo>
                    <a:pt x="42" y="228"/>
                    <a:pt x="42" y="226"/>
                    <a:pt x="41" y="224"/>
                  </a:cubicBezTo>
                  <a:cubicBezTo>
                    <a:pt x="41" y="181"/>
                    <a:pt x="41" y="181"/>
                    <a:pt x="41" y="181"/>
                  </a:cubicBezTo>
                  <a:cubicBezTo>
                    <a:pt x="41" y="178"/>
                    <a:pt x="41" y="178"/>
                    <a:pt x="41" y="178"/>
                  </a:cubicBezTo>
                  <a:cubicBezTo>
                    <a:pt x="41" y="177"/>
                    <a:pt x="40" y="176"/>
                    <a:pt x="40" y="176"/>
                  </a:cubicBezTo>
                  <a:cubicBezTo>
                    <a:pt x="39" y="176"/>
                    <a:pt x="38" y="176"/>
                    <a:pt x="38" y="177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36" y="180"/>
                    <a:pt x="36" y="180"/>
                    <a:pt x="35" y="181"/>
                  </a:cubicBezTo>
                  <a:cubicBezTo>
                    <a:pt x="35" y="181"/>
                    <a:pt x="35" y="181"/>
                    <a:pt x="35" y="182"/>
                  </a:cubicBezTo>
                  <a:cubicBezTo>
                    <a:pt x="34" y="182"/>
                    <a:pt x="34" y="182"/>
                    <a:pt x="34" y="183"/>
                  </a:cubicBezTo>
                  <a:cubicBezTo>
                    <a:pt x="34" y="183"/>
                    <a:pt x="33" y="183"/>
                    <a:pt x="33" y="183"/>
                  </a:cubicBezTo>
                  <a:cubicBezTo>
                    <a:pt x="32" y="184"/>
                    <a:pt x="31" y="185"/>
                    <a:pt x="30" y="186"/>
                  </a:cubicBezTo>
                  <a:cubicBezTo>
                    <a:pt x="29" y="186"/>
                    <a:pt x="28" y="187"/>
                    <a:pt x="27" y="187"/>
                  </a:cubicBezTo>
                  <a:cubicBezTo>
                    <a:pt x="26" y="188"/>
                    <a:pt x="25" y="188"/>
                    <a:pt x="23" y="188"/>
                  </a:cubicBezTo>
                  <a:cubicBezTo>
                    <a:pt x="22" y="189"/>
                    <a:pt x="21" y="189"/>
                    <a:pt x="20" y="189"/>
                  </a:cubicBezTo>
                  <a:cubicBezTo>
                    <a:pt x="17" y="189"/>
                    <a:pt x="15" y="188"/>
                    <a:pt x="12" y="187"/>
                  </a:cubicBezTo>
                  <a:cubicBezTo>
                    <a:pt x="10" y="186"/>
                    <a:pt x="8" y="185"/>
                    <a:pt x="6" y="183"/>
                  </a:cubicBezTo>
                  <a:cubicBezTo>
                    <a:pt x="4" y="181"/>
                    <a:pt x="3" y="179"/>
                    <a:pt x="2" y="177"/>
                  </a:cubicBezTo>
                  <a:cubicBezTo>
                    <a:pt x="1" y="175"/>
                    <a:pt x="0" y="172"/>
                    <a:pt x="0" y="169"/>
                  </a:cubicBezTo>
                  <a:cubicBezTo>
                    <a:pt x="0" y="167"/>
                    <a:pt x="1" y="164"/>
                    <a:pt x="2" y="162"/>
                  </a:cubicBezTo>
                  <a:cubicBezTo>
                    <a:pt x="3" y="160"/>
                    <a:pt x="4" y="158"/>
                    <a:pt x="6" y="156"/>
                  </a:cubicBezTo>
                  <a:cubicBezTo>
                    <a:pt x="8" y="154"/>
                    <a:pt x="10" y="153"/>
                    <a:pt x="12" y="152"/>
                  </a:cubicBezTo>
                  <a:cubicBezTo>
                    <a:pt x="15" y="151"/>
                    <a:pt x="17" y="150"/>
                    <a:pt x="20" y="150"/>
                  </a:cubicBezTo>
                  <a:cubicBezTo>
                    <a:pt x="21" y="150"/>
                    <a:pt x="22" y="150"/>
                    <a:pt x="23" y="151"/>
                  </a:cubicBezTo>
                  <a:cubicBezTo>
                    <a:pt x="25" y="151"/>
                    <a:pt x="26" y="151"/>
                    <a:pt x="27" y="152"/>
                  </a:cubicBezTo>
                  <a:cubicBezTo>
                    <a:pt x="28" y="152"/>
                    <a:pt x="29" y="153"/>
                    <a:pt x="30" y="153"/>
                  </a:cubicBezTo>
                  <a:cubicBezTo>
                    <a:pt x="31" y="154"/>
                    <a:pt x="32" y="155"/>
                    <a:pt x="33" y="156"/>
                  </a:cubicBezTo>
                  <a:cubicBezTo>
                    <a:pt x="33" y="156"/>
                    <a:pt x="34" y="156"/>
                    <a:pt x="34" y="156"/>
                  </a:cubicBezTo>
                  <a:cubicBezTo>
                    <a:pt x="34" y="157"/>
                    <a:pt x="34" y="157"/>
                    <a:pt x="35" y="157"/>
                  </a:cubicBezTo>
                  <a:cubicBezTo>
                    <a:pt x="35" y="158"/>
                    <a:pt x="35" y="158"/>
                    <a:pt x="35" y="158"/>
                  </a:cubicBezTo>
                  <a:cubicBezTo>
                    <a:pt x="36" y="159"/>
                    <a:pt x="36" y="159"/>
                    <a:pt x="36" y="159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8" y="163"/>
                    <a:pt x="39" y="163"/>
                    <a:pt x="40" y="163"/>
                  </a:cubicBezTo>
                  <a:cubicBezTo>
                    <a:pt x="40" y="163"/>
                    <a:pt x="41" y="162"/>
                    <a:pt x="41" y="161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2" y="113"/>
                    <a:pt x="42" y="111"/>
                    <a:pt x="43" y="109"/>
                  </a:cubicBezTo>
                  <a:cubicBezTo>
                    <a:pt x="44" y="107"/>
                    <a:pt x="45" y="105"/>
                    <a:pt x="46" y="103"/>
                  </a:cubicBezTo>
                  <a:cubicBezTo>
                    <a:pt x="47" y="101"/>
                    <a:pt x="48" y="99"/>
                    <a:pt x="50" y="97"/>
                  </a:cubicBezTo>
                  <a:cubicBezTo>
                    <a:pt x="51" y="96"/>
                    <a:pt x="52" y="94"/>
                    <a:pt x="53" y="92"/>
                  </a:cubicBezTo>
                  <a:cubicBezTo>
                    <a:pt x="55" y="89"/>
                    <a:pt x="57" y="86"/>
                    <a:pt x="59" y="84"/>
                  </a:cubicBezTo>
                  <a:cubicBezTo>
                    <a:pt x="61" y="81"/>
                    <a:pt x="63" y="78"/>
                    <a:pt x="66" y="76"/>
                  </a:cubicBezTo>
                  <a:cubicBezTo>
                    <a:pt x="68" y="73"/>
                    <a:pt x="70" y="71"/>
                    <a:pt x="72" y="69"/>
                  </a:cubicBezTo>
                  <a:cubicBezTo>
                    <a:pt x="75" y="66"/>
                    <a:pt x="77" y="64"/>
                    <a:pt x="80" y="62"/>
                  </a:cubicBezTo>
                  <a:cubicBezTo>
                    <a:pt x="82" y="60"/>
                    <a:pt x="85" y="58"/>
                    <a:pt x="88" y="56"/>
                  </a:cubicBezTo>
                  <a:cubicBezTo>
                    <a:pt x="90" y="54"/>
                    <a:pt x="93" y="52"/>
                    <a:pt x="96" y="50"/>
                  </a:cubicBezTo>
                  <a:cubicBezTo>
                    <a:pt x="99" y="49"/>
                    <a:pt x="102" y="47"/>
                    <a:pt x="104" y="45"/>
                  </a:cubicBezTo>
                  <a:cubicBezTo>
                    <a:pt x="107" y="44"/>
                    <a:pt x="110" y="42"/>
                    <a:pt x="113" y="41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61" y="40"/>
                    <a:pt x="161" y="40"/>
                    <a:pt x="161" y="40"/>
                  </a:cubicBezTo>
                  <a:cubicBezTo>
                    <a:pt x="162" y="40"/>
                    <a:pt x="163" y="40"/>
                    <a:pt x="163" y="39"/>
                  </a:cubicBezTo>
                  <a:cubicBezTo>
                    <a:pt x="163" y="38"/>
                    <a:pt x="163" y="38"/>
                    <a:pt x="162" y="37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9" y="35"/>
                    <a:pt x="159" y="35"/>
                    <a:pt x="158" y="35"/>
                  </a:cubicBezTo>
                  <a:cubicBezTo>
                    <a:pt x="158" y="35"/>
                    <a:pt x="158" y="34"/>
                    <a:pt x="157" y="34"/>
                  </a:cubicBezTo>
                  <a:cubicBezTo>
                    <a:pt x="157" y="34"/>
                    <a:pt x="157" y="34"/>
                    <a:pt x="156" y="33"/>
                  </a:cubicBezTo>
                  <a:cubicBezTo>
                    <a:pt x="156" y="33"/>
                    <a:pt x="156" y="33"/>
                    <a:pt x="155" y="33"/>
                  </a:cubicBezTo>
                  <a:cubicBezTo>
                    <a:pt x="155" y="32"/>
                    <a:pt x="154" y="31"/>
                    <a:pt x="153" y="30"/>
                  </a:cubicBezTo>
                  <a:cubicBezTo>
                    <a:pt x="153" y="29"/>
                    <a:pt x="152" y="28"/>
                    <a:pt x="152" y="26"/>
                  </a:cubicBezTo>
                  <a:cubicBezTo>
                    <a:pt x="151" y="25"/>
                    <a:pt x="151" y="24"/>
                    <a:pt x="150" y="23"/>
                  </a:cubicBezTo>
                  <a:cubicBezTo>
                    <a:pt x="150" y="22"/>
                    <a:pt x="150" y="20"/>
                    <a:pt x="150" y="19"/>
                  </a:cubicBezTo>
                  <a:cubicBezTo>
                    <a:pt x="150" y="17"/>
                    <a:pt x="151" y="14"/>
                    <a:pt x="152" y="12"/>
                  </a:cubicBezTo>
                  <a:cubicBezTo>
                    <a:pt x="153" y="9"/>
                    <a:pt x="154" y="7"/>
                    <a:pt x="156" y="6"/>
                  </a:cubicBezTo>
                  <a:cubicBezTo>
                    <a:pt x="158" y="4"/>
                    <a:pt x="160" y="2"/>
                    <a:pt x="162" y="1"/>
                  </a:cubicBezTo>
                  <a:cubicBezTo>
                    <a:pt x="164" y="0"/>
                    <a:pt x="167" y="0"/>
                    <a:pt x="169" y="0"/>
                  </a:cubicBezTo>
                  <a:cubicBezTo>
                    <a:pt x="172" y="0"/>
                    <a:pt x="174" y="0"/>
                    <a:pt x="177" y="1"/>
                  </a:cubicBezTo>
                  <a:cubicBezTo>
                    <a:pt x="179" y="2"/>
                    <a:pt x="181" y="4"/>
                    <a:pt x="183" y="6"/>
                  </a:cubicBezTo>
                  <a:cubicBezTo>
                    <a:pt x="185" y="7"/>
                    <a:pt x="186" y="9"/>
                    <a:pt x="187" y="12"/>
                  </a:cubicBezTo>
                  <a:cubicBezTo>
                    <a:pt x="188" y="14"/>
                    <a:pt x="189" y="17"/>
                    <a:pt x="189" y="19"/>
                  </a:cubicBezTo>
                  <a:cubicBezTo>
                    <a:pt x="189" y="20"/>
                    <a:pt x="189" y="22"/>
                    <a:pt x="188" y="23"/>
                  </a:cubicBezTo>
                  <a:cubicBezTo>
                    <a:pt x="188" y="24"/>
                    <a:pt x="188" y="25"/>
                    <a:pt x="187" y="26"/>
                  </a:cubicBezTo>
                  <a:cubicBezTo>
                    <a:pt x="187" y="28"/>
                    <a:pt x="186" y="29"/>
                    <a:pt x="185" y="30"/>
                  </a:cubicBezTo>
                  <a:cubicBezTo>
                    <a:pt x="185" y="31"/>
                    <a:pt x="184" y="32"/>
                    <a:pt x="183" y="33"/>
                  </a:cubicBezTo>
                  <a:cubicBezTo>
                    <a:pt x="183" y="33"/>
                    <a:pt x="183" y="33"/>
                    <a:pt x="182" y="33"/>
                  </a:cubicBezTo>
                  <a:cubicBezTo>
                    <a:pt x="182" y="34"/>
                    <a:pt x="182" y="34"/>
                    <a:pt x="181" y="34"/>
                  </a:cubicBezTo>
                  <a:cubicBezTo>
                    <a:pt x="181" y="34"/>
                    <a:pt x="181" y="35"/>
                    <a:pt x="180" y="35"/>
                  </a:cubicBezTo>
                  <a:cubicBezTo>
                    <a:pt x="180" y="35"/>
                    <a:pt x="180" y="35"/>
                    <a:pt x="179" y="36"/>
                  </a:cubicBezTo>
                  <a:cubicBezTo>
                    <a:pt x="177" y="37"/>
                    <a:pt x="177" y="37"/>
                    <a:pt x="177" y="37"/>
                  </a:cubicBezTo>
                  <a:cubicBezTo>
                    <a:pt x="176" y="38"/>
                    <a:pt x="176" y="38"/>
                    <a:pt x="176" y="39"/>
                  </a:cubicBezTo>
                  <a:cubicBezTo>
                    <a:pt x="176" y="40"/>
                    <a:pt x="177" y="40"/>
                    <a:pt x="178" y="40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4" y="40"/>
                    <a:pt x="224" y="40"/>
                    <a:pt x="224" y="40"/>
                  </a:cubicBezTo>
                  <a:cubicBezTo>
                    <a:pt x="225" y="40"/>
                    <a:pt x="225" y="40"/>
                    <a:pt x="225" y="40"/>
                  </a:cubicBezTo>
                  <a:cubicBezTo>
                    <a:pt x="227" y="41"/>
                    <a:pt x="229" y="42"/>
                    <a:pt x="231" y="43"/>
                  </a:cubicBezTo>
                  <a:cubicBezTo>
                    <a:pt x="233" y="44"/>
                    <a:pt x="235" y="45"/>
                    <a:pt x="237" y="46"/>
                  </a:cubicBezTo>
                  <a:cubicBezTo>
                    <a:pt x="239" y="47"/>
                    <a:pt x="241" y="48"/>
                    <a:pt x="243" y="49"/>
                  </a:cubicBezTo>
                  <a:cubicBezTo>
                    <a:pt x="244" y="50"/>
                    <a:pt x="246" y="52"/>
                    <a:pt x="248" y="53"/>
                  </a:cubicBezTo>
                  <a:cubicBezTo>
                    <a:pt x="252" y="56"/>
                    <a:pt x="256" y="59"/>
                    <a:pt x="260" y="62"/>
                  </a:cubicBezTo>
                  <a:cubicBezTo>
                    <a:pt x="264" y="65"/>
                    <a:pt x="267" y="68"/>
                    <a:pt x="271" y="72"/>
                  </a:cubicBezTo>
                  <a:cubicBezTo>
                    <a:pt x="274" y="75"/>
                    <a:pt x="277" y="79"/>
                    <a:pt x="280" y="82"/>
                  </a:cubicBezTo>
                  <a:cubicBezTo>
                    <a:pt x="283" y="85"/>
                    <a:pt x="285" y="89"/>
                    <a:pt x="288" y="93"/>
                  </a:cubicBezTo>
                  <a:cubicBezTo>
                    <a:pt x="288" y="94"/>
                    <a:pt x="289" y="96"/>
                    <a:pt x="291" y="98"/>
                  </a:cubicBezTo>
                  <a:cubicBezTo>
                    <a:pt x="292" y="100"/>
                    <a:pt x="293" y="102"/>
                    <a:pt x="294" y="104"/>
                  </a:cubicBezTo>
                  <a:cubicBezTo>
                    <a:pt x="295" y="106"/>
                    <a:pt x="296" y="108"/>
                    <a:pt x="297" y="110"/>
                  </a:cubicBezTo>
                  <a:cubicBezTo>
                    <a:pt x="298" y="112"/>
                    <a:pt x="299" y="113"/>
                    <a:pt x="299" y="115"/>
                  </a:cubicBezTo>
                  <a:cubicBezTo>
                    <a:pt x="299" y="158"/>
                    <a:pt x="299" y="158"/>
                    <a:pt x="299" y="158"/>
                  </a:cubicBezTo>
                  <a:cubicBezTo>
                    <a:pt x="299" y="159"/>
                    <a:pt x="300" y="160"/>
                    <a:pt x="300" y="160"/>
                  </a:cubicBezTo>
                  <a:cubicBezTo>
                    <a:pt x="301" y="160"/>
                    <a:pt x="302" y="160"/>
                    <a:pt x="302" y="159"/>
                  </a:cubicBezTo>
                  <a:cubicBezTo>
                    <a:pt x="304" y="157"/>
                    <a:pt x="304" y="157"/>
                    <a:pt x="304" y="157"/>
                  </a:cubicBezTo>
                  <a:cubicBezTo>
                    <a:pt x="304" y="157"/>
                    <a:pt x="304" y="157"/>
                    <a:pt x="304" y="157"/>
                  </a:cubicBezTo>
                  <a:cubicBezTo>
                    <a:pt x="305" y="156"/>
                    <a:pt x="305" y="156"/>
                    <a:pt x="305" y="156"/>
                  </a:cubicBezTo>
                  <a:cubicBezTo>
                    <a:pt x="306" y="156"/>
                    <a:pt x="306" y="155"/>
                    <a:pt x="306" y="155"/>
                  </a:cubicBezTo>
                  <a:cubicBezTo>
                    <a:pt x="306" y="155"/>
                    <a:pt x="307" y="155"/>
                    <a:pt x="307" y="154"/>
                  </a:cubicBezTo>
                  <a:cubicBezTo>
                    <a:pt x="308" y="154"/>
                    <a:pt x="309" y="153"/>
                    <a:pt x="310" y="153"/>
                  </a:cubicBezTo>
                  <a:cubicBezTo>
                    <a:pt x="310" y="152"/>
                    <a:pt x="311" y="152"/>
                    <a:pt x="312" y="151"/>
                  </a:cubicBezTo>
                  <a:cubicBezTo>
                    <a:pt x="313" y="151"/>
                    <a:pt x="314" y="151"/>
                    <a:pt x="315" y="151"/>
                  </a:cubicBezTo>
                  <a:cubicBezTo>
                    <a:pt x="317" y="150"/>
                    <a:pt x="318" y="150"/>
                    <a:pt x="319" y="150"/>
                  </a:cubicBezTo>
                  <a:cubicBezTo>
                    <a:pt x="321" y="150"/>
                    <a:pt x="324" y="151"/>
                    <a:pt x="326" y="152"/>
                  </a:cubicBezTo>
                  <a:cubicBezTo>
                    <a:pt x="329" y="153"/>
                    <a:pt x="331" y="154"/>
                    <a:pt x="332" y="156"/>
                  </a:cubicBezTo>
                  <a:cubicBezTo>
                    <a:pt x="334" y="158"/>
                    <a:pt x="336" y="160"/>
                    <a:pt x="337" y="162"/>
                  </a:cubicBezTo>
                  <a:cubicBezTo>
                    <a:pt x="338" y="164"/>
                    <a:pt x="338" y="167"/>
                    <a:pt x="338" y="169"/>
                  </a:cubicBezTo>
                  <a:cubicBezTo>
                    <a:pt x="338" y="172"/>
                    <a:pt x="338" y="175"/>
                    <a:pt x="337" y="177"/>
                  </a:cubicBezTo>
                  <a:cubicBezTo>
                    <a:pt x="336" y="179"/>
                    <a:pt x="334" y="181"/>
                    <a:pt x="332" y="183"/>
                  </a:cubicBezTo>
                  <a:cubicBezTo>
                    <a:pt x="331" y="185"/>
                    <a:pt x="329" y="186"/>
                    <a:pt x="326" y="187"/>
                  </a:cubicBezTo>
                  <a:cubicBezTo>
                    <a:pt x="324" y="188"/>
                    <a:pt x="321" y="189"/>
                    <a:pt x="319" y="189"/>
                  </a:cubicBezTo>
                  <a:cubicBezTo>
                    <a:pt x="318" y="189"/>
                    <a:pt x="317" y="189"/>
                    <a:pt x="315" y="188"/>
                  </a:cubicBezTo>
                  <a:cubicBezTo>
                    <a:pt x="314" y="188"/>
                    <a:pt x="313" y="188"/>
                    <a:pt x="312" y="188"/>
                  </a:cubicBezTo>
                  <a:cubicBezTo>
                    <a:pt x="311" y="187"/>
                    <a:pt x="310" y="187"/>
                    <a:pt x="310" y="186"/>
                  </a:cubicBezTo>
                  <a:cubicBezTo>
                    <a:pt x="309" y="186"/>
                    <a:pt x="308" y="185"/>
                    <a:pt x="307" y="185"/>
                  </a:cubicBezTo>
                  <a:cubicBezTo>
                    <a:pt x="307" y="184"/>
                    <a:pt x="306" y="184"/>
                    <a:pt x="306" y="184"/>
                  </a:cubicBezTo>
                  <a:cubicBezTo>
                    <a:pt x="306" y="184"/>
                    <a:pt x="306" y="183"/>
                    <a:pt x="305" y="183"/>
                  </a:cubicBezTo>
                  <a:cubicBezTo>
                    <a:pt x="305" y="183"/>
                    <a:pt x="305" y="183"/>
                    <a:pt x="304" y="182"/>
                  </a:cubicBezTo>
                  <a:cubicBezTo>
                    <a:pt x="304" y="182"/>
                    <a:pt x="304" y="182"/>
                    <a:pt x="304" y="182"/>
                  </a:cubicBezTo>
                  <a:cubicBezTo>
                    <a:pt x="302" y="180"/>
                    <a:pt x="302" y="180"/>
                    <a:pt x="302" y="180"/>
                  </a:cubicBezTo>
                  <a:cubicBezTo>
                    <a:pt x="302" y="179"/>
                    <a:pt x="301" y="179"/>
                    <a:pt x="300" y="179"/>
                  </a:cubicBezTo>
                  <a:cubicBezTo>
                    <a:pt x="300" y="179"/>
                    <a:pt x="299" y="180"/>
                    <a:pt x="299" y="181"/>
                  </a:cubicBezTo>
                  <a:cubicBezTo>
                    <a:pt x="299" y="224"/>
                    <a:pt x="299" y="224"/>
                    <a:pt x="299" y="224"/>
                  </a:cubicBezTo>
                  <a:cubicBezTo>
                    <a:pt x="299" y="227"/>
                    <a:pt x="298" y="228"/>
                    <a:pt x="297" y="230"/>
                  </a:cubicBezTo>
                  <a:cubicBezTo>
                    <a:pt x="296" y="232"/>
                    <a:pt x="296" y="233"/>
                    <a:pt x="295" y="235"/>
                  </a:cubicBezTo>
                  <a:cubicBezTo>
                    <a:pt x="294" y="237"/>
                    <a:pt x="293" y="238"/>
                    <a:pt x="292" y="240"/>
                  </a:cubicBezTo>
                  <a:cubicBezTo>
                    <a:pt x="291" y="242"/>
                    <a:pt x="289" y="244"/>
                    <a:pt x="288" y="247"/>
                  </a:cubicBezTo>
                  <a:cubicBezTo>
                    <a:pt x="285" y="250"/>
                    <a:pt x="283" y="254"/>
                    <a:pt x="280" y="257"/>
                  </a:cubicBezTo>
                  <a:cubicBezTo>
                    <a:pt x="277" y="261"/>
                    <a:pt x="274" y="264"/>
                    <a:pt x="271" y="267"/>
                  </a:cubicBezTo>
                  <a:cubicBezTo>
                    <a:pt x="268" y="271"/>
                    <a:pt x="264" y="274"/>
                    <a:pt x="260" y="277"/>
                  </a:cubicBezTo>
                  <a:cubicBezTo>
                    <a:pt x="256" y="281"/>
                    <a:pt x="252" y="284"/>
                    <a:pt x="248" y="286"/>
                  </a:cubicBezTo>
                  <a:cubicBezTo>
                    <a:pt x="246" y="288"/>
                    <a:pt x="245" y="289"/>
                    <a:pt x="243" y="290"/>
                  </a:cubicBezTo>
                  <a:cubicBezTo>
                    <a:pt x="241" y="291"/>
                    <a:pt x="239" y="292"/>
                    <a:pt x="237" y="293"/>
                  </a:cubicBezTo>
                  <a:cubicBezTo>
                    <a:pt x="235" y="294"/>
                    <a:pt x="233" y="295"/>
                    <a:pt x="231" y="296"/>
                  </a:cubicBezTo>
                  <a:cubicBezTo>
                    <a:pt x="229" y="297"/>
                    <a:pt x="227" y="298"/>
                    <a:pt x="225" y="299"/>
                  </a:cubicBezTo>
                  <a:cubicBezTo>
                    <a:pt x="180" y="299"/>
                    <a:pt x="180" y="299"/>
                    <a:pt x="180" y="299"/>
                  </a:cubicBezTo>
                  <a:cubicBezTo>
                    <a:pt x="177" y="299"/>
                    <a:pt x="177" y="299"/>
                    <a:pt x="177" y="299"/>
                  </a:cubicBezTo>
                  <a:cubicBezTo>
                    <a:pt x="176" y="299"/>
                    <a:pt x="175" y="299"/>
                    <a:pt x="175" y="300"/>
                  </a:cubicBezTo>
                  <a:cubicBezTo>
                    <a:pt x="175" y="301"/>
                    <a:pt x="175" y="301"/>
                    <a:pt x="176" y="302"/>
                  </a:cubicBezTo>
                  <a:cubicBezTo>
                    <a:pt x="178" y="303"/>
                    <a:pt x="179" y="304"/>
                    <a:pt x="180" y="304"/>
                  </a:cubicBezTo>
                  <a:cubicBezTo>
                    <a:pt x="180" y="304"/>
                    <a:pt x="180" y="305"/>
                    <a:pt x="181" y="305"/>
                  </a:cubicBezTo>
                  <a:cubicBezTo>
                    <a:pt x="181" y="305"/>
                    <a:pt x="181" y="305"/>
                    <a:pt x="182" y="306"/>
                  </a:cubicBezTo>
                  <a:cubicBezTo>
                    <a:pt x="182" y="306"/>
                    <a:pt x="182" y="306"/>
                    <a:pt x="183" y="307"/>
                  </a:cubicBezTo>
                  <a:cubicBezTo>
                    <a:pt x="184" y="308"/>
                    <a:pt x="185" y="308"/>
                    <a:pt x="185" y="310"/>
                  </a:cubicBezTo>
                  <a:cubicBezTo>
                    <a:pt x="186" y="311"/>
                    <a:pt x="187" y="312"/>
                    <a:pt x="187" y="313"/>
                  </a:cubicBezTo>
                  <a:cubicBezTo>
                    <a:pt x="188" y="314"/>
                    <a:pt x="188" y="315"/>
                    <a:pt x="188" y="317"/>
                  </a:cubicBezTo>
                  <a:cubicBezTo>
                    <a:pt x="189" y="318"/>
                    <a:pt x="189" y="319"/>
                    <a:pt x="189" y="320"/>
                  </a:cubicBezTo>
                  <a:cubicBezTo>
                    <a:pt x="189" y="323"/>
                    <a:pt x="188" y="326"/>
                    <a:pt x="187" y="328"/>
                  </a:cubicBezTo>
                  <a:cubicBezTo>
                    <a:pt x="186" y="330"/>
                    <a:pt x="185" y="332"/>
                    <a:pt x="183" y="334"/>
                  </a:cubicBezTo>
                  <a:cubicBezTo>
                    <a:pt x="181" y="336"/>
                    <a:pt x="179" y="337"/>
                    <a:pt x="177" y="338"/>
                  </a:cubicBezTo>
                  <a:cubicBezTo>
                    <a:pt x="174" y="339"/>
                    <a:pt x="172" y="340"/>
                    <a:pt x="169" y="340"/>
                  </a:cubicBezTo>
                  <a:close/>
                  <a:moveTo>
                    <a:pt x="162" y="226"/>
                  </a:moveTo>
                  <a:cubicBezTo>
                    <a:pt x="162" y="226"/>
                    <a:pt x="163" y="226"/>
                    <a:pt x="164" y="226"/>
                  </a:cubicBezTo>
                  <a:cubicBezTo>
                    <a:pt x="164" y="226"/>
                    <a:pt x="165" y="226"/>
                    <a:pt x="166" y="226"/>
                  </a:cubicBezTo>
                  <a:cubicBezTo>
                    <a:pt x="167" y="226"/>
                    <a:pt x="167" y="226"/>
                    <a:pt x="167" y="226"/>
                  </a:cubicBezTo>
                  <a:cubicBezTo>
                    <a:pt x="168" y="226"/>
                    <a:pt x="168" y="226"/>
                    <a:pt x="169" y="226"/>
                  </a:cubicBezTo>
                  <a:cubicBezTo>
                    <a:pt x="170" y="226"/>
                    <a:pt x="170" y="226"/>
                    <a:pt x="170" y="226"/>
                  </a:cubicBezTo>
                  <a:cubicBezTo>
                    <a:pt x="171" y="226"/>
                    <a:pt x="171" y="226"/>
                    <a:pt x="171" y="226"/>
                  </a:cubicBezTo>
                  <a:cubicBezTo>
                    <a:pt x="172" y="226"/>
                    <a:pt x="172" y="226"/>
                    <a:pt x="172" y="226"/>
                  </a:cubicBezTo>
                  <a:cubicBezTo>
                    <a:pt x="174" y="226"/>
                    <a:pt x="174" y="226"/>
                    <a:pt x="174" y="226"/>
                  </a:cubicBezTo>
                  <a:cubicBezTo>
                    <a:pt x="175" y="226"/>
                    <a:pt x="175" y="226"/>
                    <a:pt x="176" y="226"/>
                  </a:cubicBezTo>
                  <a:cubicBezTo>
                    <a:pt x="176" y="226"/>
                    <a:pt x="176" y="226"/>
                    <a:pt x="177" y="226"/>
                  </a:cubicBezTo>
                  <a:cubicBezTo>
                    <a:pt x="179" y="226"/>
                    <a:pt x="181" y="225"/>
                    <a:pt x="183" y="225"/>
                  </a:cubicBezTo>
                  <a:cubicBezTo>
                    <a:pt x="186" y="224"/>
                    <a:pt x="188" y="224"/>
                    <a:pt x="190" y="223"/>
                  </a:cubicBezTo>
                  <a:cubicBezTo>
                    <a:pt x="192" y="222"/>
                    <a:pt x="194" y="221"/>
                    <a:pt x="196" y="220"/>
                  </a:cubicBezTo>
                  <a:cubicBezTo>
                    <a:pt x="198" y="219"/>
                    <a:pt x="200" y="218"/>
                    <a:pt x="202" y="217"/>
                  </a:cubicBezTo>
                  <a:cubicBezTo>
                    <a:pt x="203" y="216"/>
                    <a:pt x="205" y="215"/>
                    <a:pt x="207" y="213"/>
                  </a:cubicBezTo>
                  <a:cubicBezTo>
                    <a:pt x="208" y="212"/>
                    <a:pt x="209" y="211"/>
                    <a:pt x="211" y="209"/>
                  </a:cubicBezTo>
                  <a:cubicBezTo>
                    <a:pt x="212" y="208"/>
                    <a:pt x="213" y="206"/>
                    <a:pt x="215" y="205"/>
                  </a:cubicBezTo>
                  <a:cubicBezTo>
                    <a:pt x="216" y="204"/>
                    <a:pt x="217" y="202"/>
                    <a:pt x="218" y="201"/>
                  </a:cubicBezTo>
                  <a:cubicBezTo>
                    <a:pt x="219" y="199"/>
                    <a:pt x="219" y="198"/>
                    <a:pt x="220" y="196"/>
                  </a:cubicBezTo>
                  <a:cubicBezTo>
                    <a:pt x="221" y="195"/>
                    <a:pt x="222" y="194"/>
                    <a:pt x="222" y="192"/>
                  </a:cubicBezTo>
                  <a:cubicBezTo>
                    <a:pt x="223" y="191"/>
                    <a:pt x="223" y="190"/>
                    <a:pt x="224" y="188"/>
                  </a:cubicBezTo>
                  <a:cubicBezTo>
                    <a:pt x="224" y="187"/>
                    <a:pt x="224" y="186"/>
                    <a:pt x="225" y="185"/>
                  </a:cubicBezTo>
                  <a:cubicBezTo>
                    <a:pt x="225" y="182"/>
                    <a:pt x="225" y="182"/>
                    <a:pt x="225" y="182"/>
                  </a:cubicBezTo>
                  <a:cubicBezTo>
                    <a:pt x="226" y="182"/>
                    <a:pt x="226" y="182"/>
                    <a:pt x="226" y="182"/>
                  </a:cubicBezTo>
                  <a:cubicBezTo>
                    <a:pt x="226" y="181"/>
                    <a:pt x="226" y="181"/>
                    <a:pt x="226" y="180"/>
                  </a:cubicBezTo>
                  <a:cubicBezTo>
                    <a:pt x="226" y="179"/>
                    <a:pt x="226" y="179"/>
                    <a:pt x="226" y="179"/>
                  </a:cubicBezTo>
                  <a:cubicBezTo>
                    <a:pt x="227" y="176"/>
                    <a:pt x="227" y="176"/>
                    <a:pt x="227" y="176"/>
                  </a:cubicBezTo>
                  <a:cubicBezTo>
                    <a:pt x="227" y="176"/>
                    <a:pt x="227" y="175"/>
                    <a:pt x="227" y="175"/>
                  </a:cubicBezTo>
                  <a:cubicBezTo>
                    <a:pt x="227" y="175"/>
                    <a:pt x="227" y="175"/>
                    <a:pt x="227" y="174"/>
                  </a:cubicBezTo>
                  <a:cubicBezTo>
                    <a:pt x="227" y="174"/>
                    <a:pt x="227" y="174"/>
                    <a:pt x="227" y="174"/>
                  </a:cubicBezTo>
                  <a:cubicBezTo>
                    <a:pt x="227" y="170"/>
                    <a:pt x="227" y="170"/>
                    <a:pt x="227" y="170"/>
                  </a:cubicBezTo>
                  <a:cubicBezTo>
                    <a:pt x="227" y="167"/>
                    <a:pt x="227" y="167"/>
                    <a:pt x="227" y="167"/>
                  </a:cubicBezTo>
                  <a:cubicBezTo>
                    <a:pt x="227" y="165"/>
                    <a:pt x="227" y="165"/>
                    <a:pt x="227" y="165"/>
                  </a:cubicBezTo>
                  <a:cubicBezTo>
                    <a:pt x="227" y="165"/>
                    <a:pt x="227" y="164"/>
                    <a:pt x="227" y="164"/>
                  </a:cubicBezTo>
                  <a:cubicBezTo>
                    <a:pt x="227" y="164"/>
                    <a:pt x="227" y="163"/>
                    <a:pt x="227" y="163"/>
                  </a:cubicBezTo>
                  <a:cubicBezTo>
                    <a:pt x="226" y="160"/>
                    <a:pt x="226" y="160"/>
                    <a:pt x="226" y="160"/>
                  </a:cubicBezTo>
                  <a:cubicBezTo>
                    <a:pt x="226" y="159"/>
                    <a:pt x="226" y="159"/>
                    <a:pt x="226" y="159"/>
                  </a:cubicBezTo>
                  <a:cubicBezTo>
                    <a:pt x="226" y="158"/>
                    <a:pt x="226" y="158"/>
                    <a:pt x="226" y="158"/>
                  </a:cubicBezTo>
                  <a:cubicBezTo>
                    <a:pt x="225" y="155"/>
                    <a:pt x="225" y="155"/>
                    <a:pt x="225" y="155"/>
                  </a:cubicBezTo>
                  <a:cubicBezTo>
                    <a:pt x="225" y="154"/>
                    <a:pt x="225" y="154"/>
                    <a:pt x="225" y="154"/>
                  </a:cubicBezTo>
                  <a:cubicBezTo>
                    <a:pt x="224" y="153"/>
                    <a:pt x="224" y="152"/>
                    <a:pt x="224" y="151"/>
                  </a:cubicBezTo>
                  <a:cubicBezTo>
                    <a:pt x="223" y="149"/>
                    <a:pt x="223" y="148"/>
                    <a:pt x="222" y="147"/>
                  </a:cubicBezTo>
                  <a:cubicBezTo>
                    <a:pt x="222" y="145"/>
                    <a:pt x="221" y="144"/>
                    <a:pt x="220" y="143"/>
                  </a:cubicBezTo>
                  <a:cubicBezTo>
                    <a:pt x="219" y="141"/>
                    <a:pt x="219" y="140"/>
                    <a:pt x="218" y="138"/>
                  </a:cubicBezTo>
                  <a:cubicBezTo>
                    <a:pt x="217" y="137"/>
                    <a:pt x="216" y="136"/>
                    <a:pt x="215" y="134"/>
                  </a:cubicBezTo>
                  <a:cubicBezTo>
                    <a:pt x="213" y="133"/>
                    <a:pt x="212" y="131"/>
                    <a:pt x="211" y="130"/>
                  </a:cubicBezTo>
                  <a:cubicBezTo>
                    <a:pt x="209" y="129"/>
                    <a:pt x="208" y="127"/>
                    <a:pt x="207" y="126"/>
                  </a:cubicBezTo>
                  <a:cubicBezTo>
                    <a:pt x="205" y="125"/>
                    <a:pt x="203" y="123"/>
                    <a:pt x="202" y="122"/>
                  </a:cubicBezTo>
                  <a:cubicBezTo>
                    <a:pt x="200" y="121"/>
                    <a:pt x="198" y="120"/>
                    <a:pt x="196" y="119"/>
                  </a:cubicBezTo>
                  <a:cubicBezTo>
                    <a:pt x="194" y="118"/>
                    <a:pt x="192" y="117"/>
                    <a:pt x="190" y="116"/>
                  </a:cubicBezTo>
                  <a:cubicBezTo>
                    <a:pt x="188" y="116"/>
                    <a:pt x="186" y="115"/>
                    <a:pt x="183" y="114"/>
                  </a:cubicBezTo>
                  <a:cubicBezTo>
                    <a:pt x="181" y="114"/>
                    <a:pt x="179" y="113"/>
                    <a:pt x="177" y="113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75" y="113"/>
                    <a:pt x="174" y="113"/>
                    <a:pt x="174" y="113"/>
                  </a:cubicBezTo>
                  <a:cubicBezTo>
                    <a:pt x="173" y="113"/>
                    <a:pt x="172" y="113"/>
                    <a:pt x="172" y="113"/>
                  </a:cubicBezTo>
                  <a:cubicBezTo>
                    <a:pt x="171" y="113"/>
                    <a:pt x="171" y="113"/>
                    <a:pt x="171" y="113"/>
                  </a:cubicBezTo>
                  <a:cubicBezTo>
                    <a:pt x="171" y="113"/>
                    <a:pt x="170" y="113"/>
                    <a:pt x="170" y="113"/>
                  </a:cubicBezTo>
                  <a:cubicBezTo>
                    <a:pt x="169" y="113"/>
                    <a:pt x="169" y="113"/>
                    <a:pt x="169" y="113"/>
                  </a:cubicBezTo>
                  <a:cubicBezTo>
                    <a:pt x="168" y="113"/>
                    <a:pt x="168" y="113"/>
                    <a:pt x="167" y="113"/>
                  </a:cubicBezTo>
                  <a:cubicBezTo>
                    <a:pt x="166" y="113"/>
                    <a:pt x="166" y="113"/>
                    <a:pt x="166" y="113"/>
                  </a:cubicBezTo>
                  <a:cubicBezTo>
                    <a:pt x="165" y="113"/>
                    <a:pt x="164" y="113"/>
                    <a:pt x="164" y="113"/>
                  </a:cubicBezTo>
                  <a:cubicBezTo>
                    <a:pt x="163" y="113"/>
                    <a:pt x="162" y="113"/>
                    <a:pt x="162" y="113"/>
                  </a:cubicBezTo>
                  <a:cubicBezTo>
                    <a:pt x="160" y="114"/>
                    <a:pt x="159" y="114"/>
                    <a:pt x="158" y="114"/>
                  </a:cubicBezTo>
                  <a:cubicBezTo>
                    <a:pt x="157" y="114"/>
                    <a:pt x="155" y="115"/>
                    <a:pt x="154" y="115"/>
                  </a:cubicBezTo>
                  <a:cubicBezTo>
                    <a:pt x="153" y="115"/>
                    <a:pt x="152" y="116"/>
                    <a:pt x="151" y="116"/>
                  </a:cubicBezTo>
                  <a:cubicBezTo>
                    <a:pt x="149" y="117"/>
                    <a:pt x="148" y="117"/>
                    <a:pt x="147" y="118"/>
                  </a:cubicBezTo>
                  <a:cubicBezTo>
                    <a:pt x="146" y="118"/>
                    <a:pt x="145" y="119"/>
                    <a:pt x="143" y="119"/>
                  </a:cubicBezTo>
                  <a:cubicBezTo>
                    <a:pt x="142" y="120"/>
                    <a:pt x="141" y="121"/>
                    <a:pt x="140" y="121"/>
                  </a:cubicBezTo>
                  <a:cubicBezTo>
                    <a:pt x="139" y="122"/>
                    <a:pt x="138" y="123"/>
                    <a:pt x="137" y="124"/>
                  </a:cubicBezTo>
                  <a:cubicBezTo>
                    <a:pt x="136" y="124"/>
                    <a:pt x="135" y="125"/>
                    <a:pt x="134" y="126"/>
                  </a:cubicBezTo>
                  <a:cubicBezTo>
                    <a:pt x="132" y="127"/>
                    <a:pt x="131" y="128"/>
                    <a:pt x="131" y="129"/>
                  </a:cubicBezTo>
                  <a:cubicBezTo>
                    <a:pt x="130" y="130"/>
                    <a:pt x="129" y="131"/>
                    <a:pt x="128" y="132"/>
                  </a:cubicBezTo>
                  <a:cubicBezTo>
                    <a:pt x="127" y="133"/>
                    <a:pt x="126" y="134"/>
                    <a:pt x="125" y="135"/>
                  </a:cubicBezTo>
                  <a:cubicBezTo>
                    <a:pt x="124" y="136"/>
                    <a:pt x="123" y="137"/>
                    <a:pt x="123" y="138"/>
                  </a:cubicBezTo>
                  <a:cubicBezTo>
                    <a:pt x="122" y="139"/>
                    <a:pt x="121" y="140"/>
                    <a:pt x="120" y="142"/>
                  </a:cubicBezTo>
                  <a:cubicBezTo>
                    <a:pt x="120" y="143"/>
                    <a:pt x="119" y="144"/>
                    <a:pt x="119" y="145"/>
                  </a:cubicBezTo>
                  <a:cubicBezTo>
                    <a:pt x="118" y="147"/>
                    <a:pt x="118" y="148"/>
                    <a:pt x="117" y="149"/>
                  </a:cubicBezTo>
                  <a:cubicBezTo>
                    <a:pt x="117" y="150"/>
                    <a:pt x="116" y="152"/>
                    <a:pt x="116" y="153"/>
                  </a:cubicBezTo>
                  <a:cubicBezTo>
                    <a:pt x="115" y="154"/>
                    <a:pt x="115" y="156"/>
                    <a:pt x="115" y="157"/>
                  </a:cubicBezTo>
                  <a:cubicBezTo>
                    <a:pt x="114" y="158"/>
                    <a:pt x="114" y="160"/>
                    <a:pt x="114" y="161"/>
                  </a:cubicBezTo>
                  <a:cubicBezTo>
                    <a:pt x="114" y="163"/>
                    <a:pt x="114" y="164"/>
                    <a:pt x="113" y="165"/>
                  </a:cubicBezTo>
                  <a:cubicBezTo>
                    <a:pt x="113" y="167"/>
                    <a:pt x="113" y="168"/>
                    <a:pt x="113" y="169"/>
                  </a:cubicBezTo>
                  <a:cubicBezTo>
                    <a:pt x="113" y="171"/>
                    <a:pt x="113" y="172"/>
                    <a:pt x="113" y="174"/>
                  </a:cubicBezTo>
                  <a:cubicBezTo>
                    <a:pt x="114" y="175"/>
                    <a:pt x="114" y="177"/>
                    <a:pt x="114" y="178"/>
                  </a:cubicBezTo>
                  <a:cubicBezTo>
                    <a:pt x="114" y="179"/>
                    <a:pt x="114" y="181"/>
                    <a:pt x="115" y="182"/>
                  </a:cubicBezTo>
                  <a:cubicBezTo>
                    <a:pt x="115" y="183"/>
                    <a:pt x="115" y="185"/>
                    <a:pt x="116" y="186"/>
                  </a:cubicBezTo>
                  <a:cubicBezTo>
                    <a:pt x="116" y="187"/>
                    <a:pt x="116" y="189"/>
                    <a:pt x="117" y="190"/>
                  </a:cubicBezTo>
                  <a:cubicBezTo>
                    <a:pt x="118" y="191"/>
                    <a:pt x="118" y="192"/>
                    <a:pt x="119" y="194"/>
                  </a:cubicBezTo>
                  <a:cubicBezTo>
                    <a:pt x="119" y="195"/>
                    <a:pt x="120" y="196"/>
                    <a:pt x="120" y="197"/>
                  </a:cubicBezTo>
                  <a:cubicBezTo>
                    <a:pt x="121" y="199"/>
                    <a:pt x="122" y="200"/>
                    <a:pt x="123" y="201"/>
                  </a:cubicBezTo>
                  <a:cubicBezTo>
                    <a:pt x="123" y="202"/>
                    <a:pt x="124" y="203"/>
                    <a:pt x="125" y="204"/>
                  </a:cubicBezTo>
                  <a:cubicBezTo>
                    <a:pt x="126" y="205"/>
                    <a:pt x="127" y="206"/>
                    <a:pt x="128" y="207"/>
                  </a:cubicBezTo>
                  <a:cubicBezTo>
                    <a:pt x="129" y="208"/>
                    <a:pt x="130" y="209"/>
                    <a:pt x="130" y="210"/>
                  </a:cubicBezTo>
                  <a:cubicBezTo>
                    <a:pt x="131" y="211"/>
                    <a:pt x="132" y="212"/>
                    <a:pt x="134" y="213"/>
                  </a:cubicBezTo>
                  <a:cubicBezTo>
                    <a:pt x="135" y="214"/>
                    <a:pt x="136" y="215"/>
                    <a:pt x="137" y="216"/>
                  </a:cubicBezTo>
                  <a:cubicBezTo>
                    <a:pt x="138" y="216"/>
                    <a:pt x="139" y="217"/>
                    <a:pt x="140" y="218"/>
                  </a:cubicBezTo>
                  <a:cubicBezTo>
                    <a:pt x="141" y="219"/>
                    <a:pt x="142" y="219"/>
                    <a:pt x="143" y="220"/>
                  </a:cubicBezTo>
                  <a:cubicBezTo>
                    <a:pt x="145" y="220"/>
                    <a:pt x="146" y="221"/>
                    <a:pt x="147" y="222"/>
                  </a:cubicBezTo>
                  <a:cubicBezTo>
                    <a:pt x="148" y="222"/>
                    <a:pt x="149" y="223"/>
                    <a:pt x="151" y="223"/>
                  </a:cubicBezTo>
                  <a:cubicBezTo>
                    <a:pt x="152" y="223"/>
                    <a:pt x="153" y="224"/>
                    <a:pt x="154" y="224"/>
                  </a:cubicBezTo>
                  <a:cubicBezTo>
                    <a:pt x="155" y="225"/>
                    <a:pt x="157" y="225"/>
                    <a:pt x="158" y="225"/>
                  </a:cubicBezTo>
                  <a:cubicBezTo>
                    <a:pt x="159" y="225"/>
                    <a:pt x="160" y="226"/>
                    <a:pt x="162" y="226"/>
                  </a:cubicBezTo>
                  <a:close/>
                </a:path>
              </a:pathLst>
            </a:custGeom>
            <a:solidFill>
              <a:srgbClr val="5657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Freeform 53"/>
            <p:cNvSpPr>
              <a:spLocks noEditPoints="1"/>
            </p:cNvSpPr>
            <p:nvPr/>
          </p:nvSpPr>
          <p:spPr bwMode="auto">
            <a:xfrm>
              <a:off x="3313124" y="2581277"/>
              <a:ext cx="1647832" cy="1654178"/>
            </a:xfrm>
            <a:custGeom>
              <a:avLst/>
              <a:gdLst>
                <a:gd name="T0" fmla="*/ 162 w 240"/>
                <a:gd name="T1" fmla="*/ 237 h 241"/>
                <a:gd name="T2" fmla="*/ 181 w 240"/>
                <a:gd name="T3" fmla="*/ 233 h 241"/>
                <a:gd name="T4" fmla="*/ 202 w 240"/>
                <a:gd name="T5" fmla="*/ 219 h 241"/>
                <a:gd name="T6" fmla="*/ 227 w 240"/>
                <a:gd name="T7" fmla="*/ 191 h 241"/>
                <a:gd name="T8" fmla="*/ 236 w 240"/>
                <a:gd name="T9" fmla="*/ 176 h 241"/>
                <a:gd name="T10" fmla="*/ 240 w 240"/>
                <a:gd name="T11" fmla="*/ 162 h 241"/>
                <a:gd name="T12" fmla="*/ 239 w 240"/>
                <a:gd name="T13" fmla="*/ 177 h 241"/>
                <a:gd name="T14" fmla="*/ 230 w 240"/>
                <a:gd name="T15" fmla="*/ 193 h 241"/>
                <a:gd name="T16" fmla="*/ 205 w 240"/>
                <a:gd name="T17" fmla="*/ 221 h 241"/>
                <a:gd name="T18" fmla="*/ 183 w 240"/>
                <a:gd name="T19" fmla="*/ 236 h 241"/>
                <a:gd name="T20" fmla="*/ 173 w 240"/>
                <a:gd name="T21" fmla="*/ 241 h 241"/>
                <a:gd name="T22" fmla="*/ 59 w 240"/>
                <a:gd name="T23" fmla="*/ 237 h 241"/>
                <a:gd name="T24" fmla="*/ 35 w 240"/>
                <a:gd name="T25" fmla="*/ 221 h 241"/>
                <a:gd name="T26" fmla="*/ 16 w 240"/>
                <a:gd name="T27" fmla="*/ 201 h 241"/>
                <a:gd name="T28" fmla="*/ 4 w 240"/>
                <a:gd name="T29" fmla="*/ 183 h 241"/>
                <a:gd name="T30" fmla="*/ 0 w 240"/>
                <a:gd name="T31" fmla="*/ 173 h 241"/>
                <a:gd name="T32" fmla="*/ 3 w 240"/>
                <a:gd name="T33" fmla="*/ 173 h 241"/>
                <a:gd name="T34" fmla="*/ 10 w 240"/>
                <a:gd name="T35" fmla="*/ 186 h 241"/>
                <a:gd name="T36" fmla="*/ 25 w 240"/>
                <a:gd name="T37" fmla="*/ 206 h 241"/>
                <a:gd name="T38" fmla="*/ 45 w 240"/>
                <a:gd name="T39" fmla="*/ 224 h 241"/>
                <a:gd name="T40" fmla="*/ 67 w 240"/>
                <a:gd name="T41" fmla="*/ 237 h 241"/>
                <a:gd name="T42" fmla="*/ 3 w 240"/>
                <a:gd name="T43" fmla="*/ 79 h 241"/>
                <a:gd name="T44" fmla="*/ 1 w 240"/>
                <a:gd name="T45" fmla="*/ 64 h 241"/>
                <a:gd name="T46" fmla="*/ 11 w 240"/>
                <a:gd name="T47" fmla="*/ 48 h 241"/>
                <a:gd name="T48" fmla="*/ 29 w 240"/>
                <a:gd name="T49" fmla="*/ 26 h 241"/>
                <a:gd name="T50" fmla="*/ 51 w 240"/>
                <a:gd name="T51" fmla="*/ 9 h 241"/>
                <a:gd name="T52" fmla="*/ 67 w 240"/>
                <a:gd name="T53" fmla="*/ 0 h 241"/>
                <a:gd name="T54" fmla="*/ 68 w 240"/>
                <a:gd name="T55" fmla="*/ 4 h 241"/>
                <a:gd name="T56" fmla="*/ 45 w 240"/>
                <a:gd name="T57" fmla="*/ 17 h 241"/>
                <a:gd name="T58" fmla="*/ 25 w 240"/>
                <a:gd name="T59" fmla="*/ 35 h 241"/>
                <a:gd name="T60" fmla="*/ 10 w 240"/>
                <a:gd name="T61" fmla="*/ 55 h 241"/>
                <a:gd name="T62" fmla="*/ 3 w 240"/>
                <a:gd name="T63" fmla="*/ 68 h 241"/>
                <a:gd name="T64" fmla="*/ 237 w 240"/>
                <a:gd name="T65" fmla="*/ 69 h 241"/>
                <a:gd name="T66" fmla="*/ 230 w 240"/>
                <a:gd name="T67" fmla="*/ 55 h 241"/>
                <a:gd name="T68" fmla="*/ 212 w 240"/>
                <a:gd name="T69" fmla="*/ 32 h 241"/>
                <a:gd name="T70" fmla="*/ 186 w 240"/>
                <a:gd name="T71" fmla="*/ 11 h 241"/>
                <a:gd name="T72" fmla="*/ 172 w 240"/>
                <a:gd name="T73" fmla="*/ 4 h 241"/>
                <a:gd name="T74" fmla="*/ 173 w 240"/>
                <a:gd name="T75" fmla="*/ 1 h 241"/>
                <a:gd name="T76" fmla="*/ 188 w 240"/>
                <a:gd name="T77" fmla="*/ 8 h 241"/>
                <a:gd name="T78" fmla="*/ 214 w 240"/>
                <a:gd name="T79" fmla="*/ 29 h 241"/>
                <a:gd name="T80" fmla="*/ 233 w 240"/>
                <a:gd name="T81" fmla="*/ 53 h 241"/>
                <a:gd name="T82" fmla="*/ 240 w 240"/>
                <a:gd name="T83" fmla="*/ 6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0" h="241">
                  <a:moveTo>
                    <a:pt x="173" y="241"/>
                  </a:moveTo>
                  <a:cubicBezTo>
                    <a:pt x="162" y="241"/>
                    <a:pt x="162" y="241"/>
                    <a:pt x="162" y="241"/>
                  </a:cubicBezTo>
                  <a:cubicBezTo>
                    <a:pt x="162" y="237"/>
                    <a:pt x="162" y="237"/>
                    <a:pt x="162" y="237"/>
                  </a:cubicBezTo>
                  <a:cubicBezTo>
                    <a:pt x="172" y="237"/>
                    <a:pt x="172" y="237"/>
                    <a:pt x="172" y="237"/>
                  </a:cubicBezTo>
                  <a:cubicBezTo>
                    <a:pt x="173" y="237"/>
                    <a:pt x="174" y="236"/>
                    <a:pt x="175" y="236"/>
                  </a:cubicBezTo>
                  <a:cubicBezTo>
                    <a:pt x="177" y="235"/>
                    <a:pt x="179" y="234"/>
                    <a:pt x="181" y="233"/>
                  </a:cubicBezTo>
                  <a:cubicBezTo>
                    <a:pt x="183" y="232"/>
                    <a:pt x="185" y="231"/>
                    <a:pt x="186" y="230"/>
                  </a:cubicBezTo>
                  <a:cubicBezTo>
                    <a:pt x="188" y="229"/>
                    <a:pt x="190" y="228"/>
                    <a:pt x="191" y="227"/>
                  </a:cubicBezTo>
                  <a:cubicBezTo>
                    <a:pt x="195" y="224"/>
                    <a:pt x="199" y="222"/>
                    <a:pt x="202" y="219"/>
                  </a:cubicBezTo>
                  <a:cubicBezTo>
                    <a:pt x="206" y="216"/>
                    <a:pt x="209" y="213"/>
                    <a:pt x="212" y="210"/>
                  </a:cubicBezTo>
                  <a:cubicBezTo>
                    <a:pt x="215" y="207"/>
                    <a:pt x="218" y="204"/>
                    <a:pt x="220" y="200"/>
                  </a:cubicBezTo>
                  <a:cubicBezTo>
                    <a:pt x="223" y="197"/>
                    <a:pt x="225" y="194"/>
                    <a:pt x="227" y="191"/>
                  </a:cubicBezTo>
                  <a:cubicBezTo>
                    <a:pt x="229" y="188"/>
                    <a:pt x="230" y="186"/>
                    <a:pt x="231" y="184"/>
                  </a:cubicBezTo>
                  <a:cubicBezTo>
                    <a:pt x="232" y="183"/>
                    <a:pt x="233" y="181"/>
                    <a:pt x="234" y="180"/>
                  </a:cubicBezTo>
                  <a:cubicBezTo>
                    <a:pt x="234" y="179"/>
                    <a:pt x="235" y="177"/>
                    <a:pt x="236" y="176"/>
                  </a:cubicBezTo>
                  <a:cubicBezTo>
                    <a:pt x="236" y="175"/>
                    <a:pt x="236" y="174"/>
                    <a:pt x="237" y="173"/>
                  </a:cubicBezTo>
                  <a:cubicBezTo>
                    <a:pt x="237" y="162"/>
                    <a:pt x="237" y="162"/>
                    <a:pt x="237" y="162"/>
                  </a:cubicBezTo>
                  <a:cubicBezTo>
                    <a:pt x="240" y="162"/>
                    <a:pt x="240" y="162"/>
                    <a:pt x="240" y="162"/>
                  </a:cubicBezTo>
                  <a:cubicBezTo>
                    <a:pt x="240" y="174"/>
                    <a:pt x="240" y="174"/>
                    <a:pt x="240" y="174"/>
                  </a:cubicBezTo>
                  <a:cubicBezTo>
                    <a:pt x="240" y="174"/>
                    <a:pt x="240" y="174"/>
                    <a:pt x="240" y="174"/>
                  </a:cubicBezTo>
                  <a:cubicBezTo>
                    <a:pt x="240" y="175"/>
                    <a:pt x="239" y="176"/>
                    <a:pt x="239" y="177"/>
                  </a:cubicBezTo>
                  <a:cubicBezTo>
                    <a:pt x="238" y="179"/>
                    <a:pt x="238" y="180"/>
                    <a:pt x="237" y="182"/>
                  </a:cubicBezTo>
                  <a:cubicBezTo>
                    <a:pt x="236" y="183"/>
                    <a:pt x="235" y="185"/>
                    <a:pt x="234" y="186"/>
                  </a:cubicBezTo>
                  <a:cubicBezTo>
                    <a:pt x="233" y="188"/>
                    <a:pt x="232" y="190"/>
                    <a:pt x="230" y="193"/>
                  </a:cubicBezTo>
                  <a:cubicBezTo>
                    <a:pt x="228" y="196"/>
                    <a:pt x="225" y="199"/>
                    <a:pt x="223" y="202"/>
                  </a:cubicBezTo>
                  <a:cubicBezTo>
                    <a:pt x="220" y="206"/>
                    <a:pt x="217" y="209"/>
                    <a:pt x="214" y="212"/>
                  </a:cubicBezTo>
                  <a:cubicBezTo>
                    <a:pt x="211" y="215"/>
                    <a:pt x="208" y="219"/>
                    <a:pt x="205" y="221"/>
                  </a:cubicBezTo>
                  <a:cubicBezTo>
                    <a:pt x="201" y="224"/>
                    <a:pt x="197" y="227"/>
                    <a:pt x="193" y="230"/>
                  </a:cubicBezTo>
                  <a:cubicBezTo>
                    <a:pt x="192" y="231"/>
                    <a:pt x="190" y="232"/>
                    <a:pt x="188" y="233"/>
                  </a:cubicBezTo>
                  <a:cubicBezTo>
                    <a:pt x="186" y="234"/>
                    <a:pt x="185" y="235"/>
                    <a:pt x="183" y="236"/>
                  </a:cubicBezTo>
                  <a:cubicBezTo>
                    <a:pt x="181" y="237"/>
                    <a:pt x="179" y="238"/>
                    <a:pt x="177" y="239"/>
                  </a:cubicBezTo>
                  <a:cubicBezTo>
                    <a:pt x="176" y="240"/>
                    <a:pt x="175" y="240"/>
                    <a:pt x="174" y="241"/>
                  </a:cubicBezTo>
                  <a:lnTo>
                    <a:pt x="173" y="241"/>
                  </a:lnTo>
                  <a:close/>
                  <a:moveTo>
                    <a:pt x="78" y="241"/>
                  </a:moveTo>
                  <a:cubicBezTo>
                    <a:pt x="66" y="241"/>
                    <a:pt x="66" y="241"/>
                    <a:pt x="66" y="241"/>
                  </a:cubicBezTo>
                  <a:cubicBezTo>
                    <a:pt x="64" y="240"/>
                    <a:pt x="61" y="238"/>
                    <a:pt x="59" y="237"/>
                  </a:cubicBezTo>
                  <a:cubicBezTo>
                    <a:pt x="56" y="235"/>
                    <a:pt x="53" y="234"/>
                    <a:pt x="51" y="232"/>
                  </a:cubicBezTo>
                  <a:cubicBezTo>
                    <a:pt x="48" y="231"/>
                    <a:pt x="45" y="229"/>
                    <a:pt x="43" y="227"/>
                  </a:cubicBezTo>
                  <a:cubicBezTo>
                    <a:pt x="40" y="225"/>
                    <a:pt x="38" y="223"/>
                    <a:pt x="35" y="221"/>
                  </a:cubicBezTo>
                  <a:cubicBezTo>
                    <a:pt x="33" y="219"/>
                    <a:pt x="31" y="217"/>
                    <a:pt x="29" y="215"/>
                  </a:cubicBezTo>
                  <a:cubicBezTo>
                    <a:pt x="26" y="213"/>
                    <a:pt x="24" y="211"/>
                    <a:pt x="22" y="208"/>
                  </a:cubicBezTo>
                  <a:cubicBezTo>
                    <a:pt x="20" y="206"/>
                    <a:pt x="18" y="203"/>
                    <a:pt x="16" y="201"/>
                  </a:cubicBezTo>
                  <a:cubicBezTo>
                    <a:pt x="14" y="199"/>
                    <a:pt x="12" y="196"/>
                    <a:pt x="10" y="193"/>
                  </a:cubicBezTo>
                  <a:cubicBezTo>
                    <a:pt x="9" y="192"/>
                    <a:pt x="8" y="190"/>
                    <a:pt x="7" y="188"/>
                  </a:cubicBezTo>
                  <a:cubicBezTo>
                    <a:pt x="6" y="186"/>
                    <a:pt x="5" y="185"/>
                    <a:pt x="4" y="183"/>
                  </a:cubicBezTo>
                  <a:cubicBezTo>
                    <a:pt x="3" y="181"/>
                    <a:pt x="2" y="179"/>
                    <a:pt x="1" y="177"/>
                  </a:cubicBezTo>
                  <a:cubicBezTo>
                    <a:pt x="1" y="176"/>
                    <a:pt x="0" y="175"/>
                    <a:pt x="0" y="174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3" y="163"/>
                    <a:pt x="3" y="163"/>
                    <a:pt x="3" y="163"/>
                  </a:cubicBezTo>
                  <a:cubicBezTo>
                    <a:pt x="3" y="173"/>
                    <a:pt x="3" y="173"/>
                    <a:pt x="3" y="173"/>
                  </a:cubicBezTo>
                  <a:cubicBezTo>
                    <a:pt x="4" y="174"/>
                    <a:pt x="4" y="175"/>
                    <a:pt x="5" y="176"/>
                  </a:cubicBezTo>
                  <a:cubicBezTo>
                    <a:pt x="6" y="178"/>
                    <a:pt x="6" y="179"/>
                    <a:pt x="7" y="181"/>
                  </a:cubicBezTo>
                  <a:cubicBezTo>
                    <a:pt x="8" y="183"/>
                    <a:pt x="9" y="185"/>
                    <a:pt x="10" y="186"/>
                  </a:cubicBezTo>
                  <a:cubicBezTo>
                    <a:pt x="11" y="188"/>
                    <a:pt x="12" y="190"/>
                    <a:pt x="13" y="191"/>
                  </a:cubicBezTo>
                  <a:cubicBezTo>
                    <a:pt x="15" y="194"/>
                    <a:pt x="17" y="196"/>
                    <a:pt x="19" y="199"/>
                  </a:cubicBezTo>
                  <a:cubicBezTo>
                    <a:pt x="21" y="201"/>
                    <a:pt x="23" y="204"/>
                    <a:pt x="25" y="206"/>
                  </a:cubicBezTo>
                  <a:cubicBezTo>
                    <a:pt x="27" y="208"/>
                    <a:pt x="29" y="210"/>
                    <a:pt x="31" y="213"/>
                  </a:cubicBezTo>
                  <a:cubicBezTo>
                    <a:pt x="33" y="215"/>
                    <a:pt x="36" y="217"/>
                    <a:pt x="38" y="219"/>
                  </a:cubicBezTo>
                  <a:cubicBezTo>
                    <a:pt x="40" y="221"/>
                    <a:pt x="43" y="222"/>
                    <a:pt x="45" y="224"/>
                  </a:cubicBezTo>
                  <a:cubicBezTo>
                    <a:pt x="47" y="226"/>
                    <a:pt x="50" y="228"/>
                    <a:pt x="53" y="229"/>
                  </a:cubicBezTo>
                  <a:cubicBezTo>
                    <a:pt x="55" y="231"/>
                    <a:pt x="58" y="232"/>
                    <a:pt x="60" y="234"/>
                  </a:cubicBezTo>
                  <a:cubicBezTo>
                    <a:pt x="63" y="235"/>
                    <a:pt x="65" y="236"/>
                    <a:pt x="67" y="237"/>
                  </a:cubicBezTo>
                  <a:cubicBezTo>
                    <a:pt x="78" y="237"/>
                    <a:pt x="78" y="237"/>
                    <a:pt x="78" y="237"/>
                  </a:cubicBezTo>
                  <a:lnTo>
                    <a:pt x="78" y="241"/>
                  </a:lnTo>
                  <a:close/>
                  <a:moveTo>
                    <a:pt x="3" y="79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6"/>
                    <a:pt x="1" y="65"/>
                    <a:pt x="1" y="64"/>
                  </a:cubicBezTo>
                  <a:cubicBezTo>
                    <a:pt x="2" y="62"/>
                    <a:pt x="3" y="60"/>
                    <a:pt x="4" y="58"/>
                  </a:cubicBezTo>
                  <a:cubicBezTo>
                    <a:pt x="5" y="57"/>
                    <a:pt x="6" y="55"/>
                    <a:pt x="7" y="53"/>
                  </a:cubicBezTo>
                  <a:cubicBezTo>
                    <a:pt x="8" y="51"/>
                    <a:pt x="9" y="49"/>
                    <a:pt x="11" y="48"/>
                  </a:cubicBezTo>
                  <a:cubicBezTo>
                    <a:pt x="12" y="45"/>
                    <a:pt x="14" y="43"/>
                    <a:pt x="16" y="40"/>
                  </a:cubicBezTo>
                  <a:cubicBezTo>
                    <a:pt x="18" y="38"/>
                    <a:pt x="20" y="35"/>
                    <a:pt x="22" y="33"/>
                  </a:cubicBezTo>
                  <a:cubicBezTo>
                    <a:pt x="24" y="31"/>
                    <a:pt x="26" y="28"/>
                    <a:pt x="29" y="26"/>
                  </a:cubicBezTo>
                  <a:cubicBezTo>
                    <a:pt x="31" y="24"/>
                    <a:pt x="33" y="22"/>
                    <a:pt x="36" y="20"/>
                  </a:cubicBezTo>
                  <a:cubicBezTo>
                    <a:pt x="38" y="18"/>
                    <a:pt x="41" y="16"/>
                    <a:pt x="43" y="14"/>
                  </a:cubicBezTo>
                  <a:cubicBezTo>
                    <a:pt x="46" y="12"/>
                    <a:pt x="48" y="11"/>
                    <a:pt x="51" y="9"/>
                  </a:cubicBezTo>
                  <a:cubicBezTo>
                    <a:pt x="53" y="7"/>
                    <a:pt x="56" y="6"/>
                    <a:pt x="59" y="4"/>
                  </a:cubicBezTo>
                  <a:cubicBezTo>
                    <a:pt x="61" y="3"/>
                    <a:pt x="64" y="2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5" y="5"/>
                    <a:pt x="63" y="6"/>
                    <a:pt x="60" y="8"/>
                  </a:cubicBezTo>
                  <a:cubicBezTo>
                    <a:pt x="58" y="9"/>
                    <a:pt x="55" y="10"/>
                    <a:pt x="53" y="12"/>
                  </a:cubicBezTo>
                  <a:cubicBezTo>
                    <a:pt x="50" y="14"/>
                    <a:pt x="48" y="15"/>
                    <a:pt x="45" y="17"/>
                  </a:cubicBezTo>
                  <a:cubicBezTo>
                    <a:pt x="43" y="19"/>
                    <a:pt x="40" y="21"/>
                    <a:pt x="38" y="23"/>
                  </a:cubicBezTo>
                  <a:cubicBezTo>
                    <a:pt x="36" y="24"/>
                    <a:pt x="33" y="27"/>
                    <a:pt x="31" y="29"/>
                  </a:cubicBezTo>
                  <a:cubicBezTo>
                    <a:pt x="29" y="31"/>
                    <a:pt x="27" y="33"/>
                    <a:pt x="25" y="35"/>
                  </a:cubicBezTo>
                  <a:cubicBezTo>
                    <a:pt x="23" y="38"/>
                    <a:pt x="21" y="40"/>
                    <a:pt x="19" y="42"/>
                  </a:cubicBezTo>
                  <a:cubicBezTo>
                    <a:pt x="17" y="45"/>
                    <a:pt x="15" y="47"/>
                    <a:pt x="13" y="50"/>
                  </a:cubicBezTo>
                  <a:cubicBezTo>
                    <a:pt x="12" y="51"/>
                    <a:pt x="11" y="53"/>
                    <a:pt x="10" y="55"/>
                  </a:cubicBezTo>
                  <a:cubicBezTo>
                    <a:pt x="9" y="57"/>
                    <a:pt x="8" y="58"/>
                    <a:pt x="7" y="60"/>
                  </a:cubicBezTo>
                  <a:cubicBezTo>
                    <a:pt x="6" y="62"/>
                    <a:pt x="6" y="64"/>
                    <a:pt x="5" y="66"/>
                  </a:cubicBezTo>
                  <a:cubicBezTo>
                    <a:pt x="4" y="66"/>
                    <a:pt x="4" y="67"/>
                    <a:pt x="3" y="68"/>
                  </a:cubicBezTo>
                  <a:lnTo>
                    <a:pt x="3" y="79"/>
                  </a:lnTo>
                  <a:close/>
                  <a:moveTo>
                    <a:pt x="237" y="78"/>
                  </a:moveTo>
                  <a:cubicBezTo>
                    <a:pt x="237" y="69"/>
                    <a:pt x="237" y="69"/>
                    <a:pt x="237" y="69"/>
                  </a:cubicBezTo>
                  <a:cubicBezTo>
                    <a:pt x="236" y="67"/>
                    <a:pt x="236" y="67"/>
                    <a:pt x="236" y="67"/>
                  </a:cubicBezTo>
                  <a:cubicBezTo>
                    <a:pt x="235" y="65"/>
                    <a:pt x="234" y="63"/>
                    <a:pt x="233" y="61"/>
                  </a:cubicBezTo>
                  <a:cubicBezTo>
                    <a:pt x="232" y="59"/>
                    <a:pt x="231" y="57"/>
                    <a:pt x="230" y="55"/>
                  </a:cubicBezTo>
                  <a:cubicBezTo>
                    <a:pt x="229" y="53"/>
                    <a:pt x="228" y="52"/>
                    <a:pt x="227" y="51"/>
                  </a:cubicBezTo>
                  <a:cubicBezTo>
                    <a:pt x="225" y="47"/>
                    <a:pt x="223" y="44"/>
                    <a:pt x="220" y="41"/>
                  </a:cubicBezTo>
                  <a:cubicBezTo>
                    <a:pt x="217" y="38"/>
                    <a:pt x="215" y="35"/>
                    <a:pt x="212" y="32"/>
                  </a:cubicBezTo>
                  <a:cubicBezTo>
                    <a:pt x="209" y="28"/>
                    <a:pt x="205" y="25"/>
                    <a:pt x="202" y="23"/>
                  </a:cubicBezTo>
                  <a:cubicBezTo>
                    <a:pt x="199" y="20"/>
                    <a:pt x="195" y="17"/>
                    <a:pt x="191" y="14"/>
                  </a:cubicBezTo>
                  <a:cubicBezTo>
                    <a:pt x="189" y="13"/>
                    <a:pt x="188" y="12"/>
                    <a:pt x="186" y="11"/>
                  </a:cubicBezTo>
                  <a:cubicBezTo>
                    <a:pt x="184" y="10"/>
                    <a:pt x="183" y="9"/>
                    <a:pt x="181" y="8"/>
                  </a:cubicBezTo>
                  <a:cubicBezTo>
                    <a:pt x="179" y="7"/>
                    <a:pt x="177" y="6"/>
                    <a:pt x="175" y="5"/>
                  </a:cubicBezTo>
                  <a:cubicBezTo>
                    <a:pt x="174" y="5"/>
                    <a:pt x="173" y="4"/>
                    <a:pt x="172" y="4"/>
                  </a:cubicBezTo>
                  <a:cubicBezTo>
                    <a:pt x="164" y="4"/>
                    <a:pt x="164" y="4"/>
                    <a:pt x="164" y="4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5" y="1"/>
                    <a:pt x="176" y="2"/>
                    <a:pt x="177" y="2"/>
                  </a:cubicBezTo>
                  <a:cubicBezTo>
                    <a:pt x="179" y="3"/>
                    <a:pt x="181" y="4"/>
                    <a:pt x="183" y="5"/>
                  </a:cubicBezTo>
                  <a:cubicBezTo>
                    <a:pt x="184" y="6"/>
                    <a:pt x="186" y="7"/>
                    <a:pt x="188" y="8"/>
                  </a:cubicBezTo>
                  <a:cubicBezTo>
                    <a:pt x="190" y="9"/>
                    <a:pt x="191" y="10"/>
                    <a:pt x="193" y="11"/>
                  </a:cubicBezTo>
                  <a:cubicBezTo>
                    <a:pt x="197" y="14"/>
                    <a:pt x="201" y="17"/>
                    <a:pt x="204" y="20"/>
                  </a:cubicBezTo>
                  <a:cubicBezTo>
                    <a:pt x="208" y="23"/>
                    <a:pt x="211" y="26"/>
                    <a:pt x="214" y="29"/>
                  </a:cubicBezTo>
                  <a:cubicBezTo>
                    <a:pt x="217" y="32"/>
                    <a:pt x="220" y="35"/>
                    <a:pt x="223" y="39"/>
                  </a:cubicBezTo>
                  <a:cubicBezTo>
                    <a:pt x="225" y="42"/>
                    <a:pt x="228" y="45"/>
                    <a:pt x="230" y="49"/>
                  </a:cubicBezTo>
                  <a:cubicBezTo>
                    <a:pt x="231" y="50"/>
                    <a:pt x="232" y="51"/>
                    <a:pt x="233" y="53"/>
                  </a:cubicBezTo>
                  <a:cubicBezTo>
                    <a:pt x="234" y="55"/>
                    <a:pt x="235" y="57"/>
                    <a:pt x="236" y="59"/>
                  </a:cubicBezTo>
                  <a:cubicBezTo>
                    <a:pt x="237" y="61"/>
                    <a:pt x="238" y="63"/>
                    <a:pt x="239" y="65"/>
                  </a:cubicBezTo>
                  <a:cubicBezTo>
                    <a:pt x="240" y="68"/>
                    <a:pt x="240" y="68"/>
                    <a:pt x="240" y="68"/>
                  </a:cubicBezTo>
                  <a:cubicBezTo>
                    <a:pt x="240" y="78"/>
                    <a:pt x="240" y="78"/>
                    <a:pt x="240" y="78"/>
                  </a:cubicBezTo>
                  <a:lnTo>
                    <a:pt x="237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3389325" y="4338643"/>
              <a:ext cx="1495431" cy="2003429"/>
            </a:xfrm>
            <a:custGeom>
              <a:avLst/>
              <a:gdLst>
                <a:gd name="T0" fmla="*/ 164 w 218"/>
                <a:gd name="T1" fmla="*/ 0 h 292"/>
                <a:gd name="T2" fmla="*/ 164 w 218"/>
                <a:gd name="T3" fmla="*/ 133 h 292"/>
                <a:gd name="T4" fmla="*/ 206 w 218"/>
                <a:gd name="T5" fmla="*/ 133 h 292"/>
                <a:gd name="T6" fmla="*/ 209 w 218"/>
                <a:gd name="T7" fmla="*/ 134 h 292"/>
                <a:gd name="T8" fmla="*/ 212 w 218"/>
                <a:gd name="T9" fmla="*/ 135 h 292"/>
                <a:gd name="T10" fmla="*/ 215 w 218"/>
                <a:gd name="T11" fmla="*/ 136 h 292"/>
                <a:gd name="T12" fmla="*/ 216 w 218"/>
                <a:gd name="T13" fmla="*/ 138 h 292"/>
                <a:gd name="T14" fmla="*/ 218 w 218"/>
                <a:gd name="T15" fmla="*/ 141 h 292"/>
                <a:gd name="T16" fmla="*/ 218 w 218"/>
                <a:gd name="T17" fmla="*/ 143 h 292"/>
                <a:gd name="T18" fmla="*/ 218 w 218"/>
                <a:gd name="T19" fmla="*/ 146 h 292"/>
                <a:gd name="T20" fmla="*/ 216 w 218"/>
                <a:gd name="T21" fmla="*/ 148 h 292"/>
                <a:gd name="T22" fmla="*/ 120 w 218"/>
                <a:gd name="T23" fmla="*/ 287 h 292"/>
                <a:gd name="T24" fmla="*/ 118 w 218"/>
                <a:gd name="T25" fmla="*/ 289 h 292"/>
                <a:gd name="T26" fmla="*/ 115 w 218"/>
                <a:gd name="T27" fmla="*/ 290 h 292"/>
                <a:gd name="T28" fmla="*/ 112 w 218"/>
                <a:gd name="T29" fmla="*/ 291 h 292"/>
                <a:gd name="T30" fmla="*/ 109 w 218"/>
                <a:gd name="T31" fmla="*/ 292 h 292"/>
                <a:gd name="T32" fmla="*/ 106 w 218"/>
                <a:gd name="T33" fmla="*/ 291 h 292"/>
                <a:gd name="T34" fmla="*/ 103 w 218"/>
                <a:gd name="T35" fmla="*/ 290 h 292"/>
                <a:gd name="T36" fmla="*/ 101 w 218"/>
                <a:gd name="T37" fmla="*/ 289 h 292"/>
                <a:gd name="T38" fmla="*/ 99 w 218"/>
                <a:gd name="T39" fmla="*/ 287 h 292"/>
                <a:gd name="T40" fmla="*/ 2 w 218"/>
                <a:gd name="T41" fmla="*/ 148 h 292"/>
                <a:gd name="T42" fmla="*/ 0 w 218"/>
                <a:gd name="T43" fmla="*/ 146 h 292"/>
                <a:gd name="T44" fmla="*/ 0 w 218"/>
                <a:gd name="T45" fmla="*/ 143 h 292"/>
                <a:gd name="T46" fmla="*/ 0 w 218"/>
                <a:gd name="T47" fmla="*/ 141 h 292"/>
                <a:gd name="T48" fmla="*/ 2 w 218"/>
                <a:gd name="T49" fmla="*/ 138 h 292"/>
                <a:gd name="T50" fmla="*/ 4 w 218"/>
                <a:gd name="T51" fmla="*/ 136 h 292"/>
                <a:gd name="T52" fmla="*/ 6 w 218"/>
                <a:gd name="T53" fmla="*/ 135 h 292"/>
                <a:gd name="T54" fmla="*/ 9 w 218"/>
                <a:gd name="T55" fmla="*/ 134 h 292"/>
                <a:gd name="T56" fmla="*/ 12 w 218"/>
                <a:gd name="T57" fmla="*/ 133 h 292"/>
                <a:gd name="T58" fmla="*/ 54 w 218"/>
                <a:gd name="T59" fmla="*/ 133 h 292"/>
                <a:gd name="T60" fmla="*/ 54 w 218"/>
                <a:gd name="T61" fmla="*/ 0 h 292"/>
                <a:gd name="T62" fmla="*/ 88 w 218"/>
                <a:gd name="T63" fmla="*/ 0 h 292"/>
                <a:gd name="T64" fmla="*/ 86 w 218"/>
                <a:gd name="T65" fmla="*/ 3 h 292"/>
                <a:gd name="T66" fmla="*/ 84 w 218"/>
                <a:gd name="T67" fmla="*/ 7 h 292"/>
                <a:gd name="T68" fmla="*/ 83 w 218"/>
                <a:gd name="T69" fmla="*/ 11 h 292"/>
                <a:gd name="T70" fmla="*/ 83 w 218"/>
                <a:gd name="T71" fmla="*/ 15 h 292"/>
                <a:gd name="T72" fmla="*/ 85 w 218"/>
                <a:gd name="T73" fmla="*/ 25 h 292"/>
                <a:gd name="T74" fmla="*/ 90 w 218"/>
                <a:gd name="T75" fmla="*/ 33 h 292"/>
                <a:gd name="T76" fmla="*/ 98 w 218"/>
                <a:gd name="T77" fmla="*/ 39 h 292"/>
                <a:gd name="T78" fmla="*/ 108 w 218"/>
                <a:gd name="T79" fmla="*/ 41 h 292"/>
                <a:gd name="T80" fmla="*/ 118 w 218"/>
                <a:gd name="T81" fmla="*/ 39 h 292"/>
                <a:gd name="T82" fmla="*/ 126 w 218"/>
                <a:gd name="T83" fmla="*/ 33 h 292"/>
                <a:gd name="T84" fmla="*/ 132 w 218"/>
                <a:gd name="T85" fmla="*/ 25 h 292"/>
                <a:gd name="T86" fmla="*/ 134 w 218"/>
                <a:gd name="T87" fmla="*/ 15 h 292"/>
                <a:gd name="T88" fmla="*/ 133 w 218"/>
                <a:gd name="T89" fmla="*/ 11 h 292"/>
                <a:gd name="T90" fmla="*/ 132 w 218"/>
                <a:gd name="T91" fmla="*/ 7 h 292"/>
                <a:gd name="T92" fmla="*/ 131 w 218"/>
                <a:gd name="T93" fmla="*/ 3 h 292"/>
                <a:gd name="T94" fmla="*/ 128 w 218"/>
                <a:gd name="T95" fmla="*/ 0 h 292"/>
                <a:gd name="T96" fmla="*/ 164 w 218"/>
                <a:gd name="T97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8" h="292">
                  <a:moveTo>
                    <a:pt x="164" y="0"/>
                  </a:moveTo>
                  <a:cubicBezTo>
                    <a:pt x="164" y="133"/>
                    <a:pt x="164" y="133"/>
                    <a:pt x="164" y="133"/>
                  </a:cubicBezTo>
                  <a:cubicBezTo>
                    <a:pt x="206" y="133"/>
                    <a:pt x="206" y="133"/>
                    <a:pt x="206" y="133"/>
                  </a:cubicBezTo>
                  <a:cubicBezTo>
                    <a:pt x="207" y="133"/>
                    <a:pt x="208" y="133"/>
                    <a:pt x="209" y="134"/>
                  </a:cubicBezTo>
                  <a:cubicBezTo>
                    <a:pt x="210" y="134"/>
                    <a:pt x="211" y="134"/>
                    <a:pt x="212" y="135"/>
                  </a:cubicBezTo>
                  <a:cubicBezTo>
                    <a:pt x="213" y="135"/>
                    <a:pt x="214" y="136"/>
                    <a:pt x="215" y="136"/>
                  </a:cubicBezTo>
                  <a:cubicBezTo>
                    <a:pt x="215" y="137"/>
                    <a:pt x="216" y="138"/>
                    <a:pt x="216" y="138"/>
                  </a:cubicBezTo>
                  <a:cubicBezTo>
                    <a:pt x="217" y="139"/>
                    <a:pt x="217" y="140"/>
                    <a:pt x="218" y="141"/>
                  </a:cubicBezTo>
                  <a:cubicBezTo>
                    <a:pt x="218" y="142"/>
                    <a:pt x="218" y="142"/>
                    <a:pt x="218" y="143"/>
                  </a:cubicBezTo>
                  <a:cubicBezTo>
                    <a:pt x="218" y="144"/>
                    <a:pt x="218" y="145"/>
                    <a:pt x="218" y="146"/>
                  </a:cubicBezTo>
                  <a:cubicBezTo>
                    <a:pt x="217" y="147"/>
                    <a:pt x="217" y="147"/>
                    <a:pt x="216" y="148"/>
                  </a:cubicBezTo>
                  <a:cubicBezTo>
                    <a:pt x="120" y="287"/>
                    <a:pt x="120" y="287"/>
                    <a:pt x="120" y="287"/>
                  </a:cubicBezTo>
                  <a:cubicBezTo>
                    <a:pt x="119" y="287"/>
                    <a:pt x="118" y="288"/>
                    <a:pt x="118" y="289"/>
                  </a:cubicBezTo>
                  <a:cubicBezTo>
                    <a:pt x="117" y="289"/>
                    <a:pt x="116" y="290"/>
                    <a:pt x="115" y="290"/>
                  </a:cubicBezTo>
                  <a:cubicBezTo>
                    <a:pt x="114" y="291"/>
                    <a:pt x="113" y="291"/>
                    <a:pt x="112" y="291"/>
                  </a:cubicBezTo>
                  <a:cubicBezTo>
                    <a:pt x="111" y="292"/>
                    <a:pt x="110" y="292"/>
                    <a:pt x="109" y="292"/>
                  </a:cubicBezTo>
                  <a:cubicBezTo>
                    <a:pt x="108" y="292"/>
                    <a:pt x="107" y="292"/>
                    <a:pt x="106" y="291"/>
                  </a:cubicBezTo>
                  <a:cubicBezTo>
                    <a:pt x="105" y="291"/>
                    <a:pt x="104" y="291"/>
                    <a:pt x="103" y="290"/>
                  </a:cubicBezTo>
                  <a:cubicBezTo>
                    <a:pt x="102" y="290"/>
                    <a:pt x="101" y="289"/>
                    <a:pt x="101" y="289"/>
                  </a:cubicBezTo>
                  <a:cubicBezTo>
                    <a:pt x="100" y="288"/>
                    <a:pt x="99" y="287"/>
                    <a:pt x="99" y="287"/>
                  </a:cubicBezTo>
                  <a:cubicBezTo>
                    <a:pt x="2" y="148"/>
                    <a:pt x="2" y="148"/>
                    <a:pt x="2" y="148"/>
                  </a:cubicBezTo>
                  <a:cubicBezTo>
                    <a:pt x="1" y="147"/>
                    <a:pt x="1" y="147"/>
                    <a:pt x="0" y="146"/>
                  </a:cubicBezTo>
                  <a:cubicBezTo>
                    <a:pt x="0" y="145"/>
                    <a:pt x="0" y="144"/>
                    <a:pt x="0" y="143"/>
                  </a:cubicBezTo>
                  <a:cubicBezTo>
                    <a:pt x="0" y="142"/>
                    <a:pt x="0" y="142"/>
                    <a:pt x="0" y="141"/>
                  </a:cubicBezTo>
                  <a:cubicBezTo>
                    <a:pt x="1" y="140"/>
                    <a:pt x="1" y="139"/>
                    <a:pt x="2" y="138"/>
                  </a:cubicBezTo>
                  <a:cubicBezTo>
                    <a:pt x="2" y="137"/>
                    <a:pt x="3" y="137"/>
                    <a:pt x="4" y="136"/>
                  </a:cubicBezTo>
                  <a:cubicBezTo>
                    <a:pt x="4" y="136"/>
                    <a:pt x="5" y="135"/>
                    <a:pt x="6" y="135"/>
                  </a:cubicBezTo>
                  <a:cubicBezTo>
                    <a:pt x="7" y="134"/>
                    <a:pt x="8" y="134"/>
                    <a:pt x="9" y="134"/>
                  </a:cubicBezTo>
                  <a:cubicBezTo>
                    <a:pt x="10" y="133"/>
                    <a:pt x="11" y="133"/>
                    <a:pt x="12" y="133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1"/>
                    <a:pt x="87" y="2"/>
                    <a:pt x="86" y="3"/>
                  </a:cubicBezTo>
                  <a:cubicBezTo>
                    <a:pt x="85" y="4"/>
                    <a:pt x="85" y="6"/>
                    <a:pt x="84" y="7"/>
                  </a:cubicBezTo>
                  <a:cubicBezTo>
                    <a:pt x="84" y="8"/>
                    <a:pt x="84" y="10"/>
                    <a:pt x="83" y="11"/>
                  </a:cubicBezTo>
                  <a:cubicBezTo>
                    <a:pt x="83" y="13"/>
                    <a:pt x="83" y="14"/>
                    <a:pt x="83" y="15"/>
                  </a:cubicBezTo>
                  <a:cubicBezTo>
                    <a:pt x="83" y="19"/>
                    <a:pt x="84" y="22"/>
                    <a:pt x="85" y="25"/>
                  </a:cubicBezTo>
                  <a:cubicBezTo>
                    <a:pt x="86" y="28"/>
                    <a:pt x="88" y="31"/>
                    <a:pt x="90" y="33"/>
                  </a:cubicBezTo>
                  <a:cubicBezTo>
                    <a:pt x="93" y="36"/>
                    <a:pt x="95" y="38"/>
                    <a:pt x="98" y="39"/>
                  </a:cubicBezTo>
                  <a:cubicBezTo>
                    <a:pt x="102" y="40"/>
                    <a:pt x="105" y="41"/>
                    <a:pt x="108" y="41"/>
                  </a:cubicBezTo>
                  <a:cubicBezTo>
                    <a:pt x="112" y="41"/>
                    <a:pt x="115" y="40"/>
                    <a:pt x="118" y="39"/>
                  </a:cubicBezTo>
                  <a:cubicBezTo>
                    <a:pt x="121" y="38"/>
                    <a:pt x="124" y="36"/>
                    <a:pt x="126" y="33"/>
                  </a:cubicBezTo>
                  <a:cubicBezTo>
                    <a:pt x="129" y="31"/>
                    <a:pt x="130" y="28"/>
                    <a:pt x="132" y="25"/>
                  </a:cubicBezTo>
                  <a:cubicBezTo>
                    <a:pt x="133" y="22"/>
                    <a:pt x="134" y="19"/>
                    <a:pt x="134" y="15"/>
                  </a:cubicBezTo>
                  <a:cubicBezTo>
                    <a:pt x="134" y="14"/>
                    <a:pt x="134" y="13"/>
                    <a:pt x="133" y="11"/>
                  </a:cubicBezTo>
                  <a:cubicBezTo>
                    <a:pt x="133" y="10"/>
                    <a:pt x="133" y="8"/>
                    <a:pt x="132" y="7"/>
                  </a:cubicBezTo>
                  <a:cubicBezTo>
                    <a:pt x="132" y="6"/>
                    <a:pt x="131" y="4"/>
                    <a:pt x="131" y="3"/>
                  </a:cubicBezTo>
                  <a:cubicBezTo>
                    <a:pt x="130" y="2"/>
                    <a:pt x="129" y="1"/>
                    <a:pt x="128" y="0"/>
                  </a:cubicBez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3409962" y="4351343"/>
              <a:ext cx="1460506" cy="1970092"/>
            </a:xfrm>
            <a:custGeom>
              <a:avLst/>
              <a:gdLst>
                <a:gd name="T0" fmla="*/ 106 w 213"/>
                <a:gd name="T1" fmla="*/ 287 h 287"/>
                <a:gd name="T2" fmla="*/ 103 w 213"/>
                <a:gd name="T3" fmla="*/ 287 h 287"/>
                <a:gd name="T4" fmla="*/ 101 w 213"/>
                <a:gd name="T5" fmla="*/ 286 h 287"/>
                <a:gd name="T6" fmla="*/ 99 w 213"/>
                <a:gd name="T7" fmla="*/ 285 h 287"/>
                <a:gd name="T8" fmla="*/ 98 w 213"/>
                <a:gd name="T9" fmla="*/ 283 h 287"/>
                <a:gd name="T10" fmla="*/ 1 w 213"/>
                <a:gd name="T11" fmla="*/ 145 h 287"/>
                <a:gd name="T12" fmla="*/ 0 w 213"/>
                <a:gd name="T13" fmla="*/ 143 h 287"/>
                <a:gd name="T14" fmla="*/ 0 w 213"/>
                <a:gd name="T15" fmla="*/ 141 h 287"/>
                <a:gd name="T16" fmla="*/ 0 w 213"/>
                <a:gd name="T17" fmla="*/ 139 h 287"/>
                <a:gd name="T18" fmla="*/ 1 w 213"/>
                <a:gd name="T19" fmla="*/ 138 h 287"/>
                <a:gd name="T20" fmla="*/ 2 w 213"/>
                <a:gd name="T21" fmla="*/ 136 h 287"/>
                <a:gd name="T22" fmla="*/ 4 w 213"/>
                <a:gd name="T23" fmla="*/ 135 h 287"/>
                <a:gd name="T24" fmla="*/ 7 w 213"/>
                <a:gd name="T25" fmla="*/ 134 h 287"/>
                <a:gd name="T26" fmla="*/ 9 w 213"/>
                <a:gd name="T27" fmla="*/ 134 h 287"/>
                <a:gd name="T28" fmla="*/ 53 w 213"/>
                <a:gd name="T29" fmla="*/ 134 h 287"/>
                <a:gd name="T30" fmla="*/ 53 w 213"/>
                <a:gd name="T31" fmla="*/ 0 h 287"/>
                <a:gd name="T32" fmla="*/ 81 w 213"/>
                <a:gd name="T33" fmla="*/ 0 h 287"/>
                <a:gd name="T34" fmla="*/ 79 w 213"/>
                <a:gd name="T35" fmla="*/ 4 h 287"/>
                <a:gd name="T36" fmla="*/ 78 w 213"/>
                <a:gd name="T37" fmla="*/ 9 h 287"/>
                <a:gd name="T38" fmla="*/ 77 w 213"/>
                <a:gd name="T39" fmla="*/ 13 h 287"/>
                <a:gd name="T40" fmla="*/ 80 w 213"/>
                <a:gd name="T41" fmla="*/ 24 h 287"/>
                <a:gd name="T42" fmla="*/ 86 w 213"/>
                <a:gd name="T43" fmla="*/ 33 h 287"/>
                <a:gd name="T44" fmla="*/ 95 w 213"/>
                <a:gd name="T45" fmla="*/ 39 h 287"/>
                <a:gd name="T46" fmla="*/ 105 w 213"/>
                <a:gd name="T47" fmla="*/ 41 h 287"/>
                <a:gd name="T48" fmla="*/ 116 w 213"/>
                <a:gd name="T49" fmla="*/ 39 h 287"/>
                <a:gd name="T50" fmla="*/ 125 w 213"/>
                <a:gd name="T51" fmla="*/ 33 h 287"/>
                <a:gd name="T52" fmla="*/ 131 w 213"/>
                <a:gd name="T53" fmla="*/ 24 h 287"/>
                <a:gd name="T54" fmla="*/ 133 w 213"/>
                <a:gd name="T55" fmla="*/ 13 h 287"/>
                <a:gd name="T56" fmla="*/ 133 w 213"/>
                <a:gd name="T57" fmla="*/ 9 h 287"/>
                <a:gd name="T58" fmla="*/ 132 w 213"/>
                <a:gd name="T59" fmla="*/ 4 h 287"/>
                <a:gd name="T60" fmla="*/ 130 w 213"/>
                <a:gd name="T61" fmla="*/ 0 h 287"/>
                <a:gd name="T62" fmla="*/ 159 w 213"/>
                <a:gd name="T63" fmla="*/ 0 h 287"/>
                <a:gd name="T64" fmla="*/ 159 w 213"/>
                <a:gd name="T65" fmla="*/ 134 h 287"/>
                <a:gd name="T66" fmla="*/ 203 w 213"/>
                <a:gd name="T67" fmla="*/ 134 h 287"/>
                <a:gd name="T68" fmla="*/ 206 w 213"/>
                <a:gd name="T69" fmla="*/ 134 h 287"/>
                <a:gd name="T70" fmla="*/ 208 w 213"/>
                <a:gd name="T71" fmla="*/ 135 h 287"/>
                <a:gd name="T72" fmla="*/ 210 w 213"/>
                <a:gd name="T73" fmla="*/ 136 h 287"/>
                <a:gd name="T74" fmla="*/ 211 w 213"/>
                <a:gd name="T75" fmla="*/ 138 h 287"/>
                <a:gd name="T76" fmla="*/ 212 w 213"/>
                <a:gd name="T77" fmla="*/ 140 h 287"/>
                <a:gd name="T78" fmla="*/ 213 w 213"/>
                <a:gd name="T79" fmla="*/ 141 h 287"/>
                <a:gd name="T80" fmla="*/ 212 w 213"/>
                <a:gd name="T81" fmla="*/ 143 h 287"/>
                <a:gd name="T82" fmla="*/ 211 w 213"/>
                <a:gd name="T83" fmla="*/ 145 h 287"/>
                <a:gd name="T84" fmla="*/ 115 w 213"/>
                <a:gd name="T85" fmla="*/ 283 h 287"/>
                <a:gd name="T86" fmla="*/ 113 w 213"/>
                <a:gd name="T87" fmla="*/ 285 h 287"/>
                <a:gd name="T88" fmla="*/ 111 w 213"/>
                <a:gd name="T89" fmla="*/ 286 h 287"/>
                <a:gd name="T90" fmla="*/ 109 w 213"/>
                <a:gd name="T91" fmla="*/ 287 h 287"/>
                <a:gd name="T92" fmla="*/ 106 w 213"/>
                <a:gd name="T93" fmla="*/ 28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3" h="287">
                  <a:moveTo>
                    <a:pt x="106" y="287"/>
                  </a:moveTo>
                  <a:cubicBezTo>
                    <a:pt x="105" y="287"/>
                    <a:pt x="104" y="287"/>
                    <a:pt x="103" y="287"/>
                  </a:cubicBezTo>
                  <a:cubicBezTo>
                    <a:pt x="103" y="287"/>
                    <a:pt x="102" y="286"/>
                    <a:pt x="101" y="286"/>
                  </a:cubicBezTo>
                  <a:cubicBezTo>
                    <a:pt x="100" y="286"/>
                    <a:pt x="100" y="285"/>
                    <a:pt x="99" y="285"/>
                  </a:cubicBezTo>
                  <a:cubicBezTo>
                    <a:pt x="99" y="284"/>
                    <a:pt x="98" y="284"/>
                    <a:pt x="98" y="283"/>
                  </a:cubicBezTo>
                  <a:cubicBezTo>
                    <a:pt x="1" y="145"/>
                    <a:pt x="1" y="145"/>
                    <a:pt x="1" y="145"/>
                  </a:cubicBezTo>
                  <a:cubicBezTo>
                    <a:pt x="0" y="144"/>
                    <a:pt x="0" y="144"/>
                    <a:pt x="0" y="143"/>
                  </a:cubicBezTo>
                  <a:cubicBezTo>
                    <a:pt x="0" y="142"/>
                    <a:pt x="0" y="142"/>
                    <a:pt x="0" y="141"/>
                  </a:cubicBezTo>
                  <a:cubicBezTo>
                    <a:pt x="0" y="141"/>
                    <a:pt x="0" y="140"/>
                    <a:pt x="0" y="139"/>
                  </a:cubicBezTo>
                  <a:cubicBezTo>
                    <a:pt x="0" y="139"/>
                    <a:pt x="0" y="138"/>
                    <a:pt x="1" y="138"/>
                  </a:cubicBezTo>
                  <a:cubicBezTo>
                    <a:pt x="1" y="137"/>
                    <a:pt x="2" y="137"/>
                    <a:pt x="2" y="136"/>
                  </a:cubicBezTo>
                  <a:cubicBezTo>
                    <a:pt x="3" y="136"/>
                    <a:pt x="4" y="135"/>
                    <a:pt x="4" y="135"/>
                  </a:cubicBezTo>
                  <a:cubicBezTo>
                    <a:pt x="5" y="135"/>
                    <a:pt x="6" y="134"/>
                    <a:pt x="7" y="134"/>
                  </a:cubicBezTo>
                  <a:cubicBezTo>
                    <a:pt x="7" y="134"/>
                    <a:pt x="8" y="134"/>
                    <a:pt x="9" y="134"/>
                  </a:cubicBezTo>
                  <a:cubicBezTo>
                    <a:pt x="53" y="134"/>
                    <a:pt x="53" y="134"/>
                    <a:pt x="53" y="13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0" y="2"/>
                    <a:pt x="80" y="3"/>
                    <a:pt x="79" y="4"/>
                  </a:cubicBezTo>
                  <a:cubicBezTo>
                    <a:pt x="79" y="6"/>
                    <a:pt x="78" y="7"/>
                    <a:pt x="78" y="9"/>
                  </a:cubicBezTo>
                  <a:cubicBezTo>
                    <a:pt x="78" y="10"/>
                    <a:pt x="77" y="12"/>
                    <a:pt x="77" y="13"/>
                  </a:cubicBezTo>
                  <a:cubicBezTo>
                    <a:pt x="77" y="17"/>
                    <a:pt x="78" y="21"/>
                    <a:pt x="80" y="24"/>
                  </a:cubicBezTo>
                  <a:cubicBezTo>
                    <a:pt x="81" y="28"/>
                    <a:pt x="83" y="31"/>
                    <a:pt x="86" y="33"/>
                  </a:cubicBezTo>
                  <a:cubicBezTo>
                    <a:pt x="88" y="36"/>
                    <a:pt x="91" y="38"/>
                    <a:pt x="95" y="39"/>
                  </a:cubicBezTo>
                  <a:cubicBezTo>
                    <a:pt x="98" y="41"/>
                    <a:pt x="102" y="41"/>
                    <a:pt x="105" y="41"/>
                  </a:cubicBezTo>
                  <a:cubicBezTo>
                    <a:pt x="109" y="41"/>
                    <a:pt x="113" y="41"/>
                    <a:pt x="116" y="39"/>
                  </a:cubicBezTo>
                  <a:cubicBezTo>
                    <a:pt x="120" y="38"/>
                    <a:pt x="123" y="36"/>
                    <a:pt x="125" y="33"/>
                  </a:cubicBezTo>
                  <a:cubicBezTo>
                    <a:pt x="128" y="31"/>
                    <a:pt x="130" y="28"/>
                    <a:pt x="131" y="24"/>
                  </a:cubicBezTo>
                  <a:cubicBezTo>
                    <a:pt x="133" y="21"/>
                    <a:pt x="133" y="17"/>
                    <a:pt x="133" y="13"/>
                  </a:cubicBezTo>
                  <a:cubicBezTo>
                    <a:pt x="133" y="12"/>
                    <a:pt x="133" y="10"/>
                    <a:pt x="133" y="9"/>
                  </a:cubicBezTo>
                  <a:cubicBezTo>
                    <a:pt x="133" y="7"/>
                    <a:pt x="132" y="6"/>
                    <a:pt x="132" y="4"/>
                  </a:cubicBezTo>
                  <a:cubicBezTo>
                    <a:pt x="131" y="3"/>
                    <a:pt x="131" y="2"/>
                    <a:pt x="130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9" y="134"/>
                    <a:pt x="159" y="134"/>
                    <a:pt x="159" y="134"/>
                  </a:cubicBezTo>
                  <a:cubicBezTo>
                    <a:pt x="203" y="134"/>
                    <a:pt x="203" y="134"/>
                    <a:pt x="203" y="134"/>
                  </a:cubicBezTo>
                  <a:cubicBezTo>
                    <a:pt x="204" y="134"/>
                    <a:pt x="205" y="134"/>
                    <a:pt x="206" y="134"/>
                  </a:cubicBezTo>
                  <a:cubicBezTo>
                    <a:pt x="206" y="134"/>
                    <a:pt x="207" y="135"/>
                    <a:pt x="208" y="135"/>
                  </a:cubicBezTo>
                  <a:cubicBezTo>
                    <a:pt x="209" y="135"/>
                    <a:pt x="209" y="136"/>
                    <a:pt x="210" y="136"/>
                  </a:cubicBezTo>
                  <a:cubicBezTo>
                    <a:pt x="210" y="137"/>
                    <a:pt x="211" y="137"/>
                    <a:pt x="211" y="138"/>
                  </a:cubicBezTo>
                  <a:cubicBezTo>
                    <a:pt x="212" y="138"/>
                    <a:pt x="212" y="139"/>
                    <a:pt x="212" y="140"/>
                  </a:cubicBezTo>
                  <a:cubicBezTo>
                    <a:pt x="213" y="140"/>
                    <a:pt x="213" y="141"/>
                    <a:pt x="213" y="141"/>
                  </a:cubicBezTo>
                  <a:cubicBezTo>
                    <a:pt x="213" y="142"/>
                    <a:pt x="213" y="142"/>
                    <a:pt x="212" y="143"/>
                  </a:cubicBezTo>
                  <a:cubicBezTo>
                    <a:pt x="212" y="144"/>
                    <a:pt x="212" y="144"/>
                    <a:pt x="211" y="145"/>
                  </a:cubicBezTo>
                  <a:cubicBezTo>
                    <a:pt x="115" y="283"/>
                    <a:pt x="115" y="283"/>
                    <a:pt x="115" y="283"/>
                  </a:cubicBezTo>
                  <a:cubicBezTo>
                    <a:pt x="114" y="284"/>
                    <a:pt x="114" y="284"/>
                    <a:pt x="113" y="285"/>
                  </a:cubicBezTo>
                  <a:cubicBezTo>
                    <a:pt x="112" y="285"/>
                    <a:pt x="112" y="286"/>
                    <a:pt x="111" y="286"/>
                  </a:cubicBezTo>
                  <a:cubicBezTo>
                    <a:pt x="110" y="286"/>
                    <a:pt x="110" y="287"/>
                    <a:pt x="109" y="287"/>
                  </a:cubicBezTo>
                  <a:cubicBezTo>
                    <a:pt x="108" y="287"/>
                    <a:pt x="107" y="287"/>
                    <a:pt x="106" y="287"/>
                  </a:cubicBezTo>
                  <a:close/>
                </a:path>
              </a:pathLst>
            </a:custGeom>
            <a:solidFill>
              <a:srgbClr val="6977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56"/>
            <p:cNvSpPr>
              <a:spLocks/>
            </p:cNvSpPr>
            <p:nvPr/>
          </p:nvSpPr>
          <p:spPr bwMode="auto">
            <a:xfrm>
              <a:off x="3478225" y="4427544"/>
              <a:ext cx="1317631" cy="1838329"/>
            </a:xfrm>
            <a:custGeom>
              <a:avLst/>
              <a:gdLst>
                <a:gd name="T0" fmla="*/ 419 w 830"/>
                <a:gd name="T1" fmla="*/ 1158 h 1158"/>
                <a:gd name="T2" fmla="*/ 415 w 830"/>
                <a:gd name="T3" fmla="*/ 1154 h 1158"/>
                <a:gd name="T4" fmla="*/ 411 w 830"/>
                <a:gd name="T5" fmla="*/ 1154 h 1158"/>
                <a:gd name="T6" fmla="*/ 411 w 830"/>
                <a:gd name="T7" fmla="*/ 1150 h 1158"/>
                <a:gd name="T8" fmla="*/ 0 w 830"/>
                <a:gd name="T9" fmla="*/ 570 h 1158"/>
                <a:gd name="T10" fmla="*/ 225 w 830"/>
                <a:gd name="T11" fmla="*/ 570 h 1158"/>
                <a:gd name="T12" fmla="*/ 225 w 830"/>
                <a:gd name="T13" fmla="*/ 0 h 1158"/>
                <a:gd name="T14" fmla="*/ 242 w 830"/>
                <a:gd name="T15" fmla="*/ 0 h 1158"/>
                <a:gd name="T16" fmla="*/ 242 w 830"/>
                <a:gd name="T17" fmla="*/ 583 h 1158"/>
                <a:gd name="T18" fmla="*/ 30 w 830"/>
                <a:gd name="T19" fmla="*/ 583 h 1158"/>
                <a:gd name="T20" fmla="*/ 415 w 830"/>
                <a:gd name="T21" fmla="*/ 1132 h 1158"/>
                <a:gd name="T22" fmla="*/ 800 w 830"/>
                <a:gd name="T23" fmla="*/ 583 h 1158"/>
                <a:gd name="T24" fmla="*/ 588 w 830"/>
                <a:gd name="T25" fmla="*/ 583 h 1158"/>
                <a:gd name="T26" fmla="*/ 588 w 830"/>
                <a:gd name="T27" fmla="*/ 0 h 1158"/>
                <a:gd name="T28" fmla="*/ 605 w 830"/>
                <a:gd name="T29" fmla="*/ 0 h 1158"/>
                <a:gd name="T30" fmla="*/ 605 w 830"/>
                <a:gd name="T31" fmla="*/ 570 h 1158"/>
                <a:gd name="T32" fmla="*/ 830 w 830"/>
                <a:gd name="T33" fmla="*/ 570 h 1158"/>
                <a:gd name="T34" fmla="*/ 419 w 830"/>
                <a:gd name="T35" fmla="*/ 1158 h 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30" h="1158">
                  <a:moveTo>
                    <a:pt x="419" y="1158"/>
                  </a:moveTo>
                  <a:lnTo>
                    <a:pt x="415" y="1154"/>
                  </a:lnTo>
                  <a:lnTo>
                    <a:pt x="411" y="1154"/>
                  </a:lnTo>
                  <a:lnTo>
                    <a:pt x="411" y="1150"/>
                  </a:lnTo>
                  <a:lnTo>
                    <a:pt x="0" y="570"/>
                  </a:lnTo>
                  <a:lnTo>
                    <a:pt x="225" y="570"/>
                  </a:lnTo>
                  <a:lnTo>
                    <a:pt x="225" y="0"/>
                  </a:lnTo>
                  <a:lnTo>
                    <a:pt x="242" y="0"/>
                  </a:lnTo>
                  <a:lnTo>
                    <a:pt x="242" y="583"/>
                  </a:lnTo>
                  <a:lnTo>
                    <a:pt x="30" y="583"/>
                  </a:lnTo>
                  <a:lnTo>
                    <a:pt x="415" y="1132"/>
                  </a:lnTo>
                  <a:lnTo>
                    <a:pt x="800" y="583"/>
                  </a:lnTo>
                  <a:lnTo>
                    <a:pt x="588" y="583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05" y="570"/>
                  </a:lnTo>
                  <a:lnTo>
                    <a:pt x="830" y="570"/>
                  </a:lnTo>
                  <a:lnTo>
                    <a:pt x="419" y="11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Rectangle 57"/>
            <p:cNvSpPr>
              <a:spLocks noChangeArrowheads="1"/>
            </p:cNvSpPr>
            <p:nvPr/>
          </p:nvSpPr>
          <p:spPr bwMode="auto">
            <a:xfrm>
              <a:off x="4116403" y="1579563"/>
              <a:ext cx="41275" cy="103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Rectangle 58"/>
            <p:cNvSpPr>
              <a:spLocks noChangeArrowheads="1"/>
            </p:cNvSpPr>
            <p:nvPr/>
          </p:nvSpPr>
          <p:spPr bwMode="auto">
            <a:xfrm>
              <a:off x="4116403" y="1346200"/>
              <a:ext cx="41275" cy="103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Rectangle 59"/>
            <p:cNvSpPr>
              <a:spLocks noChangeArrowheads="1"/>
            </p:cNvSpPr>
            <p:nvPr/>
          </p:nvSpPr>
          <p:spPr bwMode="auto">
            <a:xfrm>
              <a:off x="4116403" y="1806576"/>
              <a:ext cx="41275" cy="103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Rectangle 60"/>
            <p:cNvSpPr>
              <a:spLocks noChangeArrowheads="1"/>
            </p:cNvSpPr>
            <p:nvPr/>
          </p:nvSpPr>
          <p:spPr bwMode="auto">
            <a:xfrm>
              <a:off x="4116403" y="2039939"/>
              <a:ext cx="41275" cy="103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Rectangle 61"/>
            <p:cNvSpPr>
              <a:spLocks noChangeArrowheads="1"/>
            </p:cNvSpPr>
            <p:nvPr/>
          </p:nvSpPr>
          <p:spPr bwMode="auto">
            <a:xfrm>
              <a:off x="4116403" y="5181608"/>
              <a:ext cx="41275" cy="968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Rectangle 62"/>
            <p:cNvSpPr>
              <a:spLocks noChangeArrowheads="1"/>
            </p:cNvSpPr>
            <p:nvPr/>
          </p:nvSpPr>
          <p:spPr bwMode="auto">
            <a:xfrm>
              <a:off x="4116403" y="5408621"/>
              <a:ext cx="41275" cy="103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Rectangle 63"/>
            <p:cNvSpPr>
              <a:spLocks noChangeArrowheads="1"/>
            </p:cNvSpPr>
            <p:nvPr/>
          </p:nvSpPr>
          <p:spPr bwMode="auto">
            <a:xfrm>
              <a:off x="4116403" y="4948245"/>
              <a:ext cx="41275" cy="103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Rectangle 64"/>
            <p:cNvSpPr>
              <a:spLocks noChangeArrowheads="1"/>
            </p:cNvSpPr>
            <p:nvPr/>
          </p:nvSpPr>
          <p:spPr bwMode="auto">
            <a:xfrm>
              <a:off x="4116403" y="4714882"/>
              <a:ext cx="41275" cy="103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Rectangle 65"/>
            <p:cNvSpPr>
              <a:spLocks noChangeArrowheads="1"/>
            </p:cNvSpPr>
            <p:nvPr/>
          </p:nvSpPr>
          <p:spPr bwMode="auto">
            <a:xfrm>
              <a:off x="2284420" y="3411541"/>
              <a:ext cx="103188" cy="41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Rectangle 66"/>
            <p:cNvSpPr>
              <a:spLocks noChangeArrowheads="1"/>
            </p:cNvSpPr>
            <p:nvPr/>
          </p:nvSpPr>
          <p:spPr bwMode="auto">
            <a:xfrm>
              <a:off x="2057407" y="3411541"/>
              <a:ext cx="103188" cy="41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Rectangle 67"/>
            <p:cNvSpPr>
              <a:spLocks noChangeArrowheads="1"/>
            </p:cNvSpPr>
            <p:nvPr/>
          </p:nvSpPr>
          <p:spPr bwMode="auto">
            <a:xfrm>
              <a:off x="2517784" y="3411541"/>
              <a:ext cx="103188" cy="41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Rectangle 68"/>
            <p:cNvSpPr>
              <a:spLocks noChangeArrowheads="1"/>
            </p:cNvSpPr>
            <p:nvPr/>
          </p:nvSpPr>
          <p:spPr bwMode="auto">
            <a:xfrm>
              <a:off x="2751147" y="3411541"/>
              <a:ext cx="103188" cy="41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Rectangle 69"/>
            <p:cNvSpPr>
              <a:spLocks noChangeArrowheads="1"/>
            </p:cNvSpPr>
            <p:nvPr/>
          </p:nvSpPr>
          <p:spPr bwMode="auto">
            <a:xfrm>
              <a:off x="6113486" y="3411541"/>
              <a:ext cx="95250" cy="41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Rectangle 70"/>
            <p:cNvSpPr>
              <a:spLocks noChangeArrowheads="1"/>
            </p:cNvSpPr>
            <p:nvPr/>
          </p:nvSpPr>
          <p:spPr bwMode="auto">
            <a:xfrm>
              <a:off x="5880123" y="3411541"/>
              <a:ext cx="103188" cy="41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Rectangle 71"/>
            <p:cNvSpPr>
              <a:spLocks noChangeArrowheads="1"/>
            </p:cNvSpPr>
            <p:nvPr/>
          </p:nvSpPr>
          <p:spPr bwMode="auto">
            <a:xfrm>
              <a:off x="5646759" y="3411541"/>
              <a:ext cx="103188" cy="41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Rectangle 72"/>
            <p:cNvSpPr>
              <a:spLocks noChangeArrowheads="1"/>
            </p:cNvSpPr>
            <p:nvPr/>
          </p:nvSpPr>
          <p:spPr bwMode="auto">
            <a:xfrm>
              <a:off x="5407046" y="3411541"/>
              <a:ext cx="95250" cy="41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Freeform 73"/>
            <p:cNvSpPr>
              <a:spLocks/>
            </p:cNvSpPr>
            <p:nvPr/>
          </p:nvSpPr>
          <p:spPr bwMode="auto">
            <a:xfrm>
              <a:off x="4775218" y="3254379"/>
              <a:ext cx="47625" cy="88900"/>
            </a:xfrm>
            <a:custGeom>
              <a:avLst/>
              <a:gdLst>
                <a:gd name="T0" fmla="*/ 7 w 7"/>
                <a:gd name="T1" fmla="*/ 12 h 13"/>
                <a:gd name="T2" fmla="*/ 3 w 7"/>
                <a:gd name="T3" fmla="*/ 13 h 13"/>
                <a:gd name="T4" fmla="*/ 2 w 7"/>
                <a:gd name="T5" fmla="*/ 7 h 13"/>
                <a:gd name="T6" fmla="*/ 1 w 7"/>
                <a:gd name="T7" fmla="*/ 3 h 13"/>
                <a:gd name="T8" fmla="*/ 0 w 7"/>
                <a:gd name="T9" fmla="*/ 1 h 13"/>
                <a:gd name="T10" fmla="*/ 5 w 7"/>
                <a:gd name="T11" fmla="*/ 0 h 13"/>
                <a:gd name="T12" fmla="*/ 6 w 7"/>
                <a:gd name="T13" fmla="*/ 2 h 13"/>
                <a:gd name="T14" fmla="*/ 7 w 7"/>
                <a:gd name="T15" fmla="*/ 6 h 13"/>
                <a:gd name="T16" fmla="*/ 7 w 7"/>
                <a:gd name="T1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3">
                  <a:moveTo>
                    <a:pt x="7" y="12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2" y="10"/>
                    <a:pt x="2" y="7"/>
                  </a:cubicBezTo>
                  <a:cubicBezTo>
                    <a:pt x="2" y="6"/>
                    <a:pt x="1" y="4"/>
                    <a:pt x="1" y="3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1"/>
                    <a:pt x="6" y="2"/>
                  </a:cubicBezTo>
                  <a:cubicBezTo>
                    <a:pt x="6" y="3"/>
                    <a:pt x="6" y="5"/>
                    <a:pt x="7" y="6"/>
                  </a:cubicBezTo>
                  <a:cubicBezTo>
                    <a:pt x="7" y="9"/>
                    <a:pt x="7" y="12"/>
                    <a:pt x="7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Freeform 74"/>
            <p:cNvSpPr>
              <a:spLocks/>
            </p:cNvSpPr>
            <p:nvPr/>
          </p:nvSpPr>
          <p:spPr bwMode="auto">
            <a:xfrm>
              <a:off x="4706955" y="3074991"/>
              <a:ext cx="68263" cy="90488"/>
            </a:xfrm>
            <a:custGeom>
              <a:avLst/>
              <a:gdLst>
                <a:gd name="T0" fmla="*/ 10 w 10"/>
                <a:gd name="T1" fmla="*/ 11 h 13"/>
                <a:gd name="T2" fmla="*/ 5 w 10"/>
                <a:gd name="T3" fmla="*/ 13 h 13"/>
                <a:gd name="T4" fmla="*/ 3 w 10"/>
                <a:gd name="T5" fmla="*/ 7 h 13"/>
                <a:gd name="T6" fmla="*/ 1 w 10"/>
                <a:gd name="T7" fmla="*/ 4 h 13"/>
                <a:gd name="T8" fmla="*/ 0 w 10"/>
                <a:gd name="T9" fmla="*/ 2 h 13"/>
                <a:gd name="T10" fmla="*/ 4 w 10"/>
                <a:gd name="T11" fmla="*/ 0 h 13"/>
                <a:gd name="T12" fmla="*/ 5 w 10"/>
                <a:gd name="T13" fmla="*/ 1 h 13"/>
                <a:gd name="T14" fmla="*/ 7 w 10"/>
                <a:gd name="T15" fmla="*/ 5 h 13"/>
                <a:gd name="T16" fmla="*/ 10 w 10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3">
                  <a:moveTo>
                    <a:pt x="10" y="11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4" y="10"/>
                    <a:pt x="3" y="7"/>
                  </a:cubicBezTo>
                  <a:cubicBezTo>
                    <a:pt x="2" y="6"/>
                    <a:pt x="1" y="5"/>
                    <a:pt x="1" y="4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5" y="1"/>
                  </a:cubicBezTo>
                  <a:cubicBezTo>
                    <a:pt x="6" y="2"/>
                    <a:pt x="6" y="4"/>
                    <a:pt x="7" y="5"/>
                  </a:cubicBezTo>
                  <a:cubicBezTo>
                    <a:pt x="8" y="8"/>
                    <a:pt x="10" y="11"/>
                    <a:pt x="1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Freeform 75"/>
            <p:cNvSpPr>
              <a:spLocks/>
            </p:cNvSpPr>
            <p:nvPr/>
          </p:nvSpPr>
          <p:spPr bwMode="auto">
            <a:xfrm>
              <a:off x="4589480" y="2917828"/>
              <a:ext cx="82550" cy="88900"/>
            </a:xfrm>
            <a:custGeom>
              <a:avLst/>
              <a:gdLst>
                <a:gd name="T0" fmla="*/ 12 w 12"/>
                <a:gd name="T1" fmla="*/ 10 h 13"/>
                <a:gd name="T2" fmla="*/ 8 w 12"/>
                <a:gd name="T3" fmla="*/ 13 h 13"/>
                <a:gd name="T4" fmla="*/ 4 w 12"/>
                <a:gd name="T5" fmla="*/ 8 h 13"/>
                <a:gd name="T6" fmla="*/ 2 w 12"/>
                <a:gd name="T7" fmla="*/ 7 h 13"/>
                <a:gd name="T8" fmla="*/ 1 w 12"/>
                <a:gd name="T9" fmla="*/ 5 h 13"/>
                <a:gd name="T10" fmla="*/ 0 w 12"/>
                <a:gd name="T11" fmla="*/ 4 h 13"/>
                <a:gd name="T12" fmla="*/ 3 w 12"/>
                <a:gd name="T13" fmla="*/ 0 h 13"/>
                <a:gd name="T14" fmla="*/ 4 w 12"/>
                <a:gd name="T15" fmla="*/ 2 h 13"/>
                <a:gd name="T16" fmla="*/ 6 w 12"/>
                <a:gd name="T17" fmla="*/ 3 h 13"/>
                <a:gd name="T18" fmla="*/ 7 w 12"/>
                <a:gd name="T19" fmla="*/ 5 h 13"/>
                <a:gd name="T20" fmla="*/ 12 w 12"/>
                <a:gd name="T21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12" y="10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6" y="10"/>
                    <a:pt x="4" y="8"/>
                  </a:cubicBezTo>
                  <a:cubicBezTo>
                    <a:pt x="3" y="8"/>
                    <a:pt x="3" y="7"/>
                    <a:pt x="2" y="7"/>
                  </a:cubicBezTo>
                  <a:cubicBezTo>
                    <a:pt x="2" y="6"/>
                    <a:pt x="1" y="6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5" y="2"/>
                    <a:pt x="5" y="3"/>
                    <a:pt x="6" y="3"/>
                  </a:cubicBezTo>
                  <a:cubicBezTo>
                    <a:pt x="6" y="4"/>
                    <a:pt x="7" y="4"/>
                    <a:pt x="7" y="5"/>
                  </a:cubicBezTo>
                  <a:cubicBezTo>
                    <a:pt x="10" y="7"/>
                    <a:pt x="12" y="10"/>
                    <a:pt x="1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Freeform 76"/>
            <p:cNvSpPr>
              <a:spLocks/>
            </p:cNvSpPr>
            <p:nvPr/>
          </p:nvSpPr>
          <p:spPr bwMode="auto">
            <a:xfrm>
              <a:off x="4432317" y="2808290"/>
              <a:ext cx="88900" cy="68263"/>
            </a:xfrm>
            <a:custGeom>
              <a:avLst/>
              <a:gdLst>
                <a:gd name="T0" fmla="*/ 13 w 13"/>
                <a:gd name="T1" fmla="*/ 6 h 10"/>
                <a:gd name="T2" fmla="*/ 11 w 13"/>
                <a:gd name="T3" fmla="*/ 10 h 10"/>
                <a:gd name="T4" fmla="*/ 6 w 13"/>
                <a:gd name="T5" fmla="*/ 7 h 10"/>
                <a:gd name="T6" fmla="*/ 2 w 13"/>
                <a:gd name="T7" fmla="*/ 5 h 10"/>
                <a:gd name="T8" fmla="*/ 0 w 13"/>
                <a:gd name="T9" fmla="*/ 4 h 10"/>
                <a:gd name="T10" fmla="*/ 2 w 13"/>
                <a:gd name="T11" fmla="*/ 0 h 10"/>
                <a:gd name="T12" fmla="*/ 4 w 13"/>
                <a:gd name="T13" fmla="*/ 1 h 10"/>
                <a:gd name="T14" fmla="*/ 8 w 13"/>
                <a:gd name="T15" fmla="*/ 3 h 10"/>
                <a:gd name="T16" fmla="*/ 13 w 13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0">
                  <a:moveTo>
                    <a:pt x="13" y="6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8" y="9"/>
                    <a:pt x="6" y="7"/>
                  </a:cubicBezTo>
                  <a:cubicBezTo>
                    <a:pt x="4" y="7"/>
                    <a:pt x="3" y="6"/>
                    <a:pt x="2" y="5"/>
                  </a:cubicBezTo>
                  <a:cubicBezTo>
                    <a:pt x="1" y="5"/>
                    <a:pt x="0" y="4"/>
                    <a:pt x="0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5" y="2"/>
                    <a:pt x="7" y="2"/>
                    <a:pt x="8" y="3"/>
                  </a:cubicBezTo>
                  <a:cubicBezTo>
                    <a:pt x="11" y="5"/>
                    <a:pt x="13" y="6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Freeform 77"/>
            <p:cNvSpPr>
              <a:spLocks/>
            </p:cNvSpPr>
            <p:nvPr/>
          </p:nvSpPr>
          <p:spPr bwMode="auto">
            <a:xfrm>
              <a:off x="4252928" y="2746378"/>
              <a:ext cx="96838" cy="53975"/>
            </a:xfrm>
            <a:custGeom>
              <a:avLst/>
              <a:gdLst>
                <a:gd name="T0" fmla="*/ 14 w 14"/>
                <a:gd name="T1" fmla="*/ 3 h 8"/>
                <a:gd name="T2" fmla="*/ 12 w 14"/>
                <a:gd name="T3" fmla="*/ 8 h 8"/>
                <a:gd name="T4" fmla="*/ 6 w 14"/>
                <a:gd name="T5" fmla="*/ 6 h 8"/>
                <a:gd name="T6" fmla="*/ 2 w 14"/>
                <a:gd name="T7" fmla="*/ 5 h 8"/>
                <a:gd name="T8" fmla="*/ 0 w 14"/>
                <a:gd name="T9" fmla="*/ 5 h 8"/>
                <a:gd name="T10" fmla="*/ 1 w 14"/>
                <a:gd name="T11" fmla="*/ 0 h 8"/>
                <a:gd name="T12" fmla="*/ 14 w 14"/>
                <a:gd name="T1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8">
                  <a:moveTo>
                    <a:pt x="14" y="3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9" y="7"/>
                    <a:pt x="6" y="6"/>
                  </a:cubicBezTo>
                  <a:cubicBezTo>
                    <a:pt x="5" y="6"/>
                    <a:pt x="3" y="5"/>
                    <a:pt x="2" y="5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4" y="3"/>
                    <a:pt x="1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Freeform 78"/>
            <p:cNvSpPr>
              <a:spLocks/>
            </p:cNvSpPr>
            <p:nvPr/>
          </p:nvSpPr>
          <p:spPr bwMode="auto">
            <a:xfrm>
              <a:off x="4068778" y="2732090"/>
              <a:ext cx="82550" cy="41275"/>
            </a:xfrm>
            <a:custGeom>
              <a:avLst/>
              <a:gdLst>
                <a:gd name="T0" fmla="*/ 12 w 12"/>
                <a:gd name="T1" fmla="*/ 1 h 6"/>
                <a:gd name="T2" fmla="*/ 12 w 12"/>
                <a:gd name="T3" fmla="*/ 5 h 6"/>
                <a:gd name="T4" fmla="*/ 10 w 12"/>
                <a:gd name="T5" fmla="*/ 5 h 6"/>
                <a:gd name="T6" fmla="*/ 6 w 12"/>
                <a:gd name="T7" fmla="*/ 5 h 6"/>
                <a:gd name="T8" fmla="*/ 2 w 12"/>
                <a:gd name="T9" fmla="*/ 6 h 6"/>
                <a:gd name="T10" fmla="*/ 0 w 12"/>
                <a:gd name="T11" fmla="*/ 6 h 6"/>
                <a:gd name="T12" fmla="*/ 0 w 12"/>
                <a:gd name="T13" fmla="*/ 1 h 6"/>
                <a:gd name="T14" fmla="*/ 2 w 12"/>
                <a:gd name="T15" fmla="*/ 1 h 6"/>
                <a:gd name="T16" fmla="*/ 6 w 12"/>
                <a:gd name="T17" fmla="*/ 1 h 6"/>
                <a:gd name="T18" fmla="*/ 10 w 12"/>
                <a:gd name="T19" fmla="*/ 0 h 6"/>
                <a:gd name="T20" fmla="*/ 12 w 12"/>
                <a:gd name="T2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6">
                  <a:moveTo>
                    <a:pt x="12" y="1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1" y="5"/>
                    <a:pt x="10" y="5"/>
                  </a:cubicBezTo>
                  <a:cubicBezTo>
                    <a:pt x="9" y="5"/>
                    <a:pt x="8" y="5"/>
                    <a:pt x="6" y="5"/>
                  </a:cubicBezTo>
                  <a:cubicBezTo>
                    <a:pt x="5" y="6"/>
                    <a:pt x="3" y="6"/>
                    <a:pt x="2" y="6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2" y="1"/>
                  </a:cubicBezTo>
                  <a:cubicBezTo>
                    <a:pt x="3" y="1"/>
                    <a:pt x="4" y="1"/>
                    <a:pt x="6" y="1"/>
                  </a:cubicBezTo>
                  <a:cubicBezTo>
                    <a:pt x="8" y="1"/>
                    <a:pt x="9" y="1"/>
                    <a:pt x="10" y="0"/>
                  </a:cubicBezTo>
                  <a:cubicBezTo>
                    <a:pt x="12" y="1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79"/>
            <p:cNvSpPr>
              <a:spLocks/>
            </p:cNvSpPr>
            <p:nvPr/>
          </p:nvSpPr>
          <p:spPr bwMode="auto">
            <a:xfrm>
              <a:off x="3876689" y="2760665"/>
              <a:ext cx="88900" cy="53975"/>
            </a:xfrm>
            <a:custGeom>
              <a:avLst/>
              <a:gdLst>
                <a:gd name="T0" fmla="*/ 12 w 13"/>
                <a:gd name="T1" fmla="*/ 0 h 8"/>
                <a:gd name="T2" fmla="*/ 13 w 13"/>
                <a:gd name="T3" fmla="*/ 5 h 8"/>
                <a:gd name="T4" fmla="*/ 11 w 13"/>
                <a:gd name="T5" fmla="*/ 5 h 8"/>
                <a:gd name="T6" fmla="*/ 10 w 13"/>
                <a:gd name="T7" fmla="*/ 6 h 8"/>
                <a:gd name="T8" fmla="*/ 7 w 13"/>
                <a:gd name="T9" fmla="*/ 6 h 8"/>
                <a:gd name="T10" fmla="*/ 2 w 13"/>
                <a:gd name="T11" fmla="*/ 8 h 8"/>
                <a:gd name="T12" fmla="*/ 0 w 13"/>
                <a:gd name="T13" fmla="*/ 4 h 8"/>
                <a:gd name="T14" fmla="*/ 6 w 13"/>
                <a:gd name="T15" fmla="*/ 2 h 8"/>
                <a:gd name="T16" fmla="*/ 8 w 13"/>
                <a:gd name="T17" fmla="*/ 1 h 8"/>
                <a:gd name="T18" fmla="*/ 10 w 13"/>
                <a:gd name="T19" fmla="*/ 1 h 8"/>
                <a:gd name="T20" fmla="*/ 12 w 13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8">
                  <a:moveTo>
                    <a:pt x="12" y="0"/>
                  </a:move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2" y="5"/>
                    <a:pt x="11" y="5"/>
                  </a:cubicBezTo>
                  <a:cubicBezTo>
                    <a:pt x="11" y="5"/>
                    <a:pt x="10" y="5"/>
                    <a:pt x="10" y="6"/>
                  </a:cubicBezTo>
                  <a:cubicBezTo>
                    <a:pt x="9" y="6"/>
                    <a:pt x="8" y="6"/>
                    <a:pt x="7" y="6"/>
                  </a:cubicBezTo>
                  <a:cubicBezTo>
                    <a:pt x="5" y="7"/>
                    <a:pt x="2" y="8"/>
                    <a:pt x="2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3"/>
                    <a:pt x="6" y="2"/>
                  </a:cubicBezTo>
                  <a:cubicBezTo>
                    <a:pt x="7" y="2"/>
                    <a:pt x="7" y="1"/>
                    <a:pt x="8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1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80"/>
            <p:cNvSpPr>
              <a:spLocks/>
            </p:cNvSpPr>
            <p:nvPr/>
          </p:nvSpPr>
          <p:spPr bwMode="auto">
            <a:xfrm>
              <a:off x="3705239" y="2835278"/>
              <a:ext cx="88900" cy="76200"/>
            </a:xfrm>
            <a:custGeom>
              <a:avLst/>
              <a:gdLst>
                <a:gd name="T0" fmla="*/ 11 w 13"/>
                <a:gd name="T1" fmla="*/ 0 h 11"/>
                <a:gd name="T2" fmla="*/ 13 w 13"/>
                <a:gd name="T3" fmla="*/ 4 h 11"/>
                <a:gd name="T4" fmla="*/ 12 w 13"/>
                <a:gd name="T5" fmla="*/ 5 h 11"/>
                <a:gd name="T6" fmla="*/ 8 w 13"/>
                <a:gd name="T7" fmla="*/ 8 h 11"/>
                <a:gd name="T8" fmla="*/ 3 w 13"/>
                <a:gd name="T9" fmla="*/ 11 h 11"/>
                <a:gd name="T10" fmla="*/ 0 w 13"/>
                <a:gd name="T11" fmla="*/ 7 h 11"/>
                <a:gd name="T12" fmla="*/ 5 w 13"/>
                <a:gd name="T13" fmla="*/ 4 h 11"/>
                <a:gd name="T14" fmla="*/ 9 w 13"/>
                <a:gd name="T15" fmla="*/ 1 h 11"/>
                <a:gd name="T16" fmla="*/ 11 w 13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11" y="0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5"/>
                    <a:pt x="12" y="5"/>
                  </a:cubicBezTo>
                  <a:cubicBezTo>
                    <a:pt x="11" y="6"/>
                    <a:pt x="9" y="7"/>
                    <a:pt x="8" y="8"/>
                  </a:cubicBezTo>
                  <a:cubicBezTo>
                    <a:pt x="6" y="9"/>
                    <a:pt x="3" y="11"/>
                    <a:pt x="3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3" y="6"/>
                    <a:pt x="5" y="4"/>
                  </a:cubicBezTo>
                  <a:cubicBezTo>
                    <a:pt x="7" y="3"/>
                    <a:pt x="8" y="2"/>
                    <a:pt x="9" y="1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Freeform 81"/>
            <p:cNvSpPr>
              <a:spLocks/>
            </p:cNvSpPr>
            <p:nvPr/>
          </p:nvSpPr>
          <p:spPr bwMode="auto">
            <a:xfrm>
              <a:off x="3573476" y="2965453"/>
              <a:ext cx="76200" cy="82550"/>
            </a:xfrm>
            <a:custGeom>
              <a:avLst/>
              <a:gdLst>
                <a:gd name="T0" fmla="*/ 8 w 11"/>
                <a:gd name="T1" fmla="*/ 0 h 12"/>
                <a:gd name="T2" fmla="*/ 11 w 11"/>
                <a:gd name="T3" fmla="*/ 3 h 12"/>
                <a:gd name="T4" fmla="*/ 10 w 11"/>
                <a:gd name="T5" fmla="*/ 4 h 12"/>
                <a:gd name="T6" fmla="*/ 7 w 11"/>
                <a:gd name="T7" fmla="*/ 7 h 12"/>
                <a:gd name="T8" fmla="*/ 4 w 11"/>
                <a:gd name="T9" fmla="*/ 12 h 12"/>
                <a:gd name="T10" fmla="*/ 0 w 11"/>
                <a:gd name="T11" fmla="*/ 9 h 12"/>
                <a:gd name="T12" fmla="*/ 4 w 11"/>
                <a:gd name="T13" fmla="*/ 4 h 12"/>
                <a:gd name="T14" fmla="*/ 6 w 11"/>
                <a:gd name="T15" fmla="*/ 1 h 12"/>
                <a:gd name="T16" fmla="*/ 8 w 11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8" y="0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9" y="5"/>
                    <a:pt x="8" y="6"/>
                    <a:pt x="7" y="7"/>
                  </a:cubicBezTo>
                  <a:cubicBezTo>
                    <a:pt x="5" y="10"/>
                    <a:pt x="4" y="12"/>
                    <a:pt x="4" y="1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2" y="7"/>
                    <a:pt x="4" y="4"/>
                  </a:cubicBezTo>
                  <a:cubicBezTo>
                    <a:pt x="4" y="3"/>
                    <a:pt x="6" y="2"/>
                    <a:pt x="6" y="1"/>
                  </a:cubicBezTo>
                  <a:cubicBezTo>
                    <a:pt x="7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Freeform 82"/>
            <p:cNvSpPr>
              <a:spLocks/>
            </p:cNvSpPr>
            <p:nvPr/>
          </p:nvSpPr>
          <p:spPr bwMode="auto">
            <a:xfrm>
              <a:off x="3484575" y="3124203"/>
              <a:ext cx="61913" cy="88900"/>
            </a:xfrm>
            <a:custGeom>
              <a:avLst/>
              <a:gdLst>
                <a:gd name="T0" fmla="*/ 5 w 9"/>
                <a:gd name="T1" fmla="*/ 0 h 13"/>
                <a:gd name="T2" fmla="*/ 9 w 9"/>
                <a:gd name="T3" fmla="*/ 2 h 13"/>
                <a:gd name="T4" fmla="*/ 6 w 9"/>
                <a:gd name="T5" fmla="*/ 8 h 13"/>
                <a:gd name="T6" fmla="*/ 4 w 9"/>
                <a:gd name="T7" fmla="*/ 13 h 13"/>
                <a:gd name="T8" fmla="*/ 0 w 9"/>
                <a:gd name="T9" fmla="*/ 12 h 13"/>
                <a:gd name="T10" fmla="*/ 2 w 9"/>
                <a:gd name="T11" fmla="*/ 6 h 13"/>
                <a:gd name="T12" fmla="*/ 5 w 9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8" y="5"/>
                    <a:pt x="6" y="8"/>
                  </a:cubicBezTo>
                  <a:cubicBezTo>
                    <a:pt x="5" y="10"/>
                    <a:pt x="4" y="13"/>
                    <a:pt x="4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1" y="9"/>
                    <a:pt x="2" y="6"/>
                  </a:cubicBezTo>
                  <a:cubicBezTo>
                    <a:pt x="3" y="3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Freeform 83"/>
            <p:cNvSpPr>
              <a:spLocks/>
            </p:cNvSpPr>
            <p:nvPr/>
          </p:nvSpPr>
          <p:spPr bwMode="auto">
            <a:xfrm>
              <a:off x="3443300" y="3308354"/>
              <a:ext cx="41275" cy="90488"/>
            </a:xfrm>
            <a:custGeom>
              <a:avLst/>
              <a:gdLst>
                <a:gd name="T0" fmla="*/ 2 w 6"/>
                <a:gd name="T1" fmla="*/ 0 h 13"/>
                <a:gd name="T2" fmla="*/ 6 w 6"/>
                <a:gd name="T3" fmla="*/ 1 h 13"/>
                <a:gd name="T4" fmla="*/ 6 w 6"/>
                <a:gd name="T5" fmla="*/ 7 h 13"/>
                <a:gd name="T6" fmla="*/ 5 w 6"/>
                <a:gd name="T7" fmla="*/ 11 h 13"/>
                <a:gd name="T8" fmla="*/ 5 w 6"/>
                <a:gd name="T9" fmla="*/ 13 h 13"/>
                <a:gd name="T10" fmla="*/ 0 w 6"/>
                <a:gd name="T11" fmla="*/ 13 h 13"/>
                <a:gd name="T12" fmla="*/ 0 w 6"/>
                <a:gd name="T13" fmla="*/ 11 h 13"/>
                <a:gd name="T14" fmla="*/ 1 w 6"/>
                <a:gd name="T15" fmla="*/ 6 h 13"/>
                <a:gd name="T16" fmla="*/ 2 w 6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3">
                  <a:moveTo>
                    <a:pt x="2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4"/>
                    <a:pt x="6" y="7"/>
                  </a:cubicBezTo>
                  <a:cubicBezTo>
                    <a:pt x="5" y="8"/>
                    <a:pt x="5" y="10"/>
                    <a:pt x="5" y="11"/>
                  </a:cubicBezTo>
                  <a:cubicBezTo>
                    <a:pt x="5" y="12"/>
                    <a:pt x="5" y="13"/>
                    <a:pt x="5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2"/>
                    <a:pt x="0" y="11"/>
                  </a:cubicBezTo>
                  <a:cubicBezTo>
                    <a:pt x="1" y="10"/>
                    <a:pt x="1" y="8"/>
                    <a:pt x="1" y="6"/>
                  </a:cubicBezTo>
                  <a:cubicBezTo>
                    <a:pt x="1" y="3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Freeform 84"/>
            <p:cNvSpPr>
              <a:spLocks/>
            </p:cNvSpPr>
            <p:nvPr/>
          </p:nvSpPr>
          <p:spPr bwMode="auto">
            <a:xfrm>
              <a:off x="3451238" y="3500442"/>
              <a:ext cx="47625" cy="90488"/>
            </a:xfrm>
            <a:custGeom>
              <a:avLst/>
              <a:gdLst>
                <a:gd name="T0" fmla="*/ 0 w 7"/>
                <a:gd name="T1" fmla="*/ 1 h 13"/>
                <a:gd name="T2" fmla="*/ 5 w 7"/>
                <a:gd name="T3" fmla="*/ 0 h 13"/>
                <a:gd name="T4" fmla="*/ 5 w 7"/>
                <a:gd name="T5" fmla="*/ 6 h 13"/>
                <a:gd name="T6" fmla="*/ 7 w 7"/>
                <a:gd name="T7" fmla="*/ 12 h 13"/>
                <a:gd name="T8" fmla="*/ 2 w 7"/>
                <a:gd name="T9" fmla="*/ 13 h 13"/>
                <a:gd name="T10" fmla="*/ 1 w 7"/>
                <a:gd name="T11" fmla="*/ 7 h 13"/>
                <a:gd name="T12" fmla="*/ 0 w 7"/>
                <a:gd name="T13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3">
                  <a:moveTo>
                    <a:pt x="0" y="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3"/>
                    <a:pt x="5" y="6"/>
                  </a:cubicBezTo>
                  <a:cubicBezTo>
                    <a:pt x="6" y="9"/>
                    <a:pt x="7" y="12"/>
                    <a:pt x="7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1" y="10"/>
                    <a:pt x="1" y="7"/>
                  </a:cubicBezTo>
                  <a:cubicBezTo>
                    <a:pt x="0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Freeform 85"/>
            <p:cNvSpPr>
              <a:spLocks/>
            </p:cNvSpPr>
            <p:nvPr/>
          </p:nvSpPr>
          <p:spPr bwMode="auto">
            <a:xfrm>
              <a:off x="3498863" y="3686180"/>
              <a:ext cx="68263" cy="88900"/>
            </a:xfrm>
            <a:custGeom>
              <a:avLst/>
              <a:gdLst>
                <a:gd name="T0" fmla="*/ 0 w 10"/>
                <a:gd name="T1" fmla="*/ 2 h 13"/>
                <a:gd name="T2" fmla="*/ 4 w 10"/>
                <a:gd name="T3" fmla="*/ 0 h 13"/>
                <a:gd name="T4" fmla="*/ 4 w 10"/>
                <a:gd name="T5" fmla="*/ 0 h 13"/>
                <a:gd name="T6" fmla="*/ 5 w 10"/>
                <a:gd name="T7" fmla="*/ 1 h 13"/>
                <a:gd name="T8" fmla="*/ 7 w 10"/>
                <a:gd name="T9" fmla="*/ 5 h 13"/>
                <a:gd name="T10" fmla="*/ 9 w 10"/>
                <a:gd name="T11" fmla="*/ 9 h 13"/>
                <a:gd name="T12" fmla="*/ 10 w 10"/>
                <a:gd name="T13" fmla="*/ 10 h 13"/>
                <a:gd name="T14" fmla="*/ 5 w 10"/>
                <a:gd name="T15" fmla="*/ 13 h 13"/>
                <a:gd name="T16" fmla="*/ 4 w 10"/>
                <a:gd name="T17" fmla="*/ 11 h 13"/>
                <a:gd name="T18" fmla="*/ 3 w 10"/>
                <a:gd name="T19" fmla="*/ 7 h 13"/>
                <a:gd name="T20" fmla="*/ 1 w 10"/>
                <a:gd name="T21" fmla="*/ 3 h 13"/>
                <a:gd name="T22" fmla="*/ 0 w 10"/>
                <a:gd name="T23" fmla="*/ 2 h 13"/>
                <a:gd name="T24" fmla="*/ 0 w 10"/>
                <a:gd name="T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3">
                  <a:moveTo>
                    <a:pt x="0" y="2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6" y="2"/>
                    <a:pt x="6" y="4"/>
                    <a:pt x="7" y="5"/>
                  </a:cubicBezTo>
                  <a:cubicBezTo>
                    <a:pt x="8" y="6"/>
                    <a:pt x="8" y="8"/>
                    <a:pt x="9" y="9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2"/>
                    <a:pt x="4" y="11"/>
                  </a:cubicBezTo>
                  <a:cubicBezTo>
                    <a:pt x="4" y="10"/>
                    <a:pt x="3" y="9"/>
                    <a:pt x="3" y="7"/>
                  </a:cubicBezTo>
                  <a:cubicBezTo>
                    <a:pt x="2" y="6"/>
                    <a:pt x="1" y="4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Freeform 86"/>
            <p:cNvSpPr>
              <a:spLocks/>
            </p:cNvSpPr>
            <p:nvPr/>
          </p:nvSpPr>
          <p:spPr bwMode="auto">
            <a:xfrm>
              <a:off x="3602051" y="3843342"/>
              <a:ext cx="74613" cy="82550"/>
            </a:xfrm>
            <a:custGeom>
              <a:avLst/>
              <a:gdLst>
                <a:gd name="T0" fmla="*/ 0 w 11"/>
                <a:gd name="T1" fmla="*/ 3 h 12"/>
                <a:gd name="T2" fmla="*/ 3 w 11"/>
                <a:gd name="T3" fmla="*/ 0 h 12"/>
                <a:gd name="T4" fmla="*/ 4 w 11"/>
                <a:gd name="T5" fmla="*/ 0 h 12"/>
                <a:gd name="T6" fmla="*/ 4 w 11"/>
                <a:gd name="T7" fmla="*/ 2 h 12"/>
                <a:gd name="T8" fmla="*/ 7 w 11"/>
                <a:gd name="T9" fmla="*/ 5 h 12"/>
                <a:gd name="T10" fmla="*/ 10 w 11"/>
                <a:gd name="T11" fmla="*/ 8 h 12"/>
                <a:gd name="T12" fmla="*/ 11 w 11"/>
                <a:gd name="T13" fmla="*/ 9 h 12"/>
                <a:gd name="T14" fmla="*/ 8 w 11"/>
                <a:gd name="T15" fmla="*/ 12 h 12"/>
                <a:gd name="T16" fmla="*/ 7 w 11"/>
                <a:gd name="T17" fmla="*/ 11 h 12"/>
                <a:gd name="T18" fmla="*/ 4 w 11"/>
                <a:gd name="T19" fmla="*/ 8 h 12"/>
                <a:gd name="T20" fmla="*/ 1 w 11"/>
                <a:gd name="T21" fmla="*/ 5 h 12"/>
                <a:gd name="T22" fmla="*/ 0 w 11"/>
                <a:gd name="T23" fmla="*/ 4 h 12"/>
                <a:gd name="T24" fmla="*/ 0 w 11"/>
                <a:gd name="T2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2">
                  <a:moveTo>
                    <a:pt x="0" y="3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4" y="1"/>
                    <a:pt x="4" y="1"/>
                    <a:pt x="4" y="2"/>
                  </a:cubicBezTo>
                  <a:cubicBezTo>
                    <a:pt x="5" y="2"/>
                    <a:pt x="6" y="3"/>
                    <a:pt x="7" y="5"/>
                  </a:cubicBezTo>
                  <a:cubicBezTo>
                    <a:pt x="8" y="6"/>
                    <a:pt x="9" y="7"/>
                    <a:pt x="10" y="8"/>
                  </a:cubicBezTo>
                  <a:cubicBezTo>
                    <a:pt x="11" y="8"/>
                    <a:pt x="11" y="9"/>
                    <a:pt x="11" y="9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7" y="12"/>
                    <a:pt x="7" y="11"/>
                  </a:cubicBezTo>
                  <a:cubicBezTo>
                    <a:pt x="6" y="10"/>
                    <a:pt x="5" y="9"/>
                    <a:pt x="4" y="8"/>
                  </a:cubicBezTo>
                  <a:cubicBezTo>
                    <a:pt x="3" y="7"/>
                    <a:pt x="2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Freeform 87"/>
            <p:cNvSpPr>
              <a:spLocks/>
            </p:cNvSpPr>
            <p:nvPr/>
          </p:nvSpPr>
          <p:spPr bwMode="auto">
            <a:xfrm>
              <a:off x="3738576" y="3975105"/>
              <a:ext cx="88900" cy="68263"/>
            </a:xfrm>
            <a:custGeom>
              <a:avLst/>
              <a:gdLst>
                <a:gd name="T0" fmla="*/ 0 w 13"/>
                <a:gd name="T1" fmla="*/ 4 h 10"/>
                <a:gd name="T2" fmla="*/ 3 w 13"/>
                <a:gd name="T3" fmla="*/ 0 h 10"/>
                <a:gd name="T4" fmla="*/ 5 w 13"/>
                <a:gd name="T5" fmla="*/ 1 h 10"/>
                <a:gd name="T6" fmla="*/ 8 w 13"/>
                <a:gd name="T7" fmla="*/ 3 h 10"/>
                <a:gd name="T8" fmla="*/ 12 w 13"/>
                <a:gd name="T9" fmla="*/ 5 h 10"/>
                <a:gd name="T10" fmla="*/ 13 w 13"/>
                <a:gd name="T11" fmla="*/ 6 h 10"/>
                <a:gd name="T12" fmla="*/ 13 w 13"/>
                <a:gd name="T13" fmla="*/ 6 h 10"/>
                <a:gd name="T14" fmla="*/ 11 w 13"/>
                <a:gd name="T15" fmla="*/ 10 h 10"/>
                <a:gd name="T16" fmla="*/ 11 w 13"/>
                <a:gd name="T17" fmla="*/ 10 h 10"/>
                <a:gd name="T18" fmla="*/ 9 w 13"/>
                <a:gd name="T19" fmla="*/ 9 h 10"/>
                <a:gd name="T20" fmla="*/ 6 w 13"/>
                <a:gd name="T21" fmla="*/ 7 h 10"/>
                <a:gd name="T22" fmla="*/ 2 w 13"/>
                <a:gd name="T23" fmla="*/ 5 h 10"/>
                <a:gd name="T24" fmla="*/ 0 w 13"/>
                <a:gd name="T2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0">
                  <a:moveTo>
                    <a:pt x="0" y="4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5" y="1"/>
                  </a:cubicBezTo>
                  <a:cubicBezTo>
                    <a:pt x="6" y="1"/>
                    <a:pt x="7" y="2"/>
                    <a:pt x="8" y="3"/>
                  </a:cubicBezTo>
                  <a:cubicBezTo>
                    <a:pt x="9" y="4"/>
                    <a:pt x="11" y="4"/>
                    <a:pt x="12" y="5"/>
                  </a:cubicBezTo>
                  <a:cubicBezTo>
                    <a:pt x="12" y="5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0" y="10"/>
                    <a:pt x="10" y="10"/>
                    <a:pt x="9" y="9"/>
                  </a:cubicBezTo>
                  <a:cubicBezTo>
                    <a:pt x="8" y="9"/>
                    <a:pt x="7" y="8"/>
                    <a:pt x="6" y="7"/>
                  </a:cubicBezTo>
                  <a:cubicBezTo>
                    <a:pt x="4" y="6"/>
                    <a:pt x="3" y="5"/>
                    <a:pt x="2" y="5"/>
                  </a:cubicBezTo>
                  <a:cubicBezTo>
                    <a:pt x="1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Freeform 88"/>
            <p:cNvSpPr>
              <a:spLocks/>
            </p:cNvSpPr>
            <p:nvPr/>
          </p:nvSpPr>
          <p:spPr bwMode="auto">
            <a:xfrm>
              <a:off x="3917965" y="4056068"/>
              <a:ext cx="88900" cy="55563"/>
            </a:xfrm>
            <a:custGeom>
              <a:avLst/>
              <a:gdLst>
                <a:gd name="T0" fmla="*/ 0 w 13"/>
                <a:gd name="T1" fmla="*/ 4 h 8"/>
                <a:gd name="T2" fmla="*/ 1 w 13"/>
                <a:gd name="T3" fmla="*/ 0 h 8"/>
                <a:gd name="T4" fmla="*/ 3 w 13"/>
                <a:gd name="T5" fmla="*/ 1 h 8"/>
                <a:gd name="T6" fmla="*/ 7 w 13"/>
                <a:gd name="T7" fmla="*/ 2 h 8"/>
                <a:gd name="T8" fmla="*/ 13 w 13"/>
                <a:gd name="T9" fmla="*/ 3 h 8"/>
                <a:gd name="T10" fmla="*/ 12 w 13"/>
                <a:gd name="T11" fmla="*/ 8 h 8"/>
                <a:gd name="T12" fmla="*/ 0 w 13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6" y="1"/>
                    <a:pt x="7" y="2"/>
                  </a:cubicBezTo>
                  <a:cubicBezTo>
                    <a:pt x="10" y="2"/>
                    <a:pt x="13" y="3"/>
                    <a:pt x="13" y="3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0" y="5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Freeform 89"/>
            <p:cNvSpPr>
              <a:spLocks/>
            </p:cNvSpPr>
            <p:nvPr/>
          </p:nvSpPr>
          <p:spPr bwMode="auto">
            <a:xfrm>
              <a:off x="4110053" y="4090993"/>
              <a:ext cx="88900" cy="34925"/>
            </a:xfrm>
            <a:custGeom>
              <a:avLst/>
              <a:gdLst>
                <a:gd name="T0" fmla="*/ 0 w 13"/>
                <a:gd name="T1" fmla="*/ 5 h 5"/>
                <a:gd name="T2" fmla="*/ 0 w 13"/>
                <a:gd name="T3" fmla="*/ 0 h 5"/>
                <a:gd name="T4" fmla="*/ 2 w 13"/>
                <a:gd name="T5" fmla="*/ 0 h 5"/>
                <a:gd name="T6" fmla="*/ 6 w 13"/>
                <a:gd name="T7" fmla="*/ 0 h 5"/>
                <a:gd name="T8" fmla="*/ 12 w 13"/>
                <a:gd name="T9" fmla="*/ 0 h 5"/>
                <a:gd name="T10" fmla="*/ 13 w 13"/>
                <a:gd name="T11" fmla="*/ 4 h 5"/>
                <a:gd name="T12" fmla="*/ 6 w 13"/>
                <a:gd name="T13" fmla="*/ 5 h 5"/>
                <a:gd name="T14" fmla="*/ 2 w 13"/>
                <a:gd name="T15" fmla="*/ 5 h 5"/>
                <a:gd name="T16" fmla="*/ 0 w 1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5">
                  <a:moveTo>
                    <a:pt x="0" y="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9" y="0"/>
                    <a:pt x="12" y="0"/>
                    <a:pt x="12" y="0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9" y="5"/>
                    <a:pt x="6" y="5"/>
                  </a:cubicBezTo>
                  <a:cubicBezTo>
                    <a:pt x="5" y="5"/>
                    <a:pt x="3" y="5"/>
                    <a:pt x="2" y="5"/>
                  </a:cubicBezTo>
                  <a:cubicBezTo>
                    <a:pt x="1" y="5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Freeform 90"/>
            <p:cNvSpPr>
              <a:spLocks/>
            </p:cNvSpPr>
            <p:nvPr/>
          </p:nvSpPr>
          <p:spPr bwMode="auto">
            <a:xfrm>
              <a:off x="4294204" y="4049718"/>
              <a:ext cx="90488" cy="55563"/>
            </a:xfrm>
            <a:custGeom>
              <a:avLst/>
              <a:gdLst>
                <a:gd name="T0" fmla="*/ 1 w 13"/>
                <a:gd name="T1" fmla="*/ 8 h 8"/>
                <a:gd name="T2" fmla="*/ 0 w 13"/>
                <a:gd name="T3" fmla="*/ 3 h 8"/>
                <a:gd name="T4" fmla="*/ 6 w 13"/>
                <a:gd name="T5" fmla="*/ 2 h 8"/>
                <a:gd name="T6" fmla="*/ 12 w 13"/>
                <a:gd name="T7" fmla="*/ 0 h 8"/>
                <a:gd name="T8" fmla="*/ 13 w 13"/>
                <a:gd name="T9" fmla="*/ 4 h 8"/>
                <a:gd name="T10" fmla="*/ 8 w 13"/>
                <a:gd name="T11" fmla="*/ 6 h 8"/>
                <a:gd name="T12" fmla="*/ 1 w 13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8">
                  <a:moveTo>
                    <a:pt x="1" y="8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3" y="2"/>
                    <a:pt x="6" y="2"/>
                  </a:cubicBezTo>
                  <a:cubicBezTo>
                    <a:pt x="9" y="1"/>
                    <a:pt x="12" y="0"/>
                    <a:pt x="12" y="0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0" y="5"/>
                    <a:pt x="8" y="6"/>
                  </a:cubicBezTo>
                  <a:cubicBezTo>
                    <a:pt x="4" y="7"/>
                    <a:pt x="1" y="8"/>
                    <a:pt x="1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Freeform 91"/>
            <p:cNvSpPr>
              <a:spLocks/>
            </p:cNvSpPr>
            <p:nvPr/>
          </p:nvSpPr>
          <p:spPr bwMode="auto">
            <a:xfrm>
              <a:off x="4473592" y="3954468"/>
              <a:ext cx="82550" cy="74613"/>
            </a:xfrm>
            <a:custGeom>
              <a:avLst/>
              <a:gdLst>
                <a:gd name="T0" fmla="*/ 2 w 12"/>
                <a:gd name="T1" fmla="*/ 11 h 11"/>
                <a:gd name="T2" fmla="*/ 0 w 12"/>
                <a:gd name="T3" fmla="*/ 7 h 11"/>
                <a:gd name="T4" fmla="*/ 5 w 12"/>
                <a:gd name="T5" fmla="*/ 4 h 11"/>
                <a:gd name="T6" fmla="*/ 9 w 12"/>
                <a:gd name="T7" fmla="*/ 0 h 11"/>
                <a:gd name="T8" fmla="*/ 12 w 12"/>
                <a:gd name="T9" fmla="*/ 4 h 11"/>
                <a:gd name="T10" fmla="*/ 7 w 12"/>
                <a:gd name="T11" fmla="*/ 8 h 11"/>
                <a:gd name="T12" fmla="*/ 2 w 1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1">
                  <a:moveTo>
                    <a:pt x="2" y="11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2" y="5"/>
                    <a:pt x="5" y="4"/>
                  </a:cubicBezTo>
                  <a:cubicBezTo>
                    <a:pt x="7" y="2"/>
                    <a:pt x="9" y="0"/>
                    <a:pt x="9" y="0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0" y="6"/>
                    <a:pt x="7" y="8"/>
                  </a:cubicBezTo>
                  <a:cubicBezTo>
                    <a:pt x="5" y="10"/>
                    <a:pt x="2" y="11"/>
                    <a:pt x="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Freeform 92"/>
            <p:cNvSpPr>
              <a:spLocks/>
            </p:cNvSpPr>
            <p:nvPr/>
          </p:nvSpPr>
          <p:spPr bwMode="auto">
            <a:xfrm>
              <a:off x="4618055" y="3824292"/>
              <a:ext cx="74613" cy="80963"/>
            </a:xfrm>
            <a:custGeom>
              <a:avLst/>
              <a:gdLst>
                <a:gd name="T0" fmla="*/ 3 w 11"/>
                <a:gd name="T1" fmla="*/ 12 h 12"/>
                <a:gd name="T2" fmla="*/ 0 w 11"/>
                <a:gd name="T3" fmla="*/ 9 h 12"/>
                <a:gd name="T4" fmla="*/ 4 w 11"/>
                <a:gd name="T5" fmla="*/ 5 h 12"/>
                <a:gd name="T6" fmla="*/ 7 w 11"/>
                <a:gd name="T7" fmla="*/ 2 h 12"/>
                <a:gd name="T8" fmla="*/ 8 w 11"/>
                <a:gd name="T9" fmla="*/ 0 h 12"/>
                <a:gd name="T10" fmla="*/ 11 w 11"/>
                <a:gd name="T11" fmla="*/ 3 h 12"/>
                <a:gd name="T12" fmla="*/ 10 w 11"/>
                <a:gd name="T13" fmla="*/ 4 h 12"/>
                <a:gd name="T14" fmla="*/ 8 w 11"/>
                <a:gd name="T15" fmla="*/ 8 h 12"/>
                <a:gd name="T16" fmla="*/ 3 w 11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">
                  <a:moveTo>
                    <a:pt x="3" y="12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2" y="7"/>
                    <a:pt x="4" y="5"/>
                  </a:cubicBezTo>
                  <a:cubicBezTo>
                    <a:pt x="5" y="4"/>
                    <a:pt x="6" y="2"/>
                    <a:pt x="7" y="2"/>
                  </a:cubicBezTo>
                  <a:cubicBezTo>
                    <a:pt x="7" y="1"/>
                    <a:pt x="8" y="0"/>
                    <a:pt x="8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10" y="5"/>
                    <a:pt x="9" y="7"/>
                    <a:pt x="8" y="8"/>
                  </a:cubicBezTo>
                  <a:cubicBezTo>
                    <a:pt x="6" y="10"/>
                    <a:pt x="3" y="12"/>
                    <a:pt x="3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Freeform 93"/>
            <p:cNvSpPr>
              <a:spLocks/>
            </p:cNvSpPr>
            <p:nvPr/>
          </p:nvSpPr>
          <p:spPr bwMode="auto">
            <a:xfrm>
              <a:off x="4727593" y="3659192"/>
              <a:ext cx="61913" cy="88900"/>
            </a:xfrm>
            <a:custGeom>
              <a:avLst/>
              <a:gdLst>
                <a:gd name="T0" fmla="*/ 4 w 9"/>
                <a:gd name="T1" fmla="*/ 13 h 13"/>
                <a:gd name="T2" fmla="*/ 0 w 9"/>
                <a:gd name="T3" fmla="*/ 11 h 13"/>
                <a:gd name="T4" fmla="*/ 2 w 9"/>
                <a:gd name="T5" fmla="*/ 6 h 13"/>
                <a:gd name="T6" fmla="*/ 4 w 9"/>
                <a:gd name="T7" fmla="*/ 2 h 13"/>
                <a:gd name="T8" fmla="*/ 5 w 9"/>
                <a:gd name="T9" fmla="*/ 0 h 13"/>
                <a:gd name="T10" fmla="*/ 9 w 9"/>
                <a:gd name="T11" fmla="*/ 2 h 13"/>
                <a:gd name="T12" fmla="*/ 8 w 9"/>
                <a:gd name="T13" fmla="*/ 4 h 13"/>
                <a:gd name="T14" fmla="*/ 7 w 9"/>
                <a:gd name="T15" fmla="*/ 8 h 13"/>
                <a:gd name="T16" fmla="*/ 4 w 9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3">
                  <a:moveTo>
                    <a:pt x="4" y="13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1" y="8"/>
                    <a:pt x="2" y="6"/>
                  </a:cubicBezTo>
                  <a:cubicBezTo>
                    <a:pt x="3" y="4"/>
                    <a:pt x="4" y="3"/>
                    <a:pt x="4" y="2"/>
                  </a:cubicBezTo>
                  <a:cubicBezTo>
                    <a:pt x="4" y="1"/>
                    <a:pt x="5" y="0"/>
                    <a:pt x="5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8" y="4"/>
                  </a:cubicBezTo>
                  <a:cubicBezTo>
                    <a:pt x="8" y="5"/>
                    <a:pt x="8" y="6"/>
                    <a:pt x="7" y="8"/>
                  </a:cubicBezTo>
                  <a:cubicBezTo>
                    <a:pt x="5" y="10"/>
                    <a:pt x="4" y="13"/>
                    <a:pt x="4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Freeform 94"/>
            <p:cNvSpPr>
              <a:spLocks/>
            </p:cNvSpPr>
            <p:nvPr/>
          </p:nvSpPr>
          <p:spPr bwMode="auto">
            <a:xfrm>
              <a:off x="4789506" y="3473454"/>
              <a:ext cx="41275" cy="88900"/>
            </a:xfrm>
            <a:custGeom>
              <a:avLst/>
              <a:gdLst>
                <a:gd name="T0" fmla="*/ 5 w 6"/>
                <a:gd name="T1" fmla="*/ 13 h 13"/>
                <a:gd name="T2" fmla="*/ 0 w 6"/>
                <a:gd name="T3" fmla="*/ 12 h 13"/>
                <a:gd name="T4" fmla="*/ 1 w 6"/>
                <a:gd name="T5" fmla="*/ 6 h 13"/>
                <a:gd name="T6" fmla="*/ 1 w 6"/>
                <a:gd name="T7" fmla="*/ 0 h 13"/>
                <a:gd name="T8" fmla="*/ 6 w 6"/>
                <a:gd name="T9" fmla="*/ 1 h 13"/>
                <a:gd name="T10" fmla="*/ 5 w 6"/>
                <a:gd name="T11" fmla="*/ 7 h 13"/>
                <a:gd name="T12" fmla="*/ 5 w 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3">
                  <a:moveTo>
                    <a:pt x="5" y="13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9"/>
                    <a:pt x="1" y="6"/>
                  </a:cubicBezTo>
                  <a:cubicBezTo>
                    <a:pt x="1" y="3"/>
                    <a:pt x="1" y="0"/>
                    <a:pt x="1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4"/>
                    <a:pt x="5" y="7"/>
                  </a:cubicBezTo>
                  <a:cubicBezTo>
                    <a:pt x="5" y="10"/>
                    <a:pt x="5" y="13"/>
                    <a:pt x="5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3" name="文本框 122"/>
          <p:cNvSpPr txBox="1"/>
          <p:nvPr/>
        </p:nvSpPr>
        <p:spPr>
          <a:xfrm>
            <a:off x="4188234" y="2037524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188234" y="4588320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6866116" y="2036435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6866116" y="461403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08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840</Words>
  <Application>Microsoft Office PowerPoint</Application>
  <PresentationFormat>自定义</PresentationFormat>
  <Paragraphs>194</Paragraphs>
  <Slides>11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https://800sucai.taobao.com</cp:keywords>
  <dc:description>https://800sucai.taobao.com</dc:description>
  <cp:lastModifiedBy>Administrator</cp:lastModifiedBy>
  <cp:revision>19</cp:revision>
  <dcterms:created xsi:type="dcterms:W3CDTF">2015-10-04T13:48:00Z</dcterms:created>
  <dcterms:modified xsi:type="dcterms:W3CDTF">2016-09-09T04:29:51Z</dcterms:modified>
  <cp:category>https://800sucai.taobao.com</cp:category>
</cp:coreProperties>
</file>