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179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33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75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19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232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1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97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1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四项立体五角星排列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92438" y="1375908"/>
            <a:ext cx="5471571" cy="5482092"/>
            <a:chOff x="2992438" y="663576"/>
            <a:chExt cx="6605586" cy="6618287"/>
          </a:xfrm>
        </p:grpSpPr>
        <p:grpSp>
          <p:nvGrpSpPr>
            <p:cNvPr id="33" name="组合 32"/>
            <p:cNvGrpSpPr/>
            <p:nvPr/>
          </p:nvGrpSpPr>
          <p:grpSpPr>
            <a:xfrm>
              <a:off x="2992438" y="663576"/>
              <a:ext cx="5213350" cy="5522913"/>
              <a:chOff x="2992438" y="663576"/>
              <a:chExt cx="5213350" cy="5522913"/>
            </a:xfrm>
          </p:grpSpPr>
          <p:sp>
            <p:nvSpPr>
              <p:cNvPr id="57" name="Freeform 5"/>
              <p:cNvSpPr>
                <a:spLocks/>
              </p:cNvSpPr>
              <p:nvPr/>
            </p:nvSpPr>
            <p:spPr bwMode="auto">
              <a:xfrm>
                <a:off x="4964113" y="663576"/>
                <a:ext cx="1001713" cy="1846263"/>
              </a:xfrm>
              <a:custGeom>
                <a:avLst/>
                <a:gdLst>
                  <a:gd name="T0" fmla="*/ 127 w 127"/>
                  <a:gd name="T1" fmla="*/ 0 h 234"/>
                  <a:gd name="T2" fmla="*/ 98 w 127"/>
                  <a:gd name="T3" fmla="*/ 13 h 234"/>
                  <a:gd name="T4" fmla="*/ 0 w 127"/>
                  <a:gd name="T5" fmla="*/ 217 h 234"/>
                  <a:gd name="T6" fmla="*/ 0 w 127"/>
                  <a:gd name="T7" fmla="*/ 217 h 234"/>
                  <a:gd name="T8" fmla="*/ 25 w 127"/>
                  <a:gd name="T9" fmla="*/ 215 h 234"/>
                  <a:gd name="T10" fmla="*/ 127 w 127"/>
                  <a:gd name="T1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234">
                    <a:moveTo>
                      <a:pt x="127" y="0"/>
                    </a:moveTo>
                    <a:cubicBezTo>
                      <a:pt x="98" y="13"/>
                      <a:pt x="98" y="13"/>
                      <a:pt x="98" y="13"/>
                    </a:cubicBezTo>
                    <a:cubicBezTo>
                      <a:pt x="49" y="115"/>
                      <a:pt x="24" y="166"/>
                      <a:pt x="0" y="217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0" y="217"/>
                      <a:pt x="19" y="215"/>
                      <a:pt x="25" y="215"/>
                    </a:cubicBezTo>
                    <a:cubicBezTo>
                      <a:pt x="26" y="213"/>
                      <a:pt x="16" y="234"/>
                      <a:pt x="127" y="0"/>
                    </a:cubicBezTo>
                    <a:close/>
                  </a:path>
                </a:pathLst>
              </a:custGeom>
              <a:solidFill>
                <a:srgbClr val="3397A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>
                <a:off x="3143250" y="663576"/>
                <a:ext cx="5062538" cy="5522913"/>
              </a:xfrm>
              <a:custGeom>
                <a:avLst/>
                <a:gdLst>
                  <a:gd name="T0" fmla="*/ 358 w 642"/>
                  <a:gd name="T1" fmla="*/ 0 h 700"/>
                  <a:gd name="T2" fmla="*/ 452 w 642"/>
                  <a:gd name="T3" fmla="*/ 229 h 700"/>
                  <a:gd name="T4" fmla="*/ 642 w 642"/>
                  <a:gd name="T5" fmla="*/ 274 h 700"/>
                  <a:gd name="T6" fmla="*/ 508 w 642"/>
                  <a:gd name="T7" fmla="*/ 432 h 700"/>
                  <a:gd name="T8" fmla="*/ 541 w 642"/>
                  <a:gd name="T9" fmla="*/ 664 h 700"/>
                  <a:gd name="T10" fmla="*/ 357 w 642"/>
                  <a:gd name="T11" fmla="*/ 564 h 700"/>
                  <a:gd name="T12" fmla="*/ 147 w 642"/>
                  <a:gd name="T13" fmla="*/ 699 h 700"/>
                  <a:gd name="T14" fmla="*/ 145 w 642"/>
                  <a:gd name="T15" fmla="*/ 700 h 700"/>
                  <a:gd name="T16" fmla="*/ 144 w 642"/>
                  <a:gd name="T17" fmla="*/ 699 h 700"/>
                  <a:gd name="T18" fmla="*/ 189 w 642"/>
                  <a:gd name="T19" fmla="*/ 433 h 700"/>
                  <a:gd name="T20" fmla="*/ 1 w 642"/>
                  <a:gd name="T21" fmla="*/ 237 h 700"/>
                  <a:gd name="T22" fmla="*/ 256 w 642"/>
                  <a:gd name="T23" fmla="*/ 215 h 700"/>
                  <a:gd name="T24" fmla="*/ 358 w 642"/>
                  <a:gd name="T25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2" h="700">
                    <a:moveTo>
                      <a:pt x="358" y="0"/>
                    </a:moveTo>
                    <a:cubicBezTo>
                      <a:pt x="452" y="229"/>
                      <a:pt x="452" y="229"/>
                      <a:pt x="452" y="229"/>
                    </a:cubicBezTo>
                    <a:cubicBezTo>
                      <a:pt x="642" y="274"/>
                      <a:pt x="642" y="274"/>
                      <a:pt x="642" y="274"/>
                    </a:cubicBezTo>
                    <a:cubicBezTo>
                      <a:pt x="508" y="432"/>
                      <a:pt x="508" y="432"/>
                      <a:pt x="508" y="432"/>
                    </a:cubicBezTo>
                    <a:cubicBezTo>
                      <a:pt x="516" y="489"/>
                      <a:pt x="541" y="664"/>
                      <a:pt x="541" y="664"/>
                    </a:cubicBezTo>
                    <a:cubicBezTo>
                      <a:pt x="539" y="664"/>
                      <a:pt x="355" y="562"/>
                      <a:pt x="357" y="564"/>
                    </a:cubicBezTo>
                    <a:cubicBezTo>
                      <a:pt x="343" y="572"/>
                      <a:pt x="371" y="554"/>
                      <a:pt x="147" y="699"/>
                    </a:cubicBezTo>
                    <a:cubicBezTo>
                      <a:pt x="145" y="700"/>
                      <a:pt x="145" y="700"/>
                      <a:pt x="145" y="700"/>
                    </a:cubicBezTo>
                    <a:cubicBezTo>
                      <a:pt x="144" y="699"/>
                      <a:pt x="144" y="699"/>
                      <a:pt x="144" y="699"/>
                    </a:cubicBezTo>
                    <a:cubicBezTo>
                      <a:pt x="146" y="689"/>
                      <a:pt x="189" y="433"/>
                      <a:pt x="189" y="433"/>
                    </a:cubicBezTo>
                    <a:cubicBezTo>
                      <a:pt x="151" y="394"/>
                      <a:pt x="0" y="235"/>
                      <a:pt x="1" y="237"/>
                    </a:cubicBezTo>
                    <a:cubicBezTo>
                      <a:pt x="233" y="217"/>
                      <a:pt x="246" y="216"/>
                      <a:pt x="256" y="215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3244850" y="766763"/>
                <a:ext cx="4883150" cy="5332413"/>
              </a:xfrm>
              <a:custGeom>
                <a:avLst/>
                <a:gdLst>
                  <a:gd name="T0" fmla="*/ 182 w 619"/>
                  <a:gd name="T1" fmla="*/ 418 h 676"/>
                  <a:gd name="T2" fmla="*/ 180 w 619"/>
                  <a:gd name="T3" fmla="*/ 416 h 676"/>
                  <a:gd name="T4" fmla="*/ 0 w 619"/>
                  <a:gd name="T5" fmla="*/ 228 h 676"/>
                  <a:gd name="T6" fmla="*/ 97 w 619"/>
                  <a:gd name="T7" fmla="*/ 220 h 676"/>
                  <a:gd name="T8" fmla="*/ 243 w 619"/>
                  <a:gd name="T9" fmla="*/ 207 h 676"/>
                  <a:gd name="T10" fmla="*/ 246 w 619"/>
                  <a:gd name="T11" fmla="*/ 207 h 676"/>
                  <a:gd name="T12" fmla="*/ 344 w 619"/>
                  <a:gd name="T13" fmla="*/ 0 h 676"/>
                  <a:gd name="T14" fmla="*/ 435 w 619"/>
                  <a:gd name="T15" fmla="*/ 220 h 676"/>
                  <a:gd name="T16" fmla="*/ 619 w 619"/>
                  <a:gd name="T17" fmla="*/ 265 h 676"/>
                  <a:gd name="T18" fmla="*/ 489 w 619"/>
                  <a:gd name="T19" fmla="*/ 417 h 676"/>
                  <a:gd name="T20" fmla="*/ 489 w 619"/>
                  <a:gd name="T21" fmla="*/ 420 h 676"/>
                  <a:gd name="T22" fmla="*/ 521 w 619"/>
                  <a:gd name="T23" fmla="*/ 641 h 676"/>
                  <a:gd name="T24" fmla="*/ 346 w 619"/>
                  <a:gd name="T25" fmla="*/ 546 h 676"/>
                  <a:gd name="T26" fmla="*/ 343 w 619"/>
                  <a:gd name="T27" fmla="*/ 544 h 676"/>
                  <a:gd name="T28" fmla="*/ 337 w 619"/>
                  <a:gd name="T29" fmla="*/ 548 h 676"/>
                  <a:gd name="T30" fmla="*/ 248 w 619"/>
                  <a:gd name="T31" fmla="*/ 605 h 676"/>
                  <a:gd name="T32" fmla="*/ 139 w 619"/>
                  <a:gd name="T33" fmla="*/ 676 h 676"/>
                  <a:gd name="T34" fmla="*/ 182 w 619"/>
                  <a:gd name="T35" fmla="*/ 418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9" h="676">
                    <a:moveTo>
                      <a:pt x="182" y="418"/>
                    </a:moveTo>
                    <a:cubicBezTo>
                      <a:pt x="180" y="416"/>
                      <a:pt x="180" y="416"/>
                      <a:pt x="180" y="416"/>
                    </a:cubicBezTo>
                    <a:cubicBezTo>
                      <a:pt x="148" y="383"/>
                      <a:pt x="32" y="261"/>
                      <a:pt x="0" y="228"/>
                    </a:cubicBezTo>
                    <a:cubicBezTo>
                      <a:pt x="97" y="220"/>
                      <a:pt x="97" y="220"/>
                      <a:pt x="97" y="220"/>
                    </a:cubicBezTo>
                    <a:cubicBezTo>
                      <a:pt x="225" y="209"/>
                      <a:pt x="235" y="208"/>
                      <a:pt x="243" y="207"/>
                    </a:cubicBezTo>
                    <a:cubicBezTo>
                      <a:pt x="246" y="207"/>
                      <a:pt x="246" y="207"/>
                      <a:pt x="246" y="207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435" y="220"/>
                      <a:pt x="435" y="220"/>
                      <a:pt x="435" y="220"/>
                    </a:cubicBezTo>
                    <a:cubicBezTo>
                      <a:pt x="619" y="265"/>
                      <a:pt x="619" y="265"/>
                      <a:pt x="619" y="265"/>
                    </a:cubicBezTo>
                    <a:cubicBezTo>
                      <a:pt x="489" y="417"/>
                      <a:pt x="489" y="417"/>
                      <a:pt x="489" y="417"/>
                    </a:cubicBezTo>
                    <a:cubicBezTo>
                      <a:pt x="489" y="420"/>
                      <a:pt x="489" y="420"/>
                      <a:pt x="489" y="420"/>
                    </a:cubicBezTo>
                    <a:cubicBezTo>
                      <a:pt x="496" y="468"/>
                      <a:pt x="515" y="603"/>
                      <a:pt x="521" y="641"/>
                    </a:cubicBezTo>
                    <a:cubicBezTo>
                      <a:pt x="485" y="622"/>
                      <a:pt x="354" y="550"/>
                      <a:pt x="346" y="546"/>
                    </a:cubicBezTo>
                    <a:cubicBezTo>
                      <a:pt x="343" y="544"/>
                      <a:pt x="343" y="544"/>
                      <a:pt x="343" y="544"/>
                    </a:cubicBezTo>
                    <a:cubicBezTo>
                      <a:pt x="337" y="548"/>
                      <a:pt x="337" y="548"/>
                      <a:pt x="337" y="548"/>
                    </a:cubicBezTo>
                    <a:cubicBezTo>
                      <a:pt x="332" y="552"/>
                      <a:pt x="332" y="552"/>
                      <a:pt x="248" y="605"/>
                    </a:cubicBezTo>
                    <a:cubicBezTo>
                      <a:pt x="139" y="676"/>
                      <a:pt x="139" y="676"/>
                      <a:pt x="139" y="676"/>
                    </a:cubicBezTo>
                    <a:cubicBezTo>
                      <a:pt x="147" y="625"/>
                      <a:pt x="182" y="418"/>
                      <a:pt x="182" y="418"/>
                    </a:cubicBezTo>
                    <a:close/>
                  </a:path>
                </a:pathLst>
              </a:custGeom>
              <a:solidFill>
                <a:srgbClr val="0CBCD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2992438" y="2533651"/>
                <a:ext cx="1641475" cy="1546225"/>
              </a:xfrm>
              <a:custGeom>
                <a:avLst/>
                <a:gdLst>
                  <a:gd name="T0" fmla="*/ 182 w 208"/>
                  <a:gd name="T1" fmla="*/ 196 h 196"/>
                  <a:gd name="T2" fmla="*/ 0 w 208"/>
                  <a:gd name="T3" fmla="*/ 7 h 196"/>
                  <a:gd name="T4" fmla="*/ 20 w 208"/>
                  <a:gd name="T5" fmla="*/ 0 h 196"/>
                  <a:gd name="T6" fmla="*/ 208 w 208"/>
                  <a:gd name="T7" fmla="*/ 196 h 196"/>
                  <a:gd name="T8" fmla="*/ 182 w 208"/>
                  <a:gd name="T9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96">
                    <a:moveTo>
                      <a:pt x="182" y="19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1" y="147"/>
                      <a:pt x="208" y="196"/>
                      <a:pt x="208" y="196"/>
                    </a:cubicBezTo>
                    <a:lnTo>
                      <a:pt x="182" y="196"/>
                    </a:lnTo>
                    <a:close/>
                  </a:path>
                </a:pathLst>
              </a:custGeom>
              <a:solidFill>
                <a:srgbClr val="3397A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4089400" y="4079876"/>
                <a:ext cx="544513" cy="2098675"/>
              </a:xfrm>
              <a:custGeom>
                <a:avLst/>
                <a:gdLst>
                  <a:gd name="T0" fmla="*/ 69 w 69"/>
                  <a:gd name="T1" fmla="*/ 0 h 266"/>
                  <a:gd name="T2" fmla="*/ 24 w 69"/>
                  <a:gd name="T3" fmla="*/ 266 h 266"/>
                  <a:gd name="T4" fmla="*/ 0 w 69"/>
                  <a:gd name="T5" fmla="*/ 258 h 266"/>
                  <a:gd name="T6" fmla="*/ 43 w 69"/>
                  <a:gd name="T7" fmla="*/ 0 h 266"/>
                  <a:gd name="T8" fmla="*/ 69 w 69"/>
                  <a:gd name="T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66">
                    <a:moveTo>
                      <a:pt x="69" y="0"/>
                    </a:moveTo>
                    <a:cubicBezTo>
                      <a:pt x="47" y="130"/>
                      <a:pt x="26" y="258"/>
                      <a:pt x="24" y="26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33" y="61"/>
                      <a:pt x="20" y="138"/>
                      <a:pt x="43" y="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11717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5880100" y="5113338"/>
                <a:ext cx="1520825" cy="788988"/>
              </a:xfrm>
              <a:custGeom>
                <a:avLst/>
                <a:gdLst>
                  <a:gd name="T0" fmla="*/ 0 w 958"/>
                  <a:gd name="T1" fmla="*/ 30 h 497"/>
                  <a:gd name="T2" fmla="*/ 616 w 958"/>
                  <a:gd name="T3" fmla="*/ 368 h 497"/>
                  <a:gd name="T4" fmla="*/ 795 w 958"/>
                  <a:gd name="T5" fmla="*/ 462 h 497"/>
                  <a:gd name="T6" fmla="*/ 958 w 958"/>
                  <a:gd name="T7" fmla="*/ 497 h 497"/>
                  <a:gd name="T8" fmla="*/ 49 w 958"/>
                  <a:gd name="T9" fmla="*/ 0 h 497"/>
                  <a:gd name="T10" fmla="*/ 0 w 958"/>
                  <a:gd name="T11" fmla="*/ 30 h 497"/>
                  <a:gd name="T12" fmla="*/ 0 w 958"/>
                  <a:gd name="T13" fmla="*/ 3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8" h="497">
                    <a:moveTo>
                      <a:pt x="0" y="30"/>
                    </a:moveTo>
                    <a:lnTo>
                      <a:pt x="616" y="368"/>
                    </a:lnTo>
                    <a:lnTo>
                      <a:pt x="795" y="462"/>
                    </a:lnTo>
                    <a:lnTo>
                      <a:pt x="958" y="497"/>
                    </a:lnTo>
                    <a:lnTo>
                      <a:pt x="49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3397A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450557" y="1649413"/>
              <a:ext cx="4203700" cy="5632450"/>
              <a:chOff x="-2040730" y="1649413"/>
              <a:chExt cx="4203700" cy="5632450"/>
            </a:xfrm>
          </p:grpSpPr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-526255" y="1649413"/>
                <a:ext cx="874713" cy="1444625"/>
              </a:xfrm>
              <a:custGeom>
                <a:avLst/>
                <a:gdLst>
                  <a:gd name="T0" fmla="*/ 0 w 551"/>
                  <a:gd name="T1" fmla="*/ 910 h 910"/>
                  <a:gd name="T2" fmla="*/ 387 w 551"/>
                  <a:gd name="T3" fmla="*/ 45 h 910"/>
                  <a:gd name="T4" fmla="*/ 551 w 551"/>
                  <a:gd name="T5" fmla="*/ 0 h 910"/>
                  <a:gd name="T6" fmla="*/ 154 w 551"/>
                  <a:gd name="T7" fmla="*/ 890 h 910"/>
                  <a:gd name="T8" fmla="*/ 0 w 551"/>
                  <a:gd name="T9" fmla="*/ 910 h 910"/>
                  <a:gd name="T10" fmla="*/ 0 w 551"/>
                  <a:gd name="T11" fmla="*/ 91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1" h="910">
                    <a:moveTo>
                      <a:pt x="0" y="910"/>
                    </a:moveTo>
                    <a:lnTo>
                      <a:pt x="387" y="45"/>
                    </a:lnTo>
                    <a:lnTo>
                      <a:pt x="551" y="0"/>
                    </a:lnTo>
                    <a:lnTo>
                      <a:pt x="154" y="890"/>
                    </a:lnTo>
                    <a:lnTo>
                      <a:pt x="0" y="910"/>
                    </a:lnTo>
                    <a:lnTo>
                      <a:pt x="0" y="910"/>
                    </a:lnTo>
                    <a:close/>
                  </a:path>
                </a:pathLst>
              </a:custGeom>
              <a:solidFill>
                <a:srgbClr val="B7B6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-2040730" y="3251201"/>
                <a:ext cx="1387475" cy="1270000"/>
              </a:xfrm>
              <a:custGeom>
                <a:avLst/>
                <a:gdLst>
                  <a:gd name="T0" fmla="*/ 141 w 176"/>
                  <a:gd name="T1" fmla="*/ 153 h 161"/>
                  <a:gd name="T2" fmla="*/ 0 w 176"/>
                  <a:gd name="T3" fmla="*/ 4 h 161"/>
                  <a:gd name="T4" fmla="*/ 0 w 176"/>
                  <a:gd name="T5" fmla="*/ 3 h 161"/>
                  <a:gd name="T6" fmla="*/ 26 w 176"/>
                  <a:gd name="T7" fmla="*/ 0 h 161"/>
                  <a:gd name="T8" fmla="*/ 170 w 176"/>
                  <a:gd name="T9" fmla="*/ 155 h 161"/>
                  <a:gd name="T10" fmla="*/ 141 w 176"/>
                  <a:gd name="T11" fmla="*/ 15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161">
                    <a:moveTo>
                      <a:pt x="141" y="153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76" y="161"/>
                      <a:pt x="170" y="155"/>
                      <a:pt x="170" y="155"/>
                    </a:cubicBezTo>
                    <a:lnTo>
                      <a:pt x="141" y="153"/>
                    </a:lnTo>
                    <a:close/>
                  </a:path>
                </a:pathLst>
              </a:custGeom>
              <a:solidFill>
                <a:srgbClr val="B7B6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-1196180" y="4457701"/>
                <a:ext cx="496888" cy="2817813"/>
              </a:xfrm>
              <a:custGeom>
                <a:avLst/>
                <a:gdLst>
                  <a:gd name="T0" fmla="*/ 63 w 63"/>
                  <a:gd name="T1" fmla="*/ 2 h 357"/>
                  <a:gd name="T2" fmla="*/ 30 w 63"/>
                  <a:gd name="T3" fmla="*/ 218 h 357"/>
                  <a:gd name="T4" fmla="*/ 0 w 63"/>
                  <a:gd name="T5" fmla="*/ 209 h 357"/>
                  <a:gd name="T6" fmla="*/ 34 w 63"/>
                  <a:gd name="T7" fmla="*/ 0 h 357"/>
                  <a:gd name="T8" fmla="*/ 63 w 63"/>
                  <a:gd name="T9" fmla="*/ 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57">
                    <a:moveTo>
                      <a:pt x="63" y="2"/>
                    </a:moveTo>
                    <a:cubicBezTo>
                      <a:pt x="8" y="357"/>
                      <a:pt x="51" y="80"/>
                      <a:pt x="30" y="218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30" y="20"/>
                      <a:pt x="22" y="74"/>
                      <a:pt x="34" y="0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B6B5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-1835943" y="1649413"/>
                <a:ext cx="3998913" cy="5632450"/>
              </a:xfrm>
              <a:custGeom>
                <a:avLst/>
                <a:gdLst>
                  <a:gd name="T0" fmla="*/ 197 w 507"/>
                  <a:gd name="T1" fmla="*/ 179 h 714"/>
                  <a:gd name="T2" fmla="*/ 277 w 507"/>
                  <a:gd name="T3" fmla="*/ 0 h 714"/>
                  <a:gd name="T4" fmla="*/ 352 w 507"/>
                  <a:gd name="T5" fmla="*/ 185 h 714"/>
                  <a:gd name="T6" fmla="*/ 353 w 507"/>
                  <a:gd name="T7" fmla="*/ 186 h 714"/>
                  <a:gd name="T8" fmla="*/ 507 w 507"/>
                  <a:gd name="T9" fmla="*/ 219 h 714"/>
                  <a:gd name="T10" fmla="*/ 397 w 507"/>
                  <a:gd name="T11" fmla="*/ 353 h 714"/>
                  <a:gd name="T12" fmla="*/ 424 w 507"/>
                  <a:gd name="T13" fmla="*/ 545 h 714"/>
                  <a:gd name="T14" fmla="*/ 277 w 507"/>
                  <a:gd name="T15" fmla="*/ 463 h 714"/>
                  <a:gd name="T16" fmla="*/ 112 w 507"/>
                  <a:gd name="T17" fmla="*/ 574 h 714"/>
                  <a:gd name="T18" fmla="*/ 111 w 507"/>
                  <a:gd name="T19" fmla="*/ 574 h 714"/>
                  <a:gd name="T20" fmla="*/ 144 w 507"/>
                  <a:gd name="T21" fmla="*/ 358 h 714"/>
                  <a:gd name="T22" fmla="*/ 0 w 507"/>
                  <a:gd name="T23" fmla="*/ 203 h 714"/>
                  <a:gd name="T24" fmla="*/ 197 w 507"/>
                  <a:gd name="T25" fmla="*/ 179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7" h="714">
                    <a:moveTo>
                      <a:pt x="197" y="179"/>
                    </a:moveTo>
                    <a:cubicBezTo>
                      <a:pt x="277" y="0"/>
                      <a:pt x="277" y="0"/>
                      <a:pt x="277" y="0"/>
                    </a:cubicBezTo>
                    <a:cubicBezTo>
                      <a:pt x="352" y="185"/>
                      <a:pt x="352" y="185"/>
                      <a:pt x="352" y="185"/>
                    </a:cubicBezTo>
                    <a:cubicBezTo>
                      <a:pt x="353" y="186"/>
                      <a:pt x="353" y="186"/>
                      <a:pt x="353" y="186"/>
                    </a:cubicBezTo>
                    <a:cubicBezTo>
                      <a:pt x="507" y="219"/>
                      <a:pt x="507" y="219"/>
                      <a:pt x="507" y="219"/>
                    </a:cubicBezTo>
                    <a:cubicBezTo>
                      <a:pt x="397" y="353"/>
                      <a:pt x="397" y="353"/>
                      <a:pt x="397" y="353"/>
                    </a:cubicBezTo>
                    <a:cubicBezTo>
                      <a:pt x="397" y="354"/>
                      <a:pt x="424" y="544"/>
                      <a:pt x="424" y="545"/>
                    </a:cubicBezTo>
                    <a:cubicBezTo>
                      <a:pt x="422" y="545"/>
                      <a:pt x="275" y="462"/>
                      <a:pt x="277" y="463"/>
                    </a:cubicBezTo>
                    <a:cubicBezTo>
                      <a:pt x="250" y="480"/>
                      <a:pt x="122" y="568"/>
                      <a:pt x="112" y="574"/>
                    </a:cubicBezTo>
                    <a:cubicBezTo>
                      <a:pt x="111" y="574"/>
                      <a:pt x="111" y="574"/>
                      <a:pt x="111" y="574"/>
                    </a:cubicBezTo>
                    <a:cubicBezTo>
                      <a:pt x="132" y="436"/>
                      <a:pt x="89" y="714"/>
                      <a:pt x="144" y="358"/>
                    </a:cubicBezTo>
                    <a:cubicBezTo>
                      <a:pt x="140" y="354"/>
                      <a:pt x="34" y="240"/>
                      <a:pt x="0" y="203"/>
                    </a:cubicBezTo>
                    <a:cubicBezTo>
                      <a:pt x="199" y="179"/>
                      <a:pt x="153" y="184"/>
                      <a:pt x="197" y="1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5"/>
              <p:cNvSpPr>
                <a:spLocks/>
              </p:cNvSpPr>
              <p:nvPr/>
            </p:nvSpPr>
            <p:spPr bwMode="auto">
              <a:xfrm>
                <a:off x="-1740693" y="1760538"/>
                <a:ext cx="3824288" cy="4330700"/>
              </a:xfrm>
              <a:custGeom>
                <a:avLst/>
                <a:gdLst>
                  <a:gd name="T0" fmla="*/ 109 w 485"/>
                  <a:gd name="T1" fmla="*/ 532 h 549"/>
                  <a:gd name="T2" fmla="*/ 112 w 485"/>
                  <a:gd name="T3" fmla="*/ 511 h 549"/>
                  <a:gd name="T4" fmla="*/ 138 w 485"/>
                  <a:gd name="T5" fmla="*/ 343 h 549"/>
                  <a:gd name="T6" fmla="*/ 137 w 485"/>
                  <a:gd name="T7" fmla="*/ 341 h 549"/>
                  <a:gd name="T8" fmla="*/ 17 w 485"/>
                  <a:gd name="T9" fmla="*/ 212 h 549"/>
                  <a:gd name="T10" fmla="*/ 0 w 485"/>
                  <a:gd name="T11" fmla="*/ 193 h 549"/>
                  <a:gd name="T12" fmla="*/ 94 w 485"/>
                  <a:gd name="T13" fmla="*/ 182 h 549"/>
                  <a:gd name="T14" fmla="*/ 171 w 485"/>
                  <a:gd name="T15" fmla="*/ 172 h 549"/>
                  <a:gd name="T16" fmla="*/ 189 w 485"/>
                  <a:gd name="T17" fmla="*/ 170 h 549"/>
                  <a:gd name="T18" fmla="*/ 264 w 485"/>
                  <a:gd name="T19" fmla="*/ 0 h 549"/>
                  <a:gd name="T20" fmla="*/ 336 w 485"/>
                  <a:gd name="T21" fmla="*/ 176 h 549"/>
                  <a:gd name="T22" fmla="*/ 340 w 485"/>
                  <a:gd name="T23" fmla="*/ 177 h 549"/>
                  <a:gd name="T24" fmla="*/ 485 w 485"/>
                  <a:gd name="T25" fmla="*/ 209 h 549"/>
                  <a:gd name="T26" fmla="*/ 379 w 485"/>
                  <a:gd name="T27" fmla="*/ 337 h 549"/>
                  <a:gd name="T28" fmla="*/ 380 w 485"/>
                  <a:gd name="T29" fmla="*/ 340 h 549"/>
                  <a:gd name="T30" fmla="*/ 405 w 485"/>
                  <a:gd name="T31" fmla="*/ 521 h 549"/>
                  <a:gd name="T32" fmla="*/ 267 w 485"/>
                  <a:gd name="T33" fmla="*/ 444 h 549"/>
                  <a:gd name="T34" fmla="*/ 266 w 485"/>
                  <a:gd name="T35" fmla="*/ 443 h 549"/>
                  <a:gd name="T36" fmla="*/ 263 w 485"/>
                  <a:gd name="T37" fmla="*/ 443 h 549"/>
                  <a:gd name="T38" fmla="*/ 262 w 485"/>
                  <a:gd name="T39" fmla="*/ 444 h 549"/>
                  <a:gd name="T40" fmla="*/ 170 w 485"/>
                  <a:gd name="T41" fmla="*/ 506 h 549"/>
                  <a:gd name="T42" fmla="*/ 106 w 485"/>
                  <a:gd name="T43" fmla="*/ 549 h 549"/>
                  <a:gd name="T44" fmla="*/ 109 w 485"/>
                  <a:gd name="T45" fmla="*/ 532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5" h="549">
                    <a:moveTo>
                      <a:pt x="109" y="532"/>
                    </a:moveTo>
                    <a:cubicBezTo>
                      <a:pt x="109" y="528"/>
                      <a:pt x="111" y="521"/>
                      <a:pt x="112" y="511"/>
                    </a:cubicBezTo>
                    <a:cubicBezTo>
                      <a:pt x="138" y="343"/>
                      <a:pt x="138" y="343"/>
                      <a:pt x="138" y="343"/>
                    </a:cubicBezTo>
                    <a:cubicBezTo>
                      <a:pt x="137" y="341"/>
                      <a:pt x="137" y="341"/>
                      <a:pt x="137" y="341"/>
                    </a:cubicBezTo>
                    <a:cubicBezTo>
                      <a:pt x="133" y="337"/>
                      <a:pt x="63" y="262"/>
                      <a:pt x="17" y="212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94" y="182"/>
                      <a:pt x="94" y="182"/>
                      <a:pt x="94" y="182"/>
                    </a:cubicBezTo>
                    <a:cubicBezTo>
                      <a:pt x="156" y="174"/>
                      <a:pt x="156" y="174"/>
                      <a:pt x="171" y="172"/>
                    </a:cubicBezTo>
                    <a:cubicBezTo>
                      <a:pt x="189" y="170"/>
                      <a:pt x="189" y="170"/>
                      <a:pt x="189" y="17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336" y="176"/>
                      <a:pt x="336" y="176"/>
                      <a:pt x="336" y="176"/>
                    </a:cubicBezTo>
                    <a:cubicBezTo>
                      <a:pt x="340" y="177"/>
                      <a:pt x="340" y="177"/>
                      <a:pt x="340" y="177"/>
                    </a:cubicBezTo>
                    <a:cubicBezTo>
                      <a:pt x="485" y="209"/>
                      <a:pt x="485" y="209"/>
                      <a:pt x="485" y="209"/>
                    </a:cubicBezTo>
                    <a:cubicBezTo>
                      <a:pt x="379" y="337"/>
                      <a:pt x="379" y="337"/>
                      <a:pt x="379" y="337"/>
                    </a:cubicBezTo>
                    <a:cubicBezTo>
                      <a:pt x="380" y="340"/>
                      <a:pt x="380" y="340"/>
                      <a:pt x="380" y="340"/>
                    </a:cubicBezTo>
                    <a:cubicBezTo>
                      <a:pt x="381" y="346"/>
                      <a:pt x="399" y="480"/>
                      <a:pt x="405" y="521"/>
                    </a:cubicBezTo>
                    <a:cubicBezTo>
                      <a:pt x="377" y="506"/>
                      <a:pt x="291" y="458"/>
                      <a:pt x="267" y="444"/>
                    </a:cubicBezTo>
                    <a:cubicBezTo>
                      <a:pt x="266" y="443"/>
                      <a:pt x="266" y="443"/>
                      <a:pt x="266" y="443"/>
                    </a:cubicBezTo>
                    <a:cubicBezTo>
                      <a:pt x="263" y="443"/>
                      <a:pt x="263" y="443"/>
                      <a:pt x="263" y="443"/>
                    </a:cubicBezTo>
                    <a:cubicBezTo>
                      <a:pt x="262" y="444"/>
                      <a:pt x="262" y="444"/>
                      <a:pt x="262" y="444"/>
                    </a:cubicBezTo>
                    <a:cubicBezTo>
                      <a:pt x="248" y="453"/>
                      <a:pt x="208" y="480"/>
                      <a:pt x="170" y="506"/>
                    </a:cubicBezTo>
                    <a:cubicBezTo>
                      <a:pt x="144" y="524"/>
                      <a:pt x="119" y="541"/>
                      <a:pt x="106" y="549"/>
                    </a:cubicBezTo>
                    <a:cubicBezTo>
                      <a:pt x="107" y="542"/>
                      <a:pt x="108" y="536"/>
                      <a:pt x="109" y="532"/>
                    </a:cubicBezTo>
                    <a:close/>
                  </a:path>
                </a:pathLst>
              </a:custGeom>
              <a:solidFill>
                <a:srgbClr val="EAE4D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262732" y="5302251"/>
                <a:ext cx="1238250" cy="647700"/>
              </a:xfrm>
              <a:custGeom>
                <a:avLst/>
                <a:gdLst>
                  <a:gd name="T0" fmla="*/ 0 w 780"/>
                  <a:gd name="T1" fmla="*/ 35 h 408"/>
                  <a:gd name="T2" fmla="*/ 0 w 780"/>
                  <a:gd name="T3" fmla="*/ 35 h 408"/>
                  <a:gd name="T4" fmla="*/ 427 w 780"/>
                  <a:gd name="T5" fmla="*/ 273 h 408"/>
                  <a:gd name="T6" fmla="*/ 606 w 780"/>
                  <a:gd name="T7" fmla="*/ 373 h 408"/>
                  <a:gd name="T8" fmla="*/ 780 w 780"/>
                  <a:gd name="T9" fmla="*/ 408 h 408"/>
                  <a:gd name="T10" fmla="*/ 54 w 780"/>
                  <a:gd name="T11" fmla="*/ 0 h 408"/>
                  <a:gd name="T12" fmla="*/ 0 w 780"/>
                  <a:gd name="T13" fmla="*/ 35 h 408"/>
                  <a:gd name="T14" fmla="*/ 0 w 780"/>
                  <a:gd name="T15" fmla="*/ 35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0" h="408">
                    <a:moveTo>
                      <a:pt x="0" y="35"/>
                    </a:moveTo>
                    <a:lnTo>
                      <a:pt x="0" y="35"/>
                    </a:lnTo>
                    <a:lnTo>
                      <a:pt x="427" y="273"/>
                    </a:lnTo>
                    <a:lnTo>
                      <a:pt x="606" y="373"/>
                    </a:lnTo>
                    <a:lnTo>
                      <a:pt x="780" y="408"/>
                    </a:lnTo>
                    <a:lnTo>
                      <a:pt x="54" y="0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B7B6B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965031" y="2659063"/>
              <a:ext cx="3233738" cy="3519488"/>
              <a:chOff x="7793037" y="2659063"/>
              <a:chExt cx="3233738" cy="3519488"/>
            </a:xfrm>
          </p:grpSpPr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8045450" y="2659063"/>
                <a:ext cx="2981325" cy="3519488"/>
              </a:xfrm>
              <a:custGeom>
                <a:avLst/>
                <a:gdLst>
                  <a:gd name="T0" fmla="*/ 378 w 378"/>
                  <a:gd name="T1" fmla="*/ 166 h 446"/>
                  <a:gd name="T2" fmla="*/ 293 w 378"/>
                  <a:gd name="T3" fmla="*/ 273 h 446"/>
                  <a:gd name="T4" fmla="*/ 314 w 378"/>
                  <a:gd name="T5" fmla="*/ 423 h 446"/>
                  <a:gd name="T6" fmla="*/ 314 w 378"/>
                  <a:gd name="T7" fmla="*/ 423 h 446"/>
                  <a:gd name="T8" fmla="*/ 202 w 378"/>
                  <a:gd name="T9" fmla="*/ 360 h 446"/>
                  <a:gd name="T10" fmla="*/ 80 w 378"/>
                  <a:gd name="T11" fmla="*/ 446 h 446"/>
                  <a:gd name="T12" fmla="*/ 104 w 378"/>
                  <a:gd name="T13" fmla="*/ 281 h 446"/>
                  <a:gd name="T14" fmla="*/ 0 w 378"/>
                  <a:gd name="T15" fmla="*/ 165 h 446"/>
                  <a:gd name="T16" fmla="*/ 143 w 378"/>
                  <a:gd name="T17" fmla="*/ 142 h 446"/>
                  <a:gd name="T18" fmla="*/ 202 w 378"/>
                  <a:gd name="T19" fmla="*/ 0 h 446"/>
                  <a:gd name="T20" fmla="*/ 259 w 378"/>
                  <a:gd name="T21" fmla="*/ 143 h 446"/>
                  <a:gd name="T22" fmla="*/ 378 w 378"/>
                  <a:gd name="T23" fmla="*/ 166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8" h="446">
                    <a:moveTo>
                      <a:pt x="378" y="166"/>
                    </a:moveTo>
                    <a:cubicBezTo>
                      <a:pt x="289" y="278"/>
                      <a:pt x="301" y="264"/>
                      <a:pt x="293" y="273"/>
                    </a:cubicBezTo>
                    <a:cubicBezTo>
                      <a:pt x="314" y="423"/>
                      <a:pt x="314" y="423"/>
                      <a:pt x="314" y="423"/>
                    </a:cubicBezTo>
                    <a:cubicBezTo>
                      <a:pt x="314" y="423"/>
                      <a:pt x="314" y="423"/>
                      <a:pt x="314" y="423"/>
                    </a:cubicBezTo>
                    <a:cubicBezTo>
                      <a:pt x="202" y="360"/>
                      <a:pt x="202" y="360"/>
                      <a:pt x="202" y="360"/>
                    </a:cubicBezTo>
                    <a:cubicBezTo>
                      <a:pt x="187" y="371"/>
                      <a:pt x="80" y="446"/>
                      <a:pt x="80" y="446"/>
                    </a:cubicBezTo>
                    <a:cubicBezTo>
                      <a:pt x="91" y="378"/>
                      <a:pt x="105" y="279"/>
                      <a:pt x="104" y="281"/>
                    </a:cubicBezTo>
                    <a:cubicBezTo>
                      <a:pt x="101" y="277"/>
                      <a:pt x="9" y="176"/>
                      <a:pt x="0" y="165"/>
                    </a:cubicBezTo>
                    <a:cubicBezTo>
                      <a:pt x="143" y="142"/>
                      <a:pt x="143" y="142"/>
                      <a:pt x="143" y="142"/>
                    </a:cubicBezTo>
                    <a:cubicBezTo>
                      <a:pt x="149" y="127"/>
                      <a:pt x="184" y="45"/>
                      <a:pt x="202" y="0"/>
                    </a:cubicBezTo>
                    <a:cubicBezTo>
                      <a:pt x="259" y="143"/>
                      <a:pt x="259" y="143"/>
                      <a:pt x="259" y="143"/>
                    </a:cubicBezTo>
                    <a:cubicBezTo>
                      <a:pt x="378" y="166"/>
                      <a:pt x="378" y="166"/>
                      <a:pt x="378" y="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8"/>
              <p:cNvSpPr>
                <a:spLocks/>
              </p:cNvSpPr>
              <p:nvPr/>
            </p:nvSpPr>
            <p:spPr bwMode="auto">
              <a:xfrm>
                <a:off x="8131175" y="2778126"/>
                <a:ext cx="2816225" cy="3305175"/>
              </a:xfrm>
              <a:custGeom>
                <a:avLst/>
                <a:gdLst>
                  <a:gd name="T0" fmla="*/ 77 w 357"/>
                  <a:gd name="T1" fmla="*/ 419 h 419"/>
                  <a:gd name="T2" fmla="*/ 91 w 357"/>
                  <a:gd name="T3" fmla="*/ 324 h 419"/>
                  <a:gd name="T4" fmla="*/ 96 w 357"/>
                  <a:gd name="T5" fmla="*/ 283 h 419"/>
                  <a:gd name="T6" fmla="*/ 98 w 357"/>
                  <a:gd name="T7" fmla="*/ 262 h 419"/>
                  <a:gd name="T8" fmla="*/ 96 w 357"/>
                  <a:gd name="T9" fmla="*/ 260 h 419"/>
                  <a:gd name="T10" fmla="*/ 96 w 357"/>
                  <a:gd name="T11" fmla="*/ 260 h 419"/>
                  <a:gd name="T12" fmla="*/ 0 w 357"/>
                  <a:gd name="T13" fmla="*/ 154 h 419"/>
                  <a:gd name="T14" fmla="*/ 135 w 357"/>
                  <a:gd name="T15" fmla="*/ 132 h 419"/>
                  <a:gd name="T16" fmla="*/ 137 w 357"/>
                  <a:gd name="T17" fmla="*/ 129 h 419"/>
                  <a:gd name="T18" fmla="*/ 151 w 357"/>
                  <a:gd name="T19" fmla="*/ 95 h 419"/>
                  <a:gd name="T20" fmla="*/ 191 w 357"/>
                  <a:gd name="T21" fmla="*/ 0 h 419"/>
                  <a:gd name="T22" fmla="*/ 244 w 357"/>
                  <a:gd name="T23" fmla="*/ 133 h 419"/>
                  <a:gd name="T24" fmla="*/ 357 w 357"/>
                  <a:gd name="T25" fmla="*/ 154 h 419"/>
                  <a:gd name="T26" fmla="*/ 320 w 357"/>
                  <a:gd name="T27" fmla="*/ 202 h 419"/>
                  <a:gd name="T28" fmla="*/ 280 w 357"/>
                  <a:gd name="T29" fmla="*/ 252 h 419"/>
                  <a:gd name="T30" fmla="*/ 277 w 357"/>
                  <a:gd name="T31" fmla="*/ 256 h 419"/>
                  <a:gd name="T32" fmla="*/ 296 w 357"/>
                  <a:gd name="T33" fmla="*/ 398 h 419"/>
                  <a:gd name="T34" fmla="*/ 191 w 357"/>
                  <a:gd name="T35" fmla="*/ 339 h 419"/>
                  <a:gd name="T36" fmla="*/ 188 w 357"/>
                  <a:gd name="T37" fmla="*/ 341 h 419"/>
                  <a:gd name="T38" fmla="*/ 77 w 357"/>
                  <a:gd name="T3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7" h="419">
                    <a:moveTo>
                      <a:pt x="77" y="419"/>
                    </a:moveTo>
                    <a:cubicBezTo>
                      <a:pt x="81" y="387"/>
                      <a:pt x="87" y="350"/>
                      <a:pt x="91" y="324"/>
                    </a:cubicBezTo>
                    <a:cubicBezTo>
                      <a:pt x="93" y="307"/>
                      <a:pt x="95" y="293"/>
                      <a:pt x="96" y="283"/>
                    </a:cubicBezTo>
                    <a:cubicBezTo>
                      <a:pt x="99" y="264"/>
                      <a:pt x="99" y="264"/>
                      <a:pt x="98" y="262"/>
                    </a:cubicBezTo>
                    <a:cubicBezTo>
                      <a:pt x="96" y="260"/>
                      <a:pt x="96" y="260"/>
                      <a:pt x="96" y="260"/>
                    </a:cubicBezTo>
                    <a:cubicBezTo>
                      <a:pt x="96" y="260"/>
                      <a:pt x="96" y="260"/>
                      <a:pt x="96" y="260"/>
                    </a:cubicBezTo>
                    <a:cubicBezTo>
                      <a:pt x="84" y="247"/>
                      <a:pt x="21" y="178"/>
                      <a:pt x="0" y="154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7" y="129"/>
                      <a:pt x="137" y="129"/>
                      <a:pt x="137" y="129"/>
                    </a:cubicBezTo>
                    <a:cubicBezTo>
                      <a:pt x="139" y="124"/>
                      <a:pt x="144" y="111"/>
                      <a:pt x="151" y="95"/>
                    </a:cubicBezTo>
                    <a:cubicBezTo>
                      <a:pt x="163" y="66"/>
                      <a:pt x="179" y="29"/>
                      <a:pt x="191" y="0"/>
                    </a:cubicBezTo>
                    <a:cubicBezTo>
                      <a:pt x="244" y="133"/>
                      <a:pt x="244" y="133"/>
                      <a:pt x="244" y="133"/>
                    </a:cubicBezTo>
                    <a:cubicBezTo>
                      <a:pt x="357" y="154"/>
                      <a:pt x="357" y="154"/>
                      <a:pt x="357" y="154"/>
                    </a:cubicBezTo>
                    <a:cubicBezTo>
                      <a:pt x="320" y="202"/>
                      <a:pt x="320" y="202"/>
                      <a:pt x="320" y="202"/>
                    </a:cubicBezTo>
                    <a:cubicBezTo>
                      <a:pt x="283" y="248"/>
                      <a:pt x="283" y="248"/>
                      <a:pt x="280" y="252"/>
                    </a:cubicBezTo>
                    <a:cubicBezTo>
                      <a:pt x="277" y="256"/>
                      <a:pt x="277" y="256"/>
                      <a:pt x="277" y="256"/>
                    </a:cubicBezTo>
                    <a:cubicBezTo>
                      <a:pt x="296" y="398"/>
                      <a:pt x="296" y="398"/>
                      <a:pt x="296" y="398"/>
                    </a:cubicBezTo>
                    <a:cubicBezTo>
                      <a:pt x="191" y="339"/>
                      <a:pt x="191" y="339"/>
                      <a:pt x="191" y="339"/>
                    </a:cubicBezTo>
                    <a:cubicBezTo>
                      <a:pt x="188" y="341"/>
                      <a:pt x="188" y="341"/>
                      <a:pt x="188" y="341"/>
                    </a:cubicBezTo>
                    <a:cubicBezTo>
                      <a:pt x="176" y="349"/>
                      <a:pt x="104" y="400"/>
                      <a:pt x="77" y="419"/>
                    </a:cubicBezTo>
                    <a:close/>
                  </a:path>
                </a:pathLst>
              </a:custGeom>
              <a:solidFill>
                <a:srgbClr val="7585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9"/>
              <p:cNvSpPr>
                <a:spLocks/>
              </p:cNvSpPr>
              <p:nvPr/>
            </p:nvSpPr>
            <p:spPr bwMode="auto">
              <a:xfrm>
                <a:off x="8872537" y="2659063"/>
                <a:ext cx="765175" cy="1176338"/>
              </a:xfrm>
              <a:custGeom>
                <a:avLst/>
                <a:gdLst>
                  <a:gd name="T0" fmla="*/ 2 w 97"/>
                  <a:gd name="T1" fmla="*/ 143 h 149"/>
                  <a:gd name="T2" fmla="*/ 61 w 97"/>
                  <a:gd name="T3" fmla="*/ 6 h 149"/>
                  <a:gd name="T4" fmla="*/ 97 w 97"/>
                  <a:gd name="T5" fmla="*/ 0 h 149"/>
                  <a:gd name="T6" fmla="*/ 38 w 97"/>
                  <a:gd name="T7" fmla="*/ 142 h 149"/>
                  <a:gd name="T8" fmla="*/ 2 w 97"/>
                  <a:gd name="T9" fmla="*/ 14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49">
                    <a:moveTo>
                      <a:pt x="2" y="143"/>
                    </a:moveTo>
                    <a:cubicBezTo>
                      <a:pt x="2" y="143"/>
                      <a:pt x="0" y="149"/>
                      <a:pt x="61" y="6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76" y="51"/>
                      <a:pt x="48" y="116"/>
                      <a:pt x="38" y="142"/>
                    </a:cubicBezTo>
                    <a:lnTo>
                      <a:pt x="2" y="143"/>
                    </a:lnTo>
                    <a:close/>
                  </a:path>
                </a:pathLst>
              </a:custGeom>
              <a:solidFill>
                <a:srgbClr val="454F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20"/>
              <p:cNvSpPr>
                <a:spLocks/>
              </p:cNvSpPr>
              <p:nvPr/>
            </p:nvSpPr>
            <p:spPr bwMode="auto">
              <a:xfrm>
                <a:off x="7793037" y="3779838"/>
                <a:ext cx="1379538" cy="180975"/>
              </a:xfrm>
              <a:custGeom>
                <a:avLst/>
                <a:gdLst>
                  <a:gd name="T0" fmla="*/ 0 w 869"/>
                  <a:gd name="T1" fmla="*/ 114 h 114"/>
                  <a:gd name="T2" fmla="*/ 690 w 869"/>
                  <a:gd name="T3" fmla="*/ 5 h 114"/>
                  <a:gd name="T4" fmla="*/ 869 w 869"/>
                  <a:gd name="T5" fmla="*/ 0 h 114"/>
                  <a:gd name="T6" fmla="*/ 159 w 869"/>
                  <a:gd name="T7" fmla="*/ 114 h 114"/>
                  <a:gd name="T8" fmla="*/ 0 w 869"/>
                  <a:gd name="T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114">
                    <a:moveTo>
                      <a:pt x="0" y="114"/>
                    </a:moveTo>
                    <a:lnTo>
                      <a:pt x="690" y="5"/>
                    </a:lnTo>
                    <a:lnTo>
                      <a:pt x="869" y="0"/>
                    </a:lnTo>
                    <a:lnTo>
                      <a:pt x="159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2B39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1"/>
              <p:cNvSpPr>
                <a:spLocks/>
              </p:cNvSpPr>
              <p:nvPr/>
            </p:nvSpPr>
            <p:spPr bwMode="auto">
              <a:xfrm>
                <a:off x="7793037" y="3960813"/>
                <a:ext cx="1071563" cy="979488"/>
              </a:xfrm>
              <a:custGeom>
                <a:avLst/>
                <a:gdLst>
                  <a:gd name="T0" fmla="*/ 102 w 136"/>
                  <a:gd name="T1" fmla="*/ 112 h 124"/>
                  <a:gd name="T2" fmla="*/ 0 w 136"/>
                  <a:gd name="T3" fmla="*/ 0 h 124"/>
                  <a:gd name="T4" fmla="*/ 32 w 136"/>
                  <a:gd name="T5" fmla="*/ 0 h 124"/>
                  <a:gd name="T6" fmla="*/ 136 w 136"/>
                  <a:gd name="T7" fmla="*/ 116 h 124"/>
                  <a:gd name="T8" fmla="*/ 102 w 13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24">
                    <a:moveTo>
                      <a:pt x="102" y="112"/>
                    </a:moveTo>
                    <a:cubicBezTo>
                      <a:pt x="99" y="108"/>
                      <a:pt x="113" y="124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3" y="12"/>
                      <a:pt x="133" y="112"/>
                      <a:pt x="136" y="116"/>
                    </a:cubicBezTo>
                    <a:lnTo>
                      <a:pt x="102" y="112"/>
                    </a:lnTo>
                    <a:close/>
                  </a:path>
                </a:pathLst>
              </a:custGeom>
              <a:solidFill>
                <a:srgbClr val="454F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22"/>
              <p:cNvSpPr>
                <a:spLocks/>
              </p:cNvSpPr>
              <p:nvPr/>
            </p:nvSpPr>
            <p:spPr bwMode="auto">
              <a:xfrm>
                <a:off x="8407400" y="4845051"/>
                <a:ext cx="457200" cy="1333500"/>
              </a:xfrm>
              <a:custGeom>
                <a:avLst/>
                <a:gdLst>
                  <a:gd name="T0" fmla="*/ 58 w 58"/>
                  <a:gd name="T1" fmla="*/ 4 h 169"/>
                  <a:gd name="T2" fmla="*/ 34 w 58"/>
                  <a:gd name="T3" fmla="*/ 169 h 169"/>
                  <a:gd name="T4" fmla="*/ 1 w 58"/>
                  <a:gd name="T5" fmla="*/ 161 h 169"/>
                  <a:gd name="T6" fmla="*/ 0 w 58"/>
                  <a:gd name="T7" fmla="*/ 160 h 169"/>
                  <a:gd name="T8" fmla="*/ 24 w 58"/>
                  <a:gd name="T9" fmla="*/ 0 h 169"/>
                  <a:gd name="T10" fmla="*/ 58 w 58"/>
                  <a:gd name="T1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169">
                    <a:moveTo>
                      <a:pt x="58" y="4"/>
                    </a:moveTo>
                    <a:cubicBezTo>
                      <a:pt x="41" y="126"/>
                      <a:pt x="48" y="81"/>
                      <a:pt x="34" y="169"/>
                    </a:cubicBezTo>
                    <a:cubicBezTo>
                      <a:pt x="1" y="161"/>
                      <a:pt x="1" y="161"/>
                      <a:pt x="1" y="16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58" y="4"/>
                    </a:lnTo>
                    <a:close/>
                  </a:path>
                </a:pathLst>
              </a:custGeom>
              <a:solidFill>
                <a:srgbClr val="2B39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23"/>
              <p:cNvSpPr>
                <a:spLocks/>
              </p:cNvSpPr>
              <p:nvPr/>
            </p:nvSpPr>
            <p:spPr bwMode="auto">
              <a:xfrm>
                <a:off x="9551987" y="5499101"/>
                <a:ext cx="962025" cy="496888"/>
              </a:xfrm>
              <a:custGeom>
                <a:avLst/>
                <a:gdLst>
                  <a:gd name="T0" fmla="*/ 0 w 606"/>
                  <a:gd name="T1" fmla="*/ 40 h 313"/>
                  <a:gd name="T2" fmla="*/ 0 w 606"/>
                  <a:gd name="T3" fmla="*/ 40 h 313"/>
                  <a:gd name="T4" fmla="*/ 54 w 606"/>
                  <a:gd name="T5" fmla="*/ 0 h 313"/>
                  <a:gd name="T6" fmla="*/ 606 w 606"/>
                  <a:gd name="T7" fmla="*/ 313 h 313"/>
                  <a:gd name="T8" fmla="*/ 417 w 606"/>
                  <a:gd name="T9" fmla="*/ 279 h 313"/>
                  <a:gd name="T10" fmla="*/ 238 w 606"/>
                  <a:gd name="T11" fmla="*/ 174 h 313"/>
                  <a:gd name="T12" fmla="*/ 0 w 606"/>
                  <a:gd name="T13" fmla="*/ 40 h 313"/>
                  <a:gd name="T14" fmla="*/ 0 w 606"/>
                  <a:gd name="T15" fmla="*/ 40 h 313"/>
                  <a:gd name="T16" fmla="*/ 0 w 606"/>
                  <a:gd name="T17" fmla="*/ 4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6" h="313">
                    <a:moveTo>
                      <a:pt x="0" y="40"/>
                    </a:moveTo>
                    <a:lnTo>
                      <a:pt x="0" y="40"/>
                    </a:lnTo>
                    <a:lnTo>
                      <a:pt x="54" y="0"/>
                    </a:lnTo>
                    <a:lnTo>
                      <a:pt x="606" y="313"/>
                    </a:lnTo>
                    <a:lnTo>
                      <a:pt x="417" y="279"/>
                    </a:lnTo>
                    <a:lnTo>
                      <a:pt x="238" y="17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54F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294562" y="3708401"/>
              <a:ext cx="2303462" cy="2470150"/>
              <a:chOff x="9720263" y="3708401"/>
              <a:chExt cx="2303462" cy="2470150"/>
            </a:xfrm>
          </p:grpSpPr>
          <p:sp>
            <p:nvSpPr>
              <p:cNvPr id="37" name="Freeform 24"/>
              <p:cNvSpPr>
                <a:spLocks/>
              </p:cNvSpPr>
              <p:nvPr/>
            </p:nvSpPr>
            <p:spPr bwMode="auto">
              <a:xfrm>
                <a:off x="10004425" y="3708401"/>
                <a:ext cx="2019300" cy="2470150"/>
              </a:xfrm>
              <a:custGeom>
                <a:avLst/>
                <a:gdLst>
                  <a:gd name="T0" fmla="*/ 256 w 256"/>
                  <a:gd name="T1" fmla="*/ 112 h 313"/>
                  <a:gd name="T2" fmla="*/ 197 w 256"/>
                  <a:gd name="T3" fmla="*/ 191 h 313"/>
                  <a:gd name="T4" fmla="*/ 212 w 256"/>
                  <a:gd name="T5" fmla="*/ 297 h 313"/>
                  <a:gd name="T6" fmla="*/ 211 w 256"/>
                  <a:gd name="T7" fmla="*/ 297 h 313"/>
                  <a:gd name="T8" fmla="*/ 135 w 256"/>
                  <a:gd name="T9" fmla="*/ 253 h 313"/>
                  <a:gd name="T10" fmla="*/ 57 w 256"/>
                  <a:gd name="T11" fmla="*/ 312 h 313"/>
                  <a:gd name="T12" fmla="*/ 55 w 256"/>
                  <a:gd name="T13" fmla="*/ 313 h 313"/>
                  <a:gd name="T14" fmla="*/ 54 w 256"/>
                  <a:gd name="T15" fmla="*/ 313 h 313"/>
                  <a:gd name="T16" fmla="*/ 70 w 256"/>
                  <a:gd name="T17" fmla="*/ 198 h 313"/>
                  <a:gd name="T18" fmla="*/ 1 w 256"/>
                  <a:gd name="T19" fmla="*/ 120 h 313"/>
                  <a:gd name="T20" fmla="*/ 95 w 256"/>
                  <a:gd name="T21" fmla="*/ 101 h 313"/>
                  <a:gd name="T22" fmla="*/ 134 w 256"/>
                  <a:gd name="T23" fmla="*/ 0 h 313"/>
                  <a:gd name="T24" fmla="*/ 173 w 256"/>
                  <a:gd name="T25" fmla="*/ 99 h 313"/>
                  <a:gd name="T26" fmla="*/ 256 w 256"/>
                  <a:gd name="T27" fmla="*/ 1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313">
                    <a:moveTo>
                      <a:pt x="256" y="112"/>
                    </a:moveTo>
                    <a:cubicBezTo>
                      <a:pt x="233" y="143"/>
                      <a:pt x="246" y="126"/>
                      <a:pt x="197" y="191"/>
                    </a:cubicBezTo>
                    <a:cubicBezTo>
                      <a:pt x="212" y="297"/>
                      <a:pt x="212" y="297"/>
                      <a:pt x="212" y="297"/>
                    </a:cubicBezTo>
                    <a:cubicBezTo>
                      <a:pt x="211" y="297"/>
                      <a:pt x="211" y="297"/>
                      <a:pt x="211" y="297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02" y="279"/>
                      <a:pt x="105" y="276"/>
                      <a:pt x="57" y="312"/>
                    </a:cubicBezTo>
                    <a:cubicBezTo>
                      <a:pt x="55" y="313"/>
                      <a:pt x="55" y="313"/>
                      <a:pt x="55" y="313"/>
                    </a:cubicBezTo>
                    <a:cubicBezTo>
                      <a:pt x="54" y="313"/>
                      <a:pt x="54" y="313"/>
                      <a:pt x="54" y="313"/>
                    </a:cubicBezTo>
                    <a:cubicBezTo>
                      <a:pt x="55" y="310"/>
                      <a:pt x="61" y="267"/>
                      <a:pt x="70" y="198"/>
                    </a:cubicBezTo>
                    <a:cubicBezTo>
                      <a:pt x="70" y="198"/>
                      <a:pt x="0" y="120"/>
                      <a:pt x="1" y="120"/>
                    </a:cubicBezTo>
                    <a:cubicBezTo>
                      <a:pt x="18" y="117"/>
                      <a:pt x="97" y="101"/>
                      <a:pt x="95" y="101"/>
                    </a:cubicBezTo>
                    <a:cubicBezTo>
                      <a:pt x="97" y="96"/>
                      <a:pt x="132" y="6"/>
                      <a:pt x="134" y="0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256" y="112"/>
                      <a:pt x="256" y="112"/>
                      <a:pt x="256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25"/>
              <p:cNvSpPr>
                <a:spLocks/>
              </p:cNvSpPr>
              <p:nvPr/>
            </p:nvSpPr>
            <p:spPr bwMode="auto">
              <a:xfrm>
                <a:off x="10091738" y="3827463"/>
                <a:ext cx="1854200" cy="2263775"/>
              </a:xfrm>
              <a:custGeom>
                <a:avLst/>
                <a:gdLst>
                  <a:gd name="T0" fmla="*/ 50 w 235"/>
                  <a:gd name="T1" fmla="*/ 287 h 287"/>
                  <a:gd name="T2" fmla="*/ 64 w 235"/>
                  <a:gd name="T3" fmla="*/ 184 h 287"/>
                  <a:gd name="T4" fmla="*/ 65 w 235"/>
                  <a:gd name="T5" fmla="*/ 182 h 287"/>
                  <a:gd name="T6" fmla="*/ 0 w 235"/>
                  <a:gd name="T7" fmla="*/ 109 h 287"/>
                  <a:gd name="T8" fmla="*/ 85 w 235"/>
                  <a:gd name="T9" fmla="*/ 91 h 287"/>
                  <a:gd name="T10" fmla="*/ 88 w 235"/>
                  <a:gd name="T11" fmla="*/ 91 h 287"/>
                  <a:gd name="T12" fmla="*/ 89 w 235"/>
                  <a:gd name="T13" fmla="*/ 88 h 287"/>
                  <a:gd name="T14" fmla="*/ 123 w 235"/>
                  <a:gd name="T15" fmla="*/ 0 h 287"/>
                  <a:gd name="T16" fmla="*/ 159 w 235"/>
                  <a:gd name="T17" fmla="*/ 89 h 287"/>
                  <a:gd name="T18" fmla="*/ 235 w 235"/>
                  <a:gd name="T19" fmla="*/ 101 h 287"/>
                  <a:gd name="T20" fmla="*/ 232 w 235"/>
                  <a:gd name="T21" fmla="*/ 105 h 287"/>
                  <a:gd name="T22" fmla="*/ 202 w 235"/>
                  <a:gd name="T23" fmla="*/ 146 h 287"/>
                  <a:gd name="T24" fmla="*/ 180 w 235"/>
                  <a:gd name="T25" fmla="*/ 174 h 287"/>
                  <a:gd name="T26" fmla="*/ 194 w 235"/>
                  <a:gd name="T27" fmla="*/ 272 h 287"/>
                  <a:gd name="T28" fmla="*/ 124 w 235"/>
                  <a:gd name="T29" fmla="*/ 231 h 287"/>
                  <a:gd name="T30" fmla="*/ 121 w 235"/>
                  <a:gd name="T31" fmla="*/ 234 h 287"/>
                  <a:gd name="T32" fmla="*/ 89 w 235"/>
                  <a:gd name="T33" fmla="*/ 257 h 287"/>
                  <a:gd name="T34" fmla="*/ 50 w 235"/>
                  <a:gd name="T3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5" h="287">
                    <a:moveTo>
                      <a:pt x="50" y="287"/>
                    </a:moveTo>
                    <a:cubicBezTo>
                      <a:pt x="53" y="269"/>
                      <a:pt x="58" y="233"/>
                      <a:pt x="64" y="184"/>
                    </a:cubicBezTo>
                    <a:cubicBezTo>
                      <a:pt x="65" y="182"/>
                      <a:pt x="65" y="182"/>
                      <a:pt x="65" y="182"/>
                    </a:cubicBezTo>
                    <a:cubicBezTo>
                      <a:pt x="65" y="182"/>
                      <a:pt x="17" y="128"/>
                      <a:pt x="0" y="109"/>
                    </a:cubicBezTo>
                    <a:cubicBezTo>
                      <a:pt x="26" y="103"/>
                      <a:pt x="82" y="92"/>
                      <a:pt x="85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91" y="84"/>
                      <a:pt x="113" y="25"/>
                      <a:pt x="123" y="0"/>
                    </a:cubicBezTo>
                    <a:cubicBezTo>
                      <a:pt x="159" y="89"/>
                      <a:pt x="159" y="89"/>
                      <a:pt x="159" y="89"/>
                    </a:cubicBezTo>
                    <a:cubicBezTo>
                      <a:pt x="235" y="101"/>
                      <a:pt x="235" y="101"/>
                      <a:pt x="235" y="101"/>
                    </a:cubicBezTo>
                    <a:cubicBezTo>
                      <a:pt x="232" y="105"/>
                      <a:pt x="232" y="105"/>
                      <a:pt x="232" y="105"/>
                    </a:cubicBezTo>
                    <a:cubicBezTo>
                      <a:pt x="222" y="118"/>
                      <a:pt x="222" y="118"/>
                      <a:pt x="202" y="146"/>
                    </a:cubicBezTo>
                    <a:cubicBezTo>
                      <a:pt x="180" y="174"/>
                      <a:pt x="180" y="174"/>
                      <a:pt x="180" y="174"/>
                    </a:cubicBezTo>
                    <a:cubicBezTo>
                      <a:pt x="194" y="272"/>
                      <a:pt x="194" y="272"/>
                      <a:pt x="194" y="272"/>
                    </a:cubicBezTo>
                    <a:cubicBezTo>
                      <a:pt x="124" y="231"/>
                      <a:pt x="124" y="231"/>
                      <a:pt x="124" y="231"/>
                    </a:cubicBezTo>
                    <a:cubicBezTo>
                      <a:pt x="121" y="234"/>
                      <a:pt x="121" y="234"/>
                      <a:pt x="121" y="234"/>
                    </a:cubicBezTo>
                    <a:cubicBezTo>
                      <a:pt x="106" y="245"/>
                      <a:pt x="98" y="251"/>
                      <a:pt x="89" y="257"/>
                    </a:cubicBezTo>
                    <a:cubicBezTo>
                      <a:pt x="81" y="264"/>
                      <a:pt x="71" y="271"/>
                      <a:pt x="50" y="287"/>
                    </a:cubicBezTo>
                    <a:close/>
                  </a:path>
                </a:pathLst>
              </a:custGeom>
              <a:solidFill>
                <a:srgbClr val="F4A1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26"/>
              <p:cNvSpPr>
                <a:spLocks/>
              </p:cNvSpPr>
              <p:nvPr/>
            </p:nvSpPr>
            <p:spPr bwMode="auto">
              <a:xfrm>
                <a:off x="10447338" y="3708401"/>
                <a:ext cx="614363" cy="796925"/>
              </a:xfrm>
              <a:custGeom>
                <a:avLst/>
                <a:gdLst>
                  <a:gd name="T0" fmla="*/ 0 w 78"/>
                  <a:gd name="T1" fmla="*/ 99 h 101"/>
                  <a:gd name="T2" fmla="*/ 38 w 78"/>
                  <a:gd name="T3" fmla="*/ 1 h 101"/>
                  <a:gd name="T4" fmla="*/ 78 w 78"/>
                  <a:gd name="T5" fmla="*/ 0 h 101"/>
                  <a:gd name="T6" fmla="*/ 39 w 78"/>
                  <a:gd name="T7" fmla="*/ 101 h 101"/>
                  <a:gd name="T8" fmla="*/ 0 w 78"/>
                  <a:gd name="T9" fmla="*/ 9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0" y="99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2" y="68"/>
                      <a:pt x="47" y="80"/>
                      <a:pt x="39" y="101"/>
                    </a:cubicBez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E06F0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27"/>
              <p:cNvSpPr>
                <a:spLocks/>
              </p:cNvSpPr>
              <p:nvPr/>
            </p:nvSpPr>
            <p:spPr bwMode="auto">
              <a:xfrm>
                <a:off x="9720263" y="4489451"/>
                <a:ext cx="1033463" cy="166688"/>
              </a:xfrm>
              <a:custGeom>
                <a:avLst/>
                <a:gdLst>
                  <a:gd name="T0" fmla="*/ 0 w 131"/>
                  <a:gd name="T1" fmla="*/ 18 h 21"/>
                  <a:gd name="T2" fmla="*/ 92 w 131"/>
                  <a:gd name="T3" fmla="*/ 0 h 21"/>
                  <a:gd name="T4" fmla="*/ 131 w 131"/>
                  <a:gd name="T5" fmla="*/ 2 h 21"/>
                  <a:gd name="T6" fmla="*/ 37 w 131"/>
                  <a:gd name="T7" fmla="*/ 21 h 21"/>
                  <a:gd name="T8" fmla="*/ 0 w 13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1">
                    <a:moveTo>
                      <a:pt x="0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131" y="2"/>
                      <a:pt x="131" y="2"/>
                      <a:pt x="131" y="2"/>
                    </a:cubicBezTo>
                    <a:cubicBezTo>
                      <a:pt x="37" y="21"/>
                      <a:pt x="51" y="18"/>
                      <a:pt x="37" y="21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9F4D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28"/>
              <p:cNvSpPr>
                <a:spLocks/>
              </p:cNvSpPr>
              <p:nvPr/>
            </p:nvSpPr>
            <p:spPr bwMode="auto">
              <a:xfrm>
                <a:off x="9720263" y="4632326"/>
                <a:ext cx="836613" cy="638175"/>
              </a:xfrm>
              <a:custGeom>
                <a:avLst/>
                <a:gdLst>
                  <a:gd name="T0" fmla="*/ 67 w 106"/>
                  <a:gd name="T1" fmla="*/ 76 h 81"/>
                  <a:gd name="T2" fmla="*/ 0 w 106"/>
                  <a:gd name="T3" fmla="*/ 0 h 81"/>
                  <a:gd name="T4" fmla="*/ 37 w 106"/>
                  <a:gd name="T5" fmla="*/ 3 h 81"/>
                  <a:gd name="T6" fmla="*/ 105 w 106"/>
                  <a:gd name="T7" fmla="*/ 81 h 81"/>
                  <a:gd name="T8" fmla="*/ 106 w 106"/>
                  <a:gd name="T9" fmla="*/ 81 h 81"/>
                  <a:gd name="T10" fmla="*/ 67 w 106"/>
                  <a:gd name="T11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81">
                    <a:moveTo>
                      <a:pt x="67" y="76"/>
                    </a:moveTo>
                    <a:cubicBezTo>
                      <a:pt x="6" y="8"/>
                      <a:pt x="25" y="29"/>
                      <a:pt x="0" y="0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88" y="61"/>
                      <a:pt x="94" y="68"/>
                      <a:pt x="105" y="81"/>
                    </a:cubicBezTo>
                    <a:cubicBezTo>
                      <a:pt x="106" y="81"/>
                      <a:pt x="106" y="81"/>
                      <a:pt x="106" y="81"/>
                    </a:cubicBezTo>
                    <a:lnTo>
                      <a:pt x="67" y="76"/>
                    </a:lnTo>
                    <a:close/>
                  </a:path>
                </a:pathLst>
              </a:custGeom>
              <a:solidFill>
                <a:srgbClr val="E06F0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29"/>
              <p:cNvSpPr>
                <a:spLocks/>
              </p:cNvSpPr>
              <p:nvPr/>
            </p:nvSpPr>
            <p:spPr bwMode="auto">
              <a:xfrm>
                <a:off x="10131425" y="5230813"/>
                <a:ext cx="425450" cy="947738"/>
              </a:xfrm>
              <a:custGeom>
                <a:avLst/>
                <a:gdLst>
                  <a:gd name="T0" fmla="*/ 54 w 54"/>
                  <a:gd name="T1" fmla="*/ 5 h 120"/>
                  <a:gd name="T2" fmla="*/ 38 w 54"/>
                  <a:gd name="T3" fmla="*/ 120 h 120"/>
                  <a:gd name="T4" fmla="*/ 0 w 54"/>
                  <a:gd name="T5" fmla="*/ 111 h 120"/>
                  <a:gd name="T6" fmla="*/ 15 w 54"/>
                  <a:gd name="T7" fmla="*/ 0 h 120"/>
                  <a:gd name="T8" fmla="*/ 54 w 54"/>
                  <a:gd name="T9" fmla="*/ 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20">
                    <a:moveTo>
                      <a:pt x="54" y="5"/>
                    </a:moveTo>
                    <a:cubicBezTo>
                      <a:pt x="53" y="11"/>
                      <a:pt x="45" y="75"/>
                      <a:pt x="38" y="12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54" y="5"/>
                    </a:lnTo>
                    <a:close/>
                  </a:path>
                </a:pathLst>
              </a:custGeom>
              <a:solidFill>
                <a:srgbClr val="9F4D0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30"/>
              <p:cNvSpPr>
                <a:spLocks/>
              </p:cNvSpPr>
              <p:nvPr/>
            </p:nvSpPr>
            <p:spPr bwMode="auto">
              <a:xfrm>
                <a:off x="10974388" y="5705476"/>
                <a:ext cx="695325" cy="346075"/>
              </a:xfrm>
              <a:custGeom>
                <a:avLst/>
                <a:gdLst>
                  <a:gd name="T0" fmla="*/ 0 w 88"/>
                  <a:gd name="T1" fmla="*/ 9 h 44"/>
                  <a:gd name="T2" fmla="*/ 0 w 88"/>
                  <a:gd name="T3" fmla="*/ 9 h 44"/>
                  <a:gd name="T4" fmla="*/ 0 w 88"/>
                  <a:gd name="T5" fmla="*/ 9 h 44"/>
                  <a:gd name="T6" fmla="*/ 46 w 88"/>
                  <a:gd name="T7" fmla="*/ 36 h 44"/>
                  <a:gd name="T8" fmla="*/ 88 w 88"/>
                  <a:gd name="T9" fmla="*/ 44 h 44"/>
                  <a:gd name="T10" fmla="*/ 12 w 88"/>
                  <a:gd name="T11" fmla="*/ 0 h 44"/>
                  <a:gd name="T12" fmla="*/ 0 w 88"/>
                  <a:gd name="T13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4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16"/>
                      <a:pt x="4" y="11"/>
                      <a:pt x="46" y="36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E06F0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3" name="文本框 62"/>
          <p:cNvSpPr txBox="1"/>
          <p:nvPr/>
        </p:nvSpPr>
        <p:spPr>
          <a:xfrm>
            <a:off x="6728917" y="401289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465149" y="4650087"/>
            <a:ext cx="35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777745" y="3425523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 flipH="1">
            <a:off x="4994806" y="2775012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3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四个不规则形状聚合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60409" y="1460247"/>
            <a:ext cx="4782788" cy="4785246"/>
            <a:chOff x="2410052" y="341313"/>
            <a:chExt cx="6175376" cy="6178550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500915" y="3436938"/>
              <a:ext cx="3084513" cy="3082925"/>
            </a:xfrm>
            <a:custGeom>
              <a:avLst/>
              <a:gdLst>
                <a:gd name="T0" fmla="*/ 273 w 821"/>
                <a:gd name="T1" fmla="*/ 74 h 821"/>
                <a:gd name="T2" fmla="*/ 276 w 821"/>
                <a:gd name="T3" fmla="*/ 73 h 821"/>
                <a:gd name="T4" fmla="*/ 536 w 821"/>
                <a:gd name="T5" fmla="*/ 15 h 821"/>
                <a:gd name="T6" fmla="*/ 653 w 821"/>
                <a:gd name="T7" fmla="*/ 6 h 821"/>
                <a:gd name="T8" fmla="*/ 821 w 821"/>
                <a:gd name="T9" fmla="*/ 1 h 821"/>
                <a:gd name="T10" fmla="*/ 422 w 821"/>
                <a:gd name="T11" fmla="*/ 0 h 821"/>
                <a:gd name="T12" fmla="*/ 393 w 821"/>
                <a:gd name="T13" fmla="*/ 0 h 821"/>
                <a:gd name="T14" fmla="*/ 357 w 821"/>
                <a:gd name="T15" fmla="*/ 2 h 821"/>
                <a:gd name="T16" fmla="*/ 209 w 821"/>
                <a:gd name="T17" fmla="*/ 17 h 821"/>
                <a:gd name="T18" fmla="*/ 207 w 821"/>
                <a:gd name="T19" fmla="*/ 17 h 821"/>
                <a:gd name="T20" fmla="*/ 205 w 821"/>
                <a:gd name="T21" fmla="*/ 18 h 821"/>
                <a:gd name="T22" fmla="*/ 117 w 821"/>
                <a:gd name="T23" fmla="*/ 49 h 821"/>
                <a:gd name="T24" fmla="*/ 117 w 821"/>
                <a:gd name="T25" fmla="*/ 49 h 821"/>
                <a:gd name="T26" fmla="*/ 116 w 821"/>
                <a:gd name="T27" fmla="*/ 49 h 821"/>
                <a:gd name="T28" fmla="*/ 42 w 821"/>
                <a:gd name="T29" fmla="*/ 131 h 821"/>
                <a:gd name="T30" fmla="*/ 18 w 821"/>
                <a:gd name="T31" fmla="*/ 204 h 821"/>
                <a:gd name="T32" fmla="*/ 5 w 821"/>
                <a:gd name="T33" fmla="*/ 300 h 821"/>
                <a:gd name="T34" fmla="*/ 0 w 821"/>
                <a:gd name="T35" fmla="*/ 422 h 821"/>
                <a:gd name="T36" fmla="*/ 1 w 821"/>
                <a:gd name="T37" fmla="*/ 821 h 821"/>
                <a:gd name="T38" fmla="*/ 11 w 821"/>
                <a:gd name="T39" fmla="*/ 584 h 821"/>
                <a:gd name="T40" fmla="*/ 36 w 821"/>
                <a:gd name="T41" fmla="*/ 398 h 821"/>
                <a:gd name="T42" fmla="*/ 82 w 821"/>
                <a:gd name="T43" fmla="*/ 256 h 821"/>
                <a:gd name="T44" fmla="*/ 153 w 821"/>
                <a:gd name="T45" fmla="*/ 152 h 821"/>
                <a:gd name="T46" fmla="*/ 273 w 821"/>
                <a:gd name="T47" fmla="*/ 74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1" h="821">
                  <a:moveTo>
                    <a:pt x="273" y="74"/>
                  </a:moveTo>
                  <a:cubicBezTo>
                    <a:pt x="274" y="73"/>
                    <a:pt x="275" y="73"/>
                    <a:pt x="276" y="73"/>
                  </a:cubicBezTo>
                  <a:cubicBezTo>
                    <a:pt x="355" y="40"/>
                    <a:pt x="451" y="24"/>
                    <a:pt x="536" y="15"/>
                  </a:cubicBezTo>
                  <a:cubicBezTo>
                    <a:pt x="575" y="12"/>
                    <a:pt x="605" y="9"/>
                    <a:pt x="653" y="6"/>
                  </a:cubicBezTo>
                  <a:cubicBezTo>
                    <a:pt x="710" y="3"/>
                    <a:pt x="766" y="2"/>
                    <a:pt x="821" y="1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12" y="0"/>
                    <a:pt x="402" y="0"/>
                    <a:pt x="393" y="0"/>
                  </a:cubicBezTo>
                  <a:cubicBezTo>
                    <a:pt x="376" y="1"/>
                    <a:pt x="374" y="1"/>
                    <a:pt x="357" y="2"/>
                  </a:cubicBezTo>
                  <a:cubicBezTo>
                    <a:pt x="310" y="4"/>
                    <a:pt x="255" y="8"/>
                    <a:pt x="209" y="17"/>
                  </a:cubicBezTo>
                  <a:cubicBezTo>
                    <a:pt x="209" y="17"/>
                    <a:pt x="208" y="17"/>
                    <a:pt x="207" y="17"/>
                  </a:cubicBezTo>
                  <a:cubicBezTo>
                    <a:pt x="206" y="17"/>
                    <a:pt x="206" y="18"/>
                    <a:pt x="205" y="18"/>
                  </a:cubicBezTo>
                  <a:cubicBezTo>
                    <a:pt x="175" y="24"/>
                    <a:pt x="144" y="34"/>
                    <a:pt x="117" y="49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82" y="69"/>
                    <a:pt x="58" y="95"/>
                    <a:pt x="42" y="131"/>
                  </a:cubicBezTo>
                  <a:cubicBezTo>
                    <a:pt x="32" y="152"/>
                    <a:pt x="24" y="176"/>
                    <a:pt x="18" y="204"/>
                  </a:cubicBezTo>
                  <a:cubicBezTo>
                    <a:pt x="12" y="232"/>
                    <a:pt x="8" y="264"/>
                    <a:pt x="5" y="300"/>
                  </a:cubicBezTo>
                  <a:cubicBezTo>
                    <a:pt x="3" y="336"/>
                    <a:pt x="1" y="377"/>
                    <a:pt x="0" y="422"/>
                  </a:cubicBezTo>
                  <a:cubicBezTo>
                    <a:pt x="1" y="821"/>
                    <a:pt x="1" y="821"/>
                    <a:pt x="1" y="821"/>
                  </a:cubicBezTo>
                  <a:cubicBezTo>
                    <a:pt x="3" y="733"/>
                    <a:pt x="6" y="655"/>
                    <a:pt x="11" y="584"/>
                  </a:cubicBezTo>
                  <a:cubicBezTo>
                    <a:pt x="17" y="514"/>
                    <a:pt x="25" y="453"/>
                    <a:pt x="36" y="398"/>
                  </a:cubicBezTo>
                  <a:cubicBezTo>
                    <a:pt x="48" y="344"/>
                    <a:pt x="62" y="297"/>
                    <a:pt x="82" y="256"/>
                  </a:cubicBezTo>
                  <a:cubicBezTo>
                    <a:pt x="101" y="216"/>
                    <a:pt x="124" y="181"/>
                    <a:pt x="153" y="152"/>
                  </a:cubicBezTo>
                  <a:cubicBezTo>
                    <a:pt x="187" y="118"/>
                    <a:pt x="228" y="93"/>
                    <a:pt x="273" y="74"/>
                  </a:cubicBezTo>
                  <a:close/>
                </a:path>
              </a:pathLst>
            </a:custGeom>
            <a:solidFill>
              <a:srgbClr val="2F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2410052" y="3436938"/>
              <a:ext cx="3082925" cy="3082925"/>
            </a:xfrm>
            <a:custGeom>
              <a:avLst/>
              <a:gdLst>
                <a:gd name="T0" fmla="*/ 91 w 821"/>
                <a:gd name="T1" fmla="*/ 3 h 821"/>
                <a:gd name="T2" fmla="*/ 255 w 821"/>
                <a:gd name="T3" fmla="*/ 12 h 821"/>
                <a:gd name="T4" fmla="*/ 464 w 821"/>
                <a:gd name="T5" fmla="*/ 45 h 821"/>
                <a:gd name="T6" fmla="*/ 468 w 821"/>
                <a:gd name="T7" fmla="*/ 47 h 821"/>
                <a:gd name="T8" fmla="*/ 542 w 821"/>
                <a:gd name="T9" fmla="*/ 71 h 821"/>
                <a:gd name="T10" fmla="*/ 546 w 821"/>
                <a:gd name="T11" fmla="*/ 73 h 821"/>
                <a:gd name="T12" fmla="*/ 671 w 821"/>
                <a:gd name="T13" fmla="*/ 156 h 821"/>
                <a:gd name="T14" fmla="*/ 674 w 821"/>
                <a:gd name="T15" fmla="*/ 159 h 821"/>
                <a:gd name="T16" fmla="*/ 789 w 821"/>
                <a:gd name="T17" fmla="*/ 421 h 821"/>
                <a:gd name="T18" fmla="*/ 807 w 821"/>
                <a:gd name="T19" fmla="*/ 554 h 821"/>
                <a:gd name="T20" fmla="*/ 819 w 821"/>
                <a:gd name="T21" fmla="*/ 788 h 821"/>
                <a:gd name="T22" fmla="*/ 820 w 821"/>
                <a:gd name="T23" fmla="*/ 794 h 821"/>
                <a:gd name="T24" fmla="*/ 820 w 821"/>
                <a:gd name="T25" fmla="*/ 821 h 821"/>
                <a:gd name="T26" fmla="*/ 821 w 821"/>
                <a:gd name="T27" fmla="*/ 422 h 821"/>
                <a:gd name="T28" fmla="*/ 821 w 821"/>
                <a:gd name="T29" fmla="*/ 421 h 821"/>
                <a:gd name="T30" fmla="*/ 821 w 821"/>
                <a:gd name="T31" fmla="*/ 420 h 821"/>
                <a:gd name="T32" fmla="*/ 821 w 821"/>
                <a:gd name="T33" fmla="*/ 420 h 821"/>
                <a:gd name="T34" fmla="*/ 821 w 821"/>
                <a:gd name="T35" fmla="*/ 419 h 821"/>
                <a:gd name="T36" fmla="*/ 820 w 821"/>
                <a:gd name="T37" fmla="*/ 389 h 821"/>
                <a:gd name="T38" fmla="*/ 820 w 821"/>
                <a:gd name="T39" fmla="*/ 388 h 821"/>
                <a:gd name="T40" fmla="*/ 817 w 821"/>
                <a:gd name="T41" fmla="*/ 320 h 821"/>
                <a:gd name="T42" fmla="*/ 816 w 821"/>
                <a:gd name="T43" fmla="*/ 307 h 821"/>
                <a:gd name="T44" fmla="*/ 816 w 821"/>
                <a:gd name="T45" fmla="*/ 304 h 821"/>
                <a:gd name="T46" fmla="*/ 755 w 821"/>
                <a:gd name="T47" fmla="*/ 91 h 821"/>
                <a:gd name="T48" fmla="*/ 754 w 821"/>
                <a:gd name="T49" fmla="*/ 90 h 821"/>
                <a:gd name="T50" fmla="*/ 751 w 821"/>
                <a:gd name="T51" fmla="*/ 87 h 821"/>
                <a:gd name="T52" fmla="*/ 619 w 821"/>
                <a:gd name="T53" fmla="*/ 18 h 821"/>
                <a:gd name="T54" fmla="*/ 616 w 821"/>
                <a:gd name="T55" fmla="*/ 18 h 821"/>
                <a:gd name="T56" fmla="*/ 542 w 821"/>
                <a:gd name="T57" fmla="*/ 7 h 821"/>
                <a:gd name="T58" fmla="*/ 533 w 821"/>
                <a:gd name="T59" fmla="*/ 6 h 821"/>
                <a:gd name="T60" fmla="*/ 465 w 821"/>
                <a:gd name="T61" fmla="*/ 2 h 821"/>
                <a:gd name="T62" fmla="*/ 457 w 821"/>
                <a:gd name="T63" fmla="*/ 1 h 821"/>
                <a:gd name="T64" fmla="*/ 399 w 821"/>
                <a:gd name="T65" fmla="*/ 0 h 821"/>
                <a:gd name="T66" fmla="*/ 0 w 821"/>
                <a:gd name="T67" fmla="*/ 0 h 821"/>
                <a:gd name="T68" fmla="*/ 29 w 821"/>
                <a:gd name="T69" fmla="*/ 1 h 821"/>
                <a:gd name="T70" fmla="*/ 36 w 821"/>
                <a:gd name="T71" fmla="*/ 1 h 821"/>
                <a:gd name="T72" fmla="*/ 91 w 821"/>
                <a:gd name="T73" fmla="*/ 3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1" h="821">
                  <a:moveTo>
                    <a:pt x="91" y="3"/>
                  </a:moveTo>
                  <a:cubicBezTo>
                    <a:pt x="145" y="5"/>
                    <a:pt x="201" y="8"/>
                    <a:pt x="255" y="12"/>
                  </a:cubicBezTo>
                  <a:cubicBezTo>
                    <a:pt x="325" y="19"/>
                    <a:pt x="396" y="28"/>
                    <a:pt x="464" y="45"/>
                  </a:cubicBezTo>
                  <a:cubicBezTo>
                    <a:pt x="465" y="46"/>
                    <a:pt x="467" y="46"/>
                    <a:pt x="468" y="47"/>
                  </a:cubicBezTo>
                  <a:cubicBezTo>
                    <a:pt x="493" y="53"/>
                    <a:pt x="517" y="61"/>
                    <a:pt x="542" y="71"/>
                  </a:cubicBezTo>
                  <a:cubicBezTo>
                    <a:pt x="543" y="72"/>
                    <a:pt x="545" y="72"/>
                    <a:pt x="546" y="73"/>
                  </a:cubicBezTo>
                  <a:cubicBezTo>
                    <a:pt x="593" y="93"/>
                    <a:pt x="636" y="119"/>
                    <a:pt x="671" y="156"/>
                  </a:cubicBezTo>
                  <a:cubicBezTo>
                    <a:pt x="672" y="157"/>
                    <a:pt x="673" y="158"/>
                    <a:pt x="674" y="159"/>
                  </a:cubicBezTo>
                  <a:cubicBezTo>
                    <a:pt x="741" y="229"/>
                    <a:pt x="771" y="325"/>
                    <a:pt x="789" y="421"/>
                  </a:cubicBezTo>
                  <a:cubicBezTo>
                    <a:pt x="797" y="465"/>
                    <a:pt x="803" y="510"/>
                    <a:pt x="807" y="554"/>
                  </a:cubicBezTo>
                  <a:cubicBezTo>
                    <a:pt x="814" y="629"/>
                    <a:pt x="818" y="712"/>
                    <a:pt x="819" y="788"/>
                  </a:cubicBezTo>
                  <a:cubicBezTo>
                    <a:pt x="819" y="790"/>
                    <a:pt x="819" y="792"/>
                    <a:pt x="820" y="794"/>
                  </a:cubicBezTo>
                  <a:cubicBezTo>
                    <a:pt x="820" y="803"/>
                    <a:pt x="820" y="812"/>
                    <a:pt x="820" y="821"/>
                  </a:cubicBezTo>
                  <a:cubicBezTo>
                    <a:pt x="821" y="422"/>
                    <a:pt x="821" y="422"/>
                    <a:pt x="821" y="422"/>
                  </a:cubicBezTo>
                  <a:cubicBezTo>
                    <a:pt x="821" y="422"/>
                    <a:pt x="821" y="421"/>
                    <a:pt x="821" y="421"/>
                  </a:cubicBezTo>
                  <a:cubicBezTo>
                    <a:pt x="821" y="421"/>
                    <a:pt x="821" y="421"/>
                    <a:pt x="821" y="420"/>
                  </a:cubicBezTo>
                  <a:cubicBezTo>
                    <a:pt x="821" y="420"/>
                    <a:pt x="821" y="420"/>
                    <a:pt x="821" y="420"/>
                  </a:cubicBezTo>
                  <a:cubicBezTo>
                    <a:pt x="821" y="420"/>
                    <a:pt x="821" y="419"/>
                    <a:pt x="821" y="419"/>
                  </a:cubicBezTo>
                  <a:cubicBezTo>
                    <a:pt x="821" y="409"/>
                    <a:pt x="821" y="399"/>
                    <a:pt x="820" y="389"/>
                  </a:cubicBezTo>
                  <a:cubicBezTo>
                    <a:pt x="820" y="389"/>
                    <a:pt x="820" y="388"/>
                    <a:pt x="820" y="388"/>
                  </a:cubicBezTo>
                  <a:cubicBezTo>
                    <a:pt x="820" y="365"/>
                    <a:pt x="819" y="344"/>
                    <a:pt x="817" y="320"/>
                  </a:cubicBezTo>
                  <a:cubicBezTo>
                    <a:pt x="817" y="315"/>
                    <a:pt x="817" y="311"/>
                    <a:pt x="816" y="307"/>
                  </a:cubicBezTo>
                  <a:cubicBezTo>
                    <a:pt x="816" y="306"/>
                    <a:pt x="816" y="305"/>
                    <a:pt x="816" y="304"/>
                  </a:cubicBezTo>
                  <a:cubicBezTo>
                    <a:pt x="811" y="233"/>
                    <a:pt x="799" y="146"/>
                    <a:pt x="755" y="91"/>
                  </a:cubicBezTo>
                  <a:cubicBezTo>
                    <a:pt x="754" y="90"/>
                    <a:pt x="754" y="90"/>
                    <a:pt x="754" y="90"/>
                  </a:cubicBezTo>
                  <a:cubicBezTo>
                    <a:pt x="753" y="89"/>
                    <a:pt x="752" y="88"/>
                    <a:pt x="751" y="87"/>
                  </a:cubicBezTo>
                  <a:cubicBezTo>
                    <a:pt x="717" y="47"/>
                    <a:pt x="670" y="29"/>
                    <a:pt x="619" y="18"/>
                  </a:cubicBezTo>
                  <a:cubicBezTo>
                    <a:pt x="618" y="18"/>
                    <a:pt x="617" y="18"/>
                    <a:pt x="616" y="18"/>
                  </a:cubicBezTo>
                  <a:cubicBezTo>
                    <a:pt x="592" y="13"/>
                    <a:pt x="566" y="9"/>
                    <a:pt x="542" y="7"/>
                  </a:cubicBezTo>
                  <a:cubicBezTo>
                    <a:pt x="539" y="7"/>
                    <a:pt x="536" y="6"/>
                    <a:pt x="533" y="6"/>
                  </a:cubicBezTo>
                  <a:cubicBezTo>
                    <a:pt x="518" y="5"/>
                    <a:pt x="493" y="3"/>
                    <a:pt x="465" y="2"/>
                  </a:cubicBezTo>
                  <a:cubicBezTo>
                    <a:pt x="462" y="1"/>
                    <a:pt x="460" y="1"/>
                    <a:pt x="457" y="1"/>
                  </a:cubicBezTo>
                  <a:cubicBezTo>
                    <a:pt x="435" y="0"/>
                    <a:pt x="421" y="0"/>
                    <a:pt x="3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"/>
                    <a:pt x="19" y="1"/>
                    <a:pt x="29" y="1"/>
                  </a:cubicBezTo>
                  <a:cubicBezTo>
                    <a:pt x="31" y="1"/>
                    <a:pt x="34" y="1"/>
                    <a:pt x="36" y="1"/>
                  </a:cubicBezTo>
                  <a:cubicBezTo>
                    <a:pt x="61" y="2"/>
                    <a:pt x="76" y="2"/>
                    <a:pt x="91" y="3"/>
                  </a:cubicBezTo>
                  <a:close/>
                </a:path>
              </a:pathLst>
            </a:custGeom>
            <a:solidFill>
              <a:srgbClr val="B05B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500915" y="341313"/>
              <a:ext cx="3084513" cy="3087688"/>
            </a:xfrm>
            <a:custGeom>
              <a:avLst/>
              <a:gdLst>
                <a:gd name="T0" fmla="*/ 399 w 821"/>
                <a:gd name="T1" fmla="*/ 785 h 822"/>
                <a:gd name="T2" fmla="*/ 153 w 821"/>
                <a:gd name="T3" fmla="*/ 669 h 822"/>
                <a:gd name="T4" fmla="*/ 36 w 821"/>
                <a:gd name="T5" fmla="*/ 423 h 822"/>
                <a:gd name="T6" fmla="*/ 1 w 821"/>
                <a:gd name="T7" fmla="*/ 0 h 822"/>
                <a:gd name="T8" fmla="*/ 0 w 821"/>
                <a:gd name="T9" fmla="*/ 399 h 822"/>
                <a:gd name="T10" fmla="*/ 18 w 821"/>
                <a:gd name="T11" fmla="*/ 617 h 822"/>
                <a:gd name="T12" fmla="*/ 78 w 821"/>
                <a:gd name="T13" fmla="*/ 743 h 822"/>
                <a:gd name="T14" fmla="*/ 205 w 821"/>
                <a:gd name="T15" fmla="*/ 803 h 822"/>
                <a:gd name="T16" fmla="*/ 422 w 821"/>
                <a:gd name="T17" fmla="*/ 822 h 822"/>
                <a:gd name="T18" fmla="*/ 821 w 821"/>
                <a:gd name="T19" fmla="*/ 821 h 822"/>
                <a:gd name="T20" fmla="*/ 399 w 821"/>
                <a:gd name="T21" fmla="*/ 78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1" h="822">
                  <a:moveTo>
                    <a:pt x="399" y="785"/>
                  </a:moveTo>
                  <a:cubicBezTo>
                    <a:pt x="290" y="763"/>
                    <a:pt x="211" y="726"/>
                    <a:pt x="153" y="669"/>
                  </a:cubicBezTo>
                  <a:cubicBezTo>
                    <a:pt x="95" y="611"/>
                    <a:pt x="59" y="531"/>
                    <a:pt x="36" y="423"/>
                  </a:cubicBezTo>
                  <a:cubicBezTo>
                    <a:pt x="14" y="314"/>
                    <a:pt x="4" y="176"/>
                    <a:pt x="1" y="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" y="490"/>
                    <a:pt x="7" y="561"/>
                    <a:pt x="18" y="617"/>
                  </a:cubicBezTo>
                  <a:cubicBezTo>
                    <a:pt x="30" y="673"/>
                    <a:pt x="49" y="714"/>
                    <a:pt x="78" y="743"/>
                  </a:cubicBezTo>
                  <a:cubicBezTo>
                    <a:pt x="108" y="773"/>
                    <a:pt x="149" y="792"/>
                    <a:pt x="205" y="803"/>
                  </a:cubicBezTo>
                  <a:cubicBezTo>
                    <a:pt x="261" y="815"/>
                    <a:pt x="332" y="820"/>
                    <a:pt x="422" y="822"/>
                  </a:cubicBezTo>
                  <a:cubicBezTo>
                    <a:pt x="821" y="821"/>
                    <a:pt x="821" y="821"/>
                    <a:pt x="821" y="821"/>
                  </a:cubicBezTo>
                  <a:cubicBezTo>
                    <a:pt x="646" y="817"/>
                    <a:pt x="508" y="808"/>
                    <a:pt x="399" y="785"/>
                  </a:cubicBezTo>
                  <a:close/>
                </a:path>
              </a:pathLst>
            </a:custGeom>
            <a:solidFill>
              <a:srgbClr val="6463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2410052" y="341313"/>
              <a:ext cx="3082925" cy="3087688"/>
            </a:xfrm>
            <a:custGeom>
              <a:avLst/>
              <a:gdLst>
                <a:gd name="T0" fmla="*/ 821 w 821"/>
                <a:gd name="T1" fmla="*/ 399 h 822"/>
                <a:gd name="T2" fmla="*/ 820 w 821"/>
                <a:gd name="T3" fmla="*/ 0 h 822"/>
                <a:gd name="T4" fmla="*/ 816 w 821"/>
                <a:gd name="T5" fmla="*/ 134 h 822"/>
                <a:gd name="T6" fmla="*/ 815 w 821"/>
                <a:gd name="T7" fmla="*/ 144 h 822"/>
                <a:gd name="T8" fmla="*/ 788 w 821"/>
                <a:gd name="T9" fmla="*/ 408 h 822"/>
                <a:gd name="T10" fmla="*/ 753 w 821"/>
                <a:gd name="T11" fmla="*/ 534 h 822"/>
                <a:gd name="T12" fmla="*/ 752 w 821"/>
                <a:gd name="T13" fmla="*/ 535 h 822"/>
                <a:gd name="T14" fmla="*/ 687 w 821"/>
                <a:gd name="T15" fmla="*/ 647 h 822"/>
                <a:gd name="T16" fmla="*/ 686 w 821"/>
                <a:gd name="T17" fmla="*/ 650 h 822"/>
                <a:gd name="T18" fmla="*/ 668 w 821"/>
                <a:gd name="T19" fmla="*/ 669 h 822"/>
                <a:gd name="T20" fmla="*/ 564 w 821"/>
                <a:gd name="T21" fmla="*/ 740 h 822"/>
                <a:gd name="T22" fmla="*/ 422 w 821"/>
                <a:gd name="T23" fmla="*/ 785 h 822"/>
                <a:gd name="T24" fmla="*/ 236 w 821"/>
                <a:gd name="T25" fmla="*/ 810 h 822"/>
                <a:gd name="T26" fmla="*/ 0 w 821"/>
                <a:gd name="T27" fmla="*/ 821 h 822"/>
                <a:gd name="T28" fmla="*/ 399 w 821"/>
                <a:gd name="T29" fmla="*/ 822 h 822"/>
                <a:gd name="T30" fmla="*/ 520 w 821"/>
                <a:gd name="T31" fmla="*/ 816 h 822"/>
                <a:gd name="T32" fmla="*/ 689 w 821"/>
                <a:gd name="T33" fmla="*/ 780 h 822"/>
                <a:gd name="T34" fmla="*/ 819 w 821"/>
                <a:gd name="T35" fmla="*/ 466 h 822"/>
                <a:gd name="T36" fmla="*/ 821 w 821"/>
                <a:gd name="T37" fmla="*/ 399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1" h="822">
                  <a:moveTo>
                    <a:pt x="821" y="399"/>
                  </a:moveTo>
                  <a:cubicBezTo>
                    <a:pt x="820" y="0"/>
                    <a:pt x="820" y="0"/>
                    <a:pt x="820" y="0"/>
                  </a:cubicBezTo>
                  <a:cubicBezTo>
                    <a:pt x="819" y="41"/>
                    <a:pt x="818" y="90"/>
                    <a:pt x="816" y="134"/>
                  </a:cubicBezTo>
                  <a:cubicBezTo>
                    <a:pt x="816" y="137"/>
                    <a:pt x="816" y="141"/>
                    <a:pt x="815" y="144"/>
                  </a:cubicBezTo>
                  <a:cubicBezTo>
                    <a:pt x="809" y="274"/>
                    <a:pt x="799" y="351"/>
                    <a:pt x="788" y="408"/>
                  </a:cubicBezTo>
                  <a:cubicBezTo>
                    <a:pt x="780" y="449"/>
                    <a:pt x="769" y="493"/>
                    <a:pt x="753" y="534"/>
                  </a:cubicBezTo>
                  <a:cubicBezTo>
                    <a:pt x="753" y="534"/>
                    <a:pt x="752" y="535"/>
                    <a:pt x="752" y="535"/>
                  </a:cubicBezTo>
                  <a:cubicBezTo>
                    <a:pt x="736" y="576"/>
                    <a:pt x="715" y="615"/>
                    <a:pt x="687" y="647"/>
                  </a:cubicBezTo>
                  <a:cubicBezTo>
                    <a:pt x="687" y="648"/>
                    <a:pt x="686" y="649"/>
                    <a:pt x="686" y="650"/>
                  </a:cubicBezTo>
                  <a:cubicBezTo>
                    <a:pt x="680" y="656"/>
                    <a:pt x="674" y="662"/>
                    <a:pt x="668" y="669"/>
                  </a:cubicBezTo>
                  <a:cubicBezTo>
                    <a:pt x="639" y="697"/>
                    <a:pt x="605" y="721"/>
                    <a:pt x="564" y="740"/>
                  </a:cubicBezTo>
                  <a:cubicBezTo>
                    <a:pt x="524" y="759"/>
                    <a:pt x="477" y="774"/>
                    <a:pt x="422" y="785"/>
                  </a:cubicBezTo>
                  <a:cubicBezTo>
                    <a:pt x="368" y="797"/>
                    <a:pt x="306" y="805"/>
                    <a:pt x="236" y="810"/>
                  </a:cubicBezTo>
                  <a:cubicBezTo>
                    <a:pt x="166" y="816"/>
                    <a:pt x="88" y="819"/>
                    <a:pt x="0" y="821"/>
                  </a:cubicBezTo>
                  <a:cubicBezTo>
                    <a:pt x="399" y="822"/>
                    <a:pt x="399" y="822"/>
                    <a:pt x="399" y="822"/>
                  </a:cubicBezTo>
                  <a:cubicBezTo>
                    <a:pt x="444" y="821"/>
                    <a:pt x="484" y="819"/>
                    <a:pt x="520" y="816"/>
                  </a:cubicBezTo>
                  <a:cubicBezTo>
                    <a:pt x="575" y="812"/>
                    <a:pt x="640" y="803"/>
                    <a:pt x="689" y="780"/>
                  </a:cubicBezTo>
                  <a:cubicBezTo>
                    <a:pt x="801" y="727"/>
                    <a:pt x="814" y="590"/>
                    <a:pt x="819" y="466"/>
                  </a:cubicBezTo>
                  <a:cubicBezTo>
                    <a:pt x="820" y="445"/>
                    <a:pt x="821" y="420"/>
                    <a:pt x="821" y="399"/>
                  </a:cubicBezTo>
                  <a:close/>
                </a:path>
              </a:pathLst>
            </a:custGeom>
            <a:solidFill>
              <a:srgbClr val="15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504090" y="3440113"/>
              <a:ext cx="3081338" cy="3079750"/>
            </a:xfrm>
            <a:custGeom>
              <a:avLst/>
              <a:gdLst>
                <a:gd name="T0" fmla="*/ 152 w 820"/>
                <a:gd name="T1" fmla="*/ 151 h 820"/>
                <a:gd name="T2" fmla="*/ 256 w 820"/>
                <a:gd name="T3" fmla="*/ 80 h 820"/>
                <a:gd name="T4" fmla="*/ 398 w 820"/>
                <a:gd name="T5" fmla="*/ 35 h 820"/>
                <a:gd name="T6" fmla="*/ 584 w 820"/>
                <a:gd name="T7" fmla="*/ 10 h 820"/>
                <a:gd name="T8" fmla="*/ 820 w 820"/>
                <a:gd name="T9" fmla="*/ 0 h 820"/>
                <a:gd name="T10" fmla="*/ 815 w 820"/>
                <a:gd name="T11" fmla="*/ 50 h 820"/>
                <a:gd name="T12" fmla="*/ 800 w 820"/>
                <a:gd name="T13" fmla="*/ 100 h 820"/>
                <a:gd name="T14" fmla="*/ 776 w 820"/>
                <a:gd name="T15" fmla="*/ 146 h 820"/>
                <a:gd name="T16" fmla="*/ 741 w 820"/>
                <a:gd name="T17" fmla="*/ 188 h 820"/>
                <a:gd name="T18" fmla="*/ 189 w 820"/>
                <a:gd name="T19" fmla="*/ 741 h 820"/>
                <a:gd name="T20" fmla="*/ 147 w 820"/>
                <a:gd name="T21" fmla="*/ 775 h 820"/>
                <a:gd name="T22" fmla="*/ 100 w 820"/>
                <a:gd name="T23" fmla="*/ 800 h 820"/>
                <a:gd name="T24" fmla="*/ 51 w 820"/>
                <a:gd name="T25" fmla="*/ 815 h 820"/>
                <a:gd name="T26" fmla="*/ 0 w 820"/>
                <a:gd name="T27" fmla="*/ 820 h 820"/>
                <a:gd name="T28" fmla="*/ 10 w 820"/>
                <a:gd name="T29" fmla="*/ 583 h 820"/>
                <a:gd name="T30" fmla="*/ 35 w 820"/>
                <a:gd name="T31" fmla="*/ 397 h 820"/>
                <a:gd name="T32" fmla="*/ 81 w 820"/>
                <a:gd name="T33" fmla="*/ 255 h 820"/>
                <a:gd name="T34" fmla="*/ 152 w 820"/>
                <a:gd name="T35" fmla="*/ 151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820">
                  <a:moveTo>
                    <a:pt x="152" y="151"/>
                  </a:moveTo>
                  <a:cubicBezTo>
                    <a:pt x="181" y="123"/>
                    <a:pt x="215" y="99"/>
                    <a:pt x="256" y="80"/>
                  </a:cubicBezTo>
                  <a:cubicBezTo>
                    <a:pt x="296" y="61"/>
                    <a:pt x="343" y="46"/>
                    <a:pt x="398" y="35"/>
                  </a:cubicBezTo>
                  <a:cubicBezTo>
                    <a:pt x="452" y="23"/>
                    <a:pt x="514" y="15"/>
                    <a:pt x="584" y="10"/>
                  </a:cubicBezTo>
                  <a:cubicBezTo>
                    <a:pt x="654" y="4"/>
                    <a:pt x="733" y="1"/>
                    <a:pt x="820" y="0"/>
                  </a:cubicBezTo>
                  <a:cubicBezTo>
                    <a:pt x="820" y="17"/>
                    <a:pt x="818" y="34"/>
                    <a:pt x="815" y="50"/>
                  </a:cubicBezTo>
                  <a:cubicBezTo>
                    <a:pt x="812" y="67"/>
                    <a:pt x="807" y="84"/>
                    <a:pt x="800" y="100"/>
                  </a:cubicBezTo>
                  <a:cubicBezTo>
                    <a:pt x="794" y="116"/>
                    <a:pt x="785" y="132"/>
                    <a:pt x="776" y="146"/>
                  </a:cubicBezTo>
                  <a:cubicBezTo>
                    <a:pt x="766" y="161"/>
                    <a:pt x="754" y="175"/>
                    <a:pt x="741" y="188"/>
                  </a:cubicBezTo>
                  <a:cubicBezTo>
                    <a:pt x="189" y="741"/>
                    <a:pt x="189" y="741"/>
                    <a:pt x="189" y="741"/>
                  </a:cubicBezTo>
                  <a:cubicBezTo>
                    <a:pt x="176" y="754"/>
                    <a:pt x="162" y="765"/>
                    <a:pt x="147" y="775"/>
                  </a:cubicBezTo>
                  <a:cubicBezTo>
                    <a:pt x="132" y="785"/>
                    <a:pt x="117" y="793"/>
                    <a:pt x="100" y="800"/>
                  </a:cubicBezTo>
                  <a:cubicBezTo>
                    <a:pt x="84" y="806"/>
                    <a:pt x="68" y="811"/>
                    <a:pt x="51" y="815"/>
                  </a:cubicBezTo>
                  <a:cubicBezTo>
                    <a:pt x="34" y="818"/>
                    <a:pt x="17" y="820"/>
                    <a:pt x="0" y="820"/>
                  </a:cubicBezTo>
                  <a:cubicBezTo>
                    <a:pt x="2" y="732"/>
                    <a:pt x="5" y="654"/>
                    <a:pt x="10" y="583"/>
                  </a:cubicBezTo>
                  <a:cubicBezTo>
                    <a:pt x="16" y="513"/>
                    <a:pt x="24" y="452"/>
                    <a:pt x="35" y="397"/>
                  </a:cubicBezTo>
                  <a:cubicBezTo>
                    <a:pt x="47" y="343"/>
                    <a:pt x="61" y="296"/>
                    <a:pt x="81" y="255"/>
                  </a:cubicBezTo>
                  <a:cubicBezTo>
                    <a:pt x="100" y="215"/>
                    <a:pt x="123" y="180"/>
                    <a:pt x="152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564415" y="3497263"/>
              <a:ext cx="2960688" cy="2963863"/>
            </a:xfrm>
            <a:custGeom>
              <a:avLst/>
              <a:gdLst>
                <a:gd name="T0" fmla="*/ 0 w 788"/>
                <a:gd name="T1" fmla="*/ 789 h 789"/>
                <a:gd name="T2" fmla="*/ 10 w 788"/>
                <a:gd name="T3" fmla="*/ 570 h 789"/>
                <a:gd name="T4" fmla="*/ 35 w 788"/>
                <a:gd name="T5" fmla="*/ 385 h 789"/>
                <a:gd name="T6" fmla="*/ 79 w 788"/>
                <a:gd name="T7" fmla="*/ 247 h 789"/>
                <a:gd name="T8" fmla="*/ 147 w 788"/>
                <a:gd name="T9" fmla="*/ 147 h 789"/>
                <a:gd name="T10" fmla="*/ 246 w 788"/>
                <a:gd name="T11" fmla="*/ 79 h 789"/>
                <a:gd name="T12" fmla="*/ 385 w 788"/>
                <a:gd name="T13" fmla="*/ 35 h 789"/>
                <a:gd name="T14" fmla="*/ 569 w 788"/>
                <a:gd name="T15" fmla="*/ 10 h 789"/>
                <a:gd name="T16" fmla="*/ 788 w 788"/>
                <a:gd name="T17" fmla="*/ 0 h 789"/>
                <a:gd name="T18" fmla="*/ 784 w 788"/>
                <a:gd name="T19" fmla="*/ 32 h 789"/>
                <a:gd name="T20" fmla="*/ 770 w 788"/>
                <a:gd name="T21" fmla="*/ 79 h 789"/>
                <a:gd name="T22" fmla="*/ 747 w 788"/>
                <a:gd name="T23" fmla="*/ 123 h 789"/>
                <a:gd name="T24" fmla="*/ 714 w 788"/>
                <a:gd name="T25" fmla="*/ 162 h 789"/>
                <a:gd name="T26" fmla="*/ 162 w 788"/>
                <a:gd name="T27" fmla="*/ 715 h 789"/>
                <a:gd name="T28" fmla="*/ 122 w 788"/>
                <a:gd name="T29" fmla="*/ 747 h 789"/>
                <a:gd name="T30" fmla="*/ 79 w 788"/>
                <a:gd name="T31" fmla="*/ 770 h 789"/>
                <a:gd name="T32" fmla="*/ 32 w 788"/>
                <a:gd name="T33" fmla="*/ 784 h 789"/>
                <a:gd name="T34" fmla="*/ 0 w 788"/>
                <a:gd name="T35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8" h="789">
                  <a:moveTo>
                    <a:pt x="0" y="789"/>
                  </a:moveTo>
                  <a:cubicBezTo>
                    <a:pt x="2" y="703"/>
                    <a:pt x="5" y="631"/>
                    <a:pt x="10" y="570"/>
                  </a:cubicBezTo>
                  <a:cubicBezTo>
                    <a:pt x="16" y="498"/>
                    <a:pt x="24" y="437"/>
                    <a:pt x="35" y="385"/>
                  </a:cubicBezTo>
                  <a:cubicBezTo>
                    <a:pt x="46" y="331"/>
                    <a:pt x="60" y="286"/>
                    <a:pt x="79" y="247"/>
                  </a:cubicBezTo>
                  <a:cubicBezTo>
                    <a:pt x="97" y="208"/>
                    <a:pt x="120" y="175"/>
                    <a:pt x="147" y="147"/>
                  </a:cubicBezTo>
                  <a:cubicBezTo>
                    <a:pt x="175" y="120"/>
                    <a:pt x="207" y="98"/>
                    <a:pt x="246" y="79"/>
                  </a:cubicBezTo>
                  <a:cubicBezTo>
                    <a:pt x="285" y="61"/>
                    <a:pt x="331" y="46"/>
                    <a:pt x="385" y="35"/>
                  </a:cubicBezTo>
                  <a:cubicBezTo>
                    <a:pt x="437" y="24"/>
                    <a:pt x="497" y="16"/>
                    <a:pt x="569" y="10"/>
                  </a:cubicBezTo>
                  <a:cubicBezTo>
                    <a:pt x="630" y="6"/>
                    <a:pt x="702" y="2"/>
                    <a:pt x="788" y="0"/>
                  </a:cubicBezTo>
                  <a:cubicBezTo>
                    <a:pt x="787" y="11"/>
                    <a:pt x="786" y="22"/>
                    <a:pt x="784" y="32"/>
                  </a:cubicBezTo>
                  <a:cubicBezTo>
                    <a:pt x="781" y="48"/>
                    <a:pt x="776" y="64"/>
                    <a:pt x="770" y="79"/>
                  </a:cubicBezTo>
                  <a:cubicBezTo>
                    <a:pt x="764" y="94"/>
                    <a:pt x="756" y="109"/>
                    <a:pt x="747" y="123"/>
                  </a:cubicBezTo>
                  <a:cubicBezTo>
                    <a:pt x="737" y="137"/>
                    <a:pt x="726" y="150"/>
                    <a:pt x="714" y="162"/>
                  </a:cubicBezTo>
                  <a:cubicBezTo>
                    <a:pt x="162" y="715"/>
                    <a:pt x="162" y="715"/>
                    <a:pt x="162" y="715"/>
                  </a:cubicBezTo>
                  <a:cubicBezTo>
                    <a:pt x="150" y="727"/>
                    <a:pt x="136" y="738"/>
                    <a:pt x="122" y="747"/>
                  </a:cubicBezTo>
                  <a:cubicBezTo>
                    <a:pt x="109" y="756"/>
                    <a:pt x="94" y="764"/>
                    <a:pt x="79" y="770"/>
                  </a:cubicBezTo>
                  <a:cubicBezTo>
                    <a:pt x="64" y="776"/>
                    <a:pt x="48" y="781"/>
                    <a:pt x="32" y="784"/>
                  </a:cubicBezTo>
                  <a:cubicBezTo>
                    <a:pt x="21" y="786"/>
                    <a:pt x="11" y="788"/>
                    <a:pt x="0" y="789"/>
                  </a:cubicBezTo>
                  <a:close/>
                </a:path>
              </a:pathLst>
            </a:custGeom>
            <a:solidFill>
              <a:srgbClr val="6D7C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2410052" y="3436938"/>
              <a:ext cx="3079750" cy="3082925"/>
            </a:xfrm>
            <a:custGeom>
              <a:avLst/>
              <a:gdLst>
                <a:gd name="T0" fmla="*/ 0 w 820"/>
                <a:gd name="T1" fmla="*/ 0 h 821"/>
                <a:gd name="T2" fmla="*/ 422 w 820"/>
                <a:gd name="T3" fmla="*/ 36 h 821"/>
                <a:gd name="T4" fmla="*/ 668 w 820"/>
                <a:gd name="T5" fmla="*/ 152 h 821"/>
                <a:gd name="T6" fmla="*/ 785 w 820"/>
                <a:gd name="T7" fmla="*/ 398 h 821"/>
                <a:gd name="T8" fmla="*/ 820 w 820"/>
                <a:gd name="T9" fmla="*/ 821 h 821"/>
                <a:gd name="T10" fmla="*/ 769 w 820"/>
                <a:gd name="T11" fmla="*/ 816 h 821"/>
                <a:gd name="T12" fmla="*/ 720 w 820"/>
                <a:gd name="T13" fmla="*/ 801 h 821"/>
                <a:gd name="T14" fmla="*/ 673 w 820"/>
                <a:gd name="T15" fmla="*/ 776 h 821"/>
                <a:gd name="T16" fmla="*/ 631 w 820"/>
                <a:gd name="T17" fmla="*/ 742 h 821"/>
                <a:gd name="T18" fmla="*/ 79 w 820"/>
                <a:gd name="T19" fmla="*/ 189 h 821"/>
                <a:gd name="T20" fmla="*/ 45 w 820"/>
                <a:gd name="T21" fmla="*/ 147 h 821"/>
                <a:gd name="T22" fmla="*/ 20 w 820"/>
                <a:gd name="T23" fmla="*/ 101 h 821"/>
                <a:gd name="T24" fmla="*/ 5 w 820"/>
                <a:gd name="T25" fmla="*/ 51 h 821"/>
                <a:gd name="T26" fmla="*/ 0 w 820"/>
                <a:gd name="T27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0" h="821">
                  <a:moveTo>
                    <a:pt x="0" y="0"/>
                  </a:moveTo>
                  <a:cubicBezTo>
                    <a:pt x="175" y="4"/>
                    <a:pt x="314" y="13"/>
                    <a:pt x="422" y="36"/>
                  </a:cubicBezTo>
                  <a:cubicBezTo>
                    <a:pt x="531" y="58"/>
                    <a:pt x="610" y="95"/>
                    <a:pt x="668" y="152"/>
                  </a:cubicBezTo>
                  <a:cubicBezTo>
                    <a:pt x="726" y="210"/>
                    <a:pt x="762" y="290"/>
                    <a:pt x="785" y="398"/>
                  </a:cubicBezTo>
                  <a:cubicBezTo>
                    <a:pt x="808" y="507"/>
                    <a:pt x="817" y="645"/>
                    <a:pt x="820" y="821"/>
                  </a:cubicBezTo>
                  <a:cubicBezTo>
                    <a:pt x="803" y="821"/>
                    <a:pt x="786" y="819"/>
                    <a:pt x="769" y="816"/>
                  </a:cubicBezTo>
                  <a:cubicBezTo>
                    <a:pt x="752" y="812"/>
                    <a:pt x="736" y="807"/>
                    <a:pt x="720" y="801"/>
                  </a:cubicBezTo>
                  <a:cubicBezTo>
                    <a:pt x="704" y="794"/>
                    <a:pt x="688" y="786"/>
                    <a:pt x="673" y="776"/>
                  </a:cubicBezTo>
                  <a:cubicBezTo>
                    <a:pt x="658" y="766"/>
                    <a:pt x="644" y="755"/>
                    <a:pt x="631" y="742"/>
                  </a:cubicBezTo>
                  <a:cubicBezTo>
                    <a:pt x="79" y="189"/>
                    <a:pt x="79" y="189"/>
                    <a:pt x="79" y="189"/>
                  </a:cubicBezTo>
                  <a:cubicBezTo>
                    <a:pt x="66" y="176"/>
                    <a:pt x="54" y="162"/>
                    <a:pt x="45" y="147"/>
                  </a:cubicBezTo>
                  <a:cubicBezTo>
                    <a:pt x="35" y="133"/>
                    <a:pt x="27" y="117"/>
                    <a:pt x="20" y="101"/>
                  </a:cubicBezTo>
                  <a:cubicBezTo>
                    <a:pt x="13" y="85"/>
                    <a:pt x="8" y="68"/>
                    <a:pt x="5" y="51"/>
                  </a:cubicBezTo>
                  <a:cubicBezTo>
                    <a:pt x="2" y="35"/>
                    <a:pt x="0" y="1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468790" y="3497263"/>
              <a:ext cx="2960688" cy="2963863"/>
            </a:xfrm>
            <a:custGeom>
              <a:avLst/>
              <a:gdLst>
                <a:gd name="T0" fmla="*/ 788 w 788"/>
                <a:gd name="T1" fmla="*/ 789 h 789"/>
                <a:gd name="T2" fmla="*/ 756 w 788"/>
                <a:gd name="T3" fmla="*/ 784 h 789"/>
                <a:gd name="T4" fmla="*/ 710 w 788"/>
                <a:gd name="T5" fmla="*/ 770 h 789"/>
                <a:gd name="T6" fmla="*/ 666 w 788"/>
                <a:gd name="T7" fmla="*/ 747 h 789"/>
                <a:gd name="T8" fmla="*/ 626 w 788"/>
                <a:gd name="T9" fmla="*/ 715 h 789"/>
                <a:gd name="T10" fmla="*/ 74 w 788"/>
                <a:gd name="T11" fmla="*/ 162 h 789"/>
                <a:gd name="T12" fmla="*/ 41 w 788"/>
                <a:gd name="T13" fmla="*/ 123 h 789"/>
                <a:gd name="T14" fmla="*/ 18 w 788"/>
                <a:gd name="T15" fmla="*/ 79 h 789"/>
                <a:gd name="T16" fmla="*/ 4 w 788"/>
                <a:gd name="T17" fmla="*/ 32 h 789"/>
                <a:gd name="T18" fmla="*/ 0 w 788"/>
                <a:gd name="T19" fmla="*/ 0 h 789"/>
                <a:gd name="T20" fmla="*/ 403 w 788"/>
                <a:gd name="T21" fmla="*/ 35 h 789"/>
                <a:gd name="T22" fmla="*/ 641 w 788"/>
                <a:gd name="T23" fmla="*/ 147 h 789"/>
                <a:gd name="T24" fmla="*/ 754 w 788"/>
                <a:gd name="T25" fmla="*/ 385 h 789"/>
                <a:gd name="T26" fmla="*/ 788 w 788"/>
                <a:gd name="T27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8" h="789">
                  <a:moveTo>
                    <a:pt x="788" y="789"/>
                  </a:moveTo>
                  <a:cubicBezTo>
                    <a:pt x="777" y="788"/>
                    <a:pt x="767" y="786"/>
                    <a:pt x="756" y="784"/>
                  </a:cubicBezTo>
                  <a:cubicBezTo>
                    <a:pt x="740" y="781"/>
                    <a:pt x="724" y="776"/>
                    <a:pt x="710" y="770"/>
                  </a:cubicBezTo>
                  <a:cubicBezTo>
                    <a:pt x="694" y="764"/>
                    <a:pt x="680" y="756"/>
                    <a:pt x="666" y="747"/>
                  </a:cubicBezTo>
                  <a:cubicBezTo>
                    <a:pt x="652" y="738"/>
                    <a:pt x="638" y="727"/>
                    <a:pt x="626" y="715"/>
                  </a:cubicBezTo>
                  <a:cubicBezTo>
                    <a:pt x="74" y="162"/>
                    <a:pt x="74" y="162"/>
                    <a:pt x="74" y="162"/>
                  </a:cubicBezTo>
                  <a:cubicBezTo>
                    <a:pt x="62" y="150"/>
                    <a:pt x="51" y="137"/>
                    <a:pt x="41" y="123"/>
                  </a:cubicBezTo>
                  <a:cubicBezTo>
                    <a:pt x="32" y="109"/>
                    <a:pt x="25" y="94"/>
                    <a:pt x="18" y="79"/>
                  </a:cubicBezTo>
                  <a:cubicBezTo>
                    <a:pt x="12" y="64"/>
                    <a:pt x="7" y="48"/>
                    <a:pt x="4" y="32"/>
                  </a:cubicBezTo>
                  <a:cubicBezTo>
                    <a:pt x="2" y="22"/>
                    <a:pt x="1" y="11"/>
                    <a:pt x="0" y="0"/>
                  </a:cubicBezTo>
                  <a:cubicBezTo>
                    <a:pt x="186" y="4"/>
                    <a:pt x="307" y="15"/>
                    <a:pt x="403" y="35"/>
                  </a:cubicBezTo>
                  <a:cubicBezTo>
                    <a:pt x="511" y="58"/>
                    <a:pt x="587" y="93"/>
                    <a:pt x="641" y="147"/>
                  </a:cubicBezTo>
                  <a:cubicBezTo>
                    <a:pt x="695" y="202"/>
                    <a:pt x="731" y="277"/>
                    <a:pt x="754" y="385"/>
                  </a:cubicBezTo>
                  <a:cubicBezTo>
                    <a:pt x="774" y="482"/>
                    <a:pt x="784" y="603"/>
                    <a:pt x="788" y="789"/>
                  </a:cubicBezTo>
                  <a:close/>
                </a:path>
              </a:pathLst>
            </a:custGeom>
            <a:solidFill>
              <a:srgbClr val="EF9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504090" y="341313"/>
              <a:ext cx="3081338" cy="3084513"/>
            </a:xfrm>
            <a:custGeom>
              <a:avLst/>
              <a:gdLst>
                <a:gd name="T0" fmla="*/ 0 w 820"/>
                <a:gd name="T1" fmla="*/ 0 h 821"/>
                <a:gd name="T2" fmla="*/ 51 w 820"/>
                <a:gd name="T3" fmla="*/ 5 h 821"/>
                <a:gd name="T4" fmla="*/ 100 w 820"/>
                <a:gd name="T5" fmla="*/ 20 h 821"/>
                <a:gd name="T6" fmla="*/ 147 w 820"/>
                <a:gd name="T7" fmla="*/ 45 h 821"/>
                <a:gd name="T8" fmla="*/ 189 w 820"/>
                <a:gd name="T9" fmla="*/ 79 h 821"/>
                <a:gd name="T10" fmla="*/ 741 w 820"/>
                <a:gd name="T11" fmla="*/ 632 h 821"/>
                <a:gd name="T12" fmla="*/ 776 w 820"/>
                <a:gd name="T13" fmla="*/ 674 h 821"/>
                <a:gd name="T14" fmla="*/ 800 w 820"/>
                <a:gd name="T15" fmla="*/ 720 h 821"/>
                <a:gd name="T16" fmla="*/ 815 w 820"/>
                <a:gd name="T17" fmla="*/ 770 h 821"/>
                <a:gd name="T18" fmla="*/ 820 w 820"/>
                <a:gd name="T19" fmla="*/ 821 h 821"/>
                <a:gd name="T20" fmla="*/ 398 w 820"/>
                <a:gd name="T21" fmla="*/ 785 h 821"/>
                <a:gd name="T22" fmla="*/ 152 w 820"/>
                <a:gd name="T23" fmla="*/ 669 h 821"/>
                <a:gd name="T24" fmla="*/ 35 w 820"/>
                <a:gd name="T25" fmla="*/ 423 h 821"/>
                <a:gd name="T26" fmla="*/ 0 w 820"/>
                <a:gd name="T27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0" h="821">
                  <a:moveTo>
                    <a:pt x="0" y="0"/>
                  </a:moveTo>
                  <a:cubicBezTo>
                    <a:pt x="17" y="0"/>
                    <a:pt x="34" y="2"/>
                    <a:pt x="51" y="5"/>
                  </a:cubicBezTo>
                  <a:cubicBezTo>
                    <a:pt x="68" y="9"/>
                    <a:pt x="84" y="14"/>
                    <a:pt x="100" y="20"/>
                  </a:cubicBezTo>
                  <a:cubicBezTo>
                    <a:pt x="117" y="27"/>
                    <a:pt x="132" y="35"/>
                    <a:pt x="147" y="45"/>
                  </a:cubicBezTo>
                  <a:cubicBezTo>
                    <a:pt x="162" y="55"/>
                    <a:pt x="176" y="66"/>
                    <a:pt x="189" y="79"/>
                  </a:cubicBezTo>
                  <a:cubicBezTo>
                    <a:pt x="741" y="632"/>
                    <a:pt x="741" y="632"/>
                    <a:pt x="741" y="632"/>
                  </a:cubicBezTo>
                  <a:cubicBezTo>
                    <a:pt x="754" y="645"/>
                    <a:pt x="766" y="659"/>
                    <a:pt x="776" y="674"/>
                  </a:cubicBezTo>
                  <a:cubicBezTo>
                    <a:pt x="785" y="688"/>
                    <a:pt x="794" y="704"/>
                    <a:pt x="800" y="720"/>
                  </a:cubicBezTo>
                  <a:cubicBezTo>
                    <a:pt x="807" y="736"/>
                    <a:pt x="812" y="753"/>
                    <a:pt x="815" y="770"/>
                  </a:cubicBezTo>
                  <a:cubicBezTo>
                    <a:pt x="818" y="786"/>
                    <a:pt x="820" y="803"/>
                    <a:pt x="820" y="821"/>
                  </a:cubicBezTo>
                  <a:cubicBezTo>
                    <a:pt x="645" y="817"/>
                    <a:pt x="507" y="808"/>
                    <a:pt x="398" y="785"/>
                  </a:cubicBezTo>
                  <a:cubicBezTo>
                    <a:pt x="289" y="763"/>
                    <a:pt x="210" y="726"/>
                    <a:pt x="152" y="669"/>
                  </a:cubicBezTo>
                  <a:cubicBezTo>
                    <a:pt x="94" y="611"/>
                    <a:pt x="58" y="531"/>
                    <a:pt x="35" y="423"/>
                  </a:cubicBezTo>
                  <a:cubicBezTo>
                    <a:pt x="13" y="314"/>
                    <a:pt x="3" y="17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564415" y="401638"/>
              <a:ext cx="2960688" cy="2963863"/>
            </a:xfrm>
            <a:custGeom>
              <a:avLst/>
              <a:gdLst>
                <a:gd name="T0" fmla="*/ 788 w 788"/>
                <a:gd name="T1" fmla="*/ 789 h 789"/>
                <a:gd name="T2" fmla="*/ 385 w 788"/>
                <a:gd name="T3" fmla="*/ 754 h 789"/>
                <a:gd name="T4" fmla="*/ 147 w 788"/>
                <a:gd name="T5" fmla="*/ 642 h 789"/>
                <a:gd name="T6" fmla="*/ 34 w 788"/>
                <a:gd name="T7" fmla="*/ 404 h 789"/>
                <a:gd name="T8" fmla="*/ 0 w 788"/>
                <a:gd name="T9" fmla="*/ 0 h 789"/>
                <a:gd name="T10" fmla="*/ 32 w 788"/>
                <a:gd name="T11" fmla="*/ 5 h 789"/>
                <a:gd name="T12" fmla="*/ 79 w 788"/>
                <a:gd name="T13" fmla="*/ 19 h 789"/>
                <a:gd name="T14" fmla="*/ 122 w 788"/>
                <a:gd name="T15" fmla="*/ 42 h 789"/>
                <a:gd name="T16" fmla="*/ 162 w 788"/>
                <a:gd name="T17" fmla="*/ 74 h 789"/>
                <a:gd name="T18" fmla="*/ 714 w 788"/>
                <a:gd name="T19" fmla="*/ 627 h 789"/>
                <a:gd name="T20" fmla="*/ 747 w 788"/>
                <a:gd name="T21" fmla="*/ 666 h 789"/>
                <a:gd name="T22" fmla="*/ 770 w 788"/>
                <a:gd name="T23" fmla="*/ 710 h 789"/>
                <a:gd name="T24" fmla="*/ 784 w 788"/>
                <a:gd name="T25" fmla="*/ 757 h 789"/>
                <a:gd name="T26" fmla="*/ 788 w 788"/>
                <a:gd name="T27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8" h="789">
                  <a:moveTo>
                    <a:pt x="788" y="789"/>
                  </a:moveTo>
                  <a:cubicBezTo>
                    <a:pt x="602" y="785"/>
                    <a:pt x="481" y="774"/>
                    <a:pt x="385" y="754"/>
                  </a:cubicBezTo>
                  <a:cubicBezTo>
                    <a:pt x="277" y="732"/>
                    <a:pt x="201" y="696"/>
                    <a:pt x="147" y="642"/>
                  </a:cubicBezTo>
                  <a:cubicBezTo>
                    <a:pt x="93" y="587"/>
                    <a:pt x="57" y="512"/>
                    <a:pt x="34" y="404"/>
                  </a:cubicBezTo>
                  <a:cubicBezTo>
                    <a:pt x="14" y="307"/>
                    <a:pt x="4" y="186"/>
                    <a:pt x="0" y="0"/>
                  </a:cubicBezTo>
                  <a:cubicBezTo>
                    <a:pt x="11" y="1"/>
                    <a:pt x="21" y="3"/>
                    <a:pt x="32" y="5"/>
                  </a:cubicBezTo>
                  <a:cubicBezTo>
                    <a:pt x="48" y="8"/>
                    <a:pt x="64" y="13"/>
                    <a:pt x="79" y="19"/>
                  </a:cubicBezTo>
                  <a:cubicBezTo>
                    <a:pt x="94" y="25"/>
                    <a:pt x="109" y="33"/>
                    <a:pt x="122" y="42"/>
                  </a:cubicBezTo>
                  <a:cubicBezTo>
                    <a:pt x="136" y="51"/>
                    <a:pt x="150" y="62"/>
                    <a:pt x="162" y="74"/>
                  </a:cubicBezTo>
                  <a:cubicBezTo>
                    <a:pt x="714" y="627"/>
                    <a:pt x="714" y="627"/>
                    <a:pt x="714" y="627"/>
                  </a:cubicBezTo>
                  <a:cubicBezTo>
                    <a:pt x="726" y="639"/>
                    <a:pt x="737" y="652"/>
                    <a:pt x="747" y="666"/>
                  </a:cubicBezTo>
                  <a:cubicBezTo>
                    <a:pt x="756" y="680"/>
                    <a:pt x="764" y="695"/>
                    <a:pt x="770" y="710"/>
                  </a:cubicBezTo>
                  <a:cubicBezTo>
                    <a:pt x="776" y="725"/>
                    <a:pt x="781" y="741"/>
                    <a:pt x="784" y="757"/>
                  </a:cubicBezTo>
                  <a:cubicBezTo>
                    <a:pt x="786" y="767"/>
                    <a:pt x="787" y="778"/>
                    <a:pt x="788" y="789"/>
                  </a:cubicBezTo>
                  <a:close/>
                </a:path>
              </a:pathLst>
            </a:custGeom>
            <a:solidFill>
              <a:srgbClr val="D4D1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2410052" y="341313"/>
              <a:ext cx="3079750" cy="3084513"/>
            </a:xfrm>
            <a:custGeom>
              <a:avLst/>
              <a:gdLst>
                <a:gd name="T0" fmla="*/ 631 w 820"/>
                <a:gd name="T1" fmla="*/ 79 h 821"/>
                <a:gd name="T2" fmla="*/ 673 w 820"/>
                <a:gd name="T3" fmla="*/ 45 h 821"/>
                <a:gd name="T4" fmla="*/ 720 w 820"/>
                <a:gd name="T5" fmla="*/ 20 h 821"/>
                <a:gd name="T6" fmla="*/ 769 w 820"/>
                <a:gd name="T7" fmla="*/ 6 h 821"/>
                <a:gd name="T8" fmla="*/ 820 w 820"/>
                <a:gd name="T9" fmla="*/ 0 h 821"/>
                <a:gd name="T10" fmla="*/ 810 w 820"/>
                <a:gd name="T11" fmla="*/ 237 h 821"/>
                <a:gd name="T12" fmla="*/ 785 w 820"/>
                <a:gd name="T13" fmla="*/ 423 h 821"/>
                <a:gd name="T14" fmla="*/ 740 w 820"/>
                <a:gd name="T15" fmla="*/ 565 h 821"/>
                <a:gd name="T16" fmla="*/ 668 w 820"/>
                <a:gd name="T17" fmla="*/ 669 h 821"/>
                <a:gd name="T18" fmla="*/ 564 w 820"/>
                <a:gd name="T19" fmla="*/ 740 h 821"/>
                <a:gd name="T20" fmla="*/ 422 w 820"/>
                <a:gd name="T21" fmla="*/ 785 h 821"/>
                <a:gd name="T22" fmla="*/ 236 w 820"/>
                <a:gd name="T23" fmla="*/ 810 h 821"/>
                <a:gd name="T24" fmla="*/ 0 w 820"/>
                <a:gd name="T25" fmla="*/ 821 h 821"/>
                <a:gd name="T26" fmla="*/ 5 w 820"/>
                <a:gd name="T27" fmla="*/ 770 h 821"/>
                <a:gd name="T28" fmla="*/ 20 w 820"/>
                <a:gd name="T29" fmla="*/ 720 h 821"/>
                <a:gd name="T30" fmla="*/ 45 w 820"/>
                <a:gd name="T31" fmla="*/ 674 h 821"/>
                <a:gd name="T32" fmla="*/ 79 w 820"/>
                <a:gd name="T33" fmla="*/ 632 h 821"/>
                <a:gd name="T34" fmla="*/ 631 w 820"/>
                <a:gd name="T35" fmla="*/ 79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821">
                  <a:moveTo>
                    <a:pt x="631" y="79"/>
                  </a:moveTo>
                  <a:cubicBezTo>
                    <a:pt x="644" y="66"/>
                    <a:pt x="658" y="55"/>
                    <a:pt x="673" y="45"/>
                  </a:cubicBezTo>
                  <a:cubicBezTo>
                    <a:pt x="688" y="35"/>
                    <a:pt x="704" y="27"/>
                    <a:pt x="720" y="20"/>
                  </a:cubicBezTo>
                  <a:cubicBezTo>
                    <a:pt x="736" y="14"/>
                    <a:pt x="752" y="9"/>
                    <a:pt x="769" y="6"/>
                  </a:cubicBezTo>
                  <a:cubicBezTo>
                    <a:pt x="786" y="2"/>
                    <a:pt x="803" y="0"/>
                    <a:pt x="820" y="0"/>
                  </a:cubicBezTo>
                  <a:cubicBezTo>
                    <a:pt x="818" y="88"/>
                    <a:pt x="815" y="167"/>
                    <a:pt x="810" y="237"/>
                  </a:cubicBezTo>
                  <a:cubicBezTo>
                    <a:pt x="804" y="307"/>
                    <a:pt x="796" y="368"/>
                    <a:pt x="785" y="423"/>
                  </a:cubicBezTo>
                  <a:cubicBezTo>
                    <a:pt x="773" y="477"/>
                    <a:pt x="759" y="524"/>
                    <a:pt x="740" y="565"/>
                  </a:cubicBezTo>
                  <a:cubicBezTo>
                    <a:pt x="721" y="605"/>
                    <a:pt x="697" y="640"/>
                    <a:pt x="668" y="669"/>
                  </a:cubicBezTo>
                  <a:cubicBezTo>
                    <a:pt x="639" y="697"/>
                    <a:pt x="605" y="721"/>
                    <a:pt x="564" y="740"/>
                  </a:cubicBezTo>
                  <a:cubicBezTo>
                    <a:pt x="524" y="759"/>
                    <a:pt x="477" y="774"/>
                    <a:pt x="422" y="785"/>
                  </a:cubicBezTo>
                  <a:cubicBezTo>
                    <a:pt x="368" y="797"/>
                    <a:pt x="306" y="805"/>
                    <a:pt x="236" y="810"/>
                  </a:cubicBezTo>
                  <a:cubicBezTo>
                    <a:pt x="166" y="816"/>
                    <a:pt x="88" y="819"/>
                    <a:pt x="0" y="821"/>
                  </a:cubicBezTo>
                  <a:cubicBezTo>
                    <a:pt x="0" y="803"/>
                    <a:pt x="2" y="786"/>
                    <a:pt x="5" y="770"/>
                  </a:cubicBezTo>
                  <a:cubicBezTo>
                    <a:pt x="8" y="753"/>
                    <a:pt x="13" y="736"/>
                    <a:pt x="20" y="720"/>
                  </a:cubicBezTo>
                  <a:cubicBezTo>
                    <a:pt x="27" y="704"/>
                    <a:pt x="35" y="689"/>
                    <a:pt x="45" y="674"/>
                  </a:cubicBezTo>
                  <a:cubicBezTo>
                    <a:pt x="54" y="659"/>
                    <a:pt x="66" y="645"/>
                    <a:pt x="79" y="632"/>
                  </a:cubicBezTo>
                  <a:lnTo>
                    <a:pt x="631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2468790" y="404813"/>
              <a:ext cx="2960688" cy="2960688"/>
            </a:xfrm>
            <a:custGeom>
              <a:avLst/>
              <a:gdLst>
                <a:gd name="T0" fmla="*/ 0 w 788"/>
                <a:gd name="T1" fmla="*/ 788 h 788"/>
                <a:gd name="T2" fmla="*/ 4 w 788"/>
                <a:gd name="T3" fmla="*/ 756 h 788"/>
                <a:gd name="T4" fmla="*/ 18 w 788"/>
                <a:gd name="T5" fmla="*/ 709 h 788"/>
                <a:gd name="T6" fmla="*/ 41 w 788"/>
                <a:gd name="T7" fmla="*/ 665 h 788"/>
                <a:gd name="T8" fmla="*/ 74 w 788"/>
                <a:gd name="T9" fmla="*/ 626 h 788"/>
                <a:gd name="T10" fmla="*/ 626 w 788"/>
                <a:gd name="T11" fmla="*/ 73 h 788"/>
                <a:gd name="T12" fmla="*/ 666 w 788"/>
                <a:gd name="T13" fmla="*/ 41 h 788"/>
                <a:gd name="T14" fmla="*/ 710 w 788"/>
                <a:gd name="T15" fmla="*/ 18 h 788"/>
                <a:gd name="T16" fmla="*/ 756 w 788"/>
                <a:gd name="T17" fmla="*/ 4 h 788"/>
                <a:gd name="T18" fmla="*/ 788 w 788"/>
                <a:gd name="T19" fmla="*/ 0 h 788"/>
                <a:gd name="T20" fmla="*/ 778 w 788"/>
                <a:gd name="T21" fmla="*/ 218 h 788"/>
                <a:gd name="T22" fmla="*/ 754 w 788"/>
                <a:gd name="T23" fmla="*/ 403 h 788"/>
                <a:gd name="T24" fmla="*/ 710 w 788"/>
                <a:gd name="T25" fmla="*/ 541 h 788"/>
                <a:gd name="T26" fmla="*/ 641 w 788"/>
                <a:gd name="T27" fmla="*/ 641 h 788"/>
                <a:gd name="T28" fmla="*/ 542 w 788"/>
                <a:gd name="T29" fmla="*/ 709 h 788"/>
                <a:gd name="T30" fmla="*/ 403 w 788"/>
                <a:gd name="T31" fmla="*/ 753 h 788"/>
                <a:gd name="T32" fmla="*/ 219 w 788"/>
                <a:gd name="T33" fmla="*/ 778 h 788"/>
                <a:gd name="T34" fmla="*/ 0 w 788"/>
                <a:gd name="T35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8" h="788">
                  <a:moveTo>
                    <a:pt x="0" y="788"/>
                  </a:moveTo>
                  <a:cubicBezTo>
                    <a:pt x="1" y="777"/>
                    <a:pt x="2" y="766"/>
                    <a:pt x="4" y="756"/>
                  </a:cubicBezTo>
                  <a:cubicBezTo>
                    <a:pt x="7" y="740"/>
                    <a:pt x="12" y="724"/>
                    <a:pt x="18" y="709"/>
                  </a:cubicBezTo>
                  <a:cubicBezTo>
                    <a:pt x="25" y="694"/>
                    <a:pt x="32" y="679"/>
                    <a:pt x="41" y="665"/>
                  </a:cubicBezTo>
                  <a:cubicBezTo>
                    <a:pt x="51" y="651"/>
                    <a:pt x="62" y="638"/>
                    <a:pt x="74" y="626"/>
                  </a:cubicBezTo>
                  <a:cubicBezTo>
                    <a:pt x="626" y="73"/>
                    <a:pt x="626" y="73"/>
                    <a:pt x="626" y="73"/>
                  </a:cubicBezTo>
                  <a:cubicBezTo>
                    <a:pt x="638" y="61"/>
                    <a:pt x="652" y="50"/>
                    <a:pt x="666" y="41"/>
                  </a:cubicBezTo>
                  <a:cubicBezTo>
                    <a:pt x="680" y="32"/>
                    <a:pt x="694" y="24"/>
                    <a:pt x="710" y="18"/>
                  </a:cubicBezTo>
                  <a:cubicBezTo>
                    <a:pt x="725" y="12"/>
                    <a:pt x="740" y="7"/>
                    <a:pt x="756" y="4"/>
                  </a:cubicBezTo>
                  <a:cubicBezTo>
                    <a:pt x="767" y="2"/>
                    <a:pt x="777" y="0"/>
                    <a:pt x="788" y="0"/>
                  </a:cubicBezTo>
                  <a:cubicBezTo>
                    <a:pt x="786" y="85"/>
                    <a:pt x="783" y="157"/>
                    <a:pt x="778" y="218"/>
                  </a:cubicBezTo>
                  <a:cubicBezTo>
                    <a:pt x="772" y="290"/>
                    <a:pt x="764" y="351"/>
                    <a:pt x="754" y="403"/>
                  </a:cubicBezTo>
                  <a:cubicBezTo>
                    <a:pt x="742" y="457"/>
                    <a:pt x="728" y="502"/>
                    <a:pt x="710" y="541"/>
                  </a:cubicBezTo>
                  <a:cubicBezTo>
                    <a:pt x="691" y="580"/>
                    <a:pt x="669" y="613"/>
                    <a:pt x="641" y="641"/>
                  </a:cubicBezTo>
                  <a:cubicBezTo>
                    <a:pt x="614" y="668"/>
                    <a:pt x="581" y="690"/>
                    <a:pt x="542" y="709"/>
                  </a:cubicBezTo>
                  <a:cubicBezTo>
                    <a:pt x="503" y="727"/>
                    <a:pt x="457" y="742"/>
                    <a:pt x="403" y="753"/>
                  </a:cubicBezTo>
                  <a:cubicBezTo>
                    <a:pt x="351" y="764"/>
                    <a:pt x="291" y="772"/>
                    <a:pt x="219" y="778"/>
                  </a:cubicBezTo>
                  <a:cubicBezTo>
                    <a:pt x="158" y="782"/>
                    <a:pt x="86" y="786"/>
                    <a:pt x="0" y="788"/>
                  </a:cubicBezTo>
                  <a:close/>
                </a:path>
              </a:pathLst>
            </a:custGeom>
            <a:solidFill>
              <a:srgbClr val="0ABE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642776" y="264614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46055" y="447686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880438" y="4490151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4752417" y="266678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6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立方体三分不规则体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344453" y="491489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161424" y="2921893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23"/>
          <p:cNvGrpSpPr>
            <a:grpSpLocks/>
          </p:cNvGrpSpPr>
          <p:nvPr/>
        </p:nvGrpSpPr>
        <p:grpSpPr bwMode="auto">
          <a:xfrm>
            <a:off x="3919786" y="1908847"/>
            <a:ext cx="3881940" cy="4199410"/>
            <a:chOff x="4254021" y="1472841"/>
            <a:chExt cx="3683957" cy="3985343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7666828" y="3109828"/>
              <a:ext cx="271150" cy="990896"/>
            </a:xfrm>
            <a:custGeom>
              <a:avLst/>
              <a:gdLst>
                <a:gd name="T0" fmla="*/ 31 w 34"/>
                <a:gd name="T1" fmla="*/ 0 h 124"/>
                <a:gd name="T2" fmla="*/ 29 w 34"/>
                <a:gd name="T3" fmla="*/ 5 h 124"/>
                <a:gd name="T4" fmla="*/ 24 w 34"/>
                <a:gd name="T5" fmla="*/ 15 h 124"/>
                <a:gd name="T6" fmla="*/ 23 w 34"/>
                <a:gd name="T7" fmla="*/ 17 h 124"/>
                <a:gd name="T8" fmla="*/ 23 w 34"/>
                <a:gd name="T9" fmla="*/ 17 h 124"/>
                <a:gd name="T10" fmla="*/ 20 w 34"/>
                <a:gd name="T11" fmla="*/ 24 h 124"/>
                <a:gd name="T12" fmla="*/ 15 w 34"/>
                <a:gd name="T13" fmla="*/ 32 h 124"/>
                <a:gd name="T14" fmla="*/ 15 w 34"/>
                <a:gd name="T15" fmla="*/ 33 h 124"/>
                <a:gd name="T16" fmla="*/ 15 w 34"/>
                <a:gd name="T17" fmla="*/ 34 h 124"/>
                <a:gd name="T18" fmla="*/ 13 w 34"/>
                <a:gd name="T19" fmla="*/ 37 h 124"/>
                <a:gd name="T20" fmla="*/ 0 w 34"/>
                <a:gd name="T21" fmla="*/ 60 h 124"/>
                <a:gd name="T22" fmla="*/ 5 w 34"/>
                <a:gd name="T23" fmla="*/ 124 h 124"/>
                <a:gd name="T24" fmla="*/ 34 w 34"/>
                <a:gd name="T25" fmla="*/ 91 h 124"/>
                <a:gd name="T26" fmla="*/ 31 w 34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24">
                  <a:moveTo>
                    <a:pt x="31" y="0"/>
                  </a:moveTo>
                  <a:cubicBezTo>
                    <a:pt x="30" y="1"/>
                    <a:pt x="29" y="3"/>
                    <a:pt x="29" y="5"/>
                  </a:cubicBezTo>
                  <a:cubicBezTo>
                    <a:pt x="27" y="8"/>
                    <a:pt x="26" y="12"/>
                    <a:pt x="24" y="15"/>
                  </a:cubicBezTo>
                  <a:cubicBezTo>
                    <a:pt x="24" y="15"/>
                    <a:pt x="24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9"/>
                    <a:pt x="21" y="21"/>
                    <a:pt x="20" y="24"/>
                  </a:cubicBezTo>
                  <a:cubicBezTo>
                    <a:pt x="18" y="27"/>
                    <a:pt x="17" y="30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8" y="45"/>
                    <a:pt x="4" y="53"/>
                    <a:pt x="0" y="60"/>
                  </a:cubicBezTo>
                  <a:cubicBezTo>
                    <a:pt x="2" y="80"/>
                    <a:pt x="4" y="101"/>
                    <a:pt x="5" y="124"/>
                  </a:cubicBezTo>
                  <a:cubicBezTo>
                    <a:pt x="34" y="91"/>
                    <a:pt x="34" y="91"/>
                    <a:pt x="34" y="9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5541146" y="1472841"/>
              <a:ext cx="2324861" cy="461972"/>
            </a:xfrm>
            <a:custGeom>
              <a:avLst/>
              <a:gdLst>
                <a:gd name="T0" fmla="*/ 199 w 291"/>
                <a:gd name="T1" fmla="*/ 58 h 58"/>
                <a:gd name="T2" fmla="*/ 282 w 291"/>
                <a:gd name="T3" fmla="*/ 11 h 58"/>
                <a:gd name="T4" fmla="*/ 284 w 291"/>
                <a:gd name="T5" fmla="*/ 10 h 58"/>
                <a:gd name="T6" fmla="*/ 291 w 291"/>
                <a:gd name="T7" fmla="*/ 6 h 58"/>
                <a:gd name="T8" fmla="*/ 91 w 291"/>
                <a:gd name="T9" fmla="*/ 0 h 58"/>
                <a:gd name="T10" fmla="*/ 0 w 291"/>
                <a:gd name="T11" fmla="*/ 39 h 58"/>
                <a:gd name="T12" fmla="*/ 199 w 291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" h="58">
                  <a:moveTo>
                    <a:pt x="199" y="58"/>
                  </a:moveTo>
                  <a:cubicBezTo>
                    <a:pt x="282" y="11"/>
                    <a:pt x="282" y="11"/>
                    <a:pt x="282" y="11"/>
                  </a:cubicBezTo>
                  <a:cubicBezTo>
                    <a:pt x="284" y="10"/>
                    <a:pt x="284" y="10"/>
                    <a:pt x="284" y="10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1" y="36"/>
                    <a:pt x="119" y="38"/>
                    <a:pt x="199" y="58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6299362" y="3588537"/>
              <a:ext cx="1405963" cy="1869647"/>
            </a:xfrm>
            <a:custGeom>
              <a:avLst/>
              <a:gdLst>
                <a:gd name="T0" fmla="*/ 0 w 176"/>
                <a:gd name="T1" fmla="*/ 137 h 234"/>
                <a:gd name="T2" fmla="*/ 0 w 176"/>
                <a:gd name="T3" fmla="*/ 137 h 234"/>
                <a:gd name="T4" fmla="*/ 22 w 176"/>
                <a:gd name="T5" fmla="*/ 233 h 234"/>
                <a:gd name="T6" fmla="*/ 23 w 176"/>
                <a:gd name="T7" fmla="*/ 234 h 234"/>
                <a:gd name="T8" fmla="*/ 176 w 176"/>
                <a:gd name="T9" fmla="*/ 64 h 234"/>
                <a:gd name="T10" fmla="*/ 171 w 176"/>
                <a:gd name="T11" fmla="*/ 0 h 234"/>
                <a:gd name="T12" fmla="*/ 0 w 176"/>
                <a:gd name="T13" fmla="*/ 13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34">
                  <a:moveTo>
                    <a:pt x="0" y="13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22" y="233"/>
                    <a:pt x="22" y="233"/>
                    <a:pt x="22" y="233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175" y="41"/>
                    <a:pt x="173" y="20"/>
                    <a:pt x="171" y="0"/>
                  </a:cubicBezTo>
                  <a:cubicBezTo>
                    <a:pt x="95" y="126"/>
                    <a:pt x="0" y="137"/>
                    <a:pt x="0" y="137"/>
                  </a:cubicBez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4869617" y="3405128"/>
              <a:ext cx="2900568" cy="2045574"/>
            </a:xfrm>
            <a:custGeom>
              <a:avLst/>
              <a:gdLst>
                <a:gd name="T0" fmla="*/ 2844634 w 363"/>
                <a:gd name="T1" fmla="*/ 103877 h 256"/>
                <a:gd name="T2" fmla="*/ 2844634 w 363"/>
                <a:gd name="T3" fmla="*/ 103877 h 256"/>
                <a:gd name="T4" fmla="*/ 2836644 w 363"/>
                <a:gd name="T5" fmla="*/ 103877 h 256"/>
                <a:gd name="T6" fmla="*/ 2796691 w 363"/>
                <a:gd name="T7" fmla="*/ 167801 h 256"/>
                <a:gd name="T8" fmla="*/ 2796691 w 363"/>
                <a:gd name="T9" fmla="*/ 175792 h 256"/>
                <a:gd name="T10" fmla="*/ 2764729 w 363"/>
                <a:gd name="T11" fmla="*/ 231725 h 256"/>
                <a:gd name="T12" fmla="*/ 2756738 w 363"/>
                <a:gd name="T13" fmla="*/ 239716 h 256"/>
                <a:gd name="T14" fmla="*/ 2700804 w 363"/>
                <a:gd name="T15" fmla="*/ 319621 h 256"/>
                <a:gd name="T16" fmla="*/ 2684823 w 363"/>
                <a:gd name="T17" fmla="*/ 351583 h 256"/>
                <a:gd name="T18" fmla="*/ 2676833 w 363"/>
                <a:gd name="T19" fmla="*/ 351583 h 256"/>
                <a:gd name="T20" fmla="*/ 2644871 w 363"/>
                <a:gd name="T21" fmla="*/ 399526 h 256"/>
                <a:gd name="T22" fmla="*/ 2588937 w 363"/>
                <a:gd name="T23" fmla="*/ 471441 h 256"/>
                <a:gd name="T24" fmla="*/ 2572956 w 363"/>
                <a:gd name="T25" fmla="*/ 487422 h 256"/>
                <a:gd name="T26" fmla="*/ 2493050 w 363"/>
                <a:gd name="T27" fmla="*/ 583308 h 256"/>
                <a:gd name="T28" fmla="*/ 2493050 w 363"/>
                <a:gd name="T29" fmla="*/ 583308 h 256"/>
                <a:gd name="T30" fmla="*/ 2485060 w 363"/>
                <a:gd name="T31" fmla="*/ 591299 h 256"/>
                <a:gd name="T32" fmla="*/ 2397164 w 363"/>
                <a:gd name="T33" fmla="*/ 695176 h 256"/>
                <a:gd name="T34" fmla="*/ 2373192 w 363"/>
                <a:gd name="T35" fmla="*/ 719147 h 256"/>
                <a:gd name="T36" fmla="*/ 2285296 w 363"/>
                <a:gd name="T37" fmla="*/ 799052 h 256"/>
                <a:gd name="T38" fmla="*/ 2285296 w 363"/>
                <a:gd name="T39" fmla="*/ 799052 h 256"/>
                <a:gd name="T40" fmla="*/ 2197400 w 363"/>
                <a:gd name="T41" fmla="*/ 878958 h 256"/>
                <a:gd name="T42" fmla="*/ 2181419 w 363"/>
                <a:gd name="T43" fmla="*/ 886948 h 256"/>
                <a:gd name="T44" fmla="*/ 2173428 w 363"/>
                <a:gd name="T45" fmla="*/ 894939 h 256"/>
                <a:gd name="T46" fmla="*/ 2141466 w 363"/>
                <a:gd name="T47" fmla="*/ 918910 h 256"/>
                <a:gd name="T48" fmla="*/ 2093523 w 363"/>
                <a:gd name="T49" fmla="*/ 950872 h 256"/>
                <a:gd name="T50" fmla="*/ 2077542 w 363"/>
                <a:gd name="T51" fmla="*/ 966853 h 256"/>
                <a:gd name="T52" fmla="*/ 1981655 w 363"/>
                <a:gd name="T53" fmla="*/ 1030778 h 256"/>
                <a:gd name="T54" fmla="*/ 1965674 w 363"/>
                <a:gd name="T55" fmla="*/ 1038768 h 256"/>
                <a:gd name="T56" fmla="*/ 1917731 w 363"/>
                <a:gd name="T57" fmla="*/ 1062740 h 256"/>
                <a:gd name="T58" fmla="*/ 1869788 w 363"/>
                <a:gd name="T59" fmla="*/ 1094702 h 256"/>
                <a:gd name="T60" fmla="*/ 1853807 w 363"/>
                <a:gd name="T61" fmla="*/ 1102692 h 256"/>
                <a:gd name="T62" fmla="*/ 1741939 w 363"/>
                <a:gd name="T63" fmla="*/ 1150635 h 256"/>
                <a:gd name="T64" fmla="*/ 1741939 w 363"/>
                <a:gd name="T65" fmla="*/ 1150635 h 256"/>
                <a:gd name="T66" fmla="*/ 1686005 w 363"/>
                <a:gd name="T67" fmla="*/ 1174607 h 256"/>
                <a:gd name="T68" fmla="*/ 1686005 w 363"/>
                <a:gd name="T69" fmla="*/ 1174607 h 256"/>
                <a:gd name="T70" fmla="*/ 1630071 w 363"/>
                <a:gd name="T71" fmla="*/ 1190588 h 256"/>
                <a:gd name="T72" fmla="*/ 1614090 w 363"/>
                <a:gd name="T73" fmla="*/ 1198579 h 256"/>
                <a:gd name="T74" fmla="*/ 1566147 w 363"/>
                <a:gd name="T75" fmla="*/ 1206569 h 256"/>
                <a:gd name="T76" fmla="*/ 1550166 w 363"/>
                <a:gd name="T77" fmla="*/ 1214560 h 256"/>
                <a:gd name="T78" fmla="*/ 1542175 w 363"/>
                <a:gd name="T79" fmla="*/ 1214560 h 256"/>
                <a:gd name="T80" fmla="*/ 1542175 w 363"/>
                <a:gd name="T81" fmla="*/ 1214560 h 256"/>
                <a:gd name="T82" fmla="*/ 1494232 w 363"/>
                <a:gd name="T83" fmla="*/ 1230541 h 256"/>
                <a:gd name="T84" fmla="*/ 1486241 w 363"/>
                <a:gd name="T85" fmla="*/ 1230541 h 256"/>
                <a:gd name="T86" fmla="*/ 1422317 w 363"/>
                <a:gd name="T87" fmla="*/ 1246522 h 256"/>
                <a:gd name="T88" fmla="*/ 0 w 363"/>
                <a:gd name="T89" fmla="*/ 487422 h 256"/>
                <a:gd name="T90" fmla="*/ 1398345 w 363"/>
                <a:gd name="T91" fmla="*/ 1270493 h 256"/>
                <a:gd name="T92" fmla="*/ 1606100 w 363"/>
                <a:gd name="T93" fmla="*/ 2045574 h 256"/>
                <a:gd name="T94" fmla="*/ 1430308 w 363"/>
                <a:gd name="T95" fmla="*/ 1278484 h 256"/>
                <a:gd name="T96" fmla="*/ 1430308 w 363"/>
                <a:gd name="T97" fmla="*/ 1278484 h 256"/>
                <a:gd name="T98" fmla="*/ 2796691 w 363"/>
                <a:gd name="T99" fmla="*/ 183782 h 256"/>
                <a:gd name="T100" fmla="*/ 2900568 w 363"/>
                <a:gd name="T101" fmla="*/ 0 h 256"/>
                <a:gd name="T102" fmla="*/ 2876596 w 363"/>
                <a:gd name="T103" fmla="*/ 31962 h 256"/>
                <a:gd name="T104" fmla="*/ 2844634 w 363"/>
                <a:gd name="T105" fmla="*/ 103877 h 2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63" h="256">
                  <a:moveTo>
                    <a:pt x="356" y="13"/>
                  </a:moveTo>
                  <a:cubicBezTo>
                    <a:pt x="356" y="13"/>
                    <a:pt x="356" y="13"/>
                    <a:pt x="356" y="13"/>
                  </a:cubicBezTo>
                  <a:cubicBezTo>
                    <a:pt x="355" y="13"/>
                    <a:pt x="355" y="13"/>
                    <a:pt x="355" y="13"/>
                  </a:cubicBezTo>
                  <a:cubicBezTo>
                    <a:pt x="354" y="16"/>
                    <a:pt x="352" y="19"/>
                    <a:pt x="350" y="21"/>
                  </a:cubicBezTo>
                  <a:cubicBezTo>
                    <a:pt x="350" y="22"/>
                    <a:pt x="350" y="22"/>
                    <a:pt x="350" y="22"/>
                  </a:cubicBezTo>
                  <a:cubicBezTo>
                    <a:pt x="349" y="24"/>
                    <a:pt x="347" y="26"/>
                    <a:pt x="346" y="29"/>
                  </a:cubicBezTo>
                  <a:cubicBezTo>
                    <a:pt x="345" y="29"/>
                    <a:pt x="345" y="30"/>
                    <a:pt x="345" y="30"/>
                  </a:cubicBezTo>
                  <a:cubicBezTo>
                    <a:pt x="343" y="34"/>
                    <a:pt x="340" y="37"/>
                    <a:pt x="338" y="40"/>
                  </a:cubicBezTo>
                  <a:cubicBezTo>
                    <a:pt x="337" y="41"/>
                    <a:pt x="336" y="43"/>
                    <a:pt x="336" y="44"/>
                  </a:cubicBezTo>
                  <a:cubicBezTo>
                    <a:pt x="335" y="44"/>
                    <a:pt x="335" y="44"/>
                    <a:pt x="335" y="44"/>
                  </a:cubicBezTo>
                  <a:cubicBezTo>
                    <a:pt x="334" y="46"/>
                    <a:pt x="332" y="48"/>
                    <a:pt x="331" y="50"/>
                  </a:cubicBezTo>
                  <a:cubicBezTo>
                    <a:pt x="329" y="53"/>
                    <a:pt x="327" y="56"/>
                    <a:pt x="324" y="59"/>
                  </a:cubicBezTo>
                  <a:cubicBezTo>
                    <a:pt x="324" y="60"/>
                    <a:pt x="323" y="61"/>
                    <a:pt x="322" y="61"/>
                  </a:cubicBezTo>
                  <a:cubicBezTo>
                    <a:pt x="319" y="65"/>
                    <a:pt x="316" y="69"/>
                    <a:pt x="312" y="73"/>
                  </a:cubicBezTo>
                  <a:cubicBezTo>
                    <a:pt x="312" y="73"/>
                    <a:pt x="312" y="73"/>
                    <a:pt x="312" y="73"/>
                  </a:cubicBezTo>
                  <a:cubicBezTo>
                    <a:pt x="312" y="74"/>
                    <a:pt x="312" y="74"/>
                    <a:pt x="311" y="74"/>
                  </a:cubicBezTo>
                  <a:cubicBezTo>
                    <a:pt x="308" y="79"/>
                    <a:pt x="304" y="83"/>
                    <a:pt x="300" y="87"/>
                  </a:cubicBezTo>
                  <a:cubicBezTo>
                    <a:pt x="299" y="88"/>
                    <a:pt x="298" y="89"/>
                    <a:pt x="297" y="90"/>
                  </a:cubicBezTo>
                  <a:cubicBezTo>
                    <a:pt x="293" y="93"/>
                    <a:pt x="290" y="97"/>
                    <a:pt x="286" y="100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2" y="103"/>
                    <a:pt x="278" y="107"/>
                    <a:pt x="275" y="110"/>
                  </a:cubicBezTo>
                  <a:cubicBezTo>
                    <a:pt x="274" y="110"/>
                    <a:pt x="274" y="110"/>
                    <a:pt x="273" y="111"/>
                  </a:cubicBezTo>
                  <a:cubicBezTo>
                    <a:pt x="273" y="111"/>
                    <a:pt x="273" y="111"/>
                    <a:pt x="272" y="112"/>
                  </a:cubicBezTo>
                  <a:cubicBezTo>
                    <a:pt x="271" y="113"/>
                    <a:pt x="269" y="114"/>
                    <a:pt x="268" y="115"/>
                  </a:cubicBezTo>
                  <a:cubicBezTo>
                    <a:pt x="266" y="116"/>
                    <a:pt x="264" y="118"/>
                    <a:pt x="262" y="119"/>
                  </a:cubicBezTo>
                  <a:cubicBezTo>
                    <a:pt x="262" y="120"/>
                    <a:pt x="261" y="120"/>
                    <a:pt x="260" y="121"/>
                  </a:cubicBezTo>
                  <a:cubicBezTo>
                    <a:pt x="256" y="123"/>
                    <a:pt x="252" y="126"/>
                    <a:pt x="248" y="129"/>
                  </a:cubicBezTo>
                  <a:cubicBezTo>
                    <a:pt x="248" y="129"/>
                    <a:pt x="247" y="129"/>
                    <a:pt x="246" y="130"/>
                  </a:cubicBezTo>
                  <a:cubicBezTo>
                    <a:pt x="244" y="131"/>
                    <a:pt x="242" y="132"/>
                    <a:pt x="240" y="133"/>
                  </a:cubicBezTo>
                  <a:cubicBezTo>
                    <a:pt x="238" y="135"/>
                    <a:pt x="236" y="136"/>
                    <a:pt x="234" y="137"/>
                  </a:cubicBezTo>
                  <a:cubicBezTo>
                    <a:pt x="233" y="137"/>
                    <a:pt x="232" y="137"/>
                    <a:pt x="232" y="138"/>
                  </a:cubicBezTo>
                  <a:cubicBezTo>
                    <a:pt x="227" y="140"/>
                    <a:pt x="223" y="142"/>
                    <a:pt x="218" y="144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16" y="145"/>
                    <a:pt x="214" y="146"/>
                    <a:pt x="211" y="147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09" y="148"/>
                    <a:pt x="206" y="148"/>
                    <a:pt x="204" y="149"/>
                  </a:cubicBezTo>
                  <a:cubicBezTo>
                    <a:pt x="203" y="149"/>
                    <a:pt x="202" y="150"/>
                    <a:pt x="202" y="150"/>
                  </a:cubicBezTo>
                  <a:cubicBezTo>
                    <a:pt x="200" y="150"/>
                    <a:pt x="198" y="151"/>
                    <a:pt x="196" y="151"/>
                  </a:cubicBezTo>
                  <a:cubicBezTo>
                    <a:pt x="195" y="152"/>
                    <a:pt x="195" y="152"/>
                    <a:pt x="194" y="152"/>
                  </a:cubicBezTo>
                  <a:cubicBezTo>
                    <a:pt x="193" y="152"/>
                    <a:pt x="193" y="152"/>
                    <a:pt x="193" y="152"/>
                  </a:cubicBezTo>
                  <a:cubicBezTo>
                    <a:pt x="193" y="152"/>
                    <a:pt x="193" y="152"/>
                    <a:pt x="193" y="152"/>
                  </a:cubicBezTo>
                  <a:cubicBezTo>
                    <a:pt x="191" y="153"/>
                    <a:pt x="189" y="153"/>
                    <a:pt x="187" y="154"/>
                  </a:cubicBezTo>
                  <a:cubicBezTo>
                    <a:pt x="186" y="154"/>
                    <a:pt x="186" y="154"/>
                    <a:pt x="186" y="154"/>
                  </a:cubicBezTo>
                  <a:cubicBezTo>
                    <a:pt x="183" y="155"/>
                    <a:pt x="180" y="155"/>
                    <a:pt x="178" y="15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75" y="159"/>
                    <a:pt x="175" y="159"/>
                    <a:pt x="175" y="159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0"/>
                    <a:pt x="274" y="149"/>
                    <a:pt x="350" y="23"/>
                  </a:cubicBezTo>
                  <a:cubicBezTo>
                    <a:pt x="354" y="16"/>
                    <a:pt x="358" y="8"/>
                    <a:pt x="363" y="0"/>
                  </a:cubicBezTo>
                  <a:cubicBezTo>
                    <a:pt x="362" y="2"/>
                    <a:pt x="361" y="3"/>
                    <a:pt x="360" y="4"/>
                  </a:cubicBezTo>
                  <a:cubicBezTo>
                    <a:pt x="359" y="7"/>
                    <a:pt x="357" y="10"/>
                    <a:pt x="356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7514516" y="2207644"/>
              <a:ext cx="391661" cy="1149907"/>
            </a:xfrm>
            <a:custGeom>
              <a:avLst/>
              <a:gdLst>
                <a:gd name="T0" fmla="*/ 39 w 49"/>
                <a:gd name="T1" fmla="*/ 16 h 144"/>
                <a:gd name="T2" fmla="*/ 38 w 49"/>
                <a:gd name="T3" fmla="*/ 18 h 144"/>
                <a:gd name="T4" fmla="*/ 38 w 49"/>
                <a:gd name="T5" fmla="*/ 18 h 144"/>
                <a:gd name="T6" fmla="*/ 34 w 49"/>
                <a:gd name="T7" fmla="*/ 25 h 144"/>
                <a:gd name="T8" fmla="*/ 29 w 49"/>
                <a:gd name="T9" fmla="*/ 34 h 144"/>
                <a:gd name="T10" fmla="*/ 28 w 49"/>
                <a:gd name="T11" fmla="*/ 35 h 144"/>
                <a:gd name="T12" fmla="*/ 25 w 49"/>
                <a:gd name="T13" fmla="*/ 40 h 144"/>
                <a:gd name="T14" fmla="*/ 0 w 49"/>
                <a:gd name="T15" fmla="*/ 79 h 144"/>
                <a:gd name="T16" fmla="*/ 15 w 49"/>
                <a:gd name="T17" fmla="*/ 144 h 144"/>
                <a:gd name="T18" fmla="*/ 16 w 49"/>
                <a:gd name="T19" fmla="*/ 141 h 144"/>
                <a:gd name="T20" fmla="*/ 21 w 49"/>
                <a:gd name="T21" fmla="*/ 132 h 144"/>
                <a:gd name="T22" fmla="*/ 26 w 49"/>
                <a:gd name="T23" fmla="*/ 123 h 144"/>
                <a:gd name="T24" fmla="*/ 31 w 49"/>
                <a:gd name="T25" fmla="*/ 114 h 144"/>
                <a:gd name="T26" fmla="*/ 33 w 49"/>
                <a:gd name="T27" fmla="*/ 111 h 144"/>
                <a:gd name="T28" fmla="*/ 34 w 49"/>
                <a:gd name="T29" fmla="*/ 109 h 144"/>
                <a:gd name="T30" fmla="*/ 49 w 49"/>
                <a:gd name="T31" fmla="*/ 74 h 144"/>
                <a:gd name="T32" fmla="*/ 46 w 49"/>
                <a:gd name="T33" fmla="*/ 0 h 144"/>
                <a:gd name="T34" fmla="*/ 44 w 49"/>
                <a:gd name="T35" fmla="*/ 6 h 144"/>
                <a:gd name="T36" fmla="*/ 39 w 49"/>
                <a:gd name="T37" fmla="*/ 1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144">
                  <a:moveTo>
                    <a:pt x="39" y="16"/>
                  </a:moveTo>
                  <a:cubicBezTo>
                    <a:pt x="38" y="16"/>
                    <a:pt x="38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6" y="20"/>
                    <a:pt x="35" y="23"/>
                    <a:pt x="34" y="25"/>
                  </a:cubicBezTo>
                  <a:cubicBezTo>
                    <a:pt x="32" y="28"/>
                    <a:pt x="31" y="31"/>
                    <a:pt x="29" y="34"/>
                  </a:cubicBezTo>
                  <a:cubicBezTo>
                    <a:pt x="29" y="34"/>
                    <a:pt x="29" y="35"/>
                    <a:pt x="28" y="35"/>
                  </a:cubicBezTo>
                  <a:cubicBezTo>
                    <a:pt x="27" y="37"/>
                    <a:pt x="26" y="38"/>
                    <a:pt x="25" y="40"/>
                  </a:cubicBezTo>
                  <a:cubicBezTo>
                    <a:pt x="17" y="54"/>
                    <a:pt x="9" y="67"/>
                    <a:pt x="0" y="79"/>
                  </a:cubicBezTo>
                  <a:cubicBezTo>
                    <a:pt x="5" y="98"/>
                    <a:pt x="10" y="120"/>
                    <a:pt x="15" y="144"/>
                  </a:cubicBezTo>
                  <a:cubicBezTo>
                    <a:pt x="15" y="143"/>
                    <a:pt x="16" y="142"/>
                    <a:pt x="16" y="141"/>
                  </a:cubicBezTo>
                  <a:cubicBezTo>
                    <a:pt x="18" y="138"/>
                    <a:pt x="20" y="135"/>
                    <a:pt x="21" y="132"/>
                  </a:cubicBezTo>
                  <a:cubicBezTo>
                    <a:pt x="23" y="129"/>
                    <a:pt x="25" y="126"/>
                    <a:pt x="26" y="123"/>
                  </a:cubicBezTo>
                  <a:cubicBezTo>
                    <a:pt x="28" y="120"/>
                    <a:pt x="29" y="117"/>
                    <a:pt x="31" y="114"/>
                  </a:cubicBezTo>
                  <a:cubicBezTo>
                    <a:pt x="31" y="113"/>
                    <a:pt x="32" y="112"/>
                    <a:pt x="33" y="111"/>
                  </a:cubicBezTo>
                  <a:cubicBezTo>
                    <a:pt x="33" y="110"/>
                    <a:pt x="33" y="109"/>
                    <a:pt x="34" y="109"/>
                  </a:cubicBezTo>
                  <a:cubicBezTo>
                    <a:pt x="39" y="98"/>
                    <a:pt x="44" y="86"/>
                    <a:pt x="49" y="7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"/>
                    <a:pt x="44" y="4"/>
                    <a:pt x="44" y="6"/>
                  </a:cubicBezTo>
                  <a:cubicBezTo>
                    <a:pt x="42" y="9"/>
                    <a:pt x="40" y="12"/>
                    <a:pt x="39" y="16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7139592" y="1521382"/>
              <a:ext cx="734782" cy="1077934"/>
            </a:xfrm>
            <a:custGeom>
              <a:avLst/>
              <a:gdLst>
                <a:gd name="T0" fmla="*/ 82 w 92"/>
                <a:gd name="T1" fmla="*/ 5 h 135"/>
                <a:gd name="T2" fmla="*/ 0 w 92"/>
                <a:gd name="T3" fmla="*/ 53 h 135"/>
                <a:gd name="T4" fmla="*/ 37 w 92"/>
                <a:gd name="T5" fmla="*/ 135 h 135"/>
                <a:gd name="T6" fmla="*/ 39 w 92"/>
                <a:gd name="T7" fmla="*/ 133 h 135"/>
                <a:gd name="T8" fmla="*/ 45 w 92"/>
                <a:gd name="T9" fmla="*/ 125 h 135"/>
                <a:gd name="T10" fmla="*/ 51 w 92"/>
                <a:gd name="T11" fmla="*/ 116 h 135"/>
                <a:gd name="T12" fmla="*/ 53 w 92"/>
                <a:gd name="T13" fmla="*/ 114 h 135"/>
                <a:gd name="T14" fmla="*/ 57 w 92"/>
                <a:gd name="T15" fmla="*/ 108 h 135"/>
                <a:gd name="T16" fmla="*/ 63 w 92"/>
                <a:gd name="T17" fmla="*/ 99 h 135"/>
                <a:gd name="T18" fmla="*/ 68 w 92"/>
                <a:gd name="T19" fmla="*/ 89 h 135"/>
                <a:gd name="T20" fmla="*/ 71 w 92"/>
                <a:gd name="T21" fmla="*/ 83 h 135"/>
                <a:gd name="T22" fmla="*/ 74 w 92"/>
                <a:gd name="T23" fmla="*/ 79 h 135"/>
                <a:gd name="T24" fmla="*/ 92 w 92"/>
                <a:gd name="T25" fmla="*/ 40 h 135"/>
                <a:gd name="T26" fmla="*/ 91 w 92"/>
                <a:gd name="T27" fmla="*/ 0 h 135"/>
                <a:gd name="T28" fmla="*/ 84 w 92"/>
                <a:gd name="T29" fmla="*/ 4 h 135"/>
                <a:gd name="T30" fmla="*/ 82 w 92"/>
                <a:gd name="T31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35">
                  <a:moveTo>
                    <a:pt x="82" y="5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4" y="60"/>
                    <a:pt x="21" y="88"/>
                    <a:pt x="37" y="135"/>
                  </a:cubicBezTo>
                  <a:cubicBezTo>
                    <a:pt x="38" y="134"/>
                    <a:pt x="38" y="134"/>
                    <a:pt x="39" y="133"/>
                  </a:cubicBezTo>
                  <a:cubicBezTo>
                    <a:pt x="41" y="130"/>
                    <a:pt x="43" y="128"/>
                    <a:pt x="45" y="125"/>
                  </a:cubicBezTo>
                  <a:cubicBezTo>
                    <a:pt x="47" y="122"/>
                    <a:pt x="49" y="119"/>
                    <a:pt x="51" y="116"/>
                  </a:cubicBezTo>
                  <a:cubicBezTo>
                    <a:pt x="52" y="116"/>
                    <a:pt x="52" y="115"/>
                    <a:pt x="53" y="114"/>
                  </a:cubicBezTo>
                  <a:cubicBezTo>
                    <a:pt x="54" y="112"/>
                    <a:pt x="56" y="110"/>
                    <a:pt x="57" y="108"/>
                  </a:cubicBezTo>
                  <a:cubicBezTo>
                    <a:pt x="59" y="105"/>
                    <a:pt x="61" y="102"/>
                    <a:pt x="63" y="99"/>
                  </a:cubicBezTo>
                  <a:cubicBezTo>
                    <a:pt x="65" y="96"/>
                    <a:pt x="66" y="92"/>
                    <a:pt x="68" y="89"/>
                  </a:cubicBezTo>
                  <a:cubicBezTo>
                    <a:pt x="69" y="87"/>
                    <a:pt x="70" y="85"/>
                    <a:pt x="71" y="83"/>
                  </a:cubicBezTo>
                  <a:cubicBezTo>
                    <a:pt x="72" y="82"/>
                    <a:pt x="73" y="80"/>
                    <a:pt x="74" y="79"/>
                  </a:cubicBezTo>
                  <a:cubicBezTo>
                    <a:pt x="80" y="66"/>
                    <a:pt x="86" y="53"/>
                    <a:pt x="92" y="4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4"/>
                    <a:pt x="84" y="4"/>
                    <a:pt x="84" y="4"/>
                  </a:cubicBezTo>
                  <a:lnTo>
                    <a:pt x="82" y="5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5829034" y="1944856"/>
              <a:ext cx="1605141" cy="1245315"/>
            </a:xfrm>
            <a:custGeom>
              <a:avLst/>
              <a:gdLst>
                <a:gd name="T0" fmla="*/ 0 w 201"/>
                <a:gd name="T1" fmla="*/ 97 h 156"/>
                <a:gd name="T2" fmla="*/ 12 w 201"/>
                <a:gd name="T3" fmla="*/ 148 h 156"/>
                <a:gd name="T4" fmla="*/ 55 w 201"/>
                <a:gd name="T5" fmla="*/ 155 h 156"/>
                <a:gd name="T6" fmla="*/ 67 w 201"/>
                <a:gd name="T7" fmla="*/ 155 h 156"/>
                <a:gd name="T8" fmla="*/ 94 w 201"/>
                <a:gd name="T9" fmla="*/ 152 h 156"/>
                <a:gd name="T10" fmla="*/ 115 w 201"/>
                <a:gd name="T11" fmla="*/ 146 h 156"/>
                <a:gd name="T12" fmla="*/ 130 w 201"/>
                <a:gd name="T13" fmla="*/ 140 h 156"/>
                <a:gd name="T14" fmla="*/ 140 w 201"/>
                <a:gd name="T15" fmla="*/ 135 h 156"/>
                <a:gd name="T16" fmla="*/ 156 w 201"/>
                <a:gd name="T17" fmla="*/ 124 h 156"/>
                <a:gd name="T18" fmla="*/ 163 w 201"/>
                <a:gd name="T19" fmla="*/ 120 h 156"/>
                <a:gd name="T20" fmla="*/ 169 w 201"/>
                <a:gd name="T21" fmla="*/ 115 h 156"/>
                <a:gd name="T22" fmla="*/ 179 w 201"/>
                <a:gd name="T23" fmla="*/ 105 h 156"/>
                <a:gd name="T24" fmla="*/ 188 w 201"/>
                <a:gd name="T25" fmla="*/ 97 h 156"/>
                <a:gd name="T26" fmla="*/ 192 w 201"/>
                <a:gd name="T27" fmla="*/ 93 h 156"/>
                <a:gd name="T28" fmla="*/ 196 w 201"/>
                <a:gd name="T29" fmla="*/ 88 h 156"/>
                <a:gd name="T30" fmla="*/ 201 w 201"/>
                <a:gd name="T31" fmla="*/ 82 h 156"/>
                <a:gd name="T32" fmla="*/ 164 w 201"/>
                <a:gd name="T33" fmla="*/ 0 h 156"/>
                <a:gd name="T34" fmla="*/ 0 w 201"/>
                <a:gd name="T35" fmla="*/ 9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1" h="156">
                  <a:moveTo>
                    <a:pt x="0" y="97"/>
                  </a:moveTo>
                  <a:cubicBezTo>
                    <a:pt x="12" y="148"/>
                    <a:pt x="12" y="148"/>
                    <a:pt x="12" y="148"/>
                  </a:cubicBezTo>
                  <a:cubicBezTo>
                    <a:pt x="26" y="152"/>
                    <a:pt x="41" y="155"/>
                    <a:pt x="55" y="155"/>
                  </a:cubicBezTo>
                  <a:cubicBezTo>
                    <a:pt x="59" y="156"/>
                    <a:pt x="63" y="156"/>
                    <a:pt x="67" y="155"/>
                  </a:cubicBezTo>
                  <a:cubicBezTo>
                    <a:pt x="76" y="155"/>
                    <a:pt x="85" y="154"/>
                    <a:pt x="94" y="152"/>
                  </a:cubicBezTo>
                  <a:cubicBezTo>
                    <a:pt x="101" y="151"/>
                    <a:pt x="108" y="149"/>
                    <a:pt x="115" y="146"/>
                  </a:cubicBezTo>
                  <a:cubicBezTo>
                    <a:pt x="120" y="144"/>
                    <a:pt x="125" y="142"/>
                    <a:pt x="130" y="140"/>
                  </a:cubicBezTo>
                  <a:cubicBezTo>
                    <a:pt x="133" y="138"/>
                    <a:pt x="136" y="137"/>
                    <a:pt x="140" y="135"/>
                  </a:cubicBezTo>
                  <a:cubicBezTo>
                    <a:pt x="145" y="132"/>
                    <a:pt x="151" y="128"/>
                    <a:pt x="156" y="124"/>
                  </a:cubicBezTo>
                  <a:cubicBezTo>
                    <a:pt x="158" y="123"/>
                    <a:pt x="161" y="121"/>
                    <a:pt x="163" y="120"/>
                  </a:cubicBezTo>
                  <a:cubicBezTo>
                    <a:pt x="165" y="118"/>
                    <a:pt x="167" y="116"/>
                    <a:pt x="169" y="115"/>
                  </a:cubicBezTo>
                  <a:cubicBezTo>
                    <a:pt x="173" y="112"/>
                    <a:pt x="176" y="109"/>
                    <a:pt x="179" y="105"/>
                  </a:cubicBezTo>
                  <a:cubicBezTo>
                    <a:pt x="182" y="103"/>
                    <a:pt x="185" y="100"/>
                    <a:pt x="188" y="97"/>
                  </a:cubicBezTo>
                  <a:cubicBezTo>
                    <a:pt x="189" y="95"/>
                    <a:pt x="191" y="94"/>
                    <a:pt x="192" y="93"/>
                  </a:cubicBezTo>
                  <a:cubicBezTo>
                    <a:pt x="193" y="91"/>
                    <a:pt x="194" y="90"/>
                    <a:pt x="196" y="88"/>
                  </a:cubicBezTo>
                  <a:cubicBezTo>
                    <a:pt x="198" y="86"/>
                    <a:pt x="200" y="84"/>
                    <a:pt x="201" y="82"/>
                  </a:cubicBezTo>
                  <a:cubicBezTo>
                    <a:pt x="185" y="35"/>
                    <a:pt x="168" y="7"/>
                    <a:pt x="164" y="0"/>
                  </a:cubicBezTo>
                  <a:lnTo>
                    <a:pt x="0" y="97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6044950" y="2838670"/>
              <a:ext cx="1590077" cy="1461237"/>
            </a:xfrm>
            <a:custGeom>
              <a:avLst/>
              <a:gdLst>
                <a:gd name="T0" fmla="*/ 0 w 199"/>
                <a:gd name="T1" fmla="*/ 100 h 183"/>
                <a:gd name="T2" fmla="*/ 20 w 199"/>
                <a:gd name="T3" fmla="*/ 182 h 183"/>
                <a:gd name="T4" fmla="*/ 55 w 199"/>
                <a:gd name="T5" fmla="*/ 180 h 183"/>
                <a:gd name="T6" fmla="*/ 89 w 199"/>
                <a:gd name="T7" fmla="*/ 169 h 183"/>
                <a:gd name="T8" fmla="*/ 94 w 199"/>
                <a:gd name="T9" fmla="*/ 167 h 183"/>
                <a:gd name="T10" fmla="*/ 120 w 199"/>
                <a:gd name="T11" fmla="*/ 152 h 183"/>
                <a:gd name="T12" fmla="*/ 122 w 199"/>
                <a:gd name="T13" fmla="*/ 150 h 183"/>
                <a:gd name="T14" fmla="*/ 140 w 199"/>
                <a:gd name="T15" fmla="*/ 136 h 183"/>
                <a:gd name="T16" fmla="*/ 149 w 199"/>
                <a:gd name="T17" fmla="*/ 128 h 183"/>
                <a:gd name="T18" fmla="*/ 152 w 199"/>
                <a:gd name="T19" fmla="*/ 124 h 183"/>
                <a:gd name="T20" fmla="*/ 162 w 199"/>
                <a:gd name="T21" fmla="*/ 114 h 183"/>
                <a:gd name="T22" fmla="*/ 171 w 199"/>
                <a:gd name="T23" fmla="*/ 104 h 183"/>
                <a:gd name="T24" fmla="*/ 175 w 199"/>
                <a:gd name="T25" fmla="*/ 99 h 183"/>
                <a:gd name="T26" fmla="*/ 178 w 199"/>
                <a:gd name="T27" fmla="*/ 95 h 183"/>
                <a:gd name="T28" fmla="*/ 184 w 199"/>
                <a:gd name="T29" fmla="*/ 87 h 183"/>
                <a:gd name="T30" fmla="*/ 190 w 199"/>
                <a:gd name="T31" fmla="*/ 78 h 183"/>
                <a:gd name="T32" fmla="*/ 195 w 199"/>
                <a:gd name="T33" fmla="*/ 70 h 183"/>
                <a:gd name="T34" fmla="*/ 198 w 199"/>
                <a:gd name="T35" fmla="*/ 67 h 183"/>
                <a:gd name="T36" fmla="*/ 199 w 199"/>
                <a:gd name="T37" fmla="*/ 65 h 183"/>
                <a:gd name="T38" fmla="*/ 184 w 199"/>
                <a:gd name="T39" fmla="*/ 0 h 183"/>
                <a:gd name="T40" fmla="*/ 0 w 199"/>
                <a:gd name="T41" fmla="*/ 10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9" h="183">
                  <a:moveTo>
                    <a:pt x="0" y="100"/>
                  </a:moveTo>
                  <a:cubicBezTo>
                    <a:pt x="20" y="182"/>
                    <a:pt x="20" y="182"/>
                    <a:pt x="20" y="182"/>
                  </a:cubicBezTo>
                  <a:cubicBezTo>
                    <a:pt x="32" y="183"/>
                    <a:pt x="44" y="182"/>
                    <a:pt x="55" y="180"/>
                  </a:cubicBezTo>
                  <a:cubicBezTo>
                    <a:pt x="67" y="178"/>
                    <a:pt x="78" y="174"/>
                    <a:pt x="89" y="169"/>
                  </a:cubicBezTo>
                  <a:cubicBezTo>
                    <a:pt x="91" y="168"/>
                    <a:pt x="93" y="168"/>
                    <a:pt x="94" y="167"/>
                  </a:cubicBezTo>
                  <a:cubicBezTo>
                    <a:pt x="103" y="162"/>
                    <a:pt x="112" y="158"/>
                    <a:pt x="120" y="152"/>
                  </a:cubicBezTo>
                  <a:cubicBezTo>
                    <a:pt x="121" y="151"/>
                    <a:pt x="122" y="151"/>
                    <a:pt x="122" y="150"/>
                  </a:cubicBezTo>
                  <a:cubicBezTo>
                    <a:pt x="128" y="146"/>
                    <a:pt x="134" y="141"/>
                    <a:pt x="140" y="136"/>
                  </a:cubicBezTo>
                  <a:cubicBezTo>
                    <a:pt x="143" y="134"/>
                    <a:pt x="146" y="131"/>
                    <a:pt x="149" y="128"/>
                  </a:cubicBezTo>
                  <a:cubicBezTo>
                    <a:pt x="150" y="127"/>
                    <a:pt x="151" y="125"/>
                    <a:pt x="152" y="124"/>
                  </a:cubicBezTo>
                  <a:cubicBezTo>
                    <a:pt x="156" y="121"/>
                    <a:pt x="159" y="118"/>
                    <a:pt x="162" y="114"/>
                  </a:cubicBezTo>
                  <a:cubicBezTo>
                    <a:pt x="165" y="111"/>
                    <a:pt x="168" y="107"/>
                    <a:pt x="171" y="104"/>
                  </a:cubicBezTo>
                  <a:cubicBezTo>
                    <a:pt x="172" y="102"/>
                    <a:pt x="174" y="101"/>
                    <a:pt x="175" y="99"/>
                  </a:cubicBezTo>
                  <a:cubicBezTo>
                    <a:pt x="176" y="98"/>
                    <a:pt x="177" y="96"/>
                    <a:pt x="178" y="95"/>
                  </a:cubicBezTo>
                  <a:cubicBezTo>
                    <a:pt x="180" y="93"/>
                    <a:pt x="182" y="90"/>
                    <a:pt x="184" y="87"/>
                  </a:cubicBezTo>
                  <a:cubicBezTo>
                    <a:pt x="186" y="84"/>
                    <a:pt x="188" y="81"/>
                    <a:pt x="190" y="78"/>
                  </a:cubicBezTo>
                  <a:cubicBezTo>
                    <a:pt x="192" y="76"/>
                    <a:pt x="194" y="73"/>
                    <a:pt x="195" y="70"/>
                  </a:cubicBezTo>
                  <a:cubicBezTo>
                    <a:pt x="196" y="69"/>
                    <a:pt x="197" y="68"/>
                    <a:pt x="198" y="67"/>
                  </a:cubicBezTo>
                  <a:cubicBezTo>
                    <a:pt x="198" y="66"/>
                    <a:pt x="198" y="65"/>
                    <a:pt x="199" y="65"/>
                  </a:cubicBezTo>
                  <a:cubicBezTo>
                    <a:pt x="194" y="41"/>
                    <a:pt x="189" y="19"/>
                    <a:pt x="184" y="0"/>
                  </a:cubicBezTo>
                  <a:cubicBezTo>
                    <a:pt x="98" y="116"/>
                    <a:pt x="0" y="100"/>
                    <a:pt x="0" y="100"/>
                  </a:cubicBez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4557544" y="2526622"/>
              <a:ext cx="3157066" cy="1765563"/>
            </a:xfrm>
            <a:custGeom>
              <a:avLst/>
              <a:gdLst>
                <a:gd name="T0" fmla="*/ 3157066 w 395"/>
                <a:gd name="T1" fmla="*/ 0 h 221"/>
                <a:gd name="T2" fmla="*/ 3101118 w 395"/>
                <a:gd name="T3" fmla="*/ 95868 h 221"/>
                <a:gd name="T4" fmla="*/ 3101118 w 395"/>
                <a:gd name="T5" fmla="*/ 95868 h 221"/>
                <a:gd name="T6" fmla="*/ 3021192 w 395"/>
                <a:gd name="T7" fmla="*/ 215702 h 221"/>
                <a:gd name="T8" fmla="*/ 3005207 w 395"/>
                <a:gd name="T9" fmla="*/ 231680 h 221"/>
                <a:gd name="T10" fmla="*/ 2949259 w 395"/>
                <a:gd name="T11" fmla="*/ 311570 h 221"/>
                <a:gd name="T12" fmla="*/ 2925281 w 395"/>
                <a:gd name="T13" fmla="*/ 343526 h 221"/>
                <a:gd name="T14" fmla="*/ 2829371 w 395"/>
                <a:gd name="T15" fmla="*/ 455371 h 221"/>
                <a:gd name="T16" fmla="*/ 2829371 w 395"/>
                <a:gd name="T17" fmla="*/ 455371 h 221"/>
                <a:gd name="T18" fmla="*/ 2717475 w 395"/>
                <a:gd name="T19" fmla="*/ 567217 h 221"/>
                <a:gd name="T20" fmla="*/ 2709482 w 395"/>
                <a:gd name="T21" fmla="*/ 575206 h 221"/>
                <a:gd name="T22" fmla="*/ 2581601 w 395"/>
                <a:gd name="T23" fmla="*/ 687052 h 221"/>
                <a:gd name="T24" fmla="*/ 2541638 w 395"/>
                <a:gd name="T25" fmla="*/ 719008 h 221"/>
                <a:gd name="T26" fmla="*/ 2485690 w 395"/>
                <a:gd name="T27" fmla="*/ 766941 h 221"/>
                <a:gd name="T28" fmla="*/ 2405764 w 395"/>
                <a:gd name="T29" fmla="*/ 814875 h 221"/>
                <a:gd name="T30" fmla="*/ 2365801 w 395"/>
                <a:gd name="T31" fmla="*/ 838842 h 221"/>
                <a:gd name="T32" fmla="*/ 2301861 w 395"/>
                <a:gd name="T33" fmla="*/ 870798 h 221"/>
                <a:gd name="T34" fmla="*/ 2277883 w 395"/>
                <a:gd name="T35" fmla="*/ 886776 h 221"/>
                <a:gd name="T36" fmla="*/ 2213942 w 395"/>
                <a:gd name="T37" fmla="*/ 918732 h 221"/>
                <a:gd name="T38" fmla="*/ 2142009 w 395"/>
                <a:gd name="T39" fmla="*/ 950688 h 221"/>
                <a:gd name="T40" fmla="*/ 2078069 w 395"/>
                <a:gd name="T41" fmla="*/ 974655 h 221"/>
                <a:gd name="T42" fmla="*/ 2006136 w 395"/>
                <a:gd name="T43" fmla="*/ 998622 h 221"/>
                <a:gd name="T44" fmla="*/ 1934202 w 395"/>
                <a:gd name="T45" fmla="*/ 1014600 h 221"/>
                <a:gd name="T46" fmla="*/ 1862269 w 395"/>
                <a:gd name="T47" fmla="*/ 1030577 h 221"/>
                <a:gd name="T48" fmla="*/ 1798329 w 395"/>
                <a:gd name="T49" fmla="*/ 1046555 h 221"/>
                <a:gd name="T50" fmla="*/ 1726396 w 395"/>
                <a:gd name="T51" fmla="*/ 1054544 h 221"/>
                <a:gd name="T52" fmla="*/ 1654462 w 395"/>
                <a:gd name="T53" fmla="*/ 1054544 h 221"/>
                <a:gd name="T54" fmla="*/ 1622492 w 395"/>
                <a:gd name="T55" fmla="*/ 1054544 h 221"/>
                <a:gd name="T56" fmla="*/ 0 w 395"/>
                <a:gd name="T57" fmla="*/ 495316 h 221"/>
                <a:gd name="T58" fmla="*/ 1622492 w 395"/>
                <a:gd name="T59" fmla="*/ 1749585 h 221"/>
                <a:gd name="T60" fmla="*/ 1646470 w 395"/>
                <a:gd name="T61" fmla="*/ 1765563 h 221"/>
                <a:gd name="T62" fmla="*/ 2957252 w 395"/>
                <a:gd name="T63" fmla="*/ 311570 h 2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95" h="221">
                  <a:moveTo>
                    <a:pt x="370" y="39"/>
                  </a:moveTo>
                  <a:cubicBezTo>
                    <a:pt x="379" y="27"/>
                    <a:pt x="387" y="14"/>
                    <a:pt x="395" y="0"/>
                  </a:cubicBezTo>
                  <a:cubicBezTo>
                    <a:pt x="395" y="1"/>
                    <a:pt x="394" y="2"/>
                    <a:pt x="394" y="3"/>
                  </a:cubicBezTo>
                  <a:cubicBezTo>
                    <a:pt x="392" y="6"/>
                    <a:pt x="390" y="9"/>
                    <a:pt x="388" y="12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6" y="15"/>
                    <a:pt x="384" y="18"/>
                    <a:pt x="382" y="20"/>
                  </a:cubicBezTo>
                  <a:cubicBezTo>
                    <a:pt x="381" y="23"/>
                    <a:pt x="379" y="25"/>
                    <a:pt x="378" y="27"/>
                  </a:cubicBezTo>
                  <a:cubicBezTo>
                    <a:pt x="378" y="28"/>
                    <a:pt x="378" y="28"/>
                    <a:pt x="378" y="28"/>
                  </a:cubicBezTo>
                  <a:cubicBezTo>
                    <a:pt x="377" y="28"/>
                    <a:pt x="377" y="29"/>
                    <a:pt x="376" y="29"/>
                  </a:cubicBezTo>
                  <a:cubicBezTo>
                    <a:pt x="374" y="32"/>
                    <a:pt x="372" y="35"/>
                    <a:pt x="370" y="38"/>
                  </a:cubicBezTo>
                  <a:cubicBezTo>
                    <a:pt x="370" y="38"/>
                    <a:pt x="369" y="39"/>
                    <a:pt x="369" y="39"/>
                  </a:cubicBezTo>
                  <a:cubicBezTo>
                    <a:pt x="368" y="40"/>
                    <a:pt x="367" y="41"/>
                    <a:pt x="366" y="43"/>
                  </a:cubicBezTo>
                  <a:cubicBezTo>
                    <a:pt x="366" y="43"/>
                    <a:pt x="366" y="43"/>
                    <a:pt x="366" y="43"/>
                  </a:cubicBezTo>
                  <a:cubicBezTo>
                    <a:pt x="364" y="45"/>
                    <a:pt x="363" y="47"/>
                    <a:pt x="361" y="49"/>
                  </a:cubicBezTo>
                  <a:cubicBezTo>
                    <a:pt x="359" y="52"/>
                    <a:pt x="356" y="54"/>
                    <a:pt x="354" y="57"/>
                  </a:cubicBezTo>
                  <a:cubicBezTo>
                    <a:pt x="354" y="57"/>
                    <a:pt x="354" y="57"/>
                    <a:pt x="354" y="57"/>
                  </a:cubicBezTo>
                  <a:cubicBezTo>
                    <a:pt x="354" y="57"/>
                    <a:pt x="354" y="57"/>
                    <a:pt x="354" y="57"/>
                  </a:cubicBezTo>
                  <a:cubicBezTo>
                    <a:pt x="353" y="58"/>
                    <a:pt x="352" y="59"/>
                    <a:pt x="351" y="60"/>
                  </a:cubicBezTo>
                  <a:cubicBezTo>
                    <a:pt x="348" y="64"/>
                    <a:pt x="344" y="67"/>
                    <a:pt x="340" y="71"/>
                  </a:cubicBezTo>
                  <a:cubicBezTo>
                    <a:pt x="340" y="71"/>
                    <a:pt x="340" y="71"/>
                    <a:pt x="340" y="71"/>
                  </a:cubicBezTo>
                  <a:cubicBezTo>
                    <a:pt x="340" y="71"/>
                    <a:pt x="339" y="72"/>
                    <a:pt x="339" y="72"/>
                  </a:cubicBezTo>
                  <a:cubicBezTo>
                    <a:pt x="335" y="76"/>
                    <a:pt x="331" y="80"/>
                    <a:pt x="326" y="84"/>
                  </a:cubicBezTo>
                  <a:cubicBezTo>
                    <a:pt x="325" y="85"/>
                    <a:pt x="324" y="85"/>
                    <a:pt x="323" y="86"/>
                  </a:cubicBezTo>
                  <a:cubicBezTo>
                    <a:pt x="322" y="87"/>
                    <a:pt x="321" y="88"/>
                    <a:pt x="320" y="89"/>
                  </a:cubicBezTo>
                  <a:cubicBezTo>
                    <a:pt x="319" y="89"/>
                    <a:pt x="318" y="90"/>
                    <a:pt x="318" y="90"/>
                  </a:cubicBezTo>
                  <a:cubicBezTo>
                    <a:pt x="316" y="92"/>
                    <a:pt x="313" y="94"/>
                    <a:pt x="311" y="95"/>
                  </a:cubicBezTo>
                  <a:cubicBezTo>
                    <a:pt x="311" y="95"/>
                    <a:pt x="311" y="95"/>
                    <a:pt x="311" y="96"/>
                  </a:cubicBezTo>
                  <a:cubicBezTo>
                    <a:pt x="308" y="97"/>
                    <a:pt x="306" y="99"/>
                    <a:pt x="303" y="100"/>
                  </a:cubicBezTo>
                  <a:cubicBezTo>
                    <a:pt x="303" y="101"/>
                    <a:pt x="302" y="101"/>
                    <a:pt x="301" y="102"/>
                  </a:cubicBezTo>
                  <a:cubicBezTo>
                    <a:pt x="300" y="102"/>
                    <a:pt x="299" y="103"/>
                    <a:pt x="298" y="104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5" y="105"/>
                    <a:pt x="294" y="106"/>
                    <a:pt x="293" y="107"/>
                  </a:cubicBezTo>
                  <a:cubicBezTo>
                    <a:pt x="291" y="108"/>
                    <a:pt x="290" y="108"/>
                    <a:pt x="288" y="109"/>
                  </a:cubicBezTo>
                  <a:cubicBezTo>
                    <a:pt x="288" y="110"/>
                    <a:pt x="287" y="110"/>
                    <a:pt x="286" y="110"/>
                  </a:cubicBezTo>
                  <a:cubicBezTo>
                    <a:pt x="286" y="111"/>
                    <a:pt x="285" y="111"/>
                    <a:pt x="285" y="111"/>
                  </a:cubicBezTo>
                  <a:cubicBezTo>
                    <a:pt x="283" y="112"/>
                    <a:pt x="282" y="113"/>
                    <a:pt x="280" y="113"/>
                  </a:cubicBezTo>
                  <a:cubicBezTo>
                    <a:pt x="279" y="114"/>
                    <a:pt x="278" y="115"/>
                    <a:pt x="277" y="115"/>
                  </a:cubicBezTo>
                  <a:cubicBezTo>
                    <a:pt x="275" y="116"/>
                    <a:pt x="274" y="116"/>
                    <a:pt x="272" y="117"/>
                  </a:cubicBezTo>
                  <a:cubicBezTo>
                    <a:pt x="271" y="118"/>
                    <a:pt x="270" y="118"/>
                    <a:pt x="268" y="119"/>
                  </a:cubicBezTo>
                  <a:cubicBezTo>
                    <a:pt x="267" y="119"/>
                    <a:pt x="265" y="120"/>
                    <a:pt x="264" y="120"/>
                  </a:cubicBezTo>
                  <a:cubicBezTo>
                    <a:pt x="262" y="121"/>
                    <a:pt x="261" y="121"/>
                    <a:pt x="260" y="122"/>
                  </a:cubicBezTo>
                  <a:cubicBezTo>
                    <a:pt x="258" y="122"/>
                    <a:pt x="257" y="123"/>
                    <a:pt x="255" y="123"/>
                  </a:cubicBezTo>
                  <a:cubicBezTo>
                    <a:pt x="254" y="124"/>
                    <a:pt x="252" y="124"/>
                    <a:pt x="251" y="125"/>
                  </a:cubicBezTo>
                  <a:cubicBezTo>
                    <a:pt x="250" y="125"/>
                    <a:pt x="248" y="126"/>
                    <a:pt x="246" y="126"/>
                  </a:cubicBezTo>
                  <a:cubicBezTo>
                    <a:pt x="245" y="126"/>
                    <a:pt x="244" y="127"/>
                    <a:pt x="242" y="127"/>
                  </a:cubicBezTo>
                  <a:cubicBezTo>
                    <a:pt x="241" y="128"/>
                    <a:pt x="239" y="128"/>
                    <a:pt x="237" y="128"/>
                  </a:cubicBezTo>
                  <a:cubicBezTo>
                    <a:pt x="236" y="129"/>
                    <a:pt x="235" y="129"/>
                    <a:pt x="233" y="129"/>
                  </a:cubicBezTo>
                  <a:cubicBezTo>
                    <a:pt x="233" y="129"/>
                    <a:pt x="233" y="129"/>
                    <a:pt x="232" y="129"/>
                  </a:cubicBezTo>
                  <a:cubicBezTo>
                    <a:pt x="230" y="130"/>
                    <a:pt x="227" y="130"/>
                    <a:pt x="225" y="131"/>
                  </a:cubicBezTo>
                  <a:cubicBezTo>
                    <a:pt x="225" y="131"/>
                    <a:pt x="224" y="131"/>
                    <a:pt x="224" y="131"/>
                  </a:cubicBezTo>
                  <a:cubicBezTo>
                    <a:pt x="221" y="131"/>
                    <a:pt x="219" y="131"/>
                    <a:pt x="216" y="132"/>
                  </a:cubicBezTo>
                  <a:cubicBezTo>
                    <a:pt x="215" y="132"/>
                    <a:pt x="214" y="132"/>
                    <a:pt x="213" y="132"/>
                  </a:cubicBezTo>
                  <a:cubicBezTo>
                    <a:pt x="211" y="132"/>
                    <a:pt x="209" y="132"/>
                    <a:pt x="207" y="132"/>
                  </a:cubicBezTo>
                  <a:cubicBezTo>
                    <a:pt x="206" y="132"/>
                    <a:pt x="205" y="132"/>
                    <a:pt x="204" y="132"/>
                  </a:cubicBezTo>
                  <a:cubicBezTo>
                    <a:pt x="204" y="132"/>
                    <a:pt x="203" y="132"/>
                    <a:pt x="203" y="132"/>
                  </a:cubicBezTo>
                  <a:cubicBezTo>
                    <a:pt x="197" y="133"/>
                    <a:pt x="191" y="133"/>
                    <a:pt x="185" y="1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203" y="219"/>
                    <a:pt x="203" y="219"/>
                    <a:pt x="203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6" y="221"/>
                    <a:pt x="206" y="221"/>
                    <a:pt x="206" y="221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9"/>
                    <a:pt x="284" y="155"/>
                    <a:pt x="370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4254021" y="2334854"/>
              <a:ext cx="1638616" cy="774974"/>
            </a:xfrm>
            <a:custGeom>
              <a:avLst/>
              <a:gdLst>
                <a:gd name="T0" fmla="*/ 1533 w 1533"/>
                <a:gd name="T1" fmla="*/ 725 h 725"/>
                <a:gd name="T2" fmla="*/ 1421 w 1533"/>
                <a:gd name="T3" fmla="*/ 351 h 725"/>
                <a:gd name="T4" fmla="*/ 30 w 1533"/>
                <a:gd name="T5" fmla="*/ 7 h 725"/>
                <a:gd name="T6" fmla="*/ 0 w 1533"/>
                <a:gd name="T7" fmla="*/ 0 h 725"/>
                <a:gd name="T8" fmla="*/ 112 w 1533"/>
                <a:gd name="T9" fmla="*/ 291 h 725"/>
                <a:gd name="T10" fmla="*/ 1002 w 1533"/>
                <a:gd name="T11" fmla="*/ 560 h 725"/>
                <a:gd name="T12" fmla="*/ 1533 w 1533"/>
                <a:gd name="T13" fmla="*/ 725 h 725"/>
                <a:gd name="T14" fmla="*/ 1533 w 1533"/>
                <a:gd name="T15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3" h="725">
                  <a:moveTo>
                    <a:pt x="1533" y="725"/>
                  </a:moveTo>
                  <a:lnTo>
                    <a:pt x="1421" y="351"/>
                  </a:lnTo>
                  <a:lnTo>
                    <a:pt x="30" y="7"/>
                  </a:lnTo>
                  <a:lnTo>
                    <a:pt x="0" y="0"/>
                  </a:lnTo>
                  <a:lnTo>
                    <a:pt x="112" y="291"/>
                  </a:lnTo>
                  <a:lnTo>
                    <a:pt x="1002" y="560"/>
                  </a:lnTo>
                  <a:lnTo>
                    <a:pt x="1533" y="725"/>
                  </a:lnTo>
                  <a:lnTo>
                    <a:pt x="1533" y="725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4254021" y="1760736"/>
              <a:ext cx="2877202" cy="910553"/>
            </a:xfrm>
            <a:custGeom>
              <a:avLst/>
              <a:gdLst>
                <a:gd name="T0" fmla="*/ 4 w 360"/>
                <a:gd name="T1" fmla="*/ 73 h 114"/>
                <a:gd name="T2" fmla="*/ 196 w 360"/>
                <a:gd name="T3" fmla="*/ 114 h 114"/>
                <a:gd name="T4" fmla="*/ 360 w 360"/>
                <a:gd name="T5" fmla="*/ 22 h 114"/>
                <a:gd name="T6" fmla="*/ 161 w 360"/>
                <a:gd name="T7" fmla="*/ 3 h 114"/>
                <a:gd name="T8" fmla="*/ 0 w 360"/>
                <a:gd name="T9" fmla="*/ 72 h 114"/>
                <a:gd name="T10" fmla="*/ 4 w 360"/>
                <a:gd name="T11" fmla="*/ 7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" h="114">
                  <a:moveTo>
                    <a:pt x="4" y="73"/>
                  </a:moveTo>
                  <a:cubicBezTo>
                    <a:pt x="196" y="114"/>
                    <a:pt x="196" y="114"/>
                    <a:pt x="196" y="114"/>
                  </a:cubicBezTo>
                  <a:cubicBezTo>
                    <a:pt x="360" y="22"/>
                    <a:pt x="360" y="22"/>
                    <a:pt x="360" y="22"/>
                  </a:cubicBezTo>
                  <a:cubicBezTo>
                    <a:pt x="280" y="2"/>
                    <a:pt x="212" y="0"/>
                    <a:pt x="161" y="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4" y="73"/>
                    <a:pt x="4" y="73"/>
                  </a:cubicBez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4286083" y="1560478"/>
              <a:ext cx="3508683" cy="1565709"/>
            </a:xfrm>
            <a:custGeom>
              <a:avLst/>
              <a:gdLst>
                <a:gd name="T0" fmla="*/ 2853544 w 3283"/>
                <a:gd name="T1" fmla="*/ 383679 h 1465"/>
                <a:gd name="T2" fmla="*/ 3508683 w 3283"/>
                <a:gd name="T3" fmla="*/ 0 h 1465"/>
                <a:gd name="T4" fmla="*/ 2844994 w 3283"/>
                <a:gd name="T5" fmla="*/ 375129 h 1465"/>
                <a:gd name="T6" fmla="*/ 1534715 w 3283"/>
                <a:gd name="T7" fmla="*/ 1110424 h 1465"/>
                <a:gd name="T8" fmla="*/ 0 w 3283"/>
                <a:gd name="T9" fmla="*/ 782320 h 1465"/>
                <a:gd name="T10" fmla="*/ 0 w 3283"/>
                <a:gd name="T11" fmla="*/ 782320 h 1465"/>
                <a:gd name="T12" fmla="*/ 1486621 w 3283"/>
                <a:gd name="T13" fmla="*/ 1149968 h 1465"/>
                <a:gd name="T14" fmla="*/ 1606321 w 3283"/>
                <a:gd name="T15" fmla="*/ 1549678 h 1465"/>
                <a:gd name="T16" fmla="*/ 1606321 w 3283"/>
                <a:gd name="T17" fmla="*/ 1549678 h 1465"/>
                <a:gd name="T18" fmla="*/ 1638383 w 3283"/>
                <a:gd name="T19" fmla="*/ 1565709 h 1465"/>
                <a:gd name="T20" fmla="*/ 1542196 w 3283"/>
                <a:gd name="T21" fmla="*/ 1158518 h 1465"/>
                <a:gd name="T22" fmla="*/ 2853544 w 3283"/>
                <a:gd name="T23" fmla="*/ 383679 h 14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83" h="1465">
                  <a:moveTo>
                    <a:pt x="2670" y="359"/>
                  </a:moveTo>
                  <a:lnTo>
                    <a:pt x="3283" y="0"/>
                  </a:lnTo>
                  <a:lnTo>
                    <a:pt x="2662" y="351"/>
                  </a:lnTo>
                  <a:lnTo>
                    <a:pt x="1436" y="1039"/>
                  </a:lnTo>
                  <a:lnTo>
                    <a:pt x="0" y="732"/>
                  </a:lnTo>
                  <a:lnTo>
                    <a:pt x="1391" y="1076"/>
                  </a:lnTo>
                  <a:lnTo>
                    <a:pt x="1503" y="1450"/>
                  </a:lnTo>
                  <a:lnTo>
                    <a:pt x="1533" y="1465"/>
                  </a:lnTo>
                  <a:lnTo>
                    <a:pt x="1443" y="1084"/>
                  </a:lnTo>
                  <a:lnTo>
                    <a:pt x="2670" y="3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4838165" y="3078026"/>
              <a:ext cx="3076381" cy="1573382"/>
            </a:xfrm>
            <a:custGeom>
              <a:avLst/>
              <a:gdLst>
                <a:gd name="T0" fmla="*/ 190 w 385"/>
                <a:gd name="T1" fmla="*/ 195 h 197"/>
                <a:gd name="T2" fmla="*/ 197 w 385"/>
                <a:gd name="T3" fmla="*/ 193 h 197"/>
                <a:gd name="T4" fmla="*/ 198 w 385"/>
                <a:gd name="T5" fmla="*/ 193 h 197"/>
                <a:gd name="T6" fmla="*/ 206 w 385"/>
                <a:gd name="T7" fmla="*/ 191 h 197"/>
                <a:gd name="T8" fmla="*/ 215 w 385"/>
                <a:gd name="T9" fmla="*/ 188 h 197"/>
                <a:gd name="T10" fmla="*/ 222 w 385"/>
                <a:gd name="T11" fmla="*/ 185 h 197"/>
                <a:gd name="T12" fmla="*/ 236 w 385"/>
                <a:gd name="T13" fmla="*/ 179 h 197"/>
                <a:gd name="T14" fmla="*/ 244 w 385"/>
                <a:gd name="T15" fmla="*/ 174 h 197"/>
                <a:gd name="T16" fmla="*/ 252 w 385"/>
                <a:gd name="T17" fmla="*/ 170 h 197"/>
                <a:gd name="T18" fmla="*/ 266 w 385"/>
                <a:gd name="T19" fmla="*/ 160 h 197"/>
                <a:gd name="T20" fmla="*/ 276 w 385"/>
                <a:gd name="T21" fmla="*/ 153 h 197"/>
                <a:gd name="T22" fmla="*/ 279 w 385"/>
                <a:gd name="T23" fmla="*/ 151 h 197"/>
                <a:gd name="T24" fmla="*/ 290 w 385"/>
                <a:gd name="T25" fmla="*/ 141 h 197"/>
                <a:gd name="T26" fmla="*/ 304 w 385"/>
                <a:gd name="T27" fmla="*/ 128 h 197"/>
                <a:gd name="T28" fmla="*/ 316 w 385"/>
                <a:gd name="T29" fmla="*/ 114 h 197"/>
                <a:gd name="T30" fmla="*/ 326 w 385"/>
                <a:gd name="T31" fmla="*/ 102 h 197"/>
                <a:gd name="T32" fmla="*/ 335 w 385"/>
                <a:gd name="T33" fmla="*/ 91 h 197"/>
                <a:gd name="T34" fmla="*/ 340 w 385"/>
                <a:gd name="T35" fmla="*/ 85 h 197"/>
                <a:gd name="T36" fmla="*/ 349 w 385"/>
                <a:gd name="T37" fmla="*/ 71 h 197"/>
                <a:gd name="T38" fmla="*/ 354 w 385"/>
                <a:gd name="T39" fmla="*/ 63 h 197"/>
                <a:gd name="T40" fmla="*/ 359 w 385"/>
                <a:gd name="T41" fmla="*/ 54 h 197"/>
                <a:gd name="T42" fmla="*/ 360 w 385"/>
                <a:gd name="T43" fmla="*/ 54 h 197"/>
                <a:gd name="T44" fmla="*/ 367 w 385"/>
                <a:gd name="T45" fmla="*/ 41 h 197"/>
                <a:gd name="T46" fmla="*/ 369 w 385"/>
                <a:gd name="T47" fmla="*/ 37 h 197"/>
                <a:gd name="T48" fmla="*/ 374 w 385"/>
                <a:gd name="T49" fmla="*/ 28 h 197"/>
                <a:gd name="T50" fmla="*/ 377 w 385"/>
                <a:gd name="T51" fmla="*/ 21 h 197"/>
                <a:gd name="T52" fmla="*/ 383 w 385"/>
                <a:gd name="T53" fmla="*/ 9 h 197"/>
                <a:gd name="T54" fmla="*/ 369 w 385"/>
                <a:gd name="T55" fmla="*/ 0 h 197"/>
                <a:gd name="T56" fmla="*/ 366 w 385"/>
                <a:gd name="T57" fmla="*/ 5 h 197"/>
                <a:gd name="T58" fmla="*/ 356 w 385"/>
                <a:gd name="T59" fmla="*/ 23 h 197"/>
                <a:gd name="T60" fmla="*/ 350 w 385"/>
                <a:gd name="T61" fmla="*/ 35 h 197"/>
                <a:gd name="T62" fmla="*/ 346 w 385"/>
                <a:gd name="T63" fmla="*/ 40 h 197"/>
                <a:gd name="T64" fmla="*/ 335 w 385"/>
                <a:gd name="T65" fmla="*/ 57 h 197"/>
                <a:gd name="T66" fmla="*/ 326 w 385"/>
                <a:gd name="T67" fmla="*/ 69 h 197"/>
                <a:gd name="T68" fmla="*/ 313 w 385"/>
                <a:gd name="T69" fmla="*/ 84 h 197"/>
                <a:gd name="T70" fmla="*/ 300 w 385"/>
                <a:gd name="T71" fmla="*/ 98 h 197"/>
                <a:gd name="T72" fmla="*/ 273 w 385"/>
                <a:gd name="T73" fmla="*/ 120 h 197"/>
                <a:gd name="T74" fmla="*/ 245 w 385"/>
                <a:gd name="T75" fmla="*/ 137 h 197"/>
                <a:gd name="T76" fmla="*/ 206 w 385"/>
                <a:gd name="T77" fmla="*/ 150 h 197"/>
                <a:gd name="T78" fmla="*/ 168 w 385"/>
                <a:gd name="T79" fmla="*/ 151 h 197"/>
                <a:gd name="T80" fmla="*/ 47 w 385"/>
                <a:gd name="T81" fmla="*/ 95 h 197"/>
                <a:gd name="T82" fmla="*/ 35 w 385"/>
                <a:gd name="T83" fmla="*/ 98 h 197"/>
                <a:gd name="T84" fmla="*/ 35 w 385"/>
                <a:gd name="T85" fmla="*/ 98 h 197"/>
                <a:gd name="T86" fmla="*/ 29 w 385"/>
                <a:gd name="T87" fmla="*/ 98 h 197"/>
                <a:gd name="T88" fmla="*/ 25 w 385"/>
                <a:gd name="T89" fmla="*/ 99 h 197"/>
                <a:gd name="T90" fmla="*/ 19 w 385"/>
                <a:gd name="T91" fmla="*/ 100 h 197"/>
                <a:gd name="T92" fmla="*/ 16 w 385"/>
                <a:gd name="T93" fmla="*/ 100 h 197"/>
                <a:gd name="T94" fmla="*/ 10 w 385"/>
                <a:gd name="T95" fmla="*/ 100 h 197"/>
                <a:gd name="T96" fmla="*/ 8 w 385"/>
                <a:gd name="T97" fmla="*/ 100 h 197"/>
                <a:gd name="T98" fmla="*/ 0 w 385"/>
                <a:gd name="T99" fmla="*/ 100 h 197"/>
                <a:gd name="T100" fmla="*/ 182 w 385"/>
                <a:gd name="T101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5" h="197">
                  <a:moveTo>
                    <a:pt x="182" y="197"/>
                  </a:moveTo>
                  <a:cubicBezTo>
                    <a:pt x="184" y="196"/>
                    <a:pt x="187" y="196"/>
                    <a:pt x="190" y="195"/>
                  </a:cubicBezTo>
                  <a:cubicBezTo>
                    <a:pt x="190" y="195"/>
                    <a:pt x="190" y="195"/>
                    <a:pt x="191" y="195"/>
                  </a:cubicBezTo>
                  <a:cubicBezTo>
                    <a:pt x="193" y="194"/>
                    <a:pt x="195" y="194"/>
                    <a:pt x="197" y="193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97" y="193"/>
                    <a:pt x="197" y="193"/>
                    <a:pt x="198" y="193"/>
                  </a:cubicBezTo>
                  <a:cubicBezTo>
                    <a:pt x="199" y="193"/>
                    <a:pt x="199" y="193"/>
                    <a:pt x="200" y="192"/>
                  </a:cubicBezTo>
                  <a:cubicBezTo>
                    <a:pt x="202" y="192"/>
                    <a:pt x="204" y="191"/>
                    <a:pt x="206" y="191"/>
                  </a:cubicBezTo>
                  <a:cubicBezTo>
                    <a:pt x="206" y="191"/>
                    <a:pt x="207" y="190"/>
                    <a:pt x="208" y="190"/>
                  </a:cubicBezTo>
                  <a:cubicBezTo>
                    <a:pt x="210" y="189"/>
                    <a:pt x="213" y="189"/>
                    <a:pt x="215" y="188"/>
                  </a:cubicBezTo>
                  <a:cubicBezTo>
                    <a:pt x="215" y="188"/>
                    <a:pt x="215" y="188"/>
                    <a:pt x="215" y="188"/>
                  </a:cubicBezTo>
                  <a:cubicBezTo>
                    <a:pt x="218" y="187"/>
                    <a:pt x="220" y="186"/>
                    <a:pt x="222" y="185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227" y="183"/>
                    <a:pt x="231" y="181"/>
                    <a:pt x="236" y="179"/>
                  </a:cubicBezTo>
                  <a:cubicBezTo>
                    <a:pt x="236" y="178"/>
                    <a:pt x="237" y="178"/>
                    <a:pt x="238" y="178"/>
                  </a:cubicBezTo>
                  <a:cubicBezTo>
                    <a:pt x="240" y="177"/>
                    <a:pt x="242" y="176"/>
                    <a:pt x="244" y="174"/>
                  </a:cubicBezTo>
                  <a:cubicBezTo>
                    <a:pt x="246" y="173"/>
                    <a:pt x="248" y="172"/>
                    <a:pt x="250" y="171"/>
                  </a:cubicBezTo>
                  <a:cubicBezTo>
                    <a:pt x="251" y="170"/>
                    <a:pt x="252" y="170"/>
                    <a:pt x="252" y="170"/>
                  </a:cubicBezTo>
                  <a:cubicBezTo>
                    <a:pt x="256" y="167"/>
                    <a:pt x="260" y="164"/>
                    <a:pt x="264" y="162"/>
                  </a:cubicBezTo>
                  <a:cubicBezTo>
                    <a:pt x="265" y="161"/>
                    <a:pt x="266" y="161"/>
                    <a:pt x="266" y="160"/>
                  </a:cubicBezTo>
                  <a:cubicBezTo>
                    <a:pt x="268" y="159"/>
                    <a:pt x="270" y="157"/>
                    <a:pt x="272" y="156"/>
                  </a:cubicBezTo>
                  <a:cubicBezTo>
                    <a:pt x="273" y="155"/>
                    <a:pt x="275" y="154"/>
                    <a:pt x="276" y="153"/>
                  </a:cubicBezTo>
                  <a:cubicBezTo>
                    <a:pt x="277" y="152"/>
                    <a:pt x="277" y="152"/>
                    <a:pt x="277" y="152"/>
                  </a:cubicBezTo>
                  <a:cubicBezTo>
                    <a:pt x="278" y="151"/>
                    <a:pt x="278" y="151"/>
                    <a:pt x="279" y="151"/>
                  </a:cubicBezTo>
                  <a:cubicBezTo>
                    <a:pt x="282" y="148"/>
                    <a:pt x="286" y="144"/>
                    <a:pt x="290" y="141"/>
                  </a:cubicBezTo>
                  <a:cubicBezTo>
                    <a:pt x="290" y="141"/>
                    <a:pt x="290" y="141"/>
                    <a:pt x="290" y="141"/>
                  </a:cubicBezTo>
                  <a:cubicBezTo>
                    <a:pt x="294" y="138"/>
                    <a:pt x="297" y="134"/>
                    <a:pt x="301" y="131"/>
                  </a:cubicBezTo>
                  <a:cubicBezTo>
                    <a:pt x="302" y="130"/>
                    <a:pt x="303" y="129"/>
                    <a:pt x="304" y="128"/>
                  </a:cubicBezTo>
                  <a:cubicBezTo>
                    <a:pt x="308" y="124"/>
                    <a:pt x="312" y="120"/>
                    <a:pt x="315" y="115"/>
                  </a:cubicBezTo>
                  <a:cubicBezTo>
                    <a:pt x="316" y="115"/>
                    <a:pt x="316" y="115"/>
                    <a:pt x="316" y="114"/>
                  </a:cubicBezTo>
                  <a:cubicBezTo>
                    <a:pt x="316" y="114"/>
                    <a:pt x="316" y="114"/>
                    <a:pt x="316" y="114"/>
                  </a:cubicBezTo>
                  <a:cubicBezTo>
                    <a:pt x="320" y="110"/>
                    <a:pt x="323" y="106"/>
                    <a:pt x="326" y="102"/>
                  </a:cubicBezTo>
                  <a:cubicBezTo>
                    <a:pt x="327" y="102"/>
                    <a:pt x="328" y="101"/>
                    <a:pt x="328" y="100"/>
                  </a:cubicBezTo>
                  <a:cubicBezTo>
                    <a:pt x="331" y="97"/>
                    <a:pt x="333" y="94"/>
                    <a:pt x="335" y="91"/>
                  </a:cubicBezTo>
                  <a:cubicBezTo>
                    <a:pt x="336" y="89"/>
                    <a:pt x="338" y="87"/>
                    <a:pt x="339" y="85"/>
                  </a:cubicBezTo>
                  <a:cubicBezTo>
                    <a:pt x="339" y="85"/>
                    <a:pt x="339" y="85"/>
                    <a:pt x="340" y="85"/>
                  </a:cubicBezTo>
                  <a:cubicBezTo>
                    <a:pt x="340" y="84"/>
                    <a:pt x="341" y="82"/>
                    <a:pt x="342" y="81"/>
                  </a:cubicBezTo>
                  <a:cubicBezTo>
                    <a:pt x="344" y="78"/>
                    <a:pt x="347" y="75"/>
                    <a:pt x="349" y="71"/>
                  </a:cubicBezTo>
                  <a:cubicBezTo>
                    <a:pt x="349" y="71"/>
                    <a:pt x="349" y="70"/>
                    <a:pt x="350" y="70"/>
                  </a:cubicBezTo>
                  <a:cubicBezTo>
                    <a:pt x="351" y="67"/>
                    <a:pt x="353" y="65"/>
                    <a:pt x="354" y="63"/>
                  </a:cubicBezTo>
                  <a:cubicBezTo>
                    <a:pt x="354" y="63"/>
                    <a:pt x="354" y="63"/>
                    <a:pt x="354" y="62"/>
                  </a:cubicBezTo>
                  <a:cubicBezTo>
                    <a:pt x="356" y="60"/>
                    <a:pt x="358" y="57"/>
                    <a:pt x="359" y="54"/>
                  </a:cubicBezTo>
                  <a:cubicBezTo>
                    <a:pt x="359" y="54"/>
                    <a:pt x="359" y="54"/>
                    <a:pt x="360" y="54"/>
                  </a:cubicBezTo>
                  <a:cubicBezTo>
                    <a:pt x="360" y="54"/>
                    <a:pt x="360" y="54"/>
                    <a:pt x="360" y="54"/>
                  </a:cubicBezTo>
                  <a:cubicBezTo>
                    <a:pt x="361" y="51"/>
                    <a:pt x="363" y="48"/>
                    <a:pt x="364" y="45"/>
                  </a:cubicBezTo>
                  <a:cubicBezTo>
                    <a:pt x="365" y="44"/>
                    <a:pt x="366" y="43"/>
                    <a:pt x="367" y="41"/>
                  </a:cubicBezTo>
                  <a:cubicBezTo>
                    <a:pt x="367" y="40"/>
                    <a:pt x="368" y="39"/>
                    <a:pt x="369" y="38"/>
                  </a:cubicBezTo>
                  <a:cubicBezTo>
                    <a:pt x="369" y="37"/>
                    <a:pt x="369" y="37"/>
                    <a:pt x="369" y="37"/>
                  </a:cubicBezTo>
                  <a:cubicBezTo>
                    <a:pt x="369" y="37"/>
                    <a:pt x="369" y="37"/>
                    <a:pt x="369" y="36"/>
                  </a:cubicBezTo>
                  <a:cubicBezTo>
                    <a:pt x="371" y="34"/>
                    <a:pt x="372" y="31"/>
                    <a:pt x="374" y="28"/>
                  </a:cubicBezTo>
                  <a:cubicBezTo>
                    <a:pt x="375" y="25"/>
                    <a:pt x="376" y="23"/>
                    <a:pt x="377" y="21"/>
                  </a:cubicBezTo>
                  <a:cubicBezTo>
                    <a:pt x="377" y="21"/>
                    <a:pt x="377" y="21"/>
                    <a:pt x="377" y="21"/>
                  </a:cubicBezTo>
                  <a:cubicBezTo>
                    <a:pt x="378" y="20"/>
                    <a:pt x="378" y="19"/>
                    <a:pt x="378" y="19"/>
                  </a:cubicBezTo>
                  <a:cubicBezTo>
                    <a:pt x="380" y="16"/>
                    <a:pt x="381" y="12"/>
                    <a:pt x="383" y="9"/>
                  </a:cubicBezTo>
                  <a:cubicBezTo>
                    <a:pt x="383" y="7"/>
                    <a:pt x="384" y="5"/>
                    <a:pt x="385" y="4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68" y="0"/>
                    <a:pt x="368" y="1"/>
                    <a:pt x="368" y="2"/>
                  </a:cubicBezTo>
                  <a:cubicBezTo>
                    <a:pt x="367" y="3"/>
                    <a:pt x="366" y="4"/>
                    <a:pt x="366" y="5"/>
                  </a:cubicBezTo>
                  <a:cubicBezTo>
                    <a:pt x="364" y="8"/>
                    <a:pt x="363" y="11"/>
                    <a:pt x="361" y="14"/>
                  </a:cubicBezTo>
                  <a:cubicBezTo>
                    <a:pt x="360" y="17"/>
                    <a:pt x="358" y="20"/>
                    <a:pt x="356" y="23"/>
                  </a:cubicBezTo>
                  <a:cubicBezTo>
                    <a:pt x="355" y="26"/>
                    <a:pt x="353" y="29"/>
                    <a:pt x="351" y="32"/>
                  </a:cubicBezTo>
                  <a:cubicBezTo>
                    <a:pt x="351" y="33"/>
                    <a:pt x="350" y="34"/>
                    <a:pt x="350" y="35"/>
                  </a:cubicBezTo>
                  <a:cubicBezTo>
                    <a:pt x="349" y="35"/>
                    <a:pt x="349" y="36"/>
                    <a:pt x="349" y="37"/>
                  </a:cubicBezTo>
                  <a:cubicBezTo>
                    <a:pt x="348" y="38"/>
                    <a:pt x="347" y="39"/>
                    <a:pt x="346" y="40"/>
                  </a:cubicBezTo>
                  <a:cubicBezTo>
                    <a:pt x="345" y="43"/>
                    <a:pt x="343" y="46"/>
                    <a:pt x="341" y="48"/>
                  </a:cubicBezTo>
                  <a:cubicBezTo>
                    <a:pt x="339" y="51"/>
                    <a:pt x="337" y="54"/>
                    <a:pt x="335" y="57"/>
                  </a:cubicBezTo>
                  <a:cubicBezTo>
                    <a:pt x="333" y="60"/>
                    <a:pt x="331" y="63"/>
                    <a:pt x="329" y="65"/>
                  </a:cubicBezTo>
                  <a:cubicBezTo>
                    <a:pt x="328" y="66"/>
                    <a:pt x="327" y="68"/>
                    <a:pt x="326" y="69"/>
                  </a:cubicBezTo>
                  <a:cubicBezTo>
                    <a:pt x="325" y="71"/>
                    <a:pt x="323" y="72"/>
                    <a:pt x="322" y="74"/>
                  </a:cubicBezTo>
                  <a:cubicBezTo>
                    <a:pt x="319" y="77"/>
                    <a:pt x="316" y="81"/>
                    <a:pt x="313" y="84"/>
                  </a:cubicBezTo>
                  <a:cubicBezTo>
                    <a:pt x="310" y="88"/>
                    <a:pt x="307" y="91"/>
                    <a:pt x="303" y="94"/>
                  </a:cubicBezTo>
                  <a:cubicBezTo>
                    <a:pt x="302" y="95"/>
                    <a:pt x="301" y="97"/>
                    <a:pt x="300" y="98"/>
                  </a:cubicBezTo>
                  <a:cubicBezTo>
                    <a:pt x="297" y="101"/>
                    <a:pt x="294" y="104"/>
                    <a:pt x="291" y="106"/>
                  </a:cubicBezTo>
                  <a:cubicBezTo>
                    <a:pt x="285" y="111"/>
                    <a:pt x="279" y="116"/>
                    <a:pt x="273" y="120"/>
                  </a:cubicBezTo>
                  <a:cubicBezTo>
                    <a:pt x="273" y="121"/>
                    <a:pt x="272" y="121"/>
                    <a:pt x="271" y="122"/>
                  </a:cubicBezTo>
                  <a:cubicBezTo>
                    <a:pt x="263" y="128"/>
                    <a:pt x="254" y="132"/>
                    <a:pt x="245" y="137"/>
                  </a:cubicBezTo>
                  <a:cubicBezTo>
                    <a:pt x="244" y="138"/>
                    <a:pt x="242" y="138"/>
                    <a:pt x="240" y="139"/>
                  </a:cubicBezTo>
                  <a:cubicBezTo>
                    <a:pt x="229" y="144"/>
                    <a:pt x="218" y="148"/>
                    <a:pt x="206" y="150"/>
                  </a:cubicBezTo>
                  <a:cubicBezTo>
                    <a:pt x="195" y="152"/>
                    <a:pt x="183" y="153"/>
                    <a:pt x="171" y="152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48" y="95"/>
                    <a:pt x="47" y="95"/>
                  </a:cubicBezTo>
                  <a:cubicBezTo>
                    <a:pt x="45" y="96"/>
                    <a:pt x="43" y="96"/>
                    <a:pt x="42" y="96"/>
                  </a:cubicBezTo>
                  <a:cubicBezTo>
                    <a:pt x="40" y="97"/>
                    <a:pt x="37" y="97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4" y="98"/>
                    <a:pt x="34" y="98"/>
                  </a:cubicBezTo>
                  <a:cubicBezTo>
                    <a:pt x="32" y="98"/>
                    <a:pt x="31" y="98"/>
                    <a:pt x="29" y="98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9"/>
                    <a:pt x="26" y="99"/>
                    <a:pt x="25" y="99"/>
                  </a:cubicBezTo>
                  <a:cubicBezTo>
                    <a:pt x="24" y="99"/>
                    <a:pt x="23" y="99"/>
                    <a:pt x="22" y="99"/>
                  </a:cubicBezTo>
                  <a:cubicBezTo>
                    <a:pt x="21" y="99"/>
                    <a:pt x="20" y="99"/>
                    <a:pt x="19" y="100"/>
                  </a:cubicBezTo>
                  <a:cubicBezTo>
                    <a:pt x="19" y="100"/>
                    <a:pt x="18" y="100"/>
                    <a:pt x="17" y="100"/>
                  </a:cubicBezTo>
                  <a:cubicBezTo>
                    <a:pt x="17" y="100"/>
                    <a:pt x="16" y="100"/>
                    <a:pt x="16" y="100"/>
                  </a:cubicBezTo>
                  <a:cubicBezTo>
                    <a:pt x="15" y="100"/>
                    <a:pt x="13" y="100"/>
                    <a:pt x="12" y="100"/>
                  </a:cubicBezTo>
                  <a:cubicBezTo>
                    <a:pt x="11" y="100"/>
                    <a:pt x="10" y="10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9" y="100"/>
                    <a:pt x="8" y="100"/>
                    <a:pt x="8" y="100"/>
                  </a:cubicBezTo>
                  <a:cubicBezTo>
                    <a:pt x="7" y="100"/>
                    <a:pt x="6" y="100"/>
                    <a:pt x="4" y="100"/>
                  </a:cubicBezTo>
                  <a:cubicBezTo>
                    <a:pt x="3" y="100"/>
                    <a:pt x="2" y="100"/>
                    <a:pt x="0" y="100"/>
                  </a:cubicBezTo>
                  <a:cubicBezTo>
                    <a:pt x="4" y="102"/>
                    <a:pt x="4" y="102"/>
                    <a:pt x="4" y="102"/>
                  </a:cubicBezTo>
                  <a:lnTo>
                    <a:pt x="182" y="197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4838165" y="3876433"/>
              <a:ext cx="1645312" cy="1581751"/>
            </a:xfrm>
            <a:custGeom>
              <a:avLst/>
              <a:gdLst>
                <a:gd name="T0" fmla="*/ 1338 w 1540"/>
                <a:gd name="T1" fmla="*/ 748 h 1480"/>
                <a:gd name="T2" fmla="*/ 30 w 1540"/>
                <a:gd name="T3" fmla="*/ 15 h 1480"/>
                <a:gd name="T4" fmla="*/ 0 w 1540"/>
                <a:gd name="T5" fmla="*/ 0 h 1480"/>
                <a:gd name="T6" fmla="*/ 254 w 1540"/>
                <a:gd name="T7" fmla="*/ 665 h 1480"/>
                <a:gd name="T8" fmla="*/ 1540 w 1540"/>
                <a:gd name="T9" fmla="*/ 1480 h 1480"/>
                <a:gd name="T10" fmla="*/ 1533 w 1540"/>
                <a:gd name="T11" fmla="*/ 1473 h 1480"/>
                <a:gd name="T12" fmla="*/ 1338 w 1540"/>
                <a:gd name="T13" fmla="*/ 748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0" h="1480">
                  <a:moveTo>
                    <a:pt x="1338" y="748"/>
                  </a:moveTo>
                  <a:lnTo>
                    <a:pt x="30" y="15"/>
                  </a:lnTo>
                  <a:lnTo>
                    <a:pt x="0" y="0"/>
                  </a:lnTo>
                  <a:lnTo>
                    <a:pt x="254" y="665"/>
                  </a:lnTo>
                  <a:lnTo>
                    <a:pt x="1540" y="1480"/>
                  </a:lnTo>
                  <a:lnTo>
                    <a:pt x="1533" y="1473"/>
                  </a:lnTo>
                  <a:lnTo>
                    <a:pt x="1338" y="748"/>
                  </a:lnTo>
                  <a:close/>
                </a:path>
              </a:pathLst>
            </a:custGeom>
            <a:solidFill>
              <a:srgbClr val="802D0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4510107" y="3006051"/>
              <a:ext cx="1670418" cy="1277118"/>
            </a:xfrm>
            <a:custGeom>
              <a:avLst/>
              <a:gdLst>
                <a:gd name="T0" fmla="*/ 1563 w 1563"/>
                <a:gd name="T1" fmla="*/ 1188 h 1195"/>
                <a:gd name="T2" fmla="*/ 1399 w 1563"/>
                <a:gd name="T3" fmla="*/ 583 h 1195"/>
                <a:gd name="T4" fmla="*/ 45 w 1563"/>
                <a:gd name="T5" fmla="*/ 15 h 1195"/>
                <a:gd name="T6" fmla="*/ 0 w 1563"/>
                <a:gd name="T7" fmla="*/ 0 h 1195"/>
                <a:gd name="T8" fmla="*/ 202 w 1563"/>
                <a:gd name="T9" fmla="*/ 538 h 1195"/>
                <a:gd name="T10" fmla="*/ 688 w 1563"/>
                <a:gd name="T11" fmla="*/ 769 h 1195"/>
                <a:gd name="T12" fmla="*/ 1563 w 1563"/>
                <a:gd name="T13" fmla="*/ 1195 h 1195"/>
                <a:gd name="T14" fmla="*/ 1563 w 1563"/>
                <a:gd name="T15" fmla="*/ 118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3" h="1195">
                  <a:moveTo>
                    <a:pt x="1563" y="1188"/>
                  </a:moveTo>
                  <a:lnTo>
                    <a:pt x="1399" y="583"/>
                  </a:lnTo>
                  <a:lnTo>
                    <a:pt x="45" y="15"/>
                  </a:lnTo>
                  <a:lnTo>
                    <a:pt x="0" y="0"/>
                  </a:lnTo>
                  <a:lnTo>
                    <a:pt x="202" y="538"/>
                  </a:lnTo>
                  <a:lnTo>
                    <a:pt x="688" y="769"/>
                  </a:lnTo>
                  <a:lnTo>
                    <a:pt x="1563" y="1195"/>
                  </a:lnTo>
                  <a:lnTo>
                    <a:pt x="1563" y="1188"/>
                  </a:lnTo>
                  <a:close/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4510107" y="2184211"/>
              <a:ext cx="3372638" cy="1404326"/>
            </a:xfrm>
            <a:custGeom>
              <a:avLst/>
              <a:gdLst>
                <a:gd name="T0" fmla="*/ 209 w 422"/>
                <a:gd name="T1" fmla="*/ 175 h 176"/>
                <a:gd name="T2" fmla="*/ 213 w 422"/>
                <a:gd name="T3" fmla="*/ 175 h 176"/>
                <a:gd name="T4" fmla="*/ 222 w 422"/>
                <a:gd name="T5" fmla="*/ 175 h 176"/>
                <a:gd name="T6" fmla="*/ 231 w 422"/>
                <a:gd name="T7" fmla="*/ 174 h 176"/>
                <a:gd name="T8" fmla="*/ 239 w 422"/>
                <a:gd name="T9" fmla="*/ 172 h 176"/>
                <a:gd name="T10" fmla="*/ 248 w 422"/>
                <a:gd name="T11" fmla="*/ 170 h 176"/>
                <a:gd name="T12" fmla="*/ 257 w 422"/>
                <a:gd name="T13" fmla="*/ 168 h 176"/>
                <a:gd name="T14" fmla="*/ 266 w 422"/>
                <a:gd name="T15" fmla="*/ 165 h 176"/>
                <a:gd name="T16" fmla="*/ 274 w 422"/>
                <a:gd name="T17" fmla="*/ 162 h 176"/>
                <a:gd name="T18" fmla="*/ 283 w 422"/>
                <a:gd name="T19" fmla="*/ 158 h 176"/>
                <a:gd name="T20" fmla="*/ 291 w 422"/>
                <a:gd name="T21" fmla="*/ 154 h 176"/>
                <a:gd name="T22" fmla="*/ 294 w 422"/>
                <a:gd name="T23" fmla="*/ 152 h 176"/>
                <a:gd name="T24" fmla="*/ 302 w 422"/>
                <a:gd name="T25" fmla="*/ 148 h 176"/>
                <a:gd name="T26" fmla="*/ 307 w 422"/>
                <a:gd name="T27" fmla="*/ 145 h 176"/>
                <a:gd name="T28" fmla="*/ 317 w 422"/>
                <a:gd name="T29" fmla="*/ 139 h 176"/>
                <a:gd name="T30" fmla="*/ 324 w 422"/>
                <a:gd name="T31" fmla="*/ 133 h 176"/>
                <a:gd name="T32" fmla="*/ 329 w 422"/>
                <a:gd name="T33" fmla="*/ 129 h 176"/>
                <a:gd name="T34" fmla="*/ 345 w 422"/>
                <a:gd name="T35" fmla="*/ 115 h 176"/>
                <a:gd name="T36" fmla="*/ 346 w 422"/>
                <a:gd name="T37" fmla="*/ 114 h 176"/>
                <a:gd name="T38" fmla="*/ 360 w 422"/>
                <a:gd name="T39" fmla="*/ 100 h 176"/>
                <a:gd name="T40" fmla="*/ 360 w 422"/>
                <a:gd name="T41" fmla="*/ 100 h 176"/>
                <a:gd name="T42" fmla="*/ 372 w 422"/>
                <a:gd name="T43" fmla="*/ 86 h 176"/>
                <a:gd name="T44" fmla="*/ 375 w 422"/>
                <a:gd name="T45" fmla="*/ 82 h 176"/>
                <a:gd name="T46" fmla="*/ 382 w 422"/>
                <a:gd name="T47" fmla="*/ 72 h 176"/>
                <a:gd name="T48" fmla="*/ 384 w 422"/>
                <a:gd name="T49" fmla="*/ 70 h 176"/>
                <a:gd name="T50" fmla="*/ 394 w 422"/>
                <a:gd name="T51" fmla="*/ 55 h 176"/>
                <a:gd name="T52" fmla="*/ 394 w 422"/>
                <a:gd name="T53" fmla="*/ 55 h 176"/>
                <a:gd name="T54" fmla="*/ 401 w 422"/>
                <a:gd name="T55" fmla="*/ 43 h 176"/>
                <a:gd name="T56" fmla="*/ 405 w 422"/>
                <a:gd name="T57" fmla="*/ 37 h 176"/>
                <a:gd name="T58" fmla="*/ 414 w 422"/>
                <a:gd name="T59" fmla="*/ 21 h 176"/>
                <a:gd name="T60" fmla="*/ 415 w 422"/>
                <a:gd name="T61" fmla="*/ 19 h 176"/>
                <a:gd name="T62" fmla="*/ 422 w 422"/>
                <a:gd name="T63" fmla="*/ 3 h 176"/>
                <a:gd name="T64" fmla="*/ 397 w 422"/>
                <a:gd name="T65" fmla="*/ 6 h 176"/>
                <a:gd name="T66" fmla="*/ 386 w 422"/>
                <a:gd name="T67" fmla="*/ 25 h 176"/>
                <a:gd name="T68" fmla="*/ 380 w 422"/>
                <a:gd name="T69" fmla="*/ 33 h 176"/>
                <a:gd name="T70" fmla="*/ 368 w 422"/>
                <a:gd name="T71" fmla="*/ 50 h 176"/>
                <a:gd name="T72" fmla="*/ 361 w 422"/>
                <a:gd name="T73" fmla="*/ 58 h 176"/>
                <a:gd name="T74" fmla="*/ 353 w 422"/>
                <a:gd name="T75" fmla="*/ 67 h 176"/>
                <a:gd name="T76" fmla="*/ 334 w 422"/>
                <a:gd name="T77" fmla="*/ 85 h 176"/>
                <a:gd name="T78" fmla="*/ 321 w 422"/>
                <a:gd name="T79" fmla="*/ 94 h 176"/>
                <a:gd name="T80" fmla="*/ 295 w 422"/>
                <a:gd name="T81" fmla="*/ 110 h 176"/>
                <a:gd name="T82" fmla="*/ 259 w 422"/>
                <a:gd name="T83" fmla="*/ 122 h 176"/>
                <a:gd name="T84" fmla="*/ 220 w 422"/>
                <a:gd name="T85" fmla="*/ 125 h 176"/>
                <a:gd name="T86" fmla="*/ 173 w 422"/>
                <a:gd name="T87" fmla="*/ 116 h 176"/>
                <a:gd name="T88" fmla="*/ 99 w 422"/>
                <a:gd name="T89" fmla="*/ 95 h 176"/>
                <a:gd name="T90" fmla="*/ 97 w 422"/>
                <a:gd name="T91" fmla="*/ 96 h 176"/>
                <a:gd name="T92" fmla="*/ 82 w 422"/>
                <a:gd name="T93" fmla="*/ 100 h 176"/>
                <a:gd name="T94" fmla="*/ 77 w 422"/>
                <a:gd name="T95" fmla="*/ 101 h 176"/>
                <a:gd name="T96" fmla="*/ 65 w 422"/>
                <a:gd name="T97" fmla="*/ 103 h 176"/>
                <a:gd name="T98" fmla="*/ 57 w 422"/>
                <a:gd name="T99" fmla="*/ 104 h 176"/>
                <a:gd name="T100" fmla="*/ 48 w 422"/>
                <a:gd name="T101" fmla="*/ 105 h 176"/>
                <a:gd name="T102" fmla="*/ 40 w 422"/>
                <a:gd name="T103" fmla="*/ 105 h 176"/>
                <a:gd name="T104" fmla="*/ 40 w 422"/>
                <a:gd name="T105" fmla="*/ 105 h 176"/>
                <a:gd name="T106" fmla="*/ 33 w 422"/>
                <a:gd name="T107" fmla="*/ 105 h 176"/>
                <a:gd name="T108" fmla="*/ 28 w 422"/>
                <a:gd name="T109" fmla="*/ 105 h 176"/>
                <a:gd name="T110" fmla="*/ 22 w 422"/>
                <a:gd name="T111" fmla="*/ 105 h 176"/>
                <a:gd name="T112" fmla="*/ 18 w 422"/>
                <a:gd name="T113" fmla="*/ 105 h 176"/>
                <a:gd name="T114" fmla="*/ 10 w 422"/>
                <a:gd name="T115" fmla="*/ 104 h 176"/>
                <a:gd name="T116" fmla="*/ 9 w 422"/>
                <a:gd name="T117" fmla="*/ 104 h 176"/>
                <a:gd name="T118" fmla="*/ 0 w 422"/>
                <a:gd name="T119" fmla="*/ 103 h 176"/>
                <a:gd name="T120" fmla="*/ 191 w 422"/>
                <a:gd name="T121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2" h="176">
                  <a:moveTo>
                    <a:pt x="191" y="175"/>
                  </a:moveTo>
                  <a:cubicBezTo>
                    <a:pt x="197" y="176"/>
                    <a:pt x="203" y="176"/>
                    <a:pt x="209" y="175"/>
                  </a:cubicBezTo>
                  <a:cubicBezTo>
                    <a:pt x="209" y="175"/>
                    <a:pt x="210" y="175"/>
                    <a:pt x="210" y="175"/>
                  </a:cubicBezTo>
                  <a:cubicBezTo>
                    <a:pt x="211" y="175"/>
                    <a:pt x="212" y="175"/>
                    <a:pt x="213" y="175"/>
                  </a:cubicBezTo>
                  <a:cubicBezTo>
                    <a:pt x="215" y="175"/>
                    <a:pt x="217" y="175"/>
                    <a:pt x="219" y="175"/>
                  </a:cubicBezTo>
                  <a:cubicBezTo>
                    <a:pt x="220" y="175"/>
                    <a:pt x="221" y="175"/>
                    <a:pt x="222" y="175"/>
                  </a:cubicBezTo>
                  <a:cubicBezTo>
                    <a:pt x="225" y="174"/>
                    <a:pt x="227" y="174"/>
                    <a:pt x="230" y="174"/>
                  </a:cubicBezTo>
                  <a:cubicBezTo>
                    <a:pt x="230" y="174"/>
                    <a:pt x="231" y="174"/>
                    <a:pt x="231" y="174"/>
                  </a:cubicBezTo>
                  <a:cubicBezTo>
                    <a:pt x="233" y="173"/>
                    <a:pt x="236" y="173"/>
                    <a:pt x="238" y="172"/>
                  </a:cubicBezTo>
                  <a:cubicBezTo>
                    <a:pt x="239" y="172"/>
                    <a:pt x="239" y="172"/>
                    <a:pt x="239" y="172"/>
                  </a:cubicBezTo>
                  <a:cubicBezTo>
                    <a:pt x="241" y="172"/>
                    <a:pt x="242" y="172"/>
                    <a:pt x="243" y="171"/>
                  </a:cubicBezTo>
                  <a:cubicBezTo>
                    <a:pt x="245" y="171"/>
                    <a:pt x="247" y="171"/>
                    <a:pt x="248" y="170"/>
                  </a:cubicBezTo>
                  <a:cubicBezTo>
                    <a:pt x="250" y="170"/>
                    <a:pt x="251" y="169"/>
                    <a:pt x="252" y="169"/>
                  </a:cubicBezTo>
                  <a:cubicBezTo>
                    <a:pt x="254" y="169"/>
                    <a:pt x="256" y="168"/>
                    <a:pt x="257" y="168"/>
                  </a:cubicBezTo>
                  <a:cubicBezTo>
                    <a:pt x="258" y="167"/>
                    <a:pt x="260" y="167"/>
                    <a:pt x="261" y="166"/>
                  </a:cubicBezTo>
                  <a:cubicBezTo>
                    <a:pt x="263" y="166"/>
                    <a:pt x="264" y="165"/>
                    <a:pt x="266" y="165"/>
                  </a:cubicBezTo>
                  <a:cubicBezTo>
                    <a:pt x="267" y="164"/>
                    <a:pt x="268" y="164"/>
                    <a:pt x="270" y="163"/>
                  </a:cubicBezTo>
                  <a:cubicBezTo>
                    <a:pt x="271" y="163"/>
                    <a:pt x="273" y="162"/>
                    <a:pt x="274" y="162"/>
                  </a:cubicBezTo>
                  <a:cubicBezTo>
                    <a:pt x="276" y="161"/>
                    <a:pt x="277" y="161"/>
                    <a:pt x="278" y="160"/>
                  </a:cubicBezTo>
                  <a:cubicBezTo>
                    <a:pt x="280" y="159"/>
                    <a:pt x="281" y="159"/>
                    <a:pt x="283" y="158"/>
                  </a:cubicBezTo>
                  <a:cubicBezTo>
                    <a:pt x="284" y="158"/>
                    <a:pt x="285" y="157"/>
                    <a:pt x="286" y="156"/>
                  </a:cubicBezTo>
                  <a:cubicBezTo>
                    <a:pt x="288" y="156"/>
                    <a:pt x="289" y="155"/>
                    <a:pt x="291" y="154"/>
                  </a:cubicBezTo>
                  <a:cubicBezTo>
                    <a:pt x="291" y="154"/>
                    <a:pt x="292" y="154"/>
                    <a:pt x="292" y="153"/>
                  </a:cubicBezTo>
                  <a:cubicBezTo>
                    <a:pt x="293" y="153"/>
                    <a:pt x="294" y="153"/>
                    <a:pt x="294" y="152"/>
                  </a:cubicBezTo>
                  <a:cubicBezTo>
                    <a:pt x="296" y="151"/>
                    <a:pt x="297" y="151"/>
                    <a:pt x="299" y="150"/>
                  </a:cubicBezTo>
                  <a:cubicBezTo>
                    <a:pt x="300" y="149"/>
                    <a:pt x="301" y="148"/>
                    <a:pt x="302" y="148"/>
                  </a:cubicBezTo>
                  <a:cubicBezTo>
                    <a:pt x="303" y="147"/>
                    <a:pt x="303" y="147"/>
                    <a:pt x="304" y="147"/>
                  </a:cubicBezTo>
                  <a:cubicBezTo>
                    <a:pt x="305" y="146"/>
                    <a:pt x="306" y="145"/>
                    <a:pt x="307" y="145"/>
                  </a:cubicBezTo>
                  <a:cubicBezTo>
                    <a:pt x="308" y="144"/>
                    <a:pt x="309" y="144"/>
                    <a:pt x="309" y="143"/>
                  </a:cubicBezTo>
                  <a:cubicBezTo>
                    <a:pt x="312" y="142"/>
                    <a:pt x="314" y="140"/>
                    <a:pt x="317" y="139"/>
                  </a:cubicBezTo>
                  <a:cubicBezTo>
                    <a:pt x="317" y="138"/>
                    <a:pt x="317" y="138"/>
                    <a:pt x="317" y="138"/>
                  </a:cubicBezTo>
                  <a:cubicBezTo>
                    <a:pt x="319" y="137"/>
                    <a:pt x="322" y="135"/>
                    <a:pt x="324" y="133"/>
                  </a:cubicBezTo>
                  <a:cubicBezTo>
                    <a:pt x="324" y="133"/>
                    <a:pt x="325" y="132"/>
                    <a:pt x="326" y="132"/>
                  </a:cubicBezTo>
                  <a:cubicBezTo>
                    <a:pt x="327" y="131"/>
                    <a:pt x="328" y="130"/>
                    <a:pt x="329" y="129"/>
                  </a:cubicBezTo>
                  <a:cubicBezTo>
                    <a:pt x="330" y="128"/>
                    <a:pt x="331" y="128"/>
                    <a:pt x="332" y="127"/>
                  </a:cubicBezTo>
                  <a:cubicBezTo>
                    <a:pt x="337" y="123"/>
                    <a:pt x="341" y="119"/>
                    <a:pt x="345" y="115"/>
                  </a:cubicBezTo>
                  <a:cubicBezTo>
                    <a:pt x="345" y="115"/>
                    <a:pt x="346" y="114"/>
                    <a:pt x="346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50" y="110"/>
                    <a:pt x="354" y="107"/>
                    <a:pt x="357" y="103"/>
                  </a:cubicBezTo>
                  <a:cubicBezTo>
                    <a:pt x="358" y="102"/>
                    <a:pt x="359" y="101"/>
                    <a:pt x="360" y="100"/>
                  </a:cubicBezTo>
                  <a:cubicBezTo>
                    <a:pt x="360" y="100"/>
                    <a:pt x="360" y="100"/>
                    <a:pt x="360" y="100"/>
                  </a:cubicBezTo>
                  <a:cubicBezTo>
                    <a:pt x="360" y="100"/>
                    <a:pt x="360" y="100"/>
                    <a:pt x="360" y="100"/>
                  </a:cubicBezTo>
                  <a:cubicBezTo>
                    <a:pt x="362" y="97"/>
                    <a:pt x="365" y="95"/>
                    <a:pt x="367" y="92"/>
                  </a:cubicBezTo>
                  <a:cubicBezTo>
                    <a:pt x="369" y="90"/>
                    <a:pt x="370" y="88"/>
                    <a:pt x="372" y="86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3" y="84"/>
                    <a:pt x="374" y="83"/>
                    <a:pt x="375" y="82"/>
                  </a:cubicBezTo>
                  <a:cubicBezTo>
                    <a:pt x="375" y="82"/>
                    <a:pt x="376" y="81"/>
                    <a:pt x="376" y="81"/>
                  </a:cubicBezTo>
                  <a:cubicBezTo>
                    <a:pt x="378" y="78"/>
                    <a:pt x="380" y="75"/>
                    <a:pt x="382" y="72"/>
                  </a:cubicBezTo>
                  <a:cubicBezTo>
                    <a:pt x="383" y="72"/>
                    <a:pt x="383" y="71"/>
                    <a:pt x="384" y="71"/>
                  </a:cubicBezTo>
                  <a:cubicBezTo>
                    <a:pt x="384" y="71"/>
                    <a:pt x="384" y="71"/>
                    <a:pt x="384" y="70"/>
                  </a:cubicBezTo>
                  <a:cubicBezTo>
                    <a:pt x="385" y="68"/>
                    <a:pt x="387" y="66"/>
                    <a:pt x="388" y="63"/>
                  </a:cubicBezTo>
                  <a:cubicBezTo>
                    <a:pt x="390" y="61"/>
                    <a:pt x="392" y="58"/>
                    <a:pt x="394" y="55"/>
                  </a:cubicBezTo>
                  <a:cubicBezTo>
                    <a:pt x="394" y="55"/>
                    <a:pt x="394" y="55"/>
                    <a:pt x="394" y="55"/>
                  </a:cubicBezTo>
                  <a:cubicBezTo>
                    <a:pt x="394" y="55"/>
                    <a:pt x="394" y="55"/>
                    <a:pt x="394" y="55"/>
                  </a:cubicBezTo>
                  <a:cubicBezTo>
                    <a:pt x="396" y="52"/>
                    <a:pt x="398" y="49"/>
                    <a:pt x="400" y="46"/>
                  </a:cubicBezTo>
                  <a:cubicBezTo>
                    <a:pt x="400" y="45"/>
                    <a:pt x="401" y="44"/>
                    <a:pt x="401" y="43"/>
                  </a:cubicBezTo>
                  <a:cubicBezTo>
                    <a:pt x="402" y="41"/>
                    <a:pt x="403" y="40"/>
                    <a:pt x="404" y="38"/>
                  </a:cubicBezTo>
                  <a:cubicBezTo>
                    <a:pt x="405" y="38"/>
                    <a:pt x="405" y="37"/>
                    <a:pt x="405" y="37"/>
                  </a:cubicBezTo>
                  <a:cubicBezTo>
                    <a:pt x="407" y="34"/>
                    <a:pt x="408" y="31"/>
                    <a:pt x="410" y="28"/>
                  </a:cubicBezTo>
                  <a:cubicBezTo>
                    <a:pt x="411" y="26"/>
                    <a:pt x="412" y="23"/>
                    <a:pt x="414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20"/>
                    <a:pt x="414" y="19"/>
                    <a:pt x="415" y="19"/>
                  </a:cubicBezTo>
                  <a:cubicBezTo>
                    <a:pt x="416" y="15"/>
                    <a:pt x="418" y="12"/>
                    <a:pt x="420" y="9"/>
                  </a:cubicBezTo>
                  <a:cubicBezTo>
                    <a:pt x="420" y="7"/>
                    <a:pt x="422" y="5"/>
                    <a:pt x="422" y="3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399" y="2"/>
                    <a:pt x="398" y="4"/>
                    <a:pt x="397" y="6"/>
                  </a:cubicBezTo>
                  <a:cubicBezTo>
                    <a:pt x="395" y="9"/>
                    <a:pt x="394" y="13"/>
                    <a:pt x="392" y="16"/>
                  </a:cubicBezTo>
                  <a:cubicBezTo>
                    <a:pt x="390" y="19"/>
                    <a:pt x="388" y="22"/>
                    <a:pt x="386" y="25"/>
                  </a:cubicBezTo>
                  <a:cubicBezTo>
                    <a:pt x="385" y="27"/>
                    <a:pt x="383" y="29"/>
                    <a:pt x="382" y="31"/>
                  </a:cubicBezTo>
                  <a:cubicBezTo>
                    <a:pt x="381" y="32"/>
                    <a:pt x="381" y="33"/>
                    <a:pt x="380" y="33"/>
                  </a:cubicBezTo>
                  <a:cubicBezTo>
                    <a:pt x="378" y="36"/>
                    <a:pt x="376" y="39"/>
                    <a:pt x="374" y="42"/>
                  </a:cubicBezTo>
                  <a:cubicBezTo>
                    <a:pt x="372" y="45"/>
                    <a:pt x="370" y="47"/>
                    <a:pt x="368" y="50"/>
                  </a:cubicBezTo>
                  <a:cubicBezTo>
                    <a:pt x="367" y="51"/>
                    <a:pt x="367" y="51"/>
                    <a:pt x="366" y="52"/>
                  </a:cubicBezTo>
                  <a:cubicBezTo>
                    <a:pt x="365" y="54"/>
                    <a:pt x="363" y="56"/>
                    <a:pt x="361" y="58"/>
                  </a:cubicBezTo>
                  <a:cubicBezTo>
                    <a:pt x="359" y="60"/>
                    <a:pt x="358" y="61"/>
                    <a:pt x="357" y="63"/>
                  </a:cubicBezTo>
                  <a:cubicBezTo>
                    <a:pt x="356" y="64"/>
                    <a:pt x="354" y="65"/>
                    <a:pt x="353" y="67"/>
                  </a:cubicBezTo>
                  <a:cubicBezTo>
                    <a:pt x="350" y="70"/>
                    <a:pt x="347" y="73"/>
                    <a:pt x="344" y="75"/>
                  </a:cubicBezTo>
                  <a:cubicBezTo>
                    <a:pt x="341" y="79"/>
                    <a:pt x="338" y="82"/>
                    <a:pt x="334" y="85"/>
                  </a:cubicBezTo>
                  <a:cubicBezTo>
                    <a:pt x="332" y="86"/>
                    <a:pt x="330" y="88"/>
                    <a:pt x="328" y="90"/>
                  </a:cubicBezTo>
                  <a:cubicBezTo>
                    <a:pt x="326" y="91"/>
                    <a:pt x="323" y="93"/>
                    <a:pt x="321" y="94"/>
                  </a:cubicBezTo>
                  <a:cubicBezTo>
                    <a:pt x="316" y="98"/>
                    <a:pt x="310" y="102"/>
                    <a:pt x="305" y="105"/>
                  </a:cubicBezTo>
                  <a:cubicBezTo>
                    <a:pt x="301" y="107"/>
                    <a:pt x="298" y="108"/>
                    <a:pt x="295" y="110"/>
                  </a:cubicBezTo>
                  <a:cubicBezTo>
                    <a:pt x="290" y="112"/>
                    <a:pt x="285" y="114"/>
                    <a:pt x="280" y="116"/>
                  </a:cubicBezTo>
                  <a:cubicBezTo>
                    <a:pt x="273" y="119"/>
                    <a:pt x="266" y="121"/>
                    <a:pt x="259" y="122"/>
                  </a:cubicBezTo>
                  <a:cubicBezTo>
                    <a:pt x="250" y="124"/>
                    <a:pt x="241" y="125"/>
                    <a:pt x="232" y="125"/>
                  </a:cubicBezTo>
                  <a:cubicBezTo>
                    <a:pt x="228" y="126"/>
                    <a:pt x="224" y="126"/>
                    <a:pt x="220" y="125"/>
                  </a:cubicBezTo>
                  <a:cubicBezTo>
                    <a:pt x="206" y="125"/>
                    <a:pt x="191" y="122"/>
                    <a:pt x="177" y="118"/>
                  </a:cubicBezTo>
                  <a:cubicBezTo>
                    <a:pt x="173" y="116"/>
                    <a:pt x="173" y="116"/>
                    <a:pt x="173" y="116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1" y="95"/>
                    <a:pt x="100" y="95"/>
                    <a:pt x="99" y="95"/>
                  </a:cubicBezTo>
                  <a:cubicBezTo>
                    <a:pt x="99" y="95"/>
                    <a:pt x="98" y="96"/>
                    <a:pt x="98" y="96"/>
                  </a:cubicBezTo>
                  <a:cubicBezTo>
                    <a:pt x="98" y="96"/>
                    <a:pt x="97" y="96"/>
                    <a:pt x="97" y="96"/>
                  </a:cubicBezTo>
                  <a:cubicBezTo>
                    <a:pt x="92" y="97"/>
                    <a:pt x="88" y="99"/>
                    <a:pt x="83" y="100"/>
                  </a:cubicBezTo>
                  <a:cubicBezTo>
                    <a:pt x="82" y="100"/>
                    <a:pt x="82" y="100"/>
                    <a:pt x="82" y="100"/>
                  </a:cubicBezTo>
                  <a:cubicBezTo>
                    <a:pt x="81" y="100"/>
                    <a:pt x="81" y="100"/>
                    <a:pt x="80" y="100"/>
                  </a:cubicBezTo>
                  <a:cubicBezTo>
                    <a:pt x="79" y="101"/>
                    <a:pt x="78" y="101"/>
                    <a:pt x="77" y="101"/>
                  </a:cubicBezTo>
                  <a:cubicBezTo>
                    <a:pt x="73" y="102"/>
                    <a:pt x="69" y="102"/>
                    <a:pt x="66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3"/>
                    <a:pt x="63" y="103"/>
                    <a:pt x="61" y="103"/>
                  </a:cubicBezTo>
                  <a:cubicBezTo>
                    <a:pt x="60" y="104"/>
                    <a:pt x="59" y="104"/>
                    <a:pt x="57" y="104"/>
                  </a:cubicBezTo>
                  <a:cubicBezTo>
                    <a:pt x="55" y="104"/>
                    <a:pt x="54" y="104"/>
                    <a:pt x="52" y="104"/>
                  </a:cubicBezTo>
                  <a:cubicBezTo>
                    <a:pt x="51" y="105"/>
                    <a:pt x="49" y="105"/>
                    <a:pt x="48" y="105"/>
                  </a:cubicBezTo>
                  <a:cubicBezTo>
                    <a:pt x="48" y="105"/>
                    <a:pt x="48" y="105"/>
                    <a:pt x="47" y="105"/>
                  </a:cubicBezTo>
                  <a:cubicBezTo>
                    <a:pt x="45" y="105"/>
                    <a:pt x="43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5"/>
                    <a:pt x="35" y="105"/>
                    <a:pt x="33" y="105"/>
                  </a:cubicBezTo>
                  <a:cubicBezTo>
                    <a:pt x="32" y="105"/>
                    <a:pt x="32" y="105"/>
                    <a:pt x="31" y="105"/>
                  </a:cubicBezTo>
                  <a:cubicBezTo>
                    <a:pt x="30" y="105"/>
                    <a:pt x="29" y="105"/>
                    <a:pt x="28" y="105"/>
                  </a:cubicBezTo>
                  <a:cubicBezTo>
                    <a:pt x="27" y="105"/>
                    <a:pt x="26" y="105"/>
                    <a:pt x="25" y="105"/>
                  </a:cubicBezTo>
                  <a:cubicBezTo>
                    <a:pt x="24" y="105"/>
                    <a:pt x="23" y="105"/>
                    <a:pt x="22" y="105"/>
                  </a:cubicBezTo>
                  <a:cubicBezTo>
                    <a:pt x="21" y="105"/>
                    <a:pt x="20" y="105"/>
                    <a:pt x="19" y="105"/>
                  </a:cubicBezTo>
                  <a:cubicBezTo>
                    <a:pt x="19" y="105"/>
                    <a:pt x="18" y="105"/>
                    <a:pt x="18" y="105"/>
                  </a:cubicBezTo>
                  <a:cubicBezTo>
                    <a:pt x="16" y="105"/>
                    <a:pt x="15" y="105"/>
                    <a:pt x="13" y="104"/>
                  </a:cubicBezTo>
                  <a:cubicBezTo>
                    <a:pt x="12" y="104"/>
                    <a:pt x="11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9" y="104"/>
                    <a:pt x="9" y="104"/>
                  </a:cubicBezTo>
                  <a:cubicBezTo>
                    <a:pt x="7" y="104"/>
                    <a:pt x="6" y="104"/>
                    <a:pt x="4" y="103"/>
                  </a:cubicBezTo>
                  <a:cubicBezTo>
                    <a:pt x="3" y="103"/>
                    <a:pt x="1" y="103"/>
                    <a:pt x="0" y="103"/>
                  </a:cubicBezTo>
                  <a:cubicBezTo>
                    <a:pt x="6" y="105"/>
                    <a:pt x="6" y="105"/>
                    <a:pt x="6" y="105"/>
                  </a:cubicBezTo>
                  <a:lnTo>
                    <a:pt x="191" y="175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242054" y="521504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82831" y="4233388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5728220" y="3032874"/>
            <a:ext cx="322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0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四项立体房屋并列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25975" y="1473243"/>
            <a:ext cx="4850432" cy="4675372"/>
            <a:chOff x="2159000" y="817563"/>
            <a:chExt cx="5410201" cy="521493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921375" y="849313"/>
              <a:ext cx="125413" cy="1196975"/>
            </a:xfrm>
            <a:custGeom>
              <a:avLst/>
              <a:gdLst>
                <a:gd name="T0" fmla="*/ 59 w 79"/>
                <a:gd name="T1" fmla="*/ 107 h 754"/>
                <a:gd name="T2" fmla="*/ 0 w 79"/>
                <a:gd name="T3" fmla="*/ 0 h 754"/>
                <a:gd name="T4" fmla="*/ 20 w 79"/>
                <a:gd name="T5" fmla="*/ 715 h 754"/>
                <a:gd name="T6" fmla="*/ 79 w 79"/>
                <a:gd name="T7" fmla="*/ 754 h 754"/>
                <a:gd name="T8" fmla="*/ 59 w 79"/>
                <a:gd name="T9" fmla="*/ 107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54">
                  <a:moveTo>
                    <a:pt x="59" y="107"/>
                  </a:moveTo>
                  <a:lnTo>
                    <a:pt x="0" y="0"/>
                  </a:lnTo>
                  <a:lnTo>
                    <a:pt x="20" y="715"/>
                  </a:lnTo>
                  <a:lnTo>
                    <a:pt x="79" y="754"/>
                  </a:lnTo>
                  <a:lnTo>
                    <a:pt x="59" y="107"/>
                  </a:lnTo>
                  <a:close/>
                </a:path>
              </a:pathLst>
            </a:custGeom>
            <a:solidFill>
              <a:srgbClr val="9AA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5921375" y="849313"/>
              <a:ext cx="125413" cy="1196975"/>
            </a:xfrm>
            <a:custGeom>
              <a:avLst/>
              <a:gdLst>
                <a:gd name="T0" fmla="*/ 59 w 79"/>
                <a:gd name="T1" fmla="*/ 107 h 754"/>
                <a:gd name="T2" fmla="*/ 0 w 79"/>
                <a:gd name="T3" fmla="*/ 0 h 754"/>
                <a:gd name="T4" fmla="*/ 20 w 79"/>
                <a:gd name="T5" fmla="*/ 715 h 754"/>
                <a:gd name="T6" fmla="*/ 79 w 79"/>
                <a:gd name="T7" fmla="*/ 754 h 754"/>
                <a:gd name="T8" fmla="*/ 59 w 79"/>
                <a:gd name="T9" fmla="*/ 107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54">
                  <a:moveTo>
                    <a:pt x="59" y="107"/>
                  </a:moveTo>
                  <a:lnTo>
                    <a:pt x="0" y="0"/>
                  </a:lnTo>
                  <a:lnTo>
                    <a:pt x="20" y="715"/>
                  </a:lnTo>
                  <a:lnTo>
                    <a:pt x="79" y="754"/>
                  </a:lnTo>
                  <a:lnTo>
                    <a:pt x="59" y="1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2268538" y="817563"/>
              <a:ext cx="5284788" cy="4997450"/>
            </a:xfrm>
            <a:custGeom>
              <a:avLst/>
              <a:gdLst>
                <a:gd name="T0" fmla="*/ 2301 w 3329"/>
                <a:gd name="T1" fmla="*/ 20 h 3148"/>
                <a:gd name="T2" fmla="*/ 2321 w 3329"/>
                <a:gd name="T3" fmla="*/ 735 h 3148"/>
                <a:gd name="T4" fmla="*/ 2380 w 3329"/>
                <a:gd name="T5" fmla="*/ 774 h 3148"/>
                <a:gd name="T6" fmla="*/ 3329 w 3329"/>
                <a:gd name="T7" fmla="*/ 1523 h 3148"/>
                <a:gd name="T8" fmla="*/ 2526 w 3329"/>
                <a:gd name="T9" fmla="*/ 1577 h 3148"/>
                <a:gd name="T10" fmla="*/ 2580 w 3329"/>
                <a:gd name="T11" fmla="*/ 3148 h 3148"/>
                <a:gd name="T12" fmla="*/ 2580 w 3329"/>
                <a:gd name="T13" fmla="*/ 3148 h 3148"/>
                <a:gd name="T14" fmla="*/ 396 w 3329"/>
                <a:gd name="T15" fmla="*/ 2967 h 3148"/>
                <a:gd name="T16" fmla="*/ 401 w 3329"/>
                <a:gd name="T17" fmla="*/ 2761 h 3148"/>
                <a:gd name="T18" fmla="*/ 401 w 3329"/>
                <a:gd name="T19" fmla="*/ 2761 h 3148"/>
                <a:gd name="T20" fmla="*/ 441 w 3329"/>
                <a:gd name="T21" fmla="*/ 1905 h 3148"/>
                <a:gd name="T22" fmla="*/ 441 w 3329"/>
                <a:gd name="T23" fmla="*/ 1856 h 3148"/>
                <a:gd name="T24" fmla="*/ 445 w 3329"/>
                <a:gd name="T25" fmla="*/ 1753 h 3148"/>
                <a:gd name="T26" fmla="*/ 445 w 3329"/>
                <a:gd name="T27" fmla="*/ 1753 h 3148"/>
                <a:gd name="T28" fmla="*/ 445 w 3329"/>
                <a:gd name="T29" fmla="*/ 1733 h 3148"/>
                <a:gd name="T30" fmla="*/ 445 w 3329"/>
                <a:gd name="T31" fmla="*/ 1723 h 3148"/>
                <a:gd name="T32" fmla="*/ 0 w 3329"/>
                <a:gd name="T33" fmla="*/ 1753 h 3148"/>
                <a:gd name="T34" fmla="*/ 1386 w 3329"/>
                <a:gd name="T35" fmla="*/ 0 h 3148"/>
                <a:gd name="T36" fmla="*/ 1865 w 3329"/>
                <a:gd name="T37" fmla="*/ 377 h 3148"/>
                <a:gd name="T38" fmla="*/ 1865 w 3329"/>
                <a:gd name="T39" fmla="*/ 123 h 3148"/>
                <a:gd name="T40" fmla="*/ 2301 w 3329"/>
                <a:gd name="T41" fmla="*/ 2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9" h="3148">
                  <a:moveTo>
                    <a:pt x="2301" y="20"/>
                  </a:moveTo>
                  <a:lnTo>
                    <a:pt x="2321" y="735"/>
                  </a:lnTo>
                  <a:lnTo>
                    <a:pt x="2380" y="774"/>
                  </a:lnTo>
                  <a:lnTo>
                    <a:pt x="3329" y="1523"/>
                  </a:lnTo>
                  <a:lnTo>
                    <a:pt x="2526" y="1577"/>
                  </a:lnTo>
                  <a:lnTo>
                    <a:pt x="2580" y="3148"/>
                  </a:lnTo>
                  <a:lnTo>
                    <a:pt x="2580" y="3148"/>
                  </a:lnTo>
                  <a:lnTo>
                    <a:pt x="396" y="2967"/>
                  </a:lnTo>
                  <a:lnTo>
                    <a:pt x="401" y="2761"/>
                  </a:lnTo>
                  <a:lnTo>
                    <a:pt x="401" y="2761"/>
                  </a:lnTo>
                  <a:lnTo>
                    <a:pt x="441" y="1905"/>
                  </a:lnTo>
                  <a:lnTo>
                    <a:pt x="441" y="1856"/>
                  </a:lnTo>
                  <a:lnTo>
                    <a:pt x="445" y="1753"/>
                  </a:lnTo>
                  <a:lnTo>
                    <a:pt x="445" y="1753"/>
                  </a:lnTo>
                  <a:lnTo>
                    <a:pt x="445" y="1733"/>
                  </a:lnTo>
                  <a:lnTo>
                    <a:pt x="445" y="1723"/>
                  </a:lnTo>
                  <a:lnTo>
                    <a:pt x="0" y="1753"/>
                  </a:lnTo>
                  <a:lnTo>
                    <a:pt x="1386" y="0"/>
                  </a:lnTo>
                  <a:lnTo>
                    <a:pt x="1865" y="377"/>
                  </a:lnTo>
                  <a:lnTo>
                    <a:pt x="1865" y="123"/>
                  </a:lnTo>
                  <a:lnTo>
                    <a:pt x="2301" y="20"/>
                  </a:lnTo>
                  <a:close/>
                </a:path>
              </a:pathLst>
            </a:custGeom>
            <a:solidFill>
              <a:srgbClr val="CAD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2268538" y="817563"/>
              <a:ext cx="5284788" cy="4997450"/>
            </a:xfrm>
            <a:custGeom>
              <a:avLst/>
              <a:gdLst>
                <a:gd name="T0" fmla="*/ 2301 w 3329"/>
                <a:gd name="T1" fmla="*/ 20 h 3148"/>
                <a:gd name="T2" fmla="*/ 2321 w 3329"/>
                <a:gd name="T3" fmla="*/ 735 h 3148"/>
                <a:gd name="T4" fmla="*/ 2380 w 3329"/>
                <a:gd name="T5" fmla="*/ 774 h 3148"/>
                <a:gd name="T6" fmla="*/ 3329 w 3329"/>
                <a:gd name="T7" fmla="*/ 1523 h 3148"/>
                <a:gd name="T8" fmla="*/ 2526 w 3329"/>
                <a:gd name="T9" fmla="*/ 1577 h 3148"/>
                <a:gd name="T10" fmla="*/ 2580 w 3329"/>
                <a:gd name="T11" fmla="*/ 3148 h 3148"/>
                <a:gd name="T12" fmla="*/ 2580 w 3329"/>
                <a:gd name="T13" fmla="*/ 3148 h 3148"/>
                <a:gd name="T14" fmla="*/ 396 w 3329"/>
                <a:gd name="T15" fmla="*/ 2967 h 3148"/>
                <a:gd name="T16" fmla="*/ 401 w 3329"/>
                <a:gd name="T17" fmla="*/ 2761 h 3148"/>
                <a:gd name="T18" fmla="*/ 401 w 3329"/>
                <a:gd name="T19" fmla="*/ 2761 h 3148"/>
                <a:gd name="T20" fmla="*/ 441 w 3329"/>
                <a:gd name="T21" fmla="*/ 1905 h 3148"/>
                <a:gd name="T22" fmla="*/ 441 w 3329"/>
                <a:gd name="T23" fmla="*/ 1856 h 3148"/>
                <a:gd name="T24" fmla="*/ 445 w 3329"/>
                <a:gd name="T25" fmla="*/ 1753 h 3148"/>
                <a:gd name="T26" fmla="*/ 445 w 3329"/>
                <a:gd name="T27" fmla="*/ 1753 h 3148"/>
                <a:gd name="T28" fmla="*/ 445 w 3329"/>
                <a:gd name="T29" fmla="*/ 1733 h 3148"/>
                <a:gd name="T30" fmla="*/ 445 w 3329"/>
                <a:gd name="T31" fmla="*/ 1723 h 3148"/>
                <a:gd name="T32" fmla="*/ 0 w 3329"/>
                <a:gd name="T33" fmla="*/ 1753 h 3148"/>
                <a:gd name="T34" fmla="*/ 1386 w 3329"/>
                <a:gd name="T35" fmla="*/ 0 h 3148"/>
                <a:gd name="T36" fmla="*/ 1865 w 3329"/>
                <a:gd name="T37" fmla="*/ 377 h 3148"/>
                <a:gd name="T38" fmla="*/ 1865 w 3329"/>
                <a:gd name="T39" fmla="*/ 123 h 3148"/>
                <a:gd name="T40" fmla="*/ 2301 w 3329"/>
                <a:gd name="T41" fmla="*/ 2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9" h="3148">
                  <a:moveTo>
                    <a:pt x="2301" y="20"/>
                  </a:moveTo>
                  <a:lnTo>
                    <a:pt x="2321" y="735"/>
                  </a:lnTo>
                  <a:lnTo>
                    <a:pt x="2380" y="774"/>
                  </a:lnTo>
                  <a:lnTo>
                    <a:pt x="3329" y="1523"/>
                  </a:lnTo>
                  <a:lnTo>
                    <a:pt x="2526" y="1577"/>
                  </a:lnTo>
                  <a:lnTo>
                    <a:pt x="2580" y="3148"/>
                  </a:lnTo>
                  <a:lnTo>
                    <a:pt x="2580" y="3148"/>
                  </a:lnTo>
                  <a:lnTo>
                    <a:pt x="396" y="2967"/>
                  </a:lnTo>
                  <a:lnTo>
                    <a:pt x="401" y="2761"/>
                  </a:lnTo>
                  <a:lnTo>
                    <a:pt x="401" y="2761"/>
                  </a:lnTo>
                  <a:lnTo>
                    <a:pt x="441" y="1905"/>
                  </a:lnTo>
                  <a:lnTo>
                    <a:pt x="441" y="1856"/>
                  </a:lnTo>
                  <a:lnTo>
                    <a:pt x="445" y="1753"/>
                  </a:lnTo>
                  <a:lnTo>
                    <a:pt x="445" y="1753"/>
                  </a:lnTo>
                  <a:lnTo>
                    <a:pt x="445" y="1733"/>
                  </a:lnTo>
                  <a:lnTo>
                    <a:pt x="445" y="1723"/>
                  </a:lnTo>
                  <a:lnTo>
                    <a:pt x="0" y="1753"/>
                  </a:lnTo>
                  <a:lnTo>
                    <a:pt x="1386" y="0"/>
                  </a:lnTo>
                  <a:lnTo>
                    <a:pt x="1865" y="377"/>
                  </a:lnTo>
                  <a:lnTo>
                    <a:pt x="1865" y="123"/>
                  </a:lnTo>
                  <a:lnTo>
                    <a:pt x="2301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278563" y="3321051"/>
              <a:ext cx="163513" cy="2493963"/>
            </a:xfrm>
            <a:custGeom>
              <a:avLst/>
              <a:gdLst>
                <a:gd name="T0" fmla="*/ 0 w 103"/>
                <a:gd name="T1" fmla="*/ 0 h 1571"/>
                <a:gd name="T2" fmla="*/ 54 w 103"/>
                <a:gd name="T3" fmla="*/ 1571 h 1571"/>
                <a:gd name="T4" fmla="*/ 103 w 103"/>
                <a:gd name="T5" fmla="*/ 1527 h 1571"/>
                <a:gd name="T6" fmla="*/ 49 w 103"/>
                <a:gd name="T7" fmla="*/ 34 h 1571"/>
                <a:gd name="T8" fmla="*/ 0 w 103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571">
                  <a:moveTo>
                    <a:pt x="0" y="0"/>
                  </a:moveTo>
                  <a:lnTo>
                    <a:pt x="54" y="1571"/>
                  </a:lnTo>
                  <a:lnTo>
                    <a:pt x="103" y="1527"/>
                  </a:lnTo>
                  <a:lnTo>
                    <a:pt x="49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A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278563" y="3321051"/>
              <a:ext cx="163513" cy="2493963"/>
            </a:xfrm>
            <a:custGeom>
              <a:avLst/>
              <a:gdLst>
                <a:gd name="T0" fmla="*/ 0 w 103"/>
                <a:gd name="T1" fmla="*/ 0 h 1571"/>
                <a:gd name="T2" fmla="*/ 54 w 103"/>
                <a:gd name="T3" fmla="*/ 1571 h 1571"/>
                <a:gd name="T4" fmla="*/ 103 w 103"/>
                <a:gd name="T5" fmla="*/ 1527 h 1571"/>
                <a:gd name="T6" fmla="*/ 49 w 103"/>
                <a:gd name="T7" fmla="*/ 34 h 1571"/>
                <a:gd name="T8" fmla="*/ 0 w 103"/>
                <a:gd name="T9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571">
                  <a:moveTo>
                    <a:pt x="0" y="0"/>
                  </a:moveTo>
                  <a:lnTo>
                    <a:pt x="54" y="1571"/>
                  </a:lnTo>
                  <a:lnTo>
                    <a:pt x="103" y="1527"/>
                  </a:lnTo>
                  <a:lnTo>
                    <a:pt x="49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6294438" y="3638551"/>
              <a:ext cx="147638" cy="2176463"/>
            </a:xfrm>
            <a:custGeom>
              <a:avLst/>
              <a:gdLst>
                <a:gd name="T0" fmla="*/ 49 w 93"/>
                <a:gd name="T1" fmla="*/ 157 h 1371"/>
                <a:gd name="T2" fmla="*/ 5 w 93"/>
                <a:gd name="T3" fmla="*/ 157 h 1371"/>
                <a:gd name="T4" fmla="*/ 44 w 93"/>
                <a:gd name="T5" fmla="*/ 1371 h 1371"/>
                <a:gd name="T6" fmla="*/ 93 w 93"/>
                <a:gd name="T7" fmla="*/ 1327 h 1371"/>
                <a:gd name="T8" fmla="*/ 49 w 93"/>
                <a:gd name="T9" fmla="*/ 157 h 1371"/>
                <a:gd name="T10" fmla="*/ 49 w 93"/>
                <a:gd name="T11" fmla="*/ 133 h 1371"/>
                <a:gd name="T12" fmla="*/ 0 w 93"/>
                <a:gd name="T13" fmla="*/ 133 h 1371"/>
                <a:gd name="T14" fmla="*/ 0 w 93"/>
                <a:gd name="T15" fmla="*/ 133 h 1371"/>
                <a:gd name="T16" fmla="*/ 49 w 93"/>
                <a:gd name="T17" fmla="*/ 133 h 1371"/>
                <a:gd name="T18" fmla="*/ 49 w 93"/>
                <a:gd name="T19" fmla="*/ 133 h 1371"/>
                <a:gd name="T20" fmla="*/ 44 w 93"/>
                <a:gd name="T21" fmla="*/ 0 h 1371"/>
                <a:gd name="T22" fmla="*/ 30 w 93"/>
                <a:gd name="T23" fmla="*/ 0 h 1371"/>
                <a:gd name="T24" fmla="*/ 44 w 93"/>
                <a:gd name="T25" fmla="*/ 15 h 1371"/>
                <a:gd name="T26" fmla="*/ 44 w 93"/>
                <a:gd name="T2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371">
                  <a:moveTo>
                    <a:pt x="49" y="157"/>
                  </a:moveTo>
                  <a:lnTo>
                    <a:pt x="5" y="157"/>
                  </a:lnTo>
                  <a:lnTo>
                    <a:pt x="44" y="1371"/>
                  </a:lnTo>
                  <a:lnTo>
                    <a:pt x="93" y="1327"/>
                  </a:lnTo>
                  <a:lnTo>
                    <a:pt x="49" y="157"/>
                  </a:lnTo>
                  <a:close/>
                  <a:moveTo>
                    <a:pt x="49" y="133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49" y="133"/>
                  </a:lnTo>
                  <a:lnTo>
                    <a:pt x="49" y="133"/>
                  </a:lnTo>
                  <a:close/>
                  <a:moveTo>
                    <a:pt x="44" y="0"/>
                  </a:moveTo>
                  <a:lnTo>
                    <a:pt x="30" y="0"/>
                  </a:lnTo>
                  <a:lnTo>
                    <a:pt x="44" y="1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9AA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 noEditPoints="1"/>
            </p:cNvSpPr>
            <p:nvPr/>
          </p:nvSpPr>
          <p:spPr bwMode="auto">
            <a:xfrm>
              <a:off x="6294438" y="3638551"/>
              <a:ext cx="147638" cy="2176463"/>
            </a:xfrm>
            <a:custGeom>
              <a:avLst/>
              <a:gdLst>
                <a:gd name="T0" fmla="*/ 49 w 93"/>
                <a:gd name="T1" fmla="*/ 157 h 1371"/>
                <a:gd name="T2" fmla="*/ 5 w 93"/>
                <a:gd name="T3" fmla="*/ 157 h 1371"/>
                <a:gd name="T4" fmla="*/ 44 w 93"/>
                <a:gd name="T5" fmla="*/ 1371 h 1371"/>
                <a:gd name="T6" fmla="*/ 93 w 93"/>
                <a:gd name="T7" fmla="*/ 1327 h 1371"/>
                <a:gd name="T8" fmla="*/ 49 w 93"/>
                <a:gd name="T9" fmla="*/ 157 h 1371"/>
                <a:gd name="T10" fmla="*/ 49 w 93"/>
                <a:gd name="T11" fmla="*/ 133 h 1371"/>
                <a:gd name="T12" fmla="*/ 0 w 93"/>
                <a:gd name="T13" fmla="*/ 133 h 1371"/>
                <a:gd name="T14" fmla="*/ 0 w 93"/>
                <a:gd name="T15" fmla="*/ 133 h 1371"/>
                <a:gd name="T16" fmla="*/ 49 w 93"/>
                <a:gd name="T17" fmla="*/ 133 h 1371"/>
                <a:gd name="T18" fmla="*/ 49 w 93"/>
                <a:gd name="T19" fmla="*/ 133 h 1371"/>
                <a:gd name="T20" fmla="*/ 44 w 93"/>
                <a:gd name="T21" fmla="*/ 0 h 1371"/>
                <a:gd name="T22" fmla="*/ 30 w 93"/>
                <a:gd name="T23" fmla="*/ 0 h 1371"/>
                <a:gd name="T24" fmla="*/ 44 w 93"/>
                <a:gd name="T25" fmla="*/ 15 h 1371"/>
                <a:gd name="T26" fmla="*/ 44 w 93"/>
                <a:gd name="T2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371">
                  <a:moveTo>
                    <a:pt x="49" y="157"/>
                  </a:moveTo>
                  <a:lnTo>
                    <a:pt x="5" y="157"/>
                  </a:lnTo>
                  <a:lnTo>
                    <a:pt x="44" y="1371"/>
                  </a:lnTo>
                  <a:lnTo>
                    <a:pt x="93" y="1327"/>
                  </a:lnTo>
                  <a:lnTo>
                    <a:pt x="49" y="157"/>
                  </a:lnTo>
                  <a:moveTo>
                    <a:pt x="49" y="133"/>
                  </a:moveTo>
                  <a:lnTo>
                    <a:pt x="0" y="133"/>
                  </a:lnTo>
                  <a:lnTo>
                    <a:pt x="0" y="133"/>
                  </a:lnTo>
                  <a:lnTo>
                    <a:pt x="49" y="133"/>
                  </a:lnTo>
                  <a:lnTo>
                    <a:pt x="49" y="133"/>
                  </a:lnTo>
                  <a:moveTo>
                    <a:pt x="44" y="0"/>
                  </a:moveTo>
                  <a:lnTo>
                    <a:pt x="30" y="0"/>
                  </a:lnTo>
                  <a:lnTo>
                    <a:pt x="44" y="1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278563" y="3235326"/>
              <a:ext cx="1290638" cy="139700"/>
            </a:xfrm>
            <a:custGeom>
              <a:avLst/>
              <a:gdLst>
                <a:gd name="T0" fmla="*/ 10 w 166"/>
                <a:gd name="T1" fmla="*/ 18 h 18"/>
                <a:gd name="T2" fmla="*/ 10 w 166"/>
                <a:gd name="T3" fmla="*/ 18 h 18"/>
                <a:gd name="T4" fmla="*/ 166 w 166"/>
                <a:gd name="T5" fmla="*/ 8 h 18"/>
                <a:gd name="T6" fmla="*/ 164 w 166"/>
                <a:gd name="T7" fmla="*/ 0 h 18"/>
                <a:gd name="T8" fmla="*/ 0 w 166"/>
                <a:gd name="T9" fmla="*/ 11 h 18"/>
                <a:gd name="T10" fmla="*/ 10 w 166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8"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65" y="8"/>
                    <a:pt x="166" y="8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18"/>
                    <a:pt x="10" y="18"/>
                    <a:pt x="1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707188" y="3235326"/>
              <a:ext cx="862013" cy="115888"/>
            </a:xfrm>
            <a:custGeom>
              <a:avLst/>
              <a:gdLst>
                <a:gd name="T0" fmla="*/ 109 w 111"/>
                <a:gd name="T1" fmla="*/ 0 h 15"/>
                <a:gd name="T2" fmla="*/ 109 w 111"/>
                <a:gd name="T3" fmla="*/ 0 h 15"/>
                <a:gd name="T4" fmla="*/ 0 w 111"/>
                <a:gd name="T5" fmla="*/ 7 h 15"/>
                <a:gd name="T6" fmla="*/ 9 w 111"/>
                <a:gd name="T7" fmla="*/ 15 h 15"/>
                <a:gd name="T8" fmla="*/ 111 w 111"/>
                <a:gd name="T9" fmla="*/ 8 h 15"/>
                <a:gd name="T10" fmla="*/ 109 w 11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5">
                  <a:moveTo>
                    <a:pt x="109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4" y="12"/>
                    <a:pt x="110" y="8"/>
                    <a:pt x="111" y="8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rgbClr val="9AA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2268538" y="3552826"/>
              <a:ext cx="706438" cy="77788"/>
            </a:xfrm>
            <a:custGeom>
              <a:avLst/>
              <a:gdLst>
                <a:gd name="T0" fmla="*/ 445 w 445"/>
                <a:gd name="T1" fmla="*/ 0 h 49"/>
                <a:gd name="T2" fmla="*/ 0 w 445"/>
                <a:gd name="T3" fmla="*/ 30 h 49"/>
                <a:gd name="T4" fmla="*/ 137 w 445"/>
                <a:gd name="T5" fmla="*/ 49 h 49"/>
                <a:gd name="T6" fmla="*/ 445 w 445"/>
                <a:gd name="T7" fmla="*/ 30 h 49"/>
                <a:gd name="T8" fmla="*/ 445 w 4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9">
                  <a:moveTo>
                    <a:pt x="445" y="0"/>
                  </a:moveTo>
                  <a:lnTo>
                    <a:pt x="0" y="30"/>
                  </a:lnTo>
                  <a:lnTo>
                    <a:pt x="137" y="49"/>
                  </a:lnTo>
                  <a:lnTo>
                    <a:pt x="445" y="30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6007100" y="3849688"/>
              <a:ext cx="357188" cy="1965325"/>
            </a:xfrm>
            <a:custGeom>
              <a:avLst/>
              <a:gdLst>
                <a:gd name="T0" fmla="*/ 186 w 225"/>
                <a:gd name="T1" fmla="*/ 24 h 1238"/>
                <a:gd name="T2" fmla="*/ 0 w 225"/>
                <a:gd name="T3" fmla="*/ 29 h 1238"/>
                <a:gd name="T4" fmla="*/ 5 w 225"/>
                <a:gd name="T5" fmla="*/ 195 h 1238"/>
                <a:gd name="T6" fmla="*/ 59 w 225"/>
                <a:gd name="T7" fmla="*/ 205 h 1238"/>
                <a:gd name="T8" fmla="*/ 5 w 225"/>
                <a:gd name="T9" fmla="*/ 205 h 1238"/>
                <a:gd name="T10" fmla="*/ 29 w 225"/>
                <a:gd name="T11" fmla="*/ 1047 h 1238"/>
                <a:gd name="T12" fmla="*/ 34 w 225"/>
                <a:gd name="T13" fmla="*/ 1223 h 1238"/>
                <a:gd name="T14" fmla="*/ 225 w 225"/>
                <a:gd name="T15" fmla="*/ 1238 h 1238"/>
                <a:gd name="T16" fmla="*/ 186 w 225"/>
                <a:gd name="T17" fmla="*/ 24 h 1238"/>
                <a:gd name="T18" fmla="*/ 181 w 225"/>
                <a:gd name="T19" fmla="*/ 0 h 1238"/>
                <a:gd name="T20" fmla="*/ 0 w 225"/>
                <a:gd name="T21" fmla="*/ 9 h 1238"/>
                <a:gd name="T22" fmla="*/ 0 w 225"/>
                <a:gd name="T23" fmla="*/ 9 h 1238"/>
                <a:gd name="T24" fmla="*/ 181 w 225"/>
                <a:gd name="T25" fmla="*/ 0 h 1238"/>
                <a:gd name="T26" fmla="*/ 181 w 225"/>
                <a:gd name="T27" fmla="*/ 0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238">
                  <a:moveTo>
                    <a:pt x="186" y="24"/>
                  </a:moveTo>
                  <a:lnTo>
                    <a:pt x="0" y="29"/>
                  </a:lnTo>
                  <a:lnTo>
                    <a:pt x="5" y="195"/>
                  </a:lnTo>
                  <a:lnTo>
                    <a:pt x="59" y="205"/>
                  </a:lnTo>
                  <a:lnTo>
                    <a:pt x="5" y="205"/>
                  </a:lnTo>
                  <a:lnTo>
                    <a:pt x="29" y="1047"/>
                  </a:lnTo>
                  <a:lnTo>
                    <a:pt x="34" y="1223"/>
                  </a:lnTo>
                  <a:lnTo>
                    <a:pt x="225" y="1238"/>
                  </a:lnTo>
                  <a:lnTo>
                    <a:pt x="186" y="24"/>
                  </a:lnTo>
                  <a:close/>
                  <a:moveTo>
                    <a:pt x="181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81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CAD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6007100" y="3849688"/>
              <a:ext cx="357188" cy="1965325"/>
            </a:xfrm>
            <a:custGeom>
              <a:avLst/>
              <a:gdLst>
                <a:gd name="T0" fmla="*/ 186 w 225"/>
                <a:gd name="T1" fmla="*/ 24 h 1238"/>
                <a:gd name="T2" fmla="*/ 0 w 225"/>
                <a:gd name="T3" fmla="*/ 29 h 1238"/>
                <a:gd name="T4" fmla="*/ 5 w 225"/>
                <a:gd name="T5" fmla="*/ 195 h 1238"/>
                <a:gd name="T6" fmla="*/ 59 w 225"/>
                <a:gd name="T7" fmla="*/ 205 h 1238"/>
                <a:gd name="T8" fmla="*/ 5 w 225"/>
                <a:gd name="T9" fmla="*/ 205 h 1238"/>
                <a:gd name="T10" fmla="*/ 29 w 225"/>
                <a:gd name="T11" fmla="*/ 1047 h 1238"/>
                <a:gd name="T12" fmla="*/ 34 w 225"/>
                <a:gd name="T13" fmla="*/ 1223 h 1238"/>
                <a:gd name="T14" fmla="*/ 225 w 225"/>
                <a:gd name="T15" fmla="*/ 1238 h 1238"/>
                <a:gd name="T16" fmla="*/ 186 w 225"/>
                <a:gd name="T17" fmla="*/ 24 h 1238"/>
                <a:gd name="T18" fmla="*/ 181 w 225"/>
                <a:gd name="T19" fmla="*/ 0 h 1238"/>
                <a:gd name="T20" fmla="*/ 0 w 225"/>
                <a:gd name="T21" fmla="*/ 9 h 1238"/>
                <a:gd name="T22" fmla="*/ 0 w 225"/>
                <a:gd name="T23" fmla="*/ 9 h 1238"/>
                <a:gd name="T24" fmla="*/ 181 w 225"/>
                <a:gd name="T25" fmla="*/ 0 h 1238"/>
                <a:gd name="T26" fmla="*/ 181 w 225"/>
                <a:gd name="T27" fmla="*/ 0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238">
                  <a:moveTo>
                    <a:pt x="186" y="24"/>
                  </a:moveTo>
                  <a:lnTo>
                    <a:pt x="0" y="29"/>
                  </a:lnTo>
                  <a:lnTo>
                    <a:pt x="5" y="195"/>
                  </a:lnTo>
                  <a:lnTo>
                    <a:pt x="59" y="205"/>
                  </a:lnTo>
                  <a:lnTo>
                    <a:pt x="5" y="205"/>
                  </a:lnTo>
                  <a:lnTo>
                    <a:pt x="29" y="1047"/>
                  </a:lnTo>
                  <a:lnTo>
                    <a:pt x="34" y="1223"/>
                  </a:lnTo>
                  <a:lnTo>
                    <a:pt x="225" y="1238"/>
                  </a:lnTo>
                  <a:lnTo>
                    <a:pt x="186" y="24"/>
                  </a:lnTo>
                  <a:moveTo>
                    <a:pt x="181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81" y="0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945188" y="1431926"/>
              <a:ext cx="101600" cy="614363"/>
            </a:xfrm>
            <a:custGeom>
              <a:avLst/>
              <a:gdLst>
                <a:gd name="T0" fmla="*/ 0 w 64"/>
                <a:gd name="T1" fmla="*/ 0 h 387"/>
                <a:gd name="T2" fmla="*/ 0 w 64"/>
                <a:gd name="T3" fmla="*/ 0 h 387"/>
                <a:gd name="T4" fmla="*/ 5 w 64"/>
                <a:gd name="T5" fmla="*/ 348 h 387"/>
                <a:gd name="T6" fmla="*/ 64 w 64"/>
                <a:gd name="T7" fmla="*/ 387 h 387"/>
                <a:gd name="T8" fmla="*/ 5 w 64"/>
                <a:gd name="T9" fmla="*/ 348 h 387"/>
                <a:gd name="T10" fmla="*/ 0 w 64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387">
                  <a:moveTo>
                    <a:pt x="0" y="0"/>
                  </a:moveTo>
                  <a:lnTo>
                    <a:pt x="0" y="0"/>
                  </a:lnTo>
                  <a:lnTo>
                    <a:pt x="5" y="348"/>
                  </a:lnTo>
                  <a:lnTo>
                    <a:pt x="64" y="387"/>
                  </a:lnTo>
                  <a:lnTo>
                    <a:pt x="5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945188" y="1431926"/>
              <a:ext cx="101600" cy="614363"/>
            </a:xfrm>
            <a:custGeom>
              <a:avLst/>
              <a:gdLst>
                <a:gd name="T0" fmla="*/ 0 w 64"/>
                <a:gd name="T1" fmla="*/ 0 h 387"/>
                <a:gd name="T2" fmla="*/ 0 w 64"/>
                <a:gd name="T3" fmla="*/ 0 h 387"/>
                <a:gd name="T4" fmla="*/ 5 w 64"/>
                <a:gd name="T5" fmla="*/ 348 h 387"/>
                <a:gd name="T6" fmla="*/ 64 w 64"/>
                <a:gd name="T7" fmla="*/ 387 h 387"/>
                <a:gd name="T8" fmla="*/ 5 w 64"/>
                <a:gd name="T9" fmla="*/ 348 h 387"/>
                <a:gd name="T10" fmla="*/ 0 w 64"/>
                <a:gd name="T1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387">
                  <a:moveTo>
                    <a:pt x="0" y="0"/>
                  </a:moveTo>
                  <a:lnTo>
                    <a:pt x="0" y="0"/>
                  </a:lnTo>
                  <a:lnTo>
                    <a:pt x="5" y="348"/>
                  </a:lnTo>
                  <a:lnTo>
                    <a:pt x="64" y="387"/>
                  </a:lnTo>
                  <a:lnTo>
                    <a:pt x="5" y="3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5711825" y="1431926"/>
              <a:ext cx="1841500" cy="1857375"/>
            </a:xfrm>
            <a:custGeom>
              <a:avLst/>
              <a:gdLst>
                <a:gd name="T0" fmla="*/ 147 w 1160"/>
                <a:gd name="T1" fmla="*/ 0 h 1170"/>
                <a:gd name="T2" fmla="*/ 0 w 1160"/>
                <a:gd name="T3" fmla="*/ 39 h 1170"/>
                <a:gd name="T4" fmla="*/ 0 w 1160"/>
                <a:gd name="T5" fmla="*/ 39 h 1170"/>
                <a:gd name="T6" fmla="*/ 0 w 1160"/>
                <a:gd name="T7" fmla="*/ 39 h 1170"/>
                <a:gd name="T8" fmla="*/ 15 w 1160"/>
                <a:gd name="T9" fmla="*/ 656 h 1170"/>
                <a:gd name="T10" fmla="*/ 15 w 1160"/>
                <a:gd name="T11" fmla="*/ 656 h 1170"/>
                <a:gd name="T12" fmla="*/ 15 w 1160"/>
                <a:gd name="T13" fmla="*/ 656 h 1170"/>
                <a:gd name="T14" fmla="*/ 269 w 1160"/>
                <a:gd name="T15" fmla="*/ 871 h 1170"/>
                <a:gd name="T16" fmla="*/ 627 w 1160"/>
                <a:gd name="T17" fmla="*/ 1170 h 1170"/>
                <a:gd name="T18" fmla="*/ 1160 w 1160"/>
                <a:gd name="T19" fmla="*/ 1136 h 1170"/>
                <a:gd name="T20" fmla="*/ 211 w 1160"/>
                <a:gd name="T21" fmla="*/ 387 h 1170"/>
                <a:gd name="T22" fmla="*/ 152 w 1160"/>
                <a:gd name="T23" fmla="*/ 348 h 1170"/>
                <a:gd name="T24" fmla="*/ 147 w 1160"/>
                <a:gd name="T2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0" h="1170">
                  <a:moveTo>
                    <a:pt x="147" y="0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5" y="656"/>
                  </a:lnTo>
                  <a:lnTo>
                    <a:pt x="15" y="656"/>
                  </a:lnTo>
                  <a:lnTo>
                    <a:pt x="15" y="656"/>
                  </a:lnTo>
                  <a:lnTo>
                    <a:pt x="269" y="871"/>
                  </a:lnTo>
                  <a:lnTo>
                    <a:pt x="627" y="1170"/>
                  </a:lnTo>
                  <a:lnTo>
                    <a:pt x="1160" y="1136"/>
                  </a:lnTo>
                  <a:lnTo>
                    <a:pt x="211" y="387"/>
                  </a:lnTo>
                  <a:lnTo>
                    <a:pt x="152" y="348"/>
                  </a:lnTo>
                  <a:lnTo>
                    <a:pt x="1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6707188" y="3235326"/>
              <a:ext cx="846138" cy="53975"/>
            </a:xfrm>
            <a:custGeom>
              <a:avLst/>
              <a:gdLst>
                <a:gd name="T0" fmla="*/ 533 w 533"/>
                <a:gd name="T1" fmla="*/ 0 h 34"/>
                <a:gd name="T2" fmla="*/ 0 w 533"/>
                <a:gd name="T3" fmla="*/ 34 h 34"/>
                <a:gd name="T4" fmla="*/ 0 w 533"/>
                <a:gd name="T5" fmla="*/ 34 h 34"/>
                <a:gd name="T6" fmla="*/ 533 w 53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34">
                  <a:moveTo>
                    <a:pt x="533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6707188" y="3235326"/>
              <a:ext cx="846138" cy="53975"/>
            </a:xfrm>
            <a:custGeom>
              <a:avLst/>
              <a:gdLst>
                <a:gd name="T0" fmla="*/ 533 w 533"/>
                <a:gd name="T1" fmla="*/ 0 h 34"/>
                <a:gd name="T2" fmla="*/ 0 w 533"/>
                <a:gd name="T3" fmla="*/ 34 h 34"/>
                <a:gd name="T4" fmla="*/ 0 w 533"/>
                <a:gd name="T5" fmla="*/ 34 h 34"/>
                <a:gd name="T6" fmla="*/ 533 w 533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34">
                  <a:moveTo>
                    <a:pt x="533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4491038" y="1222376"/>
              <a:ext cx="490538" cy="598488"/>
            </a:xfrm>
            <a:custGeom>
              <a:avLst/>
              <a:gdLst>
                <a:gd name="T0" fmla="*/ 98 w 309"/>
                <a:gd name="T1" fmla="*/ 0 h 377"/>
                <a:gd name="T2" fmla="*/ 0 w 309"/>
                <a:gd name="T3" fmla="*/ 132 h 377"/>
                <a:gd name="T4" fmla="*/ 294 w 309"/>
                <a:gd name="T5" fmla="*/ 377 h 377"/>
                <a:gd name="T6" fmla="*/ 309 w 309"/>
                <a:gd name="T7" fmla="*/ 377 h 377"/>
                <a:gd name="T8" fmla="*/ 309 w 309"/>
                <a:gd name="T9" fmla="*/ 171 h 377"/>
                <a:gd name="T10" fmla="*/ 98 w 309"/>
                <a:gd name="T11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77">
                  <a:moveTo>
                    <a:pt x="98" y="0"/>
                  </a:moveTo>
                  <a:lnTo>
                    <a:pt x="0" y="132"/>
                  </a:lnTo>
                  <a:lnTo>
                    <a:pt x="294" y="377"/>
                  </a:lnTo>
                  <a:lnTo>
                    <a:pt x="309" y="377"/>
                  </a:lnTo>
                  <a:lnTo>
                    <a:pt x="309" y="171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5602288" y="1338263"/>
              <a:ext cx="133350" cy="1135063"/>
            </a:xfrm>
            <a:custGeom>
              <a:avLst/>
              <a:gdLst>
                <a:gd name="T0" fmla="*/ 69 w 84"/>
                <a:gd name="T1" fmla="*/ 98 h 715"/>
                <a:gd name="T2" fmla="*/ 84 w 84"/>
                <a:gd name="T3" fmla="*/ 715 h 715"/>
                <a:gd name="T4" fmla="*/ 15 w 84"/>
                <a:gd name="T5" fmla="*/ 656 h 715"/>
                <a:gd name="T6" fmla="*/ 0 w 84"/>
                <a:gd name="T7" fmla="*/ 0 h 715"/>
                <a:gd name="T8" fmla="*/ 69 w 84"/>
                <a:gd name="T9" fmla="*/ 9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15">
                  <a:moveTo>
                    <a:pt x="69" y="98"/>
                  </a:moveTo>
                  <a:lnTo>
                    <a:pt x="84" y="715"/>
                  </a:lnTo>
                  <a:lnTo>
                    <a:pt x="15" y="656"/>
                  </a:lnTo>
                  <a:lnTo>
                    <a:pt x="0" y="0"/>
                  </a:lnTo>
                  <a:lnTo>
                    <a:pt x="69" y="98"/>
                  </a:lnTo>
                  <a:close/>
                </a:path>
              </a:pathLst>
            </a:custGeom>
            <a:solidFill>
              <a:srgbClr val="1290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5602288" y="1338263"/>
              <a:ext cx="133350" cy="1135063"/>
            </a:xfrm>
            <a:custGeom>
              <a:avLst/>
              <a:gdLst>
                <a:gd name="T0" fmla="*/ 69 w 84"/>
                <a:gd name="T1" fmla="*/ 98 h 715"/>
                <a:gd name="T2" fmla="*/ 84 w 84"/>
                <a:gd name="T3" fmla="*/ 715 h 715"/>
                <a:gd name="T4" fmla="*/ 15 w 84"/>
                <a:gd name="T5" fmla="*/ 656 h 715"/>
                <a:gd name="T6" fmla="*/ 0 w 84"/>
                <a:gd name="T7" fmla="*/ 0 h 715"/>
                <a:gd name="T8" fmla="*/ 69 w 84"/>
                <a:gd name="T9" fmla="*/ 9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15">
                  <a:moveTo>
                    <a:pt x="69" y="98"/>
                  </a:moveTo>
                  <a:lnTo>
                    <a:pt x="84" y="715"/>
                  </a:lnTo>
                  <a:lnTo>
                    <a:pt x="15" y="656"/>
                  </a:lnTo>
                  <a:lnTo>
                    <a:pt x="0" y="0"/>
                  </a:lnTo>
                  <a:lnTo>
                    <a:pt x="69" y="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2268538" y="1260476"/>
              <a:ext cx="4757738" cy="4616450"/>
            </a:xfrm>
            <a:custGeom>
              <a:avLst/>
              <a:gdLst>
                <a:gd name="T0" fmla="*/ 2115 w 2997"/>
                <a:gd name="T1" fmla="*/ 705 h 2908"/>
                <a:gd name="T2" fmla="*/ 2997 w 2997"/>
                <a:gd name="T3" fmla="*/ 1444 h 2908"/>
                <a:gd name="T4" fmla="*/ 2291 w 2997"/>
                <a:gd name="T5" fmla="*/ 1484 h 2908"/>
                <a:gd name="T6" fmla="*/ 2326 w 2997"/>
                <a:gd name="T7" fmla="*/ 2908 h 2908"/>
                <a:gd name="T8" fmla="*/ 2326 w 2997"/>
                <a:gd name="T9" fmla="*/ 2908 h 2908"/>
                <a:gd name="T10" fmla="*/ 2159 w 2997"/>
                <a:gd name="T11" fmla="*/ 2894 h 2908"/>
                <a:gd name="T12" fmla="*/ 362 w 2997"/>
                <a:gd name="T13" fmla="*/ 2732 h 2908"/>
                <a:gd name="T14" fmla="*/ 411 w 2997"/>
                <a:gd name="T15" fmla="*/ 1596 h 2908"/>
                <a:gd name="T16" fmla="*/ 411 w 2997"/>
                <a:gd name="T17" fmla="*/ 1591 h 2908"/>
                <a:gd name="T18" fmla="*/ 0 w 2997"/>
                <a:gd name="T19" fmla="*/ 1601 h 2908"/>
                <a:gd name="T20" fmla="*/ 1273 w 2997"/>
                <a:gd name="T21" fmla="*/ 0 h 2908"/>
                <a:gd name="T22" fmla="*/ 1709 w 2997"/>
                <a:gd name="T23" fmla="*/ 367 h 2908"/>
                <a:gd name="T24" fmla="*/ 1709 w 2997"/>
                <a:gd name="T25" fmla="*/ 127 h 2908"/>
                <a:gd name="T26" fmla="*/ 2100 w 2997"/>
                <a:gd name="T27" fmla="*/ 49 h 2908"/>
                <a:gd name="T28" fmla="*/ 2115 w 2997"/>
                <a:gd name="T29" fmla="*/ 705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97" h="2908">
                  <a:moveTo>
                    <a:pt x="2115" y="705"/>
                  </a:moveTo>
                  <a:lnTo>
                    <a:pt x="2997" y="1444"/>
                  </a:lnTo>
                  <a:lnTo>
                    <a:pt x="2291" y="1484"/>
                  </a:lnTo>
                  <a:lnTo>
                    <a:pt x="2326" y="2908"/>
                  </a:lnTo>
                  <a:lnTo>
                    <a:pt x="2326" y="2908"/>
                  </a:lnTo>
                  <a:lnTo>
                    <a:pt x="2159" y="2894"/>
                  </a:lnTo>
                  <a:lnTo>
                    <a:pt x="362" y="2732"/>
                  </a:lnTo>
                  <a:lnTo>
                    <a:pt x="411" y="1596"/>
                  </a:lnTo>
                  <a:lnTo>
                    <a:pt x="411" y="1591"/>
                  </a:lnTo>
                  <a:lnTo>
                    <a:pt x="0" y="1601"/>
                  </a:lnTo>
                  <a:lnTo>
                    <a:pt x="1273" y="0"/>
                  </a:lnTo>
                  <a:lnTo>
                    <a:pt x="1709" y="367"/>
                  </a:lnTo>
                  <a:lnTo>
                    <a:pt x="1709" y="127"/>
                  </a:lnTo>
                  <a:lnTo>
                    <a:pt x="2100" y="49"/>
                  </a:lnTo>
                  <a:lnTo>
                    <a:pt x="2115" y="705"/>
                  </a:lnTo>
                  <a:close/>
                </a:path>
              </a:pathLst>
            </a:custGeom>
            <a:solidFill>
              <a:srgbClr val="00CC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2268538" y="1260476"/>
              <a:ext cx="4757738" cy="4616450"/>
            </a:xfrm>
            <a:custGeom>
              <a:avLst/>
              <a:gdLst>
                <a:gd name="T0" fmla="*/ 2115 w 2997"/>
                <a:gd name="T1" fmla="*/ 705 h 2908"/>
                <a:gd name="T2" fmla="*/ 2997 w 2997"/>
                <a:gd name="T3" fmla="*/ 1444 h 2908"/>
                <a:gd name="T4" fmla="*/ 2291 w 2997"/>
                <a:gd name="T5" fmla="*/ 1484 h 2908"/>
                <a:gd name="T6" fmla="*/ 2326 w 2997"/>
                <a:gd name="T7" fmla="*/ 2908 h 2908"/>
                <a:gd name="T8" fmla="*/ 2326 w 2997"/>
                <a:gd name="T9" fmla="*/ 2908 h 2908"/>
                <a:gd name="T10" fmla="*/ 2159 w 2997"/>
                <a:gd name="T11" fmla="*/ 2894 h 2908"/>
                <a:gd name="T12" fmla="*/ 362 w 2997"/>
                <a:gd name="T13" fmla="*/ 2732 h 2908"/>
                <a:gd name="T14" fmla="*/ 411 w 2997"/>
                <a:gd name="T15" fmla="*/ 1596 h 2908"/>
                <a:gd name="T16" fmla="*/ 411 w 2997"/>
                <a:gd name="T17" fmla="*/ 1591 h 2908"/>
                <a:gd name="T18" fmla="*/ 0 w 2997"/>
                <a:gd name="T19" fmla="*/ 1601 h 2908"/>
                <a:gd name="T20" fmla="*/ 1273 w 2997"/>
                <a:gd name="T21" fmla="*/ 0 h 2908"/>
                <a:gd name="T22" fmla="*/ 1709 w 2997"/>
                <a:gd name="T23" fmla="*/ 367 h 2908"/>
                <a:gd name="T24" fmla="*/ 1709 w 2997"/>
                <a:gd name="T25" fmla="*/ 127 h 2908"/>
                <a:gd name="T26" fmla="*/ 2100 w 2997"/>
                <a:gd name="T27" fmla="*/ 49 h 2908"/>
                <a:gd name="T28" fmla="*/ 2115 w 2997"/>
                <a:gd name="T29" fmla="*/ 705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97" h="2908">
                  <a:moveTo>
                    <a:pt x="2115" y="705"/>
                  </a:moveTo>
                  <a:lnTo>
                    <a:pt x="2997" y="1444"/>
                  </a:lnTo>
                  <a:lnTo>
                    <a:pt x="2291" y="1484"/>
                  </a:lnTo>
                  <a:lnTo>
                    <a:pt x="2326" y="2908"/>
                  </a:lnTo>
                  <a:lnTo>
                    <a:pt x="2326" y="2908"/>
                  </a:lnTo>
                  <a:lnTo>
                    <a:pt x="2159" y="2894"/>
                  </a:lnTo>
                  <a:lnTo>
                    <a:pt x="362" y="2732"/>
                  </a:lnTo>
                  <a:lnTo>
                    <a:pt x="411" y="1596"/>
                  </a:lnTo>
                  <a:lnTo>
                    <a:pt x="411" y="1591"/>
                  </a:lnTo>
                  <a:lnTo>
                    <a:pt x="0" y="1601"/>
                  </a:lnTo>
                  <a:lnTo>
                    <a:pt x="1273" y="0"/>
                  </a:lnTo>
                  <a:lnTo>
                    <a:pt x="1709" y="367"/>
                  </a:lnTo>
                  <a:lnTo>
                    <a:pt x="1709" y="127"/>
                  </a:lnTo>
                  <a:lnTo>
                    <a:pt x="2100" y="49"/>
                  </a:lnTo>
                  <a:lnTo>
                    <a:pt x="2115" y="7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2268538" y="3771901"/>
              <a:ext cx="652463" cy="61913"/>
            </a:xfrm>
            <a:custGeom>
              <a:avLst/>
              <a:gdLst>
                <a:gd name="T0" fmla="*/ 411 w 411"/>
                <a:gd name="T1" fmla="*/ 0 h 39"/>
                <a:gd name="T2" fmla="*/ 0 w 411"/>
                <a:gd name="T3" fmla="*/ 19 h 39"/>
                <a:gd name="T4" fmla="*/ 142 w 411"/>
                <a:gd name="T5" fmla="*/ 39 h 39"/>
                <a:gd name="T6" fmla="*/ 411 w 411"/>
                <a:gd name="T7" fmla="*/ 24 h 39"/>
                <a:gd name="T8" fmla="*/ 411 w 411"/>
                <a:gd name="T9" fmla="*/ 24 h 39"/>
                <a:gd name="T10" fmla="*/ 411 w 41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39">
                  <a:moveTo>
                    <a:pt x="411" y="0"/>
                  </a:moveTo>
                  <a:lnTo>
                    <a:pt x="0" y="19"/>
                  </a:lnTo>
                  <a:lnTo>
                    <a:pt x="142" y="39"/>
                  </a:lnTo>
                  <a:lnTo>
                    <a:pt x="411" y="24"/>
                  </a:lnTo>
                  <a:lnTo>
                    <a:pt x="411" y="2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5905500" y="3616326"/>
              <a:ext cx="155575" cy="2260600"/>
            </a:xfrm>
            <a:custGeom>
              <a:avLst/>
              <a:gdLst>
                <a:gd name="T0" fmla="*/ 0 w 98"/>
                <a:gd name="T1" fmla="*/ 0 h 1424"/>
                <a:gd name="T2" fmla="*/ 35 w 98"/>
                <a:gd name="T3" fmla="*/ 1424 h 1424"/>
                <a:gd name="T4" fmla="*/ 98 w 98"/>
                <a:gd name="T5" fmla="*/ 1375 h 1424"/>
                <a:gd name="T6" fmla="*/ 64 w 98"/>
                <a:gd name="T7" fmla="*/ 29 h 1424"/>
                <a:gd name="T8" fmla="*/ 0 w 98"/>
                <a:gd name="T9" fmla="*/ 0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424">
                  <a:moveTo>
                    <a:pt x="0" y="0"/>
                  </a:moveTo>
                  <a:lnTo>
                    <a:pt x="35" y="1424"/>
                  </a:lnTo>
                  <a:lnTo>
                    <a:pt x="98" y="1375"/>
                  </a:lnTo>
                  <a:lnTo>
                    <a:pt x="6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5905500" y="3616326"/>
              <a:ext cx="155575" cy="2260600"/>
            </a:xfrm>
            <a:custGeom>
              <a:avLst/>
              <a:gdLst>
                <a:gd name="T0" fmla="*/ 0 w 98"/>
                <a:gd name="T1" fmla="*/ 0 h 1424"/>
                <a:gd name="T2" fmla="*/ 35 w 98"/>
                <a:gd name="T3" fmla="*/ 1424 h 1424"/>
                <a:gd name="T4" fmla="*/ 98 w 98"/>
                <a:gd name="T5" fmla="*/ 1375 h 1424"/>
                <a:gd name="T6" fmla="*/ 64 w 98"/>
                <a:gd name="T7" fmla="*/ 29 h 1424"/>
                <a:gd name="T8" fmla="*/ 0 w 98"/>
                <a:gd name="T9" fmla="*/ 0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424">
                  <a:moveTo>
                    <a:pt x="0" y="0"/>
                  </a:moveTo>
                  <a:lnTo>
                    <a:pt x="35" y="1424"/>
                  </a:lnTo>
                  <a:lnTo>
                    <a:pt x="98" y="1375"/>
                  </a:lnTo>
                  <a:lnTo>
                    <a:pt x="64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3"/>
            <p:cNvSpPr>
              <a:spLocks noEditPoints="1"/>
            </p:cNvSpPr>
            <p:nvPr/>
          </p:nvSpPr>
          <p:spPr bwMode="auto">
            <a:xfrm>
              <a:off x="5905500" y="3863976"/>
              <a:ext cx="155575" cy="2012950"/>
            </a:xfrm>
            <a:custGeom>
              <a:avLst/>
              <a:gdLst>
                <a:gd name="T0" fmla="*/ 69 w 98"/>
                <a:gd name="T1" fmla="*/ 196 h 1268"/>
                <a:gd name="T2" fmla="*/ 10 w 98"/>
                <a:gd name="T3" fmla="*/ 196 h 1268"/>
                <a:gd name="T4" fmla="*/ 35 w 98"/>
                <a:gd name="T5" fmla="*/ 1268 h 1268"/>
                <a:gd name="T6" fmla="*/ 98 w 98"/>
                <a:gd name="T7" fmla="*/ 1219 h 1268"/>
                <a:gd name="T8" fmla="*/ 69 w 98"/>
                <a:gd name="T9" fmla="*/ 196 h 1268"/>
                <a:gd name="T10" fmla="*/ 64 w 98"/>
                <a:gd name="T11" fmla="*/ 20 h 1268"/>
                <a:gd name="T12" fmla="*/ 5 w 98"/>
                <a:gd name="T13" fmla="*/ 25 h 1268"/>
                <a:gd name="T14" fmla="*/ 5 w 98"/>
                <a:gd name="T15" fmla="*/ 186 h 1268"/>
                <a:gd name="T16" fmla="*/ 54 w 98"/>
                <a:gd name="T17" fmla="*/ 186 h 1268"/>
                <a:gd name="T18" fmla="*/ 69 w 98"/>
                <a:gd name="T19" fmla="*/ 186 h 1268"/>
                <a:gd name="T20" fmla="*/ 64 w 98"/>
                <a:gd name="T21" fmla="*/ 20 h 1268"/>
                <a:gd name="T22" fmla="*/ 64 w 98"/>
                <a:gd name="T23" fmla="*/ 0 h 1268"/>
                <a:gd name="T24" fmla="*/ 0 w 98"/>
                <a:gd name="T25" fmla="*/ 0 h 1268"/>
                <a:gd name="T26" fmla="*/ 0 w 98"/>
                <a:gd name="T27" fmla="*/ 0 h 1268"/>
                <a:gd name="T28" fmla="*/ 64 w 98"/>
                <a:gd name="T29" fmla="*/ 0 h 1268"/>
                <a:gd name="T30" fmla="*/ 64 w 98"/>
                <a:gd name="T31" fmla="*/ 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1268">
                  <a:moveTo>
                    <a:pt x="69" y="196"/>
                  </a:moveTo>
                  <a:lnTo>
                    <a:pt x="10" y="196"/>
                  </a:lnTo>
                  <a:lnTo>
                    <a:pt x="35" y="1268"/>
                  </a:lnTo>
                  <a:lnTo>
                    <a:pt x="98" y="1219"/>
                  </a:lnTo>
                  <a:lnTo>
                    <a:pt x="69" y="196"/>
                  </a:lnTo>
                  <a:close/>
                  <a:moveTo>
                    <a:pt x="64" y="20"/>
                  </a:moveTo>
                  <a:lnTo>
                    <a:pt x="5" y="25"/>
                  </a:lnTo>
                  <a:lnTo>
                    <a:pt x="5" y="186"/>
                  </a:lnTo>
                  <a:lnTo>
                    <a:pt x="54" y="186"/>
                  </a:lnTo>
                  <a:lnTo>
                    <a:pt x="69" y="186"/>
                  </a:lnTo>
                  <a:lnTo>
                    <a:pt x="64" y="20"/>
                  </a:lnTo>
                  <a:close/>
                  <a:moveTo>
                    <a:pt x="6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1290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4"/>
            <p:cNvSpPr>
              <a:spLocks noEditPoints="1"/>
            </p:cNvSpPr>
            <p:nvPr/>
          </p:nvSpPr>
          <p:spPr bwMode="auto">
            <a:xfrm>
              <a:off x="5905500" y="3863976"/>
              <a:ext cx="155575" cy="2012950"/>
            </a:xfrm>
            <a:custGeom>
              <a:avLst/>
              <a:gdLst>
                <a:gd name="T0" fmla="*/ 69 w 98"/>
                <a:gd name="T1" fmla="*/ 196 h 1268"/>
                <a:gd name="T2" fmla="*/ 10 w 98"/>
                <a:gd name="T3" fmla="*/ 196 h 1268"/>
                <a:gd name="T4" fmla="*/ 35 w 98"/>
                <a:gd name="T5" fmla="*/ 1268 h 1268"/>
                <a:gd name="T6" fmla="*/ 98 w 98"/>
                <a:gd name="T7" fmla="*/ 1219 h 1268"/>
                <a:gd name="T8" fmla="*/ 69 w 98"/>
                <a:gd name="T9" fmla="*/ 196 h 1268"/>
                <a:gd name="T10" fmla="*/ 64 w 98"/>
                <a:gd name="T11" fmla="*/ 20 h 1268"/>
                <a:gd name="T12" fmla="*/ 5 w 98"/>
                <a:gd name="T13" fmla="*/ 25 h 1268"/>
                <a:gd name="T14" fmla="*/ 5 w 98"/>
                <a:gd name="T15" fmla="*/ 186 h 1268"/>
                <a:gd name="T16" fmla="*/ 54 w 98"/>
                <a:gd name="T17" fmla="*/ 186 h 1268"/>
                <a:gd name="T18" fmla="*/ 69 w 98"/>
                <a:gd name="T19" fmla="*/ 186 h 1268"/>
                <a:gd name="T20" fmla="*/ 64 w 98"/>
                <a:gd name="T21" fmla="*/ 20 h 1268"/>
                <a:gd name="T22" fmla="*/ 64 w 98"/>
                <a:gd name="T23" fmla="*/ 0 h 1268"/>
                <a:gd name="T24" fmla="*/ 0 w 98"/>
                <a:gd name="T25" fmla="*/ 0 h 1268"/>
                <a:gd name="T26" fmla="*/ 0 w 98"/>
                <a:gd name="T27" fmla="*/ 0 h 1268"/>
                <a:gd name="T28" fmla="*/ 64 w 98"/>
                <a:gd name="T29" fmla="*/ 0 h 1268"/>
                <a:gd name="T30" fmla="*/ 64 w 98"/>
                <a:gd name="T31" fmla="*/ 0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1268">
                  <a:moveTo>
                    <a:pt x="69" y="196"/>
                  </a:moveTo>
                  <a:lnTo>
                    <a:pt x="10" y="196"/>
                  </a:lnTo>
                  <a:lnTo>
                    <a:pt x="35" y="1268"/>
                  </a:lnTo>
                  <a:lnTo>
                    <a:pt x="98" y="1219"/>
                  </a:lnTo>
                  <a:lnTo>
                    <a:pt x="69" y="196"/>
                  </a:lnTo>
                  <a:moveTo>
                    <a:pt x="64" y="20"/>
                  </a:moveTo>
                  <a:lnTo>
                    <a:pt x="5" y="25"/>
                  </a:lnTo>
                  <a:lnTo>
                    <a:pt x="5" y="186"/>
                  </a:lnTo>
                  <a:lnTo>
                    <a:pt x="54" y="186"/>
                  </a:lnTo>
                  <a:lnTo>
                    <a:pt x="69" y="186"/>
                  </a:lnTo>
                  <a:lnTo>
                    <a:pt x="64" y="20"/>
                  </a:lnTo>
                  <a:moveTo>
                    <a:pt x="6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5905500" y="3552826"/>
              <a:ext cx="1166813" cy="109538"/>
            </a:xfrm>
            <a:custGeom>
              <a:avLst/>
              <a:gdLst>
                <a:gd name="T0" fmla="*/ 64 w 735"/>
                <a:gd name="T1" fmla="*/ 69 h 69"/>
                <a:gd name="T2" fmla="*/ 735 w 735"/>
                <a:gd name="T3" fmla="*/ 35 h 69"/>
                <a:gd name="T4" fmla="*/ 730 w 735"/>
                <a:gd name="T5" fmla="*/ 35 h 69"/>
                <a:gd name="T6" fmla="*/ 706 w 735"/>
                <a:gd name="T7" fmla="*/ 0 h 69"/>
                <a:gd name="T8" fmla="*/ 0 w 735"/>
                <a:gd name="T9" fmla="*/ 40 h 69"/>
                <a:gd name="T10" fmla="*/ 64 w 735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69">
                  <a:moveTo>
                    <a:pt x="64" y="69"/>
                  </a:moveTo>
                  <a:lnTo>
                    <a:pt x="735" y="35"/>
                  </a:lnTo>
                  <a:lnTo>
                    <a:pt x="730" y="35"/>
                  </a:lnTo>
                  <a:lnTo>
                    <a:pt x="706" y="0"/>
                  </a:lnTo>
                  <a:lnTo>
                    <a:pt x="0" y="40"/>
                  </a:lnTo>
                  <a:lnTo>
                    <a:pt x="64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5905500" y="3552826"/>
              <a:ext cx="1166813" cy="109538"/>
            </a:xfrm>
            <a:custGeom>
              <a:avLst/>
              <a:gdLst>
                <a:gd name="T0" fmla="*/ 64 w 735"/>
                <a:gd name="T1" fmla="*/ 69 h 69"/>
                <a:gd name="T2" fmla="*/ 735 w 735"/>
                <a:gd name="T3" fmla="*/ 35 h 69"/>
                <a:gd name="T4" fmla="*/ 730 w 735"/>
                <a:gd name="T5" fmla="*/ 35 h 69"/>
                <a:gd name="T6" fmla="*/ 706 w 735"/>
                <a:gd name="T7" fmla="*/ 0 h 69"/>
                <a:gd name="T8" fmla="*/ 0 w 735"/>
                <a:gd name="T9" fmla="*/ 40 h 69"/>
                <a:gd name="T10" fmla="*/ 64 w 735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69">
                  <a:moveTo>
                    <a:pt x="64" y="69"/>
                  </a:moveTo>
                  <a:lnTo>
                    <a:pt x="735" y="35"/>
                  </a:lnTo>
                  <a:lnTo>
                    <a:pt x="730" y="35"/>
                  </a:lnTo>
                  <a:lnTo>
                    <a:pt x="706" y="0"/>
                  </a:lnTo>
                  <a:lnTo>
                    <a:pt x="0" y="40"/>
                  </a:lnTo>
                  <a:lnTo>
                    <a:pt x="64" y="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6294438" y="3552826"/>
              <a:ext cx="777875" cy="85725"/>
            </a:xfrm>
            <a:custGeom>
              <a:avLst/>
              <a:gdLst>
                <a:gd name="T0" fmla="*/ 461 w 490"/>
                <a:gd name="T1" fmla="*/ 0 h 54"/>
                <a:gd name="T2" fmla="*/ 461 w 490"/>
                <a:gd name="T3" fmla="*/ 0 h 54"/>
                <a:gd name="T4" fmla="*/ 0 w 490"/>
                <a:gd name="T5" fmla="*/ 25 h 54"/>
                <a:gd name="T6" fmla="*/ 0 w 490"/>
                <a:gd name="T7" fmla="*/ 25 h 54"/>
                <a:gd name="T8" fmla="*/ 30 w 490"/>
                <a:gd name="T9" fmla="*/ 54 h 54"/>
                <a:gd name="T10" fmla="*/ 490 w 490"/>
                <a:gd name="T11" fmla="*/ 35 h 54"/>
                <a:gd name="T12" fmla="*/ 485 w 490"/>
                <a:gd name="T13" fmla="*/ 35 h 54"/>
                <a:gd name="T14" fmla="*/ 461 w 49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54">
                  <a:moveTo>
                    <a:pt x="461" y="0"/>
                  </a:moveTo>
                  <a:lnTo>
                    <a:pt x="461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0" y="54"/>
                  </a:lnTo>
                  <a:lnTo>
                    <a:pt x="490" y="35"/>
                  </a:lnTo>
                  <a:lnTo>
                    <a:pt x="485" y="3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6294438" y="3552826"/>
              <a:ext cx="777875" cy="85725"/>
            </a:xfrm>
            <a:custGeom>
              <a:avLst/>
              <a:gdLst>
                <a:gd name="T0" fmla="*/ 461 w 490"/>
                <a:gd name="T1" fmla="*/ 0 h 54"/>
                <a:gd name="T2" fmla="*/ 461 w 490"/>
                <a:gd name="T3" fmla="*/ 0 h 54"/>
                <a:gd name="T4" fmla="*/ 0 w 490"/>
                <a:gd name="T5" fmla="*/ 25 h 54"/>
                <a:gd name="T6" fmla="*/ 0 w 490"/>
                <a:gd name="T7" fmla="*/ 25 h 54"/>
                <a:gd name="T8" fmla="*/ 30 w 490"/>
                <a:gd name="T9" fmla="*/ 54 h 54"/>
                <a:gd name="T10" fmla="*/ 490 w 490"/>
                <a:gd name="T11" fmla="*/ 35 h 54"/>
                <a:gd name="T12" fmla="*/ 485 w 490"/>
                <a:gd name="T13" fmla="*/ 35 h 54"/>
                <a:gd name="T14" fmla="*/ 461 w 490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54">
                  <a:moveTo>
                    <a:pt x="461" y="0"/>
                  </a:moveTo>
                  <a:lnTo>
                    <a:pt x="461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0" y="54"/>
                  </a:lnTo>
                  <a:lnTo>
                    <a:pt x="490" y="35"/>
                  </a:lnTo>
                  <a:lnTo>
                    <a:pt x="485" y="35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6294438" y="3552826"/>
              <a:ext cx="731838" cy="39688"/>
            </a:xfrm>
            <a:custGeom>
              <a:avLst/>
              <a:gdLst>
                <a:gd name="T0" fmla="*/ 461 w 461"/>
                <a:gd name="T1" fmla="*/ 0 h 25"/>
                <a:gd name="T2" fmla="*/ 0 w 461"/>
                <a:gd name="T3" fmla="*/ 25 h 25"/>
                <a:gd name="T4" fmla="*/ 0 w 461"/>
                <a:gd name="T5" fmla="*/ 25 h 25"/>
                <a:gd name="T6" fmla="*/ 461 w 46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5">
                  <a:moveTo>
                    <a:pt x="461" y="0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6294438" y="3552826"/>
              <a:ext cx="731838" cy="39688"/>
            </a:xfrm>
            <a:custGeom>
              <a:avLst/>
              <a:gdLst>
                <a:gd name="T0" fmla="*/ 461 w 461"/>
                <a:gd name="T1" fmla="*/ 0 h 25"/>
                <a:gd name="T2" fmla="*/ 0 w 461"/>
                <a:gd name="T3" fmla="*/ 25 h 25"/>
                <a:gd name="T4" fmla="*/ 0 w 461"/>
                <a:gd name="T5" fmla="*/ 25 h 25"/>
                <a:gd name="T6" fmla="*/ 461 w 461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5">
                  <a:moveTo>
                    <a:pt x="461" y="0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2"/>
            <p:cNvSpPr>
              <a:spLocks noEditPoints="1"/>
            </p:cNvSpPr>
            <p:nvPr/>
          </p:nvSpPr>
          <p:spPr bwMode="auto">
            <a:xfrm>
              <a:off x="5665788" y="3903663"/>
              <a:ext cx="295275" cy="1973263"/>
            </a:xfrm>
            <a:custGeom>
              <a:avLst/>
              <a:gdLst>
                <a:gd name="T0" fmla="*/ 161 w 186"/>
                <a:gd name="T1" fmla="*/ 171 h 1243"/>
                <a:gd name="T2" fmla="*/ 0 w 186"/>
                <a:gd name="T3" fmla="*/ 176 h 1243"/>
                <a:gd name="T4" fmla="*/ 19 w 186"/>
                <a:gd name="T5" fmla="*/ 1229 h 1243"/>
                <a:gd name="T6" fmla="*/ 186 w 186"/>
                <a:gd name="T7" fmla="*/ 1243 h 1243"/>
                <a:gd name="T8" fmla="*/ 161 w 186"/>
                <a:gd name="T9" fmla="*/ 171 h 1243"/>
                <a:gd name="T10" fmla="*/ 156 w 186"/>
                <a:gd name="T11" fmla="*/ 0 h 1243"/>
                <a:gd name="T12" fmla="*/ 0 w 186"/>
                <a:gd name="T13" fmla="*/ 5 h 1243"/>
                <a:gd name="T14" fmla="*/ 0 w 186"/>
                <a:gd name="T15" fmla="*/ 5 h 1243"/>
                <a:gd name="T16" fmla="*/ 0 w 186"/>
                <a:gd name="T17" fmla="*/ 161 h 1243"/>
                <a:gd name="T18" fmla="*/ 156 w 186"/>
                <a:gd name="T19" fmla="*/ 161 h 1243"/>
                <a:gd name="T20" fmla="*/ 156 w 186"/>
                <a:gd name="T21" fmla="*/ 0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243">
                  <a:moveTo>
                    <a:pt x="161" y="171"/>
                  </a:moveTo>
                  <a:lnTo>
                    <a:pt x="0" y="176"/>
                  </a:lnTo>
                  <a:lnTo>
                    <a:pt x="19" y="1229"/>
                  </a:lnTo>
                  <a:lnTo>
                    <a:pt x="186" y="1243"/>
                  </a:lnTo>
                  <a:lnTo>
                    <a:pt x="161" y="171"/>
                  </a:lnTo>
                  <a:close/>
                  <a:moveTo>
                    <a:pt x="156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161"/>
                  </a:lnTo>
                  <a:lnTo>
                    <a:pt x="156" y="16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CCF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3"/>
            <p:cNvSpPr>
              <a:spLocks noEditPoints="1"/>
            </p:cNvSpPr>
            <p:nvPr/>
          </p:nvSpPr>
          <p:spPr bwMode="auto">
            <a:xfrm>
              <a:off x="5665788" y="3903663"/>
              <a:ext cx="295275" cy="1973263"/>
            </a:xfrm>
            <a:custGeom>
              <a:avLst/>
              <a:gdLst>
                <a:gd name="T0" fmla="*/ 161 w 186"/>
                <a:gd name="T1" fmla="*/ 171 h 1243"/>
                <a:gd name="T2" fmla="*/ 0 w 186"/>
                <a:gd name="T3" fmla="*/ 176 h 1243"/>
                <a:gd name="T4" fmla="*/ 19 w 186"/>
                <a:gd name="T5" fmla="*/ 1229 h 1243"/>
                <a:gd name="T6" fmla="*/ 186 w 186"/>
                <a:gd name="T7" fmla="*/ 1243 h 1243"/>
                <a:gd name="T8" fmla="*/ 161 w 186"/>
                <a:gd name="T9" fmla="*/ 171 h 1243"/>
                <a:gd name="T10" fmla="*/ 156 w 186"/>
                <a:gd name="T11" fmla="*/ 0 h 1243"/>
                <a:gd name="T12" fmla="*/ 0 w 186"/>
                <a:gd name="T13" fmla="*/ 5 h 1243"/>
                <a:gd name="T14" fmla="*/ 0 w 186"/>
                <a:gd name="T15" fmla="*/ 5 h 1243"/>
                <a:gd name="T16" fmla="*/ 0 w 186"/>
                <a:gd name="T17" fmla="*/ 161 h 1243"/>
                <a:gd name="T18" fmla="*/ 156 w 186"/>
                <a:gd name="T19" fmla="*/ 161 h 1243"/>
                <a:gd name="T20" fmla="*/ 156 w 186"/>
                <a:gd name="T21" fmla="*/ 0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243">
                  <a:moveTo>
                    <a:pt x="161" y="171"/>
                  </a:moveTo>
                  <a:lnTo>
                    <a:pt x="0" y="176"/>
                  </a:lnTo>
                  <a:lnTo>
                    <a:pt x="19" y="1229"/>
                  </a:lnTo>
                  <a:lnTo>
                    <a:pt x="186" y="1243"/>
                  </a:lnTo>
                  <a:lnTo>
                    <a:pt x="161" y="171"/>
                  </a:lnTo>
                  <a:moveTo>
                    <a:pt x="156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161"/>
                  </a:lnTo>
                  <a:lnTo>
                    <a:pt x="156" y="161"/>
                  </a:lnTo>
                  <a:lnTo>
                    <a:pt x="1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4265613" y="1673226"/>
              <a:ext cx="450850" cy="520700"/>
            </a:xfrm>
            <a:custGeom>
              <a:avLst/>
              <a:gdLst>
                <a:gd name="T0" fmla="*/ 69 w 284"/>
                <a:gd name="T1" fmla="*/ 0 h 328"/>
                <a:gd name="T2" fmla="*/ 0 w 284"/>
                <a:gd name="T3" fmla="*/ 73 h 328"/>
                <a:gd name="T4" fmla="*/ 5 w 284"/>
                <a:gd name="T5" fmla="*/ 73 h 328"/>
                <a:gd name="T6" fmla="*/ 5 w 284"/>
                <a:gd name="T7" fmla="*/ 78 h 328"/>
                <a:gd name="T8" fmla="*/ 284 w 284"/>
                <a:gd name="T9" fmla="*/ 328 h 328"/>
                <a:gd name="T10" fmla="*/ 284 w 284"/>
                <a:gd name="T11" fmla="*/ 137 h 328"/>
                <a:gd name="T12" fmla="*/ 69 w 284"/>
                <a:gd name="T13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328">
                  <a:moveTo>
                    <a:pt x="69" y="0"/>
                  </a:moveTo>
                  <a:lnTo>
                    <a:pt x="0" y="73"/>
                  </a:lnTo>
                  <a:lnTo>
                    <a:pt x="5" y="73"/>
                  </a:lnTo>
                  <a:lnTo>
                    <a:pt x="5" y="78"/>
                  </a:lnTo>
                  <a:lnTo>
                    <a:pt x="284" y="328"/>
                  </a:lnTo>
                  <a:lnTo>
                    <a:pt x="284" y="137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6"/>
            <p:cNvSpPr>
              <a:spLocks/>
            </p:cNvSpPr>
            <p:nvPr/>
          </p:nvSpPr>
          <p:spPr bwMode="auto">
            <a:xfrm>
              <a:off x="5284788" y="1765301"/>
              <a:ext cx="147638" cy="1057275"/>
            </a:xfrm>
            <a:custGeom>
              <a:avLst/>
              <a:gdLst>
                <a:gd name="T0" fmla="*/ 19 w 19"/>
                <a:gd name="T1" fmla="*/ 136 h 136"/>
                <a:gd name="T2" fmla="*/ 17 w 19"/>
                <a:gd name="T3" fmla="*/ 18 h 136"/>
                <a:gd name="T4" fmla="*/ 0 w 19"/>
                <a:gd name="T5" fmla="*/ 0 h 136"/>
                <a:gd name="T6" fmla="*/ 1 w 19"/>
                <a:gd name="T7" fmla="*/ 124 h 136"/>
                <a:gd name="T8" fmla="*/ 19 w 1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36">
                  <a:moveTo>
                    <a:pt x="19" y="136"/>
                  </a:moveTo>
                  <a:cubicBezTo>
                    <a:pt x="19" y="136"/>
                    <a:pt x="17" y="22"/>
                    <a:pt x="17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9" y="136"/>
                    <a:pt x="19" y="136"/>
                    <a:pt x="19" y="136"/>
                  </a:cubicBezTo>
                </a:path>
              </a:pathLst>
            </a:custGeom>
            <a:solidFill>
              <a:srgbClr val="918D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7"/>
            <p:cNvSpPr>
              <a:spLocks/>
            </p:cNvSpPr>
            <p:nvPr/>
          </p:nvSpPr>
          <p:spPr bwMode="auto">
            <a:xfrm>
              <a:off x="5292725" y="2730501"/>
              <a:ext cx="1312863" cy="1149350"/>
            </a:xfrm>
            <a:custGeom>
              <a:avLst/>
              <a:gdLst>
                <a:gd name="T0" fmla="*/ 827 w 827"/>
                <a:gd name="T1" fmla="*/ 724 h 724"/>
                <a:gd name="T2" fmla="*/ 88 w 827"/>
                <a:gd name="T3" fmla="*/ 58 h 724"/>
                <a:gd name="T4" fmla="*/ 0 w 827"/>
                <a:gd name="T5" fmla="*/ 0 h 724"/>
                <a:gd name="T6" fmla="*/ 0 w 827"/>
                <a:gd name="T7" fmla="*/ 4 h 724"/>
                <a:gd name="T8" fmla="*/ 783 w 827"/>
                <a:gd name="T9" fmla="*/ 700 h 724"/>
                <a:gd name="T10" fmla="*/ 827 w 827"/>
                <a:gd name="T11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724">
                  <a:moveTo>
                    <a:pt x="827" y="724"/>
                  </a:moveTo>
                  <a:lnTo>
                    <a:pt x="88" y="58"/>
                  </a:lnTo>
                  <a:lnTo>
                    <a:pt x="0" y="0"/>
                  </a:lnTo>
                  <a:lnTo>
                    <a:pt x="0" y="4"/>
                  </a:lnTo>
                  <a:lnTo>
                    <a:pt x="783" y="700"/>
                  </a:lnTo>
                  <a:lnTo>
                    <a:pt x="827" y="724"/>
                  </a:lnTo>
                  <a:close/>
                </a:path>
              </a:pathLst>
            </a:custGeom>
            <a:solidFill>
              <a:srgbClr val="918D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8"/>
            <p:cNvSpPr>
              <a:spLocks/>
            </p:cNvSpPr>
            <p:nvPr/>
          </p:nvSpPr>
          <p:spPr bwMode="auto">
            <a:xfrm>
              <a:off x="5292725" y="2730501"/>
              <a:ext cx="1312863" cy="1149350"/>
            </a:xfrm>
            <a:custGeom>
              <a:avLst/>
              <a:gdLst>
                <a:gd name="T0" fmla="*/ 827 w 827"/>
                <a:gd name="T1" fmla="*/ 724 h 724"/>
                <a:gd name="T2" fmla="*/ 88 w 827"/>
                <a:gd name="T3" fmla="*/ 58 h 724"/>
                <a:gd name="T4" fmla="*/ 0 w 827"/>
                <a:gd name="T5" fmla="*/ 0 h 724"/>
                <a:gd name="T6" fmla="*/ 0 w 827"/>
                <a:gd name="T7" fmla="*/ 4 h 724"/>
                <a:gd name="T8" fmla="*/ 783 w 827"/>
                <a:gd name="T9" fmla="*/ 700 h 724"/>
                <a:gd name="T10" fmla="*/ 827 w 827"/>
                <a:gd name="T11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" h="724">
                  <a:moveTo>
                    <a:pt x="827" y="724"/>
                  </a:moveTo>
                  <a:lnTo>
                    <a:pt x="88" y="58"/>
                  </a:lnTo>
                  <a:lnTo>
                    <a:pt x="0" y="0"/>
                  </a:lnTo>
                  <a:lnTo>
                    <a:pt x="0" y="4"/>
                  </a:lnTo>
                  <a:lnTo>
                    <a:pt x="783" y="700"/>
                  </a:lnTo>
                  <a:lnTo>
                    <a:pt x="827" y="7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9"/>
            <p:cNvSpPr>
              <a:spLocks/>
            </p:cNvSpPr>
            <p:nvPr/>
          </p:nvSpPr>
          <p:spPr bwMode="auto">
            <a:xfrm>
              <a:off x="5532438" y="3841751"/>
              <a:ext cx="1073150" cy="69850"/>
            </a:xfrm>
            <a:custGeom>
              <a:avLst/>
              <a:gdLst>
                <a:gd name="T0" fmla="*/ 84 w 676"/>
                <a:gd name="T1" fmla="*/ 44 h 44"/>
                <a:gd name="T2" fmla="*/ 84 w 676"/>
                <a:gd name="T3" fmla="*/ 44 h 44"/>
                <a:gd name="T4" fmla="*/ 676 w 676"/>
                <a:gd name="T5" fmla="*/ 24 h 44"/>
                <a:gd name="T6" fmla="*/ 632 w 676"/>
                <a:gd name="T7" fmla="*/ 0 h 44"/>
                <a:gd name="T8" fmla="*/ 0 w 676"/>
                <a:gd name="T9" fmla="*/ 24 h 44"/>
                <a:gd name="T10" fmla="*/ 84 w 676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44">
                  <a:moveTo>
                    <a:pt x="84" y="44"/>
                  </a:moveTo>
                  <a:lnTo>
                    <a:pt x="84" y="44"/>
                  </a:lnTo>
                  <a:lnTo>
                    <a:pt x="676" y="24"/>
                  </a:lnTo>
                  <a:lnTo>
                    <a:pt x="632" y="0"/>
                  </a:lnTo>
                  <a:lnTo>
                    <a:pt x="0" y="24"/>
                  </a:lnTo>
                  <a:lnTo>
                    <a:pt x="8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50"/>
            <p:cNvSpPr>
              <a:spLocks/>
            </p:cNvSpPr>
            <p:nvPr/>
          </p:nvSpPr>
          <p:spPr bwMode="auto">
            <a:xfrm>
              <a:off x="5532438" y="3841751"/>
              <a:ext cx="1073150" cy="69850"/>
            </a:xfrm>
            <a:custGeom>
              <a:avLst/>
              <a:gdLst>
                <a:gd name="T0" fmla="*/ 84 w 676"/>
                <a:gd name="T1" fmla="*/ 44 h 44"/>
                <a:gd name="T2" fmla="*/ 84 w 676"/>
                <a:gd name="T3" fmla="*/ 44 h 44"/>
                <a:gd name="T4" fmla="*/ 676 w 676"/>
                <a:gd name="T5" fmla="*/ 24 h 44"/>
                <a:gd name="T6" fmla="*/ 632 w 676"/>
                <a:gd name="T7" fmla="*/ 0 h 44"/>
                <a:gd name="T8" fmla="*/ 0 w 676"/>
                <a:gd name="T9" fmla="*/ 24 h 44"/>
                <a:gd name="T10" fmla="*/ 84 w 676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44">
                  <a:moveTo>
                    <a:pt x="84" y="44"/>
                  </a:moveTo>
                  <a:lnTo>
                    <a:pt x="84" y="44"/>
                  </a:lnTo>
                  <a:lnTo>
                    <a:pt x="676" y="24"/>
                  </a:lnTo>
                  <a:lnTo>
                    <a:pt x="632" y="0"/>
                  </a:lnTo>
                  <a:lnTo>
                    <a:pt x="0" y="24"/>
                  </a:lnTo>
                  <a:lnTo>
                    <a:pt x="84" y="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51"/>
            <p:cNvSpPr>
              <a:spLocks/>
            </p:cNvSpPr>
            <p:nvPr/>
          </p:nvSpPr>
          <p:spPr bwMode="auto">
            <a:xfrm>
              <a:off x="5532438" y="3841751"/>
              <a:ext cx="1073150" cy="69850"/>
            </a:xfrm>
            <a:custGeom>
              <a:avLst/>
              <a:gdLst>
                <a:gd name="T0" fmla="*/ 632 w 676"/>
                <a:gd name="T1" fmla="*/ 0 h 44"/>
                <a:gd name="T2" fmla="*/ 632 w 676"/>
                <a:gd name="T3" fmla="*/ 0 h 44"/>
                <a:gd name="T4" fmla="*/ 529 w 676"/>
                <a:gd name="T5" fmla="*/ 5 h 44"/>
                <a:gd name="T6" fmla="*/ 480 w 676"/>
                <a:gd name="T7" fmla="*/ 5 h 44"/>
                <a:gd name="T8" fmla="*/ 299 w 676"/>
                <a:gd name="T9" fmla="*/ 14 h 44"/>
                <a:gd name="T10" fmla="*/ 235 w 676"/>
                <a:gd name="T11" fmla="*/ 14 h 44"/>
                <a:gd name="T12" fmla="*/ 0 w 676"/>
                <a:gd name="T13" fmla="*/ 24 h 44"/>
                <a:gd name="T14" fmla="*/ 0 w 676"/>
                <a:gd name="T15" fmla="*/ 24 h 44"/>
                <a:gd name="T16" fmla="*/ 84 w 676"/>
                <a:gd name="T17" fmla="*/ 44 h 44"/>
                <a:gd name="T18" fmla="*/ 84 w 676"/>
                <a:gd name="T19" fmla="*/ 44 h 44"/>
                <a:gd name="T20" fmla="*/ 676 w 676"/>
                <a:gd name="T21" fmla="*/ 24 h 44"/>
                <a:gd name="T22" fmla="*/ 632 w 676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44">
                  <a:moveTo>
                    <a:pt x="632" y="0"/>
                  </a:moveTo>
                  <a:lnTo>
                    <a:pt x="632" y="0"/>
                  </a:lnTo>
                  <a:lnTo>
                    <a:pt x="529" y="5"/>
                  </a:lnTo>
                  <a:lnTo>
                    <a:pt x="480" y="5"/>
                  </a:lnTo>
                  <a:lnTo>
                    <a:pt x="299" y="14"/>
                  </a:lnTo>
                  <a:lnTo>
                    <a:pt x="235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676" y="2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918D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52"/>
            <p:cNvSpPr>
              <a:spLocks/>
            </p:cNvSpPr>
            <p:nvPr/>
          </p:nvSpPr>
          <p:spPr bwMode="auto">
            <a:xfrm>
              <a:off x="5532438" y="3841751"/>
              <a:ext cx="1073150" cy="69850"/>
            </a:xfrm>
            <a:custGeom>
              <a:avLst/>
              <a:gdLst>
                <a:gd name="T0" fmla="*/ 632 w 676"/>
                <a:gd name="T1" fmla="*/ 0 h 44"/>
                <a:gd name="T2" fmla="*/ 632 w 676"/>
                <a:gd name="T3" fmla="*/ 0 h 44"/>
                <a:gd name="T4" fmla="*/ 529 w 676"/>
                <a:gd name="T5" fmla="*/ 5 h 44"/>
                <a:gd name="T6" fmla="*/ 480 w 676"/>
                <a:gd name="T7" fmla="*/ 5 h 44"/>
                <a:gd name="T8" fmla="*/ 299 w 676"/>
                <a:gd name="T9" fmla="*/ 14 h 44"/>
                <a:gd name="T10" fmla="*/ 235 w 676"/>
                <a:gd name="T11" fmla="*/ 14 h 44"/>
                <a:gd name="T12" fmla="*/ 0 w 676"/>
                <a:gd name="T13" fmla="*/ 24 h 44"/>
                <a:gd name="T14" fmla="*/ 0 w 676"/>
                <a:gd name="T15" fmla="*/ 24 h 44"/>
                <a:gd name="T16" fmla="*/ 84 w 676"/>
                <a:gd name="T17" fmla="*/ 44 h 44"/>
                <a:gd name="T18" fmla="*/ 84 w 676"/>
                <a:gd name="T19" fmla="*/ 44 h 44"/>
                <a:gd name="T20" fmla="*/ 676 w 676"/>
                <a:gd name="T21" fmla="*/ 24 h 44"/>
                <a:gd name="T22" fmla="*/ 632 w 676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44">
                  <a:moveTo>
                    <a:pt x="632" y="0"/>
                  </a:moveTo>
                  <a:lnTo>
                    <a:pt x="632" y="0"/>
                  </a:lnTo>
                  <a:lnTo>
                    <a:pt x="529" y="5"/>
                  </a:lnTo>
                  <a:lnTo>
                    <a:pt x="480" y="5"/>
                  </a:lnTo>
                  <a:lnTo>
                    <a:pt x="299" y="14"/>
                  </a:lnTo>
                  <a:lnTo>
                    <a:pt x="235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676" y="24"/>
                  </a:lnTo>
                  <a:lnTo>
                    <a:pt x="6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53"/>
            <p:cNvSpPr>
              <a:spLocks/>
            </p:cNvSpPr>
            <p:nvPr/>
          </p:nvSpPr>
          <p:spPr bwMode="auto">
            <a:xfrm>
              <a:off x="5532438" y="3879851"/>
              <a:ext cx="163513" cy="2066925"/>
            </a:xfrm>
            <a:custGeom>
              <a:avLst/>
              <a:gdLst>
                <a:gd name="T0" fmla="*/ 0 w 103"/>
                <a:gd name="T1" fmla="*/ 0 h 1302"/>
                <a:gd name="T2" fmla="*/ 25 w 103"/>
                <a:gd name="T3" fmla="*/ 1302 h 1302"/>
                <a:gd name="T4" fmla="*/ 103 w 103"/>
                <a:gd name="T5" fmla="*/ 1249 h 1302"/>
                <a:gd name="T6" fmla="*/ 84 w 103"/>
                <a:gd name="T7" fmla="*/ 20 h 1302"/>
                <a:gd name="T8" fmla="*/ 0 w 103"/>
                <a:gd name="T9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302">
                  <a:moveTo>
                    <a:pt x="0" y="0"/>
                  </a:moveTo>
                  <a:lnTo>
                    <a:pt x="25" y="1302"/>
                  </a:lnTo>
                  <a:lnTo>
                    <a:pt x="103" y="1249"/>
                  </a:lnTo>
                  <a:lnTo>
                    <a:pt x="8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4"/>
            <p:cNvSpPr>
              <a:spLocks/>
            </p:cNvSpPr>
            <p:nvPr/>
          </p:nvSpPr>
          <p:spPr bwMode="auto">
            <a:xfrm>
              <a:off x="5532438" y="3879851"/>
              <a:ext cx="163513" cy="2066925"/>
            </a:xfrm>
            <a:custGeom>
              <a:avLst/>
              <a:gdLst>
                <a:gd name="T0" fmla="*/ 0 w 103"/>
                <a:gd name="T1" fmla="*/ 0 h 1302"/>
                <a:gd name="T2" fmla="*/ 25 w 103"/>
                <a:gd name="T3" fmla="*/ 1302 h 1302"/>
                <a:gd name="T4" fmla="*/ 103 w 103"/>
                <a:gd name="T5" fmla="*/ 1249 h 1302"/>
                <a:gd name="T6" fmla="*/ 84 w 103"/>
                <a:gd name="T7" fmla="*/ 20 h 1302"/>
                <a:gd name="T8" fmla="*/ 0 w 103"/>
                <a:gd name="T9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302">
                  <a:moveTo>
                    <a:pt x="0" y="0"/>
                  </a:moveTo>
                  <a:lnTo>
                    <a:pt x="25" y="1302"/>
                  </a:lnTo>
                  <a:lnTo>
                    <a:pt x="103" y="1249"/>
                  </a:lnTo>
                  <a:lnTo>
                    <a:pt x="84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5"/>
            <p:cNvSpPr>
              <a:spLocks noEditPoints="1"/>
            </p:cNvSpPr>
            <p:nvPr/>
          </p:nvSpPr>
          <p:spPr bwMode="auto">
            <a:xfrm>
              <a:off x="5532438" y="3879851"/>
              <a:ext cx="163513" cy="2066925"/>
            </a:xfrm>
            <a:custGeom>
              <a:avLst/>
              <a:gdLst>
                <a:gd name="T0" fmla="*/ 25 w 103"/>
                <a:gd name="T1" fmla="*/ 1302 h 1302"/>
                <a:gd name="T2" fmla="*/ 25 w 103"/>
                <a:gd name="T3" fmla="*/ 1302 h 1302"/>
                <a:gd name="T4" fmla="*/ 25 w 103"/>
                <a:gd name="T5" fmla="*/ 1302 h 1302"/>
                <a:gd name="T6" fmla="*/ 25 w 103"/>
                <a:gd name="T7" fmla="*/ 1302 h 1302"/>
                <a:gd name="T8" fmla="*/ 84 w 103"/>
                <a:gd name="T9" fmla="*/ 191 h 1302"/>
                <a:gd name="T10" fmla="*/ 5 w 103"/>
                <a:gd name="T11" fmla="*/ 191 h 1302"/>
                <a:gd name="T12" fmla="*/ 25 w 103"/>
                <a:gd name="T13" fmla="*/ 1302 h 1302"/>
                <a:gd name="T14" fmla="*/ 103 w 103"/>
                <a:gd name="T15" fmla="*/ 1249 h 1302"/>
                <a:gd name="T16" fmla="*/ 84 w 103"/>
                <a:gd name="T17" fmla="*/ 191 h 1302"/>
                <a:gd name="T18" fmla="*/ 0 w 103"/>
                <a:gd name="T19" fmla="*/ 0 h 1302"/>
                <a:gd name="T20" fmla="*/ 5 w 103"/>
                <a:gd name="T21" fmla="*/ 181 h 1302"/>
                <a:gd name="T22" fmla="*/ 84 w 103"/>
                <a:gd name="T23" fmla="*/ 176 h 1302"/>
                <a:gd name="T24" fmla="*/ 84 w 103"/>
                <a:gd name="T25" fmla="*/ 20 h 1302"/>
                <a:gd name="T26" fmla="*/ 0 w 103"/>
                <a:gd name="T27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302">
                  <a:moveTo>
                    <a:pt x="25" y="1302"/>
                  </a:moveTo>
                  <a:lnTo>
                    <a:pt x="25" y="1302"/>
                  </a:lnTo>
                  <a:lnTo>
                    <a:pt x="25" y="1302"/>
                  </a:lnTo>
                  <a:lnTo>
                    <a:pt x="25" y="1302"/>
                  </a:lnTo>
                  <a:close/>
                  <a:moveTo>
                    <a:pt x="84" y="191"/>
                  </a:moveTo>
                  <a:lnTo>
                    <a:pt x="5" y="191"/>
                  </a:lnTo>
                  <a:lnTo>
                    <a:pt x="25" y="1302"/>
                  </a:lnTo>
                  <a:lnTo>
                    <a:pt x="103" y="1249"/>
                  </a:lnTo>
                  <a:lnTo>
                    <a:pt x="84" y="191"/>
                  </a:lnTo>
                  <a:close/>
                  <a:moveTo>
                    <a:pt x="0" y="0"/>
                  </a:moveTo>
                  <a:lnTo>
                    <a:pt x="5" y="181"/>
                  </a:lnTo>
                  <a:lnTo>
                    <a:pt x="84" y="176"/>
                  </a:lnTo>
                  <a:lnTo>
                    <a:pt x="8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8D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5532438" y="3879851"/>
              <a:ext cx="163513" cy="2066925"/>
            </a:xfrm>
            <a:custGeom>
              <a:avLst/>
              <a:gdLst>
                <a:gd name="T0" fmla="*/ 25 w 103"/>
                <a:gd name="T1" fmla="*/ 1302 h 1302"/>
                <a:gd name="T2" fmla="*/ 25 w 103"/>
                <a:gd name="T3" fmla="*/ 1302 h 1302"/>
                <a:gd name="T4" fmla="*/ 25 w 103"/>
                <a:gd name="T5" fmla="*/ 1302 h 1302"/>
                <a:gd name="T6" fmla="*/ 25 w 103"/>
                <a:gd name="T7" fmla="*/ 1302 h 1302"/>
                <a:gd name="T8" fmla="*/ 84 w 103"/>
                <a:gd name="T9" fmla="*/ 191 h 1302"/>
                <a:gd name="T10" fmla="*/ 5 w 103"/>
                <a:gd name="T11" fmla="*/ 191 h 1302"/>
                <a:gd name="T12" fmla="*/ 25 w 103"/>
                <a:gd name="T13" fmla="*/ 1302 h 1302"/>
                <a:gd name="T14" fmla="*/ 103 w 103"/>
                <a:gd name="T15" fmla="*/ 1249 h 1302"/>
                <a:gd name="T16" fmla="*/ 84 w 103"/>
                <a:gd name="T17" fmla="*/ 191 h 1302"/>
                <a:gd name="T18" fmla="*/ 0 w 103"/>
                <a:gd name="T19" fmla="*/ 0 h 1302"/>
                <a:gd name="T20" fmla="*/ 5 w 103"/>
                <a:gd name="T21" fmla="*/ 181 h 1302"/>
                <a:gd name="T22" fmla="*/ 84 w 103"/>
                <a:gd name="T23" fmla="*/ 176 h 1302"/>
                <a:gd name="T24" fmla="*/ 84 w 103"/>
                <a:gd name="T25" fmla="*/ 20 h 1302"/>
                <a:gd name="T26" fmla="*/ 0 w 103"/>
                <a:gd name="T27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302">
                  <a:moveTo>
                    <a:pt x="25" y="1302"/>
                  </a:moveTo>
                  <a:lnTo>
                    <a:pt x="25" y="1302"/>
                  </a:lnTo>
                  <a:lnTo>
                    <a:pt x="25" y="1302"/>
                  </a:lnTo>
                  <a:lnTo>
                    <a:pt x="25" y="1302"/>
                  </a:lnTo>
                  <a:moveTo>
                    <a:pt x="84" y="191"/>
                  </a:moveTo>
                  <a:lnTo>
                    <a:pt x="5" y="191"/>
                  </a:lnTo>
                  <a:lnTo>
                    <a:pt x="25" y="1302"/>
                  </a:lnTo>
                  <a:lnTo>
                    <a:pt x="103" y="1249"/>
                  </a:lnTo>
                  <a:lnTo>
                    <a:pt x="84" y="191"/>
                  </a:lnTo>
                  <a:moveTo>
                    <a:pt x="0" y="0"/>
                  </a:moveTo>
                  <a:lnTo>
                    <a:pt x="5" y="181"/>
                  </a:lnTo>
                  <a:lnTo>
                    <a:pt x="84" y="176"/>
                  </a:lnTo>
                  <a:lnTo>
                    <a:pt x="84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2220913" y="1657351"/>
              <a:ext cx="4314825" cy="4289425"/>
            </a:xfrm>
            <a:custGeom>
              <a:avLst/>
              <a:gdLst>
                <a:gd name="T0" fmla="*/ 1572 w 2718"/>
                <a:gd name="T1" fmla="*/ 132 h 2702"/>
                <a:gd name="T2" fmla="*/ 1930 w 2718"/>
                <a:gd name="T3" fmla="*/ 68 h 2702"/>
                <a:gd name="T4" fmla="*/ 1935 w 2718"/>
                <a:gd name="T5" fmla="*/ 676 h 2702"/>
                <a:gd name="T6" fmla="*/ 1935 w 2718"/>
                <a:gd name="T7" fmla="*/ 680 h 2702"/>
                <a:gd name="T8" fmla="*/ 2718 w 2718"/>
                <a:gd name="T9" fmla="*/ 1376 h 2702"/>
                <a:gd name="T10" fmla="*/ 2086 w 2718"/>
                <a:gd name="T11" fmla="*/ 1400 h 2702"/>
                <a:gd name="T12" fmla="*/ 2111 w 2718"/>
                <a:gd name="T13" fmla="*/ 2702 h 2702"/>
                <a:gd name="T14" fmla="*/ 338 w 2718"/>
                <a:gd name="T15" fmla="*/ 2531 h 2702"/>
                <a:gd name="T16" fmla="*/ 333 w 2718"/>
                <a:gd name="T17" fmla="*/ 2531 h 2702"/>
                <a:gd name="T18" fmla="*/ 333 w 2718"/>
                <a:gd name="T19" fmla="*/ 2526 h 2702"/>
                <a:gd name="T20" fmla="*/ 343 w 2718"/>
                <a:gd name="T21" fmla="*/ 2247 h 2702"/>
                <a:gd name="T22" fmla="*/ 343 w 2718"/>
                <a:gd name="T23" fmla="*/ 2247 h 2702"/>
                <a:gd name="T24" fmla="*/ 382 w 2718"/>
                <a:gd name="T25" fmla="*/ 1464 h 2702"/>
                <a:gd name="T26" fmla="*/ 0 w 2718"/>
                <a:gd name="T27" fmla="*/ 1474 h 2702"/>
                <a:gd name="T28" fmla="*/ 1176 w 2718"/>
                <a:gd name="T29" fmla="*/ 0 h 2702"/>
                <a:gd name="T30" fmla="*/ 1572 w 2718"/>
                <a:gd name="T31" fmla="*/ 352 h 2702"/>
                <a:gd name="T32" fmla="*/ 1572 w 2718"/>
                <a:gd name="T33" fmla="*/ 333 h 2702"/>
                <a:gd name="T34" fmla="*/ 1572 w 2718"/>
                <a:gd name="T35" fmla="*/ 13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18" h="2702">
                  <a:moveTo>
                    <a:pt x="1572" y="132"/>
                  </a:moveTo>
                  <a:lnTo>
                    <a:pt x="1930" y="68"/>
                  </a:lnTo>
                  <a:lnTo>
                    <a:pt x="1935" y="676"/>
                  </a:lnTo>
                  <a:lnTo>
                    <a:pt x="1935" y="680"/>
                  </a:lnTo>
                  <a:lnTo>
                    <a:pt x="2718" y="1376"/>
                  </a:lnTo>
                  <a:lnTo>
                    <a:pt x="2086" y="1400"/>
                  </a:lnTo>
                  <a:lnTo>
                    <a:pt x="2111" y="2702"/>
                  </a:lnTo>
                  <a:lnTo>
                    <a:pt x="338" y="2531"/>
                  </a:lnTo>
                  <a:lnTo>
                    <a:pt x="333" y="2531"/>
                  </a:lnTo>
                  <a:lnTo>
                    <a:pt x="333" y="2526"/>
                  </a:lnTo>
                  <a:lnTo>
                    <a:pt x="343" y="2247"/>
                  </a:lnTo>
                  <a:lnTo>
                    <a:pt x="343" y="2247"/>
                  </a:lnTo>
                  <a:lnTo>
                    <a:pt x="382" y="1464"/>
                  </a:lnTo>
                  <a:lnTo>
                    <a:pt x="0" y="1474"/>
                  </a:lnTo>
                  <a:lnTo>
                    <a:pt x="1176" y="0"/>
                  </a:lnTo>
                  <a:lnTo>
                    <a:pt x="1572" y="352"/>
                  </a:lnTo>
                  <a:lnTo>
                    <a:pt x="1572" y="333"/>
                  </a:lnTo>
                  <a:lnTo>
                    <a:pt x="1572" y="132"/>
                  </a:lnTo>
                  <a:close/>
                </a:path>
              </a:pathLst>
            </a:custGeom>
            <a:solidFill>
              <a:srgbClr val="E5E0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2220913" y="1657351"/>
              <a:ext cx="4314825" cy="4289425"/>
            </a:xfrm>
            <a:custGeom>
              <a:avLst/>
              <a:gdLst>
                <a:gd name="T0" fmla="*/ 1572 w 2718"/>
                <a:gd name="T1" fmla="*/ 132 h 2702"/>
                <a:gd name="T2" fmla="*/ 1930 w 2718"/>
                <a:gd name="T3" fmla="*/ 68 h 2702"/>
                <a:gd name="T4" fmla="*/ 1935 w 2718"/>
                <a:gd name="T5" fmla="*/ 676 h 2702"/>
                <a:gd name="T6" fmla="*/ 1935 w 2718"/>
                <a:gd name="T7" fmla="*/ 680 h 2702"/>
                <a:gd name="T8" fmla="*/ 2718 w 2718"/>
                <a:gd name="T9" fmla="*/ 1376 h 2702"/>
                <a:gd name="T10" fmla="*/ 2086 w 2718"/>
                <a:gd name="T11" fmla="*/ 1400 h 2702"/>
                <a:gd name="T12" fmla="*/ 2111 w 2718"/>
                <a:gd name="T13" fmla="*/ 2702 h 2702"/>
                <a:gd name="T14" fmla="*/ 338 w 2718"/>
                <a:gd name="T15" fmla="*/ 2531 h 2702"/>
                <a:gd name="T16" fmla="*/ 333 w 2718"/>
                <a:gd name="T17" fmla="*/ 2531 h 2702"/>
                <a:gd name="T18" fmla="*/ 333 w 2718"/>
                <a:gd name="T19" fmla="*/ 2526 h 2702"/>
                <a:gd name="T20" fmla="*/ 343 w 2718"/>
                <a:gd name="T21" fmla="*/ 2247 h 2702"/>
                <a:gd name="T22" fmla="*/ 343 w 2718"/>
                <a:gd name="T23" fmla="*/ 2247 h 2702"/>
                <a:gd name="T24" fmla="*/ 382 w 2718"/>
                <a:gd name="T25" fmla="*/ 1464 h 2702"/>
                <a:gd name="T26" fmla="*/ 0 w 2718"/>
                <a:gd name="T27" fmla="*/ 1474 h 2702"/>
                <a:gd name="T28" fmla="*/ 1176 w 2718"/>
                <a:gd name="T29" fmla="*/ 0 h 2702"/>
                <a:gd name="T30" fmla="*/ 1572 w 2718"/>
                <a:gd name="T31" fmla="*/ 352 h 2702"/>
                <a:gd name="T32" fmla="*/ 1572 w 2718"/>
                <a:gd name="T33" fmla="*/ 333 h 2702"/>
                <a:gd name="T34" fmla="*/ 1572 w 2718"/>
                <a:gd name="T35" fmla="*/ 13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18" h="2702">
                  <a:moveTo>
                    <a:pt x="1572" y="132"/>
                  </a:moveTo>
                  <a:lnTo>
                    <a:pt x="1930" y="68"/>
                  </a:lnTo>
                  <a:lnTo>
                    <a:pt x="1935" y="676"/>
                  </a:lnTo>
                  <a:lnTo>
                    <a:pt x="1935" y="680"/>
                  </a:lnTo>
                  <a:lnTo>
                    <a:pt x="2718" y="1376"/>
                  </a:lnTo>
                  <a:lnTo>
                    <a:pt x="2086" y="1400"/>
                  </a:lnTo>
                  <a:lnTo>
                    <a:pt x="2111" y="2702"/>
                  </a:lnTo>
                  <a:lnTo>
                    <a:pt x="338" y="2531"/>
                  </a:lnTo>
                  <a:lnTo>
                    <a:pt x="333" y="2531"/>
                  </a:lnTo>
                  <a:lnTo>
                    <a:pt x="333" y="2526"/>
                  </a:lnTo>
                  <a:lnTo>
                    <a:pt x="343" y="2247"/>
                  </a:lnTo>
                  <a:lnTo>
                    <a:pt x="343" y="2247"/>
                  </a:lnTo>
                  <a:lnTo>
                    <a:pt x="382" y="1464"/>
                  </a:lnTo>
                  <a:lnTo>
                    <a:pt x="0" y="1474"/>
                  </a:lnTo>
                  <a:lnTo>
                    <a:pt x="1176" y="0"/>
                  </a:lnTo>
                  <a:lnTo>
                    <a:pt x="1572" y="352"/>
                  </a:lnTo>
                  <a:lnTo>
                    <a:pt x="1572" y="333"/>
                  </a:lnTo>
                  <a:lnTo>
                    <a:pt x="1572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9"/>
            <p:cNvSpPr>
              <a:spLocks/>
            </p:cNvSpPr>
            <p:nvPr/>
          </p:nvSpPr>
          <p:spPr bwMode="auto">
            <a:xfrm>
              <a:off x="4087813" y="1657351"/>
              <a:ext cx="628650" cy="558800"/>
            </a:xfrm>
            <a:custGeom>
              <a:avLst/>
              <a:gdLst>
                <a:gd name="T0" fmla="*/ 0 w 396"/>
                <a:gd name="T1" fmla="*/ 0 h 352"/>
                <a:gd name="T2" fmla="*/ 112 w 396"/>
                <a:gd name="T3" fmla="*/ 83 h 352"/>
                <a:gd name="T4" fmla="*/ 396 w 396"/>
                <a:gd name="T5" fmla="*/ 338 h 352"/>
                <a:gd name="T6" fmla="*/ 396 w 396"/>
                <a:gd name="T7" fmla="*/ 352 h 352"/>
                <a:gd name="T8" fmla="*/ 396 w 396"/>
                <a:gd name="T9" fmla="*/ 352 h 352"/>
                <a:gd name="T10" fmla="*/ 0 w 396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352">
                  <a:moveTo>
                    <a:pt x="0" y="0"/>
                  </a:moveTo>
                  <a:lnTo>
                    <a:pt x="112" y="83"/>
                  </a:lnTo>
                  <a:lnTo>
                    <a:pt x="396" y="338"/>
                  </a:lnTo>
                  <a:lnTo>
                    <a:pt x="396" y="352"/>
                  </a:lnTo>
                  <a:lnTo>
                    <a:pt x="396" y="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60"/>
            <p:cNvSpPr>
              <a:spLocks/>
            </p:cNvSpPr>
            <p:nvPr/>
          </p:nvSpPr>
          <p:spPr bwMode="auto">
            <a:xfrm>
              <a:off x="2220913" y="3981451"/>
              <a:ext cx="606425" cy="38100"/>
            </a:xfrm>
            <a:custGeom>
              <a:avLst/>
              <a:gdLst>
                <a:gd name="T0" fmla="*/ 382 w 382"/>
                <a:gd name="T1" fmla="*/ 0 h 24"/>
                <a:gd name="T2" fmla="*/ 377 w 382"/>
                <a:gd name="T3" fmla="*/ 0 h 24"/>
                <a:gd name="T4" fmla="*/ 0 w 382"/>
                <a:gd name="T5" fmla="*/ 10 h 24"/>
                <a:gd name="T6" fmla="*/ 152 w 382"/>
                <a:gd name="T7" fmla="*/ 24 h 24"/>
                <a:gd name="T8" fmla="*/ 377 w 382"/>
                <a:gd name="T9" fmla="*/ 14 h 24"/>
                <a:gd name="T10" fmla="*/ 382 w 38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24">
                  <a:moveTo>
                    <a:pt x="382" y="0"/>
                  </a:moveTo>
                  <a:lnTo>
                    <a:pt x="377" y="0"/>
                  </a:lnTo>
                  <a:lnTo>
                    <a:pt x="0" y="10"/>
                  </a:lnTo>
                  <a:lnTo>
                    <a:pt x="152" y="24"/>
                  </a:lnTo>
                  <a:lnTo>
                    <a:pt x="377" y="1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61"/>
            <p:cNvSpPr>
              <a:spLocks/>
            </p:cNvSpPr>
            <p:nvPr/>
          </p:nvSpPr>
          <p:spPr bwMode="auto">
            <a:xfrm>
              <a:off x="5299075" y="5924551"/>
              <a:ext cx="273050" cy="22225"/>
            </a:xfrm>
            <a:custGeom>
              <a:avLst/>
              <a:gdLst>
                <a:gd name="T0" fmla="*/ 0 w 172"/>
                <a:gd name="T1" fmla="*/ 0 h 14"/>
                <a:gd name="T2" fmla="*/ 0 w 172"/>
                <a:gd name="T3" fmla="*/ 0 h 14"/>
                <a:gd name="T4" fmla="*/ 172 w 172"/>
                <a:gd name="T5" fmla="*/ 14 h 14"/>
                <a:gd name="T6" fmla="*/ 172 w 172"/>
                <a:gd name="T7" fmla="*/ 14 h 14"/>
                <a:gd name="T8" fmla="*/ 0 w 17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4">
                  <a:moveTo>
                    <a:pt x="0" y="0"/>
                  </a:moveTo>
                  <a:lnTo>
                    <a:pt x="0" y="0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62"/>
            <p:cNvSpPr>
              <a:spLocks/>
            </p:cNvSpPr>
            <p:nvPr/>
          </p:nvSpPr>
          <p:spPr bwMode="auto">
            <a:xfrm>
              <a:off x="5299075" y="5924551"/>
              <a:ext cx="273050" cy="22225"/>
            </a:xfrm>
            <a:custGeom>
              <a:avLst/>
              <a:gdLst>
                <a:gd name="T0" fmla="*/ 0 w 172"/>
                <a:gd name="T1" fmla="*/ 0 h 14"/>
                <a:gd name="T2" fmla="*/ 0 w 172"/>
                <a:gd name="T3" fmla="*/ 0 h 14"/>
                <a:gd name="T4" fmla="*/ 172 w 172"/>
                <a:gd name="T5" fmla="*/ 14 h 14"/>
                <a:gd name="T6" fmla="*/ 172 w 172"/>
                <a:gd name="T7" fmla="*/ 14 h 14"/>
                <a:gd name="T8" fmla="*/ 0 w 17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4">
                  <a:moveTo>
                    <a:pt x="0" y="0"/>
                  </a:moveTo>
                  <a:lnTo>
                    <a:pt x="0" y="0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63"/>
            <p:cNvSpPr>
              <a:spLocks/>
            </p:cNvSpPr>
            <p:nvPr/>
          </p:nvSpPr>
          <p:spPr bwMode="auto">
            <a:xfrm>
              <a:off x="5284788" y="4183063"/>
              <a:ext cx="287338" cy="1763713"/>
            </a:xfrm>
            <a:custGeom>
              <a:avLst/>
              <a:gdLst>
                <a:gd name="T0" fmla="*/ 161 w 181"/>
                <a:gd name="T1" fmla="*/ 0 h 1111"/>
                <a:gd name="T2" fmla="*/ 0 w 181"/>
                <a:gd name="T3" fmla="*/ 5 h 1111"/>
                <a:gd name="T4" fmla="*/ 9 w 181"/>
                <a:gd name="T5" fmla="*/ 1097 h 1111"/>
                <a:gd name="T6" fmla="*/ 181 w 181"/>
                <a:gd name="T7" fmla="*/ 1111 h 1111"/>
                <a:gd name="T8" fmla="*/ 161 w 181"/>
                <a:gd name="T9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111">
                  <a:moveTo>
                    <a:pt x="161" y="0"/>
                  </a:moveTo>
                  <a:lnTo>
                    <a:pt x="0" y="5"/>
                  </a:lnTo>
                  <a:lnTo>
                    <a:pt x="9" y="1097"/>
                  </a:lnTo>
                  <a:lnTo>
                    <a:pt x="181" y="111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E5E0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4"/>
            <p:cNvSpPr>
              <a:spLocks/>
            </p:cNvSpPr>
            <p:nvPr/>
          </p:nvSpPr>
          <p:spPr bwMode="auto">
            <a:xfrm>
              <a:off x="5284788" y="4183063"/>
              <a:ext cx="287338" cy="1763713"/>
            </a:xfrm>
            <a:custGeom>
              <a:avLst/>
              <a:gdLst>
                <a:gd name="T0" fmla="*/ 161 w 181"/>
                <a:gd name="T1" fmla="*/ 0 h 1111"/>
                <a:gd name="T2" fmla="*/ 0 w 181"/>
                <a:gd name="T3" fmla="*/ 5 h 1111"/>
                <a:gd name="T4" fmla="*/ 9 w 181"/>
                <a:gd name="T5" fmla="*/ 1097 h 1111"/>
                <a:gd name="T6" fmla="*/ 181 w 181"/>
                <a:gd name="T7" fmla="*/ 1111 h 1111"/>
                <a:gd name="T8" fmla="*/ 161 w 181"/>
                <a:gd name="T9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111">
                  <a:moveTo>
                    <a:pt x="161" y="0"/>
                  </a:moveTo>
                  <a:lnTo>
                    <a:pt x="0" y="5"/>
                  </a:lnTo>
                  <a:lnTo>
                    <a:pt x="9" y="1097"/>
                  </a:lnTo>
                  <a:lnTo>
                    <a:pt x="181" y="1111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5"/>
            <p:cNvSpPr>
              <a:spLocks/>
            </p:cNvSpPr>
            <p:nvPr/>
          </p:nvSpPr>
          <p:spPr bwMode="auto">
            <a:xfrm>
              <a:off x="6372225" y="3841751"/>
              <a:ext cx="163513" cy="7938"/>
            </a:xfrm>
            <a:custGeom>
              <a:avLst/>
              <a:gdLst>
                <a:gd name="T0" fmla="*/ 103 w 103"/>
                <a:gd name="T1" fmla="*/ 0 h 5"/>
                <a:gd name="T2" fmla="*/ 0 w 103"/>
                <a:gd name="T3" fmla="*/ 5 h 5"/>
                <a:gd name="T4" fmla="*/ 0 w 103"/>
                <a:gd name="T5" fmla="*/ 5 h 5"/>
                <a:gd name="T6" fmla="*/ 103 w 103"/>
                <a:gd name="T7" fmla="*/ 0 h 5"/>
                <a:gd name="T8" fmla="*/ 103 w 10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">
                  <a:moveTo>
                    <a:pt x="103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66"/>
            <p:cNvSpPr>
              <a:spLocks/>
            </p:cNvSpPr>
            <p:nvPr/>
          </p:nvSpPr>
          <p:spPr bwMode="auto">
            <a:xfrm>
              <a:off x="6372225" y="3841751"/>
              <a:ext cx="163513" cy="7938"/>
            </a:xfrm>
            <a:custGeom>
              <a:avLst/>
              <a:gdLst>
                <a:gd name="T0" fmla="*/ 103 w 103"/>
                <a:gd name="T1" fmla="*/ 0 h 5"/>
                <a:gd name="T2" fmla="*/ 0 w 103"/>
                <a:gd name="T3" fmla="*/ 5 h 5"/>
                <a:gd name="T4" fmla="*/ 0 w 103"/>
                <a:gd name="T5" fmla="*/ 5 h 5"/>
                <a:gd name="T6" fmla="*/ 103 w 103"/>
                <a:gd name="T7" fmla="*/ 0 h 5"/>
                <a:gd name="T8" fmla="*/ 103 w 10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">
                  <a:moveTo>
                    <a:pt x="103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03" y="0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67"/>
            <p:cNvSpPr>
              <a:spLocks noChangeArrowheads="1"/>
            </p:cNvSpPr>
            <p:nvPr/>
          </p:nvSpPr>
          <p:spPr bwMode="auto">
            <a:xfrm>
              <a:off x="6294438" y="3849688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6294438" y="384968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Rectangle 69"/>
            <p:cNvSpPr>
              <a:spLocks noChangeArrowheads="1"/>
            </p:cNvSpPr>
            <p:nvPr/>
          </p:nvSpPr>
          <p:spPr bwMode="auto">
            <a:xfrm>
              <a:off x="6294438" y="3849688"/>
              <a:ext cx="777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Rectangle 70"/>
            <p:cNvSpPr>
              <a:spLocks noChangeArrowheads="1"/>
            </p:cNvSpPr>
            <p:nvPr/>
          </p:nvSpPr>
          <p:spPr bwMode="auto">
            <a:xfrm>
              <a:off x="6294438" y="3849688"/>
              <a:ext cx="777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6007100" y="3849688"/>
              <a:ext cx="287338" cy="14288"/>
            </a:xfrm>
            <a:custGeom>
              <a:avLst/>
              <a:gdLst>
                <a:gd name="T0" fmla="*/ 181 w 181"/>
                <a:gd name="T1" fmla="*/ 0 h 9"/>
                <a:gd name="T2" fmla="*/ 0 w 181"/>
                <a:gd name="T3" fmla="*/ 9 h 9"/>
                <a:gd name="T4" fmla="*/ 0 w 181"/>
                <a:gd name="T5" fmla="*/ 9 h 9"/>
                <a:gd name="T6" fmla="*/ 181 w 181"/>
                <a:gd name="T7" fmla="*/ 0 h 9"/>
                <a:gd name="T8" fmla="*/ 181 w 18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">
                  <a:moveTo>
                    <a:pt x="181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81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6007100" y="3849688"/>
              <a:ext cx="287338" cy="14288"/>
            </a:xfrm>
            <a:custGeom>
              <a:avLst/>
              <a:gdLst>
                <a:gd name="T0" fmla="*/ 181 w 181"/>
                <a:gd name="T1" fmla="*/ 0 h 9"/>
                <a:gd name="T2" fmla="*/ 0 w 181"/>
                <a:gd name="T3" fmla="*/ 9 h 9"/>
                <a:gd name="T4" fmla="*/ 0 w 181"/>
                <a:gd name="T5" fmla="*/ 9 h 9"/>
                <a:gd name="T6" fmla="*/ 181 w 181"/>
                <a:gd name="T7" fmla="*/ 0 h 9"/>
                <a:gd name="T8" fmla="*/ 181 w 18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">
                  <a:moveTo>
                    <a:pt x="181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81" y="0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5781675" y="3863976"/>
              <a:ext cx="123825" cy="7938"/>
            </a:xfrm>
            <a:custGeom>
              <a:avLst/>
              <a:gdLst>
                <a:gd name="T0" fmla="*/ 78 w 78"/>
                <a:gd name="T1" fmla="*/ 0 h 5"/>
                <a:gd name="T2" fmla="*/ 0 w 78"/>
                <a:gd name="T3" fmla="*/ 5 h 5"/>
                <a:gd name="T4" fmla="*/ 0 w 78"/>
                <a:gd name="T5" fmla="*/ 5 h 5"/>
                <a:gd name="T6" fmla="*/ 78 w 78"/>
                <a:gd name="T7" fmla="*/ 0 h 5"/>
                <a:gd name="T8" fmla="*/ 78 w 7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">
                  <a:moveTo>
                    <a:pt x="7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5781675" y="3863976"/>
              <a:ext cx="123825" cy="7938"/>
            </a:xfrm>
            <a:custGeom>
              <a:avLst/>
              <a:gdLst>
                <a:gd name="T0" fmla="*/ 78 w 78"/>
                <a:gd name="T1" fmla="*/ 0 h 5"/>
                <a:gd name="T2" fmla="*/ 0 w 78"/>
                <a:gd name="T3" fmla="*/ 5 h 5"/>
                <a:gd name="T4" fmla="*/ 0 w 78"/>
                <a:gd name="T5" fmla="*/ 5 h 5"/>
                <a:gd name="T6" fmla="*/ 78 w 78"/>
                <a:gd name="T7" fmla="*/ 0 h 5"/>
                <a:gd name="T8" fmla="*/ 78 w 7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">
                  <a:moveTo>
                    <a:pt x="7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78" y="0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5905500" y="3863976"/>
              <a:ext cx="101600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76"/>
            <p:cNvSpPr>
              <a:spLocks noChangeArrowheads="1"/>
            </p:cNvSpPr>
            <p:nvPr/>
          </p:nvSpPr>
          <p:spPr bwMode="auto">
            <a:xfrm>
              <a:off x="5905500" y="3863976"/>
              <a:ext cx="1016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77"/>
            <p:cNvSpPr>
              <a:spLocks noEditPoints="1"/>
            </p:cNvSpPr>
            <p:nvPr/>
          </p:nvSpPr>
          <p:spPr bwMode="auto">
            <a:xfrm>
              <a:off x="5292725" y="2736851"/>
              <a:ext cx="1243013" cy="1104900"/>
            </a:xfrm>
            <a:custGeom>
              <a:avLst/>
              <a:gdLst>
                <a:gd name="T0" fmla="*/ 783 w 783"/>
                <a:gd name="T1" fmla="*/ 696 h 696"/>
                <a:gd name="T2" fmla="*/ 783 w 783"/>
                <a:gd name="T3" fmla="*/ 696 h 696"/>
                <a:gd name="T4" fmla="*/ 783 w 783"/>
                <a:gd name="T5" fmla="*/ 696 h 696"/>
                <a:gd name="T6" fmla="*/ 783 w 783"/>
                <a:gd name="T7" fmla="*/ 696 h 696"/>
                <a:gd name="T8" fmla="*/ 0 w 783"/>
                <a:gd name="T9" fmla="*/ 0 h 696"/>
                <a:gd name="T10" fmla="*/ 0 w 783"/>
                <a:gd name="T11" fmla="*/ 0 h 696"/>
                <a:gd name="T12" fmla="*/ 68 w 783"/>
                <a:gd name="T13" fmla="*/ 59 h 696"/>
                <a:gd name="T14" fmla="*/ 0 w 783"/>
                <a:gd name="T15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696">
                  <a:moveTo>
                    <a:pt x="783" y="696"/>
                  </a:moveTo>
                  <a:lnTo>
                    <a:pt x="783" y="696"/>
                  </a:lnTo>
                  <a:lnTo>
                    <a:pt x="783" y="696"/>
                  </a:lnTo>
                  <a:lnTo>
                    <a:pt x="783" y="69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68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78"/>
            <p:cNvSpPr>
              <a:spLocks noEditPoints="1"/>
            </p:cNvSpPr>
            <p:nvPr/>
          </p:nvSpPr>
          <p:spPr bwMode="auto">
            <a:xfrm>
              <a:off x="5292725" y="2736851"/>
              <a:ext cx="1243013" cy="1104900"/>
            </a:xfrm>
            <a:custGeom>
              <a:avLst/>
              <a:gdLst>
                <a:gd name="T0" fmla="*/ 783 w 783"/>
                <a:gd name="T1" fmla="*/ 696 h 696"/>
                <a:gd name="T2" fmla="*/ 783 w 783"/>
                <a:gd name="T3" fmla="*/ 696 h 696"/>
                <a:gd name="T4" fmla="*/ 783 w 783"/>
                <a:gd name="T5" fmla="*/ 696 h 696"/>
                <a:gd name="T6" fmla="*/ 783 w 783"/>
                <a:gd name="T7" fmla="*/ 696 h 696"/>
                <a:gd name="T8" fmla="*/ 0 w 783"/>
                <a:gd name="T9" fmla="*/ 0 h 696"/>
                <a:gd name="T10" fmla="*/ 0 w 783"/>
                <a:gd name="T11" fmla="*/ 0 h 696"/>
                <a:gd name="T12" fmla="*/ 68 w 783"/>
                <a:gd name="T13" fmla="*/ 59 h 696"/>
                <a:gd name="T14" fmla="*/ 0 w 783"/>
                <a:gd name="T15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696">
                  <a:moveTo>
                    <a:pt x="783" y="696"/>
                  </a:moveTo>
                  <a:lnTo>
                    <a:pt x="783" y="696"/>
                  </a:lnTo>
                  <a:lnTo>
                    <a:pt x="783" y="696"/>
                  </a:lnTo>
                  <a:lnTo>
                    <a:pt x="783" y="696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68" y="5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5081588" y="2341563"/>
              <a:ext cx="1454150" cy="1530350"/>
            </a:xfrm>
            <a:custGeom>
              <a:avLst/>
              <a:gdLst>
                <a:gd name="T0" fmla="*/ 133 w 916"/>
                <a:gd name="T1" fmla="*/ 0 h 964"/>
                <a:gd name="T2" fmla="*/ 0 w 916"/>
                <a:gd name="T3" fmla="*/ 14 h 964"/>
                <a:gd name="T4" fmla="*/ 0 w 916"/>
                <a:gd name="T5" fmla="*/ 19 h 964"/>
                <a:gd name="T6" fmla="*/ 0 w 916"/>
                <a:gd name="T7" fmla="*/ 543 h 964"/>
                <a:gd name="T8" fmla="*/ 441 w 916"/>
                <a:gd name="T9" fmla="*/ 964 h 964"/>
                <a:gd name="T10" fmla="*/ 519 w 916"/>
                <a:gd name="T11" fmla="*/ 959 h 964"/>
                <a:gd name="T12" fmla="*/ 583 w 916"/>
                <a:gd name="T13" fmla="*/ 959 h 964"/>
                <a:gd name="T14" fmla="*/ 764 w 916"/>
                <a:gd name="T15" fmla="*/ 950 h 964"/>
                <a:gd name="T16" fmla="*/ 764 w 916"/>
                <a:gd name="T17" fmla="*/ 950 h 964"/>
                <a:gd name="T18" fmla="*/ 813 w 916"/>
                <a:gd name="T19" fmla="*/ 950 h 964"/>
                <a:gd name="T20" fmla="*/ 916 w 916"/>
                <a:gd name="T21" fmla="*/ 945 h 964"/>
                <a:gd name="T22" fmla="*/ 201 w 916"/>
                <a:gd name="T23" fmla="*/ 308 h 964"/>
                <a:gd name="T24" fmla="*/ 133 w 916"/>
                <a:gd name="T25" fmla="*/ 249 h 964"/>
                <a:gd name="T26" fmla="*/ 133 w 916"/>
                <a:gd name="T27" fmla="*/ 249 h 964"/>
                <a:gd name="T28" fmla="*/ 133 w 916"/>
                <a:gd name="T29" fmla="*/ 245 h 964"/>
                <a:gd name="T30" fmla="*/ 133 w 916"/>
                <a:gd name="T31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6" h="964">
                  <a:moveTo>
                    <a:pt x="133" y="0"/>
                  </a:moveTo>
                  <a:lnTo>
                    <a:pt x="0" y="14"/>
                  </a:lnTo>
                  <a:lnTo>
                    <a:pt x="0" y="19"/>
                  </a:lnTo>
                  <a:lnTo>
                    <a:pt x="0" y="543"/>
                  </a:lnTo>
                  <a:lnTo>
                    <a:pt x="441" y="964"/>
                  </a:lnTo>
                  <a:lnTo>
                    <a:pt x="519" y="959"/>
                  </a:lnTo>
                  <a:lnTo>
                    <a:pt x="583" y="959"/>
                  </a:lnTo>
                  <a:lnTo>
                    <a:pt x="764" y="950"/>
                  </a:lnTo>
                  <a:lnTo>
                    <a:pt x="764" y="950"/>
                  </a:lnTo>
                  <a:lnTo>
                    <a:pt x="813" y="950"/>
                  </a:lnTo>
                  <a:lnTo>
                    <a:pt x="916" y="945"/>
                  </a:lnTo>
                  <a:lnTo>
                    <a:pt x="201" y="308"/>
                  </a:lnTo>
                  <a:lnTo>
                    <a:pt x="133" y="249"/>
                  </a:lnTo>
                  <a:lnTo>
                    <a:pt x="133" y="249"/>
                  </a:lnTo>
                  <a:lnTo>
                    <a:pt x="133" y="245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82"/>
            <p:cNvSpPr>
              <a:spLocks/>
            </p:cNvSpPr>
            <p:nvPr/>
          </p:nvSpPr>
          <p:spPr bwMode="auto">
            <a:xfrm>
              <a:off x="4064000" y="2116138"/>
              <a:ext cx="349250" cy="450850"/>
            </a:xfrm>
            <a:custGeom>
              <a:avLst/>
              <a:gdLst>
                <a:gd name="T0" fmla="*/ 54 w 220"/>
                <a:gd name="T1" fmla="*/ 0 h 284"/>
                <a:gd name="T2" fmla="*/ 0 w 220"/>
                <a:gd name="T3" fmla="*/ 68 h 284"/>
                <a:gd name="T4" fmla="*/ 220 w 220"/>
                <a:gd name="T5" fmla="*/ 284 h 284"/>
                <a:gd name="T6" fmla="*/ 220 w 220"/>
                <a:gd name="T7" fmla="*/ 142 h 284"/>
                <a:gd name="T8" fmla="*/ 54 w 22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84">
                  <a:moveTo>
                    <a:pt x="54" y="0"/>
                  </a:moveTo>
                  <a:lnTo>
                    <a:pt x="0" y="68"/>
                  </a:lnTo>
                  <a:lnTo>
                    <a:pt x="220" y="284"/>
                  </a:lnTo>
                  <a:lnTo>
                    <a:pt x="220" y="142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83"/>
            <p:cNvSpPr>
              <a:spLocks/>
            </p:cNvSpPr>
            <p:nvPr/>
          </p:nvSpPr>
          <p:spPr bwMode="auto">
            <a:xfrm>
              <a:off x="3862388" y="2108201"/>
              <a:ext cx="550863" cy="536575"/>
            </a:xfrm>
            <a:custGeom>
              <a:avLst/>
              <a:gdLst>
                <a:gd name="T0" fmla="*/ 127 w 347"/>
                <a:gd name="T1" fmla="*/ 73 h 338"/>
                <a:gd name="T2" fmla="*/ 0 w 347"/>
                <a:gd name="T3" fmla="*/ 0 h 338"/>
                <a:gd name="T4" fmla="*/ 347 w 347"/>
                <a:gd name="T5" fmla="*/ 338 h 338"/>
                <a:gd name="T6" fmla="*/ 347 w 347"/>
                <a:gd name="T7" fmla="*/ 289 h 338"/>
                <a:gd name="T8" fmla="*/ 347 w 347"/>
                <a:gd name="T9" fmla="*/ 289 h 338"/>
                <a:gd name="T10" fmla="*/ 127 w 347"/>
                <a:gd name="T11" fmla="*/ 7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38">
                  <a:moveTo>
                    <a:pt x="127" y="73"/>
                  </a:moveTo>
                  <a:lnTo>
                    <a:pt x="0" y="0"/>
                  </a:lnTo>
                  <a:lnTo>
                    <a:pt x="347" y="338"/>
                  </a:lnTo>
                  <a:lnTo>
                    <a:pt x="347" y="289"/>
                  </a:lnTo>
                  <a:lnTo>
                    <a:pt x="347" y="289"/>
                  </a:lnTo>
                  <a:lnTo>
                    <a:pt x="127" y="73"/>
                  </a:lnTo>
                  <a:close/>
                </a:path>
              </a:pathLst>
            </a:custGeom>
            <a:solidFill>
              <a:srgbClr val="E178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84"/>
            <p:cNvSpPr>
              <a:spLocks/>
            </p:cNvSpPr>
            <p:nvPr/>
          </p:nvSpPr>
          <p:spPr bwMode="auto">
            <a:xfrm>
              <a:off x="4919663" y="2247901"/>
              <a:ext cx="161925" cy="955675"/>
            </a:xfrm>
            <a:custGeom>
              <a:avLst/>
              <a:gdLst>
                <a:gd name="T0" fmla="*/ 102 w 102"/>
                <a:gd name="T1" fmla="*/ 602 h 602"/>
                <a:gd name="T2" fmla="*/ 102 w 102"/>
                <a:gd name="T3" fmla="*/ 73 h 602"/>
                <a:gd name="T4" fmla="*/ 0 w 102"/>
                <a:gd name="T5" fmla="*/ 0 h 602"/>
                <a:gd name="T6" fmla="*/ 0 w 102"/>
                <a:gd name="T7" fmla="*/ 553 h 602"/>
                <a:gd name="T8" fmla="*/ 102 w 102"/>
                <a:gd name="T9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2">
                  <a:moveTo>
                    <a:pt x="102" y="602"/>
                  </a:moveTo>
                  <a:lnTo>
                    <a:pt x="102" y="73"/>
                  </a:lnTo>
                  <a:lnTo>
                    <a:pt x="0" y="0"/>
                  </a:lnTo>
                  <a:lnTo>
                    <a:pt x="0" y="553"/>
                  </a:lnTo>
                  <a:lnTo>
                    <a:pt x="102" y="602"/>
                  </a:lnTo>
                  <a:close/>
                </a:path>
              </a:pathLst>
            </a:custGeom>
            <a:solidFill>
              <a:srgbClr val="E178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85"/>
            <p:cNvSpPr>
              <a:spLocks/>
            </p:cNvSpPr>
            <p:nvPr/>
          </p:nvSpPr>
          <p:spPr bwMode="auto">
            <a:xfrm>
              <a:off x="4919663" y="3125788"/>
              <a:ext cx="1181100" cy="1049338"/>
            </a:xfrm>
            <a:custGeom>
              <a:avLst/>
              <a:gdLst>
                <a:gd name="T0" fmla="*/ 744 w 744"/>
                <a:gd name="T1" fmla="*/ 661 h 661"/>
                <a:gd name="T2" fmla="*/ 102 w 744"/>
                <a:gd name="T3" fmla="*/ 49 h 661"/>
                <a:gd name="T4" fmla="*/ 0 w 744"/>
                <a:gd name="T5" fmla="*/ 0 h 661"/>
                <a:gd name="T6" fmla="*/ 675 w 744"/>
                <a:gd name="T7" fmla="*/ 651 h 661"/>
                <a:gd name="T8" fmla="*/ 744 w 744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661">
                  <a:moveTo>
                    <a:pt x="744" y="661"/>
                  </a:moveTo>
                  <a:lnTo>
                    <a:pt x="102" y="49"/>
                  </a:lnTo>
                  <a:lnTo>
                    <a:pt x="0" y="0"/>
                  </a:lnTo>
                  <a:lnTo>
                    <a:pt x="675" y="651"/>
                  </a:lnTo>
                  <a:lnTo>
                    <a:pt x="744" y="661"/>
                  </a:lnTo>
                  <a:close/>
                </a:path>
              </a:pathLst>
            </a:custGeom>
            <a:solidFill>
              <a:srgbClr val="E178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86"/>
            <p:cNvSpPr>
              <a:spLocks/>
            </p:cNvSpPr>
            <p:nvPr/>
          </p:nvSpPr>
          <p:spPr bwMode="auto">
            <a:xfrm>
              <a:off x="5121275" y="4159251"/>
              <a:ext cx="979488" cy="31750"/>
            </a:xfrm>
            <a:custGeom>
              <a:avLst/>
              <a:gdLst>
                <a:gd name="T0" fmla="*/ 548 w 617"/>
                <a:gd name="T1" fmla="*/ 0 h 20"/>
                <a:gd name="T2" fmla="*/ 0 w 617"/>
                <a:gd name="T3" fmla="*/ 10 h 20"/>
                <a:gd name="T4" fmla="*/ 103 w 617"/>
                <a:gd name="T5" fmla="*/ 20 h 20"/>
                <a:gd name="T6" fmla="*/ 617 w 617"/>
                <a:gd name="T7" fmla="*/ 10 h 20"/>
                <a:gd name="T8" fmla="*/ 548 w 6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20">
                  <a:moveTo>
                    <a:pt x="548" y="0"/>
                  </a:moveTo>
                  <a:lnTo>
                    <a:pt x="0" y="10"/>
                  </a:lnTo>
                  <a:lnTo>
                    <a:pt x="103" y="20"/>
                  </a:lnTo>
                  <a:lnTo>
                    <a:pt x="617" y="1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E178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87"/>
            <p:cNvSpPr>
              <a:spLocks/>
            </p:cNvSpPr>
            <p:nvPr/>
          </p:nvSpPr>
          <p:spPr bwMode="auto">
            <a:xfrm>
              <a:off x="5121275" y="4159251"/>
              <a:ext cx="979488" cy="31750"/>
            </a:xfrm>
            <a:custGeom>
              <a:avLst/>
              <a:gdLst>
                <a:gd name="T0" fmla="*/ 548 w 617"/>
                <a:gd name="T1" fmla="*/ 0 h 20"/>
                <a:gd name="T2" fmla="*/ 0 w 617"/>
                <a:gd name="T3" fmla="*/ 10 h 20"/>
                <a:gd name="T4" fmla="*/ 103 w 617"/>
                <a:gd name="T5" fmla="*/ 20 h 20"/>
                <a:gd name="T6" fmla="*/ 617 w 617"/>
                <a:gd name="T7" fmla="*/ 10 h 20"/>
                <a:gd name="T8" fmla="*/ 548 w 6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20">
                  <a:moveTo>
                    <a:pt x="548" y="0"/>
                  </a:moveTo>
                  <a:lnTo>
                    <a:pt x="0" y="10"/>
                  </a:lnTo>
                  <a:lnTo>
                    <a:pt x="103" y="20"/>
                  </a:lnTo>
                  <a:lnTo>
                    <a:pt x="617" y="10"/>
                  </a:lnTo>
                  <a:lnTo>
                    <a:pt x="548" y="0"/>
                  </a:lnTo>
                </a:path>
              </a:pathLst>
            </a:custGeom>
            <a:solidFill>
              <a:srgbClr val="E178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88"/>
            <p:cNvSpPr>
              <a:spLocks/>
            </p:cNvSpPr>
            <p:nvPr/>
          </p:nvSpPr>
          <p:spPr bwMode="auto">
            <a:xfrm>
              <a:off x="5121275" y="4175126"/>
              <a:ext cx="177800" cy="1857375"/>
            </a:xfrm>
            <a:custGeom>
              <a:avLst/>
              <a:gdLst>
                <a:gd name="T0" fmla="*/ 0 w 112"/>
                <a:gd name="T1" fmla="*/ 0 h 1170"/>
                <a:gd name="T2" fmla="*/ 10 w 112"/>
                <a:gd name="T3" fmla="*/ 1170 h 1170"/>
                <a:gd name="T4" fmla="*/ 112 w 112"/>
                <a:gd name="T5" fmla="*/ 1107 h 1170"/>
                <a:gd name="T6" fmla="*/ 103 w 112"/>
                <a:gd name="T7" fmla="*/ 10 h 1170"/>
                <a:gd name="T8" fmla="*/ 0 w 112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70">
                  <a:moveTo>
                    <a:pt x="0" y="0"/>
                  </a:moveTo>
                  <a:lnTo>
                    <a:pt x="10" y="1170"/>
                  </a:lnTo>
                  <a:lnTo>
                    <a:pt x="112" y="1107"/>
                  </a:lnTo>
                  <a:lnTo>
                    <a:pt x="10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89"/>
            <p:cNvSpPr>
              <a:spLocks/>
            </p:cNvSpPr>
            <p:nvPr/>
          </p:nvSpPr>
          <p:spPr bwMode="auto">
            <a:xfrm>
              <a:off x="5121275" y="4175126"/>
              <a:ext cx="177800" cy="1857375"/>
            </a:xfrm>
            <a:custGeom>
              <a:avLst/>
              <a:gdLst>
                <a:gd name="T0" fmla="*/ 0 w 112"/>
                <a:gd name="T1" fmla="*/ 0 h 1170"/>
                <a:gd name="T2" fmla="*/ 10 w 112"/>
                <a:gd name="T3" fmla="*/ 1170 h 1170"/>
                <a:gd name="T4" fmla="*/ 112 w 112"/>
                <a:gd name="T5" fmla="*/ 1107 h 1170"/>
                <a:gd name="T6" fmla="*/ 103 w 112"/>
                <a:gd name="T7" fmla="*/ 10 h 1170"/>
                <a:gd name="T8" fmla="*/ 0 w 112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70">
                  <a:moveTo>
                    <a:pt x="0" y="0"/>
                  </a:moveTo>
                  <a:lnTo>
                    <a:pt x="10" y="1170"/>
                  </a:lnTo>
                  <a:lnTo>
                    <a:pt x="112" y="1107"/>
                  </a:lnTo>
                  <a:lnTo>
                    <a:pt x="103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90"/>
            <p:cNvSpPr>
              <a:spLocks/>
            </p:cNvSpPr>
            <p:nvPr/>
          </p:nvSpPr>
          <p:spPr bwMode="auto">
            <a:xfrm>
              <a:off x="5121275" y="4175126"/>
              <a:ext cx="177800" cy="1857375"/>
            </a:xfrm>
            <a:custGeom>
              <a:avLst/>
              <a:gdLst>
                <a:gd name="T0" fmla="*/ 0 w 112"/>
                <a:gd name="T1" fmla="*/ 0 h 1170"/>
                <a:gd name="T2" fmla="*/ 10 w 112"/>
                <a:gd name="T3" fmla="*/ 1170 h 1170"/>
                <a:gd name="T4" fmla="*/ 112 w 112"/>
                <a:gd name="T5" fmla="*/ 1107 h 1170"/>
                <a:gd name="T6" fmla="*/ 103 w 112"/>
                <a:gd name="T7" fmla="*/ 10 h 1170"/>
                <a:gd name="T8" fmla="*/ 0 w 112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70">
                  <a:moveTo>
                    <a:pt x="0" y="0"/>
                  </a:moveTo>
                  <a:lnTo>
                    <a:pt x="10" y="1170"/>
                  </a:lnTo>
                  <a:lnTo>
                    <a:pt x="112" y="1107"/>
                  </a:lnTo>
                  <a:lnTo>
                    <a:pt x="10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78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91"/>
            <p:cNvSpPr>
              <a:spLocks/>
            </p:cNvSpPr>
            <p:nvPr/>
          </p:nvSpPr>
          <p:spPr bwMode="auto">
            <a:xfrm>
              <a:off x="5121275" y="4175126"/>
              <a:ext cx="177800" cy="1857375"/>
            </a:xfrm>
            <a:custGeom>
              <a:avLst/>
              <a:gdLst>
                <a:gd name="T0" fmla="*/ 0 w 112"/>
                <a:gd name="T1" fmla="*/ 0 h 1170"/>
                <a:gd name="T2" fmla="*/ 10 w 112"/>
                <a:gd name="T3" fmla="*/ 1170 h 1170"/>
                <a:gd name="T4" fmla="*/ 112 w 112"/>
                <a:gd name="T5" fmla="*/ 1107 h 1170"/>
                <a:gd name="T6" fmla="*/ 103 w 112"/>
                <a:gd name="T7" fmla="*/ 10 h 1170"/>
                <a:gd name="T8" fmla="*/ 0 w 112"/>
                <a:gd name="T9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70">
                  <a:moveTo>
                    <a:pt x="0" y="0"/>
                  </a:moveTo>
                  <a:lnTo>
                    <a:pt x="10" y="1170"/>
                  </a:lnTo>
                  <a:lnTo>
                    <a:pt x="112" y="1107"/>
                  </a:lnTo>
                  <a:lnTo>
                    <a:pt x="103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92"/>
            <p:cNvSpPr>
              <a:spLocks/>
            </p:cNvSpPr>
            <p:nvPr/>
          </p:nvSpPr>
          <p:spPr bwMode="auto">
            <a:xfrm>
              <a:off x="2159000" y="2108201"/>
              <a:ext cx="3832225" cy="3924300"/>
            </a:xfrm>
            <a:custGeom>
              <a:avLst/>
              <a:gdLst>
                <a:gd name="T0" fmla="*/ 1420 w 2414"/>
                <a:gd name="T1" fmla="*/ 132 h 2472"/>
                <a:gd name="T2" fmla="*/ 1739 w 2414"/>
                <a:gd name="T3" fmla="*/ 88 h 2472"/>
                <a:gd name="T4" fmla="*/ 1739 w 2414"/>
                <a:gd name="T5" fmla="*/ 641 h 2472"/>
                <a:gd name="T6" fmla="*/ 2414 w 2414"/>
                <a:gd name="T7" fmla="*/ 1292 h 2472"/>
                <a:gd name="T8" fmla="*/ 1866 w 2414"/>
                <a:gd name="T9" fmla="*/ 1302 h 2472"/>
                <a:gd name="T10" fmla="*/ 1876 w 2414"/>
                <a:gd name="T11" fmla="*/ 2472 h 2472"/>
                <a:gd name="T12" fmla="*/ 299 w 2414"/>
                <a:gd name="T13" fmla="*/ 2306 h 2472"/>
                <a:gd name="T14" fmla="*/ 299 w 2414"/>
                <a:gd name="T15" fmla="*/ 2301 h 2472"/>
                <a:gd name="T16" fmla="*/ 348 w 2414"/>
                <a:gd name="T17" fmla="*/ 1336 h 2472"/>
                <a:gd name="T18" fmla="*/ 348 w 2414"/>
                <a:gd name="T19" fmla="*/ 1327 h 2472"/>
                <a:gd name="T20" fmla="*/ 0 w 2414"/>
                <a:gd name="T21" fmla="*/ 1332 h 2472"/>
                <a:gd name="T22" fmla="*/ 1073 w 2414"/>
                <a:gd name="T23" fmla="*/ 0 h 2472"/>
                <a:gd name="T24" fmla="*/ 1420 w 2414"/>
                <a:gd name="T25" fmla="*/ 338 h 2472"/>
                <a:gd name="T26" fmla="*/ 1420 w 2414"/>
                <a:gd name="T27" fmla="*/ 132 h 2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4" h="2472">
                  <a:moveTo>
                    <a:pt x="1420" y="132"/>
                  </a:moveTo>
                  <a:lnTo>
                    <a:pt x="1739" y="88"/>
                  </a:lnTo>
                  <a:lnTo>
                    <a:pt x="1739" y="641"/>
                  </a:lnTo>
                  <a:lnTo>
                    <a:pt x="2414" y="1292"/>
                  </a:lnTo>
                  <a:lnTo>
                    <a:pt x="1866" y="1302"/>
                  </a:lnTo>
                  <a:lnTo>
                    <a:pt x="1876" y="2472"/>
                  </a:lnTo>
                  <a:lnTo>
                    <a:pt x="299" y="2306"/>
                  </a:lnTo>
                  <a:lnTo>
                    <a:pt x="299" y="2301"/>
                  </a:lnTo>
                  <a:lnTo>
                    <a:pt x="348" y="1336"/>
                  </a:lnTo>
                  <a:lnTo>
                    <a:pt x="348" y="1327"/>
                  </a:lnTo>
                  <a:lnTo>
                    <a:pt x="0" y="1332"/>
                  </a:lnTo>
                  <a:lnTo>
                    <a:pt x="1073" y="0"/>
                  </a:lnTo>
                  <a:lnTo>
                    <a:pt x="1420" y="338"/>
                  </a:lnTo>
                  <a:lnTo>
                    <a:pt x="1420" y="132"/>
                  </a:lnTo>
                  <a:close/>
                </a:path>
              </a:pathLst>
            </a:custGeom>
            <a:solidFill>
              <a:srgbClr val="F6A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93"/>
            <p:cNvSpPr>
              <a:spLocks/>
            </p:cNvSpPr>
            <p:nvPr/>
          </p:nvSpPr>
          <p:spPr bwMode="auto">
            <a:xfrm>
              <a:off x="2159000" y="4214813"/>
              <a:ext cx="552450" cy="22225"/>
            </a:xfrm>
            <a:custGeom>
              <a:avLst/>
              <a:gdLst>
                <a:gd name="T0" fmla="*/ 348 w 348"/>
                <a:gd name="T1" fmla="*/ 0 h 14"/>
                <a:gd name="T2" fmla="*/ 0 w 348"/>
                <a:gd name="T3" fmla="*/ 5 h 14"/>
                <a:gd name="T4" fmla="*/ 167 w 348"/>
                <a:gd name="T5" fmla="*/ 14 h 14"/>
                <a:gd name="T6" fmla="*/ 348 w 348"/>
                <a:gd name="T7" fmla="*/ 9 h 14"/>
                <a:gd name="T8" fmla="*/ 348 w 34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14">
                  <a:moveTo>
                    <a:pt x="348" y="0"/>
                  </a:moveTo>
                  <a:lnTo>
                    <a:pt x="0" y="5"/>
                  </a:lnTo>
                  <a:lnTo>
                    <a:pt x="167" y="14"/>
                  </a:lnTo>
                  <a:lnTo>
                    <a:pt x="348" y="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6969014" y="316397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231437" y="280392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641610" y="3487138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文本框 118"/>
          <p:cNvSpPr txBox="1"/>
          <p:nvPr/>
        </p:nvSpPr>
        <p:spPr>
          <a:xfrm flipH="1">
            <a:off x="6202961" y="385656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9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四项齿轮联动关系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2707125" y="5042664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172952" y="4727178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48941" y="1908847"/>
            <a:ext cx="5203793" cy="4385646"/>
            <a:chOff x="7907194" y="523875"/>
            <a:chExt cx="6204744" cy="5229226"/>
          </a:xfrm>
        </p:grpSpPr>
        <p:grpSp>
          <p:nvGrpSpPr>
            <p:cNvPr id="33" name="组合 32"/>
            <p:cNvGrpSpPr/>
            <p:nvPr/>
          </p:nvGrpSpPr>
          <p:grpSpPr>
            <a:xfrm>
              <a:off x="7907194" y="1589088"/>
              <a:ext cx="2316163" cy="2317750"/>
              <a:chOff x="508000" y="1882776"/>
              <a:chExt cx="2316163" cy="2317750"/>
            </a:xfrm>
          </p:grpSpPr>
          <p:sp>
            <p:nvSpPr>
              <p:cNvPr id="67" name="Freeform 31"/>
              <p:cNvSpPr>
                <a:spLocks/>
              </p:cNvSpPr>
              <p:nvPr/>
            </p:nvSpPr>
            <p:spPr bwMode="auto">
              <a:xfrm>
                <a:off x="508000" y="1882776"/>
                <a:ext cx="2316163" cy="2317750"/>
              </a:xfrm>
              <a:custGeom>
                <a:avLst/>
                <a:gdLst>
                  <a:gd name="T0" fmla="*/ 133 w 257"/>
                  <a:gd name="T1" fmla="*/ 257 h 257"/>
                  <a:gd name="T2" fmla="*/ 127 w 257"/>
                  <a:gd name="T3" fmla="*/ 231 h 257"/>
                  <a:gd name="T4" fmla="*/ 104 w 257"/>
                  <a:gd name="T5" fmla="*/ 228 h 257"/>
                  <a:gd name="T6" fmla="*/ 90 w 257"/>
                  <a:gd name="T7" fmla="*/ 251 h 257"/>
                  <a:gd name="T8" fmla="*/ 69 w 257"/>
                  <a:gd name="T9" fmla="*/ 242 h 257"/>
                  <a:gd name="T10" fmla="*/ 75 w 257"/>
                  <a:gd name="T11" fmla="*/ 216 h 257"/>
                  <a:gd name="T12" fmla="*/ 57 w 257"/>
                  <a:gd name="T13" fmla="*/ 202 h 257"/>
                  <a:gd name="T14" fmla="*/ 34 w 257"/>
                  <a:gd name="T15" fmla="*/ 215 h 257"/>
                  <a:gd name="T16" fmla="*/ 20 w 257"/>
                  <a:gd name="T17" fmla="*/ 197 h 257"/>
                  <a:gd name="T18" fmla="*/ 39 w 257"/>
                  <a:gd name="T19" fmla="*/ 178 h 257"/>
                  <a:gd name="T20" fmla="*/ 30 w 257"/>
                  <a:gd name="T21" fmla="*/ 157 h 257"/>
                  <a:gd name="T22" fmla="*/ 3 w 257"/>
                  <a:gd name="T23" fmla="*/ 157 h 257"/>
                  <a:gd name="T24" fmla="*/ 0 w 257"/>
                  <a:gd name="T25" fmla="*/ 133 h 257"/>
                  <a:gd name="T26" fmla="*/ 26 w 257"/>
                  <a:gd name="T27" fmla="*/ 126 h 257"/>
                  <a:gd name="T28" fmla="*/ 29 w 257"/>
                  <a:gd name="T29" fmla="*/ 104 h 257"/>
                  <a:gd name="T30" fmla="*/ 6 w 257"/>
                  <a:gd name="T31" fmla="*/ 90 h 257"/>
                  <a:gd name="T32" fmla="*/ 15 w 257"/>
                  <a:gd name="T33" fmla="*/ 68 h 257"/>
                  <a:gd name="T34" fmla="*/ 41 w 257"/>
                  <a:gd name="T35" fmla="*/ 75 h 257"/>
                  <a:gd name="T36" fmla="*/ 55 w 257"/>
                  <a:gd name="T37" fmla="*/ 57 h 257"/>
                  <a:gd name="T38" fmla="*/ 41 w 257"/>
                  <a:gd name="T39" fmla="*/ 34 h 257"/>
                  <a:gd name="T40" fmla="*/ 60 w 257"/>
                  <a:gd name="T41" fmla="*/ 20 h 257"/>
                  <a:gd name="T42" fmla="*/ 79 w 257"/>
                  <a:gd name="T43" fmla="*/ 38 h 257"/>
                  <a:gd name="T44" fmla="*/ 100 w 257"/>
                  <a:gd name="T45" fmla="*/ 30 h 257"/>
                  <a:gd name="T46" fmla="*/ 100 w 257"/>
                  <a:gd name="T47" fmla="*/ 3 h 257"/>
                  <a:gd name="T48" fmla="*/ 124 w 257"/>
                  <a:gd name="T49" fmla="*/ 0 h 257"/>
                  <a:gd name="T50" fmla="*/ 131 w 257"/>
                  <a:gd name="T51" fmla="*/ 26 h 257"/>
                  <a:gd name="T52" fmla="*/ 153 w 257"/>
                  <a:gd name="T53" fmla="*/ 29 h 257"/>
                  <a:gd name="T54" fmla="*/ 167 w 257"/>
                  <a:gd name="T55" fmla="*/ 6 h 257"/>
                  <a:gd name="T56" fmla="*/ 189 w 257"/>
                  <a:gd name="T57" fmla="*/ 15 h 257"/>
                  <a:gd name="T58" fmla="*/ 182 w 257"/>
                  <a:gd name="T59" fmla="*/ 41 h 257"/>
                  <a:gd name="T60" fmla="*/ 200 w 257"/>
                  <a:gd name="T61" fmla="*/ 55 h 257"/>
                  <a:gd name="T62" fmla="*/ 223 w 257"/>
                  <a:gd name="T63" fmla="*/ 41 h 257"/>
                  <a:gd name="T64" fmla="*/ 237 w 257"/>
                  <a:gd name="T65" fmla="*/ 60 h 257"/>
                  <a:gd name="T66" fmla="*/ 219 w 257"/>
                  <a:gd name="T67" fmla="*/ 79 h 257"/>
                  <a:gd name="T68" fmla="*/ 227 w 257"/>
                  <a:gd name="T69" fmla="*/ 100 h 257"/>
                  <a:gd name="T70" fmla="*/ 254 w 257"/>
                  <a:gd name="T71" fmla="*/ 100 h 257"/>
                  <a:gd name="T72" fmla="*/ 257 w 257"/>
                  <a:gd name="T73" fmla="*/ 124 h 257"/>
                  <a:gd name="T74" fmla="*/ 231 w 257"/>
                  <a:gd name="T75" fmla="*/ 130 h 257"/>
                  <a:gd name="T76" fmla="*/ 228 w 257"/>
                  <a:gd name="T77" fmla="*/ 153 h 257"/>
                  <a:gd name="T78" fmla="*/ 251 w 257"/>
                  <a:gd name="T79" fmla="*/ 167 h 257"/>
                  <a:gd name="T80" fmla="*/ 242 w 257"/>
                  <a:gd name="T81" fmla="*/ 188 h 257"/>
                  <a:gd name="T82" fmla="*/ 216 w 257"/>
                  <a:gd name="T83" fmla="*/ 182 h 257"/>
                  <a:gd name="T84" fmla="*/ 202 w 257"/>
                  <a:gd name="T85" fmla="*/ 200 h 257"/>
                  <a:gd name="T86" fmla="*/ 216 w 257"/>
                  <a:gd name="T87" fmla="*/ 223 h 257"/>
                  <a:gd name="T88" fmla="*/ 197 w 257"/>
                  <a:gd name="T89" fmla="*/ 237 h 257"/>
                  <a:gd name="T90" fmla="*/ 178 w 257"/>
                  <a:gd name="T91" fmla="*/ 218 h 257"/>
                  <a:gd name="T92" fmla="*/ 157 w 257"/>
                  <a:gd name="T93" fmla="*/ 227 h 257"/>
                  <a:gd name="T94" fmla="*/ 157 w 257"/>
                  <a:gd name="T95" fmla="*/ 254 h 257"/>
                  <a:gd name="T96" fmla="*/ 133 w 257"/>
                  <a:gd name="T9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" h="257">
                    <a:moveTo>
                      <a:pt x="133" y="257"/>
                    </a:moveTo>
                    <a:cubicBezTo>
                      <a:pt x="127" y="231"/>
                      <a:pt x="127" y="231"/>
                      <a:pt x="127" y="231"/>
                    </a:cubicBezTo>
                    <a:cubicBezTo>
                      <a:pt x="119" y="231"/>
                      <a:pt x="111" y="230"/>
                      <a:pt x="104" y="228"/>
                    </a:cubicBezTo>
                    <a:cubicBezTo>
                      <a:pt x="90" y="251"/>
                      <a:pt x="90" y="251"/>
                      <a:pt x="90" y="251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5" y="216"/>
                      <a:pt x="75" y="216"/>
                      <a:pt x="75" y="216"/>
                    </a:cubicBezTo>
                    <a:cubicBezTo>
                      <a:pt x="69" y="212"/>
                      <a:pt x="63" y="208"/>
                      <a:pt x="57" y="202"/>
                    </a:cubicBezTo>
                    <a:cubicBezTo>
                      <a:pt x="34" y="215"/>
                      <a:pt x="34" y="215"/>
                      <a:pt x="34" y="215"/>
                    </a:cubicBezTo>
                    <a:cubicBezTo>
                      <a:pt x="20" y="197"/>
                      <a:pt x="20" y="197"/>
                      <a:pt x="20" y="197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5" y="171"/>
                      <a:pt x="32" y="164"/>
                      <a:pt x="30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6" y="119"/>
                      <a:pt x="27" y="111"/>
                      <a:pt x="29" y="104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41" y="75"/>
                      <a:pt x="41" y="75"/>
                      <a:pt x="41" y="75"/>
                    </a:cubicBezTo>
                    <a:cubicBezTo>
                      <a:pt x="45" y="69"/>
                      <a:pt x="49" y="63"/>
                      <a:pt x="55" y="57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6" y="35"/>
                      <a:pt x="93" y="32"/>
                      <a:pt x="100" y="30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8" y="26"/>
                      <a:pt x="146" y="27"/>
                      <a:pt x="153" y="29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2" y="41"/>
                      <a:pt x="182" y="41"/>
                      <a:pt x="182" y="41"/>
                    </a:cubicBezTo>
                    <a:cubicBezTo>
                      <a:pt x="188" y="45"/>
                      <a:pt x="194" y="49"/>
                      <a:pt x="200" y="55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37" y="60"/>
                      <a:pt x="237" y="60"/>
                      <a:pt x="237" y="60"/>
                    </a:cubicBezTo>
                    <a:cubicBezTo>
                      <a:pt x="219" y="79"/>
                      <a:pt x="219" y="79"/>
                      <a:pt x="219" y="79"/>
                    </a:cubicBezTo>
                    <a:cubicBezTo>
                      <a:pt x="222" y="86"/>
                      <a:pt x="225" y="93"/>
                      <a:pt x="227" y="100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7" y="124"/>
                      <a:pt x="257" y="124"/>
                      <a:pt x="257" y="124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1" y="138"/>
                      <a:pt x="230" y="146"/>
                      <a:pt x="228" y="153"/>
                    </a:cubicBezTo>
                    <a:cubicBezTo>
                      <a:pt x="251" y="167"/>
                      <a:pt x="251" y="167"/>
                      <a:pt x="251" y="167"/>
                    </a:cubicBezTo>
                    <a:cubicBezTo>
                      <a:pt x="242" y="188"/>
                      <a:pt x="242" y="188"/>
                      <a:pt x="242" y="188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2" y="188"/>
                      <a:pt x="208" y="194"/>
                      <a:pt x="202" y="200"/>
                    </a:cubicBezTo>
                    <a:cubicBezTo>
                      <a:pt x="216" y="223"/>
                      <a:pt x="216" y="223"/>
                      <a:pt x="216" y="223"/>
                    </a:cubicBezTo>
                    <a:cubicBezTo>
                      <a:pt x="197" y="237"/>
                      <a:pt x="197" y="237"/>
                      <a:pt x="197" y="237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1" y="222"/>
                      <a:pt x="164" y="225"/>
                      <a:pt x="157" y="227"/>
                    </a:cubicBezTo>
                    <a:cubicBezTo>
                      <a:pt x="157" y="254"/>
                      <a:pt x="157" y="254"/>
                      <a:pt x="157" y="254"/>
                    </a:cubicBezTo>
                    <a:cubicBezTo>
                      <a:pt x="133" y="257"/>
                      <a:pt x="133" y="257"/>
                      <a:pt x="133" y="25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32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33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6461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34"/>
              <p:cNvSpPr>
                <a:spLocks/>
              </p:cNvSpPr>
              <p:nvPr/>
            </p:nvSpPr>
            <p:spPr bwMode="auto">
              <a:xfrm>
                <a:off x="804863" y="2233613"/>
                <a:ext cx="1722438" cy="1606550"/>
              </a:xfrm>
              <a:custGeom>
                <a:avLst/>
                <a:gdLst>
                  <a:gd name="T0" fmla="*/ 96 w 191"/>
                  <a:gd name="T1" fmla="*/ 0 h 178"/>
                  <a:gd name="T2" fmla="*/ 84 w 191"/>
                  <a:gd name="T3" fmla="*/ 1 h 178"/>
                  <a:gd name="T4" fmla="*/ 6 w 191"/>
                  <a:gd name="T5" fmla="*/ 101 h 178"/>
                  <a:gd name="T6" fmla="*/ 95 w 191"/>
                  <a:gd name="T7" fmla="*/ 178 h 178"/>
                  <a:gd name="T8" fmla="*/ 107 w 191"/>
                  <a:gd name="T9" fmla="*/ 177 h 178"/>
                  <a:gd name="T10" fmla="*/ 185 w 191"/>
                  <a:gd name="T11" fmla="*/ 77 h 178"/>
                  <a:gd name="T12" fmla="*/ 96 w 19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78">
                    <a:moveTo>
                      <a:pt x="96" y="0"/>
                    </a:moveTo>
                    <a:cubicBezTo>
                      <a:pt x="92" y="0"/>
                      <a:pt x="88" y="0"/>
                      <a:pt x="84" y="1"/>
                    </a:cubicBezTo>
                    <a:cubicBezTo>
                      <a:pt x="35" y="7"/>
                      <a:pt x="0" y="52"/>
                      <a:pt x="6" y="101"/>
                    </a:cubicBezTo>
                    <a:cubicBezTo>
                      <a:pt x="12" y="145"/>
                      <a:pt x="51" y="178"/>
                      <a:pt x="95" y="178"/>
                    </a:cubicBezTo>
                    <a:cubicBezTo>
                      <a:pt x="99" y="178"/>
                      <a:pt x="103" y="178"/>
                      <a:pt x="107" y="177"/>
                    </a:cubicBezTo>
                    <a:cubicBezTo>
                      <a:pt x="156" y="171"/>
                      <a:pt x="191" y="126"/>
                      <a:pt x="185" y="77"/>
                    </a:cubicBezTo>
                    <a:cubicBezTo>
                      <a:pt x="179" y="33"/>
                      <a:pt x="140" y="0"/>
                      <a:pt x="96" y="0"/>
                    </a:cubicBezTo>
                  </a:path>
                </a:pathLst>
              </a:custGeom>
              <a:solidFill>
                <a:srgbClr val="9695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850900" y="2224088"/>
                <a:ext cx="1631950" cy="1633538"/>
              </a:xfrm>
              <a:custGeom>
                <a:avLst/>
                <a:gdLst>
                  <a:gd name="T0" fmla="*/ 102 w 181"/>
                  <a:gd name="T1" fmla="*/ 175 h 181"/>
                  <a:gd name="T2" fmla="*/ 6 w 181"/>
                  <a:gd name="T3" fmla="*/ 101 h 181"/>
                  <a:gd name="T4" fmla="*/ 80 w 181"/>
                  <a:gd name="T5" fmla="*/ 6 h 181"/>
                  <a:gd name="T6" fmla="*/ 175 w 181"/>
                  <a:gd name="T7" fmla="*/ 79 h 181"/>
                  <a:gd name="T8" fmla="*/ 102 w 181"/>
                  <a:gd name="T9" fmla="*/ 17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81">
                    <a:moveTo>
                      <a:pt x="102" y="175"/>
                    </a:moveTo>
                    <a:cubicBezTo>
                      <a:pt x="55" y="181"/>
                      <a:pt x="12" y="148"/>
                      <a:pt x="6" y="101"/>
                    </a:cubicBezTo>
                    <a:cubicBezTo>
                      <a:pt x="0" y="55"/>
                      <a:pt x="33" y="12"/>
                      <a:pt x="80" y="6"/>
                    </a:cubicBezTo>
                    <a:cubicBezTo>
                      <a:pt x="126" y="0"/>
                      <a:pt x="169" y="33"/>
                      <a:pt x="175" y="79"/>
                    </a:cubicBezTo>
                    <a:cubicBezTo>
                      <a:pt x="181" y="126"/>
                      <a:pt x="148" y="169"/>
                      <a:pt x="102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39"/>
              <p:cNvSpPr>
                <a:spLocks/>
              </p:cNvSpPr>
              <p:nvPr/>
            </p:nvSpPr>
            <p:spPr bwMode="auto">
              <a:xfrm>
                <a:off x="1138238" y="3117851"/>
                <a:ext cx="577850" cy="477838"/>
              </a:xfrm>
              <a:custGeom>
                <a:avLst/>
                <a:gdLst>
                  <a:gd name="T0" fmla="*/ 23 w 64"/>
                  <a:gd name="T1" fmla="*/ 0 h 53"/>
                  <a:gd name="T2" fmla="*/ 0 w 64"/>
                  <a:gd name="T3" fmla="*/ 3 h 53"/>
                  <a:gd name="T4" fmla="*/ 23 w 64"/>
                  <a:gd name="T5" fmla="*/ 40 h 53"/>
                  <a:gd name="T6" fmla="*/ 64 w 64"/>
                  <a:gd name="T7" fmla="*/ 52 h 53"/>
                  <a:gd name="T8" fmla="*/ 61 w 64"/>
                  <a:gd name="T9" fmla="*/ 29 h 53"/>
                  <a:gd name="T10" fmla="*/ 23 w 64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3">
                    <a:moveTo>
                      <a:pt x="2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18"/>
                      <a:pt x="11" y="31"/>
                      <a:pt x="23" y="40"/>
                    </a:cubicBezTo>
                    <a:cubicBezTo>
                      <a:pt x="35" y="49"/>
                      <a:pt x="49" y="53"/>
                      <a:pt x="64" y="52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43" y="30"/>
                      <a:pt x="27" y="18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40"/>
              <p:cNvSpPr>
                <a:spLocks/>
              </p:cNvSpPr>
              <p:nvPr/>
            </p:nvSpPr>
            <p:spPr bwMode="auto">
              <a:xfrm>
                <a:off x="1743075" y="3009901"/>
                <a:ext cx="468313" cy="568325"/>
              </a:xfrm>
              <a:custGeom>
                <a:avLst/>
                <a:gdLst>
                  <a:gd name="T0" fmla="*/ 51 w 52"/>
                  <a:gd name="T1" fmla="*/ 0 h 63"/>
                  <a:gd name="T2" fmla="*/ 28 w 52"/>
                  <a:gd name="T3" fmla="*/ 3 h 63"/>
                  <a:gd name="T4" fmla="*/ 0 w 52"/>
                  <a:gd name="T5" fmla="*/ 40 h 63"/>
                  <a:gd name="T6" fmla="*/ 3 w 52"/>
                  <a:gd name="T7" fmla="*/ 63 h 63"/>
                  <a:gd name="T8" fmla="*/ 39 w 52"/>
                  <a:gd name="T9" fmla="*/ 41 h 63"/>
                  <a:gd name="T10" fmla="*/ 51 w 52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3">
                    <a:moveTo>
                      <a:pt x="51" y="0"/>
                    </a:moveTo>
                    <a:cubicBezTo>
                      <a:pt x="28" y="3"/>
                      <a:pt x="28" y="3"/>
                      <a:pt x="28" y="3"/>
                    </a:cubicBezTo>
                    <a:cubicBezTo>
                      <a:pt x="29" y="20"/>
                      <a:pt x="17" y="36"/>
                      <a:pt x="0" y="40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7" y="60"/>
                      <a:pt x="30" y="53"/>
                      <a:pt x="39" y="41"/>
                    </a:cubicBezTo>
                    <a:cubicBezTo>
                      <a:pt x="48" y="29"/>
                      <a:pt x="52" y="15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41"/>
              <p:cNvSpPr>
                <a:spLocks/>
              </p:cNvSpPr>
              <p:nvPr/>
            </p:nvSpPr>
            <p:spPr bwMode="auto">
              <a:xfrm>
                <a:off x="1635125" y="2495551"/>
                <a:ext cx="558800" cy="477838"/>
              </a:xfrm>
              <a:custGeom>
                <a:avLst/>
                <a:gdLst>
                  <a:gd name="T0" fmla="*/ 39 w 62"/>
                  <a:gd name="T1" fmla="*/ 13 h 53"/>
                  <a:gd name="T2" fmla="*/ 0 w 62"/>
                  <a:gd name="T3" fmla="*/ 1 h 53"/>
                  <a:gd name="T4" fmla="*/ 3 w 62"/>
                  <a:gd name="T5" fmla="*/ 24 h 53"/>
                  <a:gd name="T6" fmla="*/ 39 w 62"/>
                  <a:gd name="T7" fmla="*/ 53 h 53"/>
                  <a:gd name="T8" fmla="*/ 62 w 62"/>
                  <a:gd name="T9" fmla="*/ 50 h 53"/>
                  <a:gd name="T10" fmla="*/ 39 w 62"/>
                  <a:gd name="T11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3">
                    <a:moveTo>
                      <a:pt x="39" y="13"/>
                    </a:moveTo>
                    <a:cubicBezTo>
                      <a:pt x="28" y="4"/>
                      <a:pt x="14" y="0"/>
                      <a:pt x="0" y="1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0" y="23"/>
                      <a:pt x="36" y="36"/>
                      <a:pt x="3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59" y="35"/>
                      <a:pt x="51" y="22"/>
                      <a:pt x="3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42"/>
              <p:cNvSpPr>
                <a:spLocks/>
              </p:cNvSpPr>
              <p:nvPr/>
            </p:nvSpPr>
            <p:spPr bwMode="auto">
              <a:xfrm>
                <a:off x="1120775" y="2505076"/>
                <a:ext cx="477838" cy="576263"/>
              </a:xfrm>
              <a:custGeom>
                <a:avLst/>
                <a:gdLst>
                  <a:gd name="T0" fmla="*/ 14 w 53"/>
                  <a:gd name="T1" fmla="*/ 23 h 64"/>
                  <a:gd name="T2" fmla="*/ 2 w 53"/>
                  <a:gd name="T3" fmla="*/ 64 h 64"/>
                  <a:gd name="T4" fmla="*/ 25 w 53"/>
                  <a:gd name="T5" fmla="*/ 61 h 64"/>
                  <a:gd name="T6" fmla="*/ 53 w 53"/>
                  <a:gd name="T7" fmla="*/ 23 h 64"/>
                  <a:gd name="T8" fmla="*/ 50 w 53"/>
                  <a:gd name="T9" fmla="*/ 0 h 64"/>
                  <a:gd name="T10" fmla="*/ 14 w 53"/>
                  <a:gd name="T11" fmla="*/ 2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64">
                    <a:moveTo>
                      <a:pt x="14" y="23"/>
                    </a:moveTo>
                    <a:cubicBezTo>
                      <a:pt x="4" y="35"/>
                      <a:pt x="0" y="49"/>
                      <a:pt x="2" y="64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3" y="43"/>
                      <a:pt x="36" y="27"/>
                      <a:pt x="53" y="2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6" y="3"/>
                      <a:pt x="23" y="11"/>
                      <a:pt x="1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43"/>
              <p:cNvSpPr>
                <a:spLocks/>
              </p:cNvSpPr>
              <p:nvPr/>
            </p:nvSpPr>
            <p:spPr bwMode="auto">
              <a:xfrm>
                <a:off x="895350" y="2260601"/>
                <a:ext cx="1550988" cy="1552575"/>
              </a:xfrm>
              <a:custGeom>
                <a:avLst/>
                <a:gdLst>
                  <a:gd name="T0" fmla="*/ 96 w 172"/>
                  <a:gd name="T1" fmla="*/ 167 h 172"/>
                  <a:gd name="T2" fmla="*/ 5 w 172"/>
                  <a:gd name="T3" fmla="*/ 97 h 172"/>
                  <a:gd name="T4" fmla="*/ 75 w 172"/>
                  <a:gd name="T5" fmla="*/ 6 h 172"/>
                  <a:gd name="T6" fmla="*/ 166 w 172"/>
                  <a:gd name="T7" fmla="*/ 76 h 172"/>
                  <a:gd name="T8" fmla="*/ 96 w 172"/>
                  <a:gd name="T9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2">
                    <a:moveTo>
                      <a:pt x="96" y="167"/>
                    </a:moveTo>
                    <a:cubicBezTo>
                      <a:pt x="52" y="172"/>
                      <a:pt x="11" y="141"/>
                      <a:pt x="5" y="97"/>
                    </a:cubicBezTo>
                    <a:cubicBezTo>
                      <a:pt x="0" y="53"/>
                      <a:pt x="31" y="12"/>
                      <a:pt x="75" y="6"/>
                    </a:cubicBezTo>
                    <a:cubicBezTo>
                      <a:pt x="119" y="0"/>
                      <a:pt x="160" y="32"/>
                      <a:pt x="166" y="76"/>
                    </a:cubicBezTo>
                    <a:cubicBezTo>
                      <a:pt x="172" y="120"/>
                      <a:pt x="140" y="161"/>
                      <a:pt x="96" y="167"/>
                    </a:cubicBezTo>
                    <a:close/>
                  </a:path>
                </a:pathLst>
              </a:custGeom>
              <a:solidFill>
                <a:srgbClr val="798A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9980469" y="1589088"/>
              <a:ext cx="2316163" cy="2317750"/>
              <a:chOff x="508000" y="1882776"/>
              <a:chExt cx="2316163" cy="2317750"/>
            </a:xfrm>
          </p:grpSpPr>
          <p:sp>
            <p:nvSpPr>
              <p:cNvPr id="57" name="Freeform 31"/>
              <p:cNvSpPr>
                <a:spLocks/>
              </p:cNvSpPr>
              <p:nvPr/>
            </p:nvSpPr>
            <p:spPr bwMode="auto">
              <a:xfrm>
                <a:off x="508000" y="1882776"/>
                <a:ext cx="2316163" cy="2317750"/>
              </a:xfrm>
              <a:custGeom>
                <a:avLst/>
                <a:gdLst>
                  <a:gd name="T0" fmla="*/ 133 w 257"/>
                  <a:gd name="T1" fmla="*/ 257 h 257"/>
                  <a:gd name="T2" fmla="*/ 127 w 257"/>
                  <a:gd name="T3" fmla="*/ 231 h 257"/>
                  <a:gd name="T4" fmla="*/ 104 w 257"/>
                  <a:gd name="T5" fmla="*/ 228 h 257"/>
                  <a:gd name="T6" fmla="*/ 90 w 257"/>
                  <a:gd name="T7" fmla="*/ 251 h 257"/>
                  <a:gd name="T8" fmla="*/ 69 w 257"/>
                  <a:gd name="T9" fmla="*/ 242 h 257"/>
                  <a:gd name="T10" fmla="*/ 75 w 257"/>
                  <a:gd name="T11" fmla="*/ 216 h 257"/>
                  <a:gd name="T12" fmla="*/ 57 w 257"/>
                  <a:gd name="T13" fmla="*/ 202 h 257"/>
                  <a:gd name="T14" fmla="*/ 34 w 257"/>
                  <a:gd name="T15" fmla="*/ 215 h 257"/>
                  <a:gd name="T16" fmla="*/ 20 w 257"/>
                  <a:gd name="T17" fmla="*/ 197 h 257"/>
                  <a:gd name="T18" fmla="*/ 39 w 257"/>
                  <a:gd name="T19" fmla="*/ 178 h 257"/>
                  <a:gd name="T20" fmla="*/ 30 w 257"/>
                  <a:gd name="T21" fmla="*/ 157 h 257"/>
                  <a:gd name="T22" fmla="*/ 3 w 257"/>
                  <a:gd name="T23" fmla="*/ 157 h 257"/>
                  <a:gd name="T24" fmla="*/ 0 w 257"/>
                  <a:gd name="T25" fmla="*/ 133 h 257"/>
                  <a:gd name="T26" fmla="*/ 26 w 257"/>
                  <a:gd name="T27" fmla="*/ 126 h 257"/>
                  <a:gd name="T28" fmla="*/ 29 w 257"/>
                  <a:gd name="T29" fmla="*/ 104 h 257"/>
                  <a:gd name="T30" fmla="*/ 6 w 257"/>
                  <a:gd name="T31" fmla="*/ 90 h 257"/>
                  <a:gd name="T32" fmla="*/ 15 w 257"/>
                  <a:gd name="T33" fmla="*/ 68 h 257"/>
                  <a:gd name="T34" fmla="*/ 41 w 257"/>
                  <a:gd name="T35" fmla="*/ 75 h 257"/>
                  <a:gd name="T36" fmla="*/ 55 w 257"/>
                  <a:gd name="T37" fmla="*/ 57 h 257"/>
                  <a:gd name="T38" fmla="*/ 41 w 257"/>
                  <a:gd name="T39" fmla="*/ 34 h 257"/>
                  <a:gd name="T40" fmla="*/ 60 w 257"/>
                  <a:gd name="T41" fmla="*/ 20 h 257"/>
                  <a:gd name="T42" fmla="*/ 79 w 257"/>
                  <a:gd name="T43" fmla="*/ 38 h 257"/>
                  <a:gd name="T44" fmla="*/ 100 w 257"/>
                  <a:gd name="T45" fmla="*/ 30 h 257"/>
                  <a:gd name="T46" fmla="*/ 100 w 257"/>
                  <a:gd name="T47" fmla="*/ 3 h 257"/>
                  <a:gd name="T48" fmla="*/ 124 w 257"/>
                  <a:gd name="T49" fmla="*/ 0 h 257"/>
                  <a:gd name="T50" fmla="*/ 131 w 257"/>
                  <a:gd name="T51" fmla="*/ 26 h 257"/>
                  <a:gd name="T52" fmla="*/ 153 w 257"/>
                  <a:gd name="T53" fmla="*/ 29 h 257"/>
                  <a:gd name="T54" fmla="*/ 167 w 257"/>
                  <a:gd name="T55" fmla="*/ 6 h 257"/>
                  <a:gd name="T56" fmla="*/ 189 w 257"/>
                  <a:gd name="T57" fmla="*/ 15 h 257"/>
                  <a:gd name="T58" fmla="*/ 182 w 257"/>
                  <a:gd name="T59" fmla="*/ 41 h 257"/>
                  <a:gd name="T60" fmla="*/ 200 w 257"/>
                  <a:gd name="T61" fmla="*/ 55 h 257"/>
                  <a:gd name="T62" fmla="*/ 223 w 257"/>
                  <a:gd name="T63" fmla="*/ 41 h 257"/>
                  <a:gd name="T64" fmla="*/ 237 w 257"/>
                  <a:gd name="T65" fmla="*/ 60 h 257"/>
                  <a:gd name="T66" fmla="*/ 219 w 257"/>
                  <a:gd name="T67" fmla="*/ 79 h 257"/>
                  <a:gd name="T68" fmla="*/ 227 w 257"/>
                  <a:gd name="T69" fmla="*/ 100 h 257"/>
                  <a:gd name="T70" fmla="*/ 254 w 257"/>
                  <a:gd name="T71" fmla="*/ 100 h 257"/>
                  <a:gd name="T72" fmla="*/ 257 w 257"/>
                  <a:gd name="T73" fmla="*/ 124 h 257"/>
                  <a:gd name="T74" fmla="*/ 231 w 257"/>
                  <a:gd name="T75" fmla="*/ 130 h 257"/>
                  <a:gd name="T76" fmla="*/ 228 w 257"/>
                  <a:gd name="T77" fmla="*/ 153 h 257"/>
                  <a:gd name="T78" fmla="*/ 251 w 257"/>
                  <a:gd name="T79" fmla="*/ 167 h 257"/>
                  <a:gd name="T80" fmla="*/ 242 w 257"/>
                  <a:gd name="T81" fmla="*/ 188 h 257"/>
                  <a:gd name="T82" fmla="*/ 216 w 257"/>
                  <a:gd name="T83" fmla="*/ 182 h 257"/>
                  <a:gd name="T84" fmla="*/ 202 w 257"/>
                  <a:gd name="T85" fmla="*/ 200 h 257"/>
                  <a:gd name="T86" fmla="*/ 216 w 257"/>
                  <a:gd name="T87" fmla="*/ 223 h 257"/>
                  <a:gd name="T88" fmla="*/ 197 w 257"/>
                  <a:gd name="T89" fmla="*/ 237 h 257"/>
                  <a:gd name="T90" fmla="*/ 178 w 257"/>
                  <a:gd name="T91" fmla="*/ 218 h 257"/>
                  <a:gd name="T92" fmla="*/ 157 w 257"/>
                  <a:gd name="T93" fmla="*/ 227 h 257"/>
                  <a:gd name="T94" fmla="*/ 157 w 257"/>
                  <a:gd name="T95" fmla="*/ 254 h 257"/>
                  <a:gd name="T96" fmla="*/ 133 w 257"/>
                  <a:gd name="T9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" h="257">
                    <a:moveTo>
                      <a:pt x="133" y="257"/>
                    </a:moveTo>
                    <a:cubicBezTo>
                      <a:pt x="127" y="231"/>
                      <a:pt x="127" y="231"/>
                      <a:pt x="127" y="231"/>
                    </a:cubicBezTo>
                    <a:cubicBezTo>
                      <a:pt x="119" y="231"/>
                      <a:pt x="111" y="230"/>
                      <a:pt x="104" y="228"/>
                    </a:cubicBezTo>
                    <a:cubicBezTo>
                      <a:pt x="90" y="251"/>
                      <a:pt x="90" y="251"/>
                      <a:pt x="90" y="251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5" y="216"/>
                      <a:pt x="75" y="216"/>
                      <a:pt x="75" y="216"/>
                    </a:cubicBezTo>
                    <a:cubicBezTo>
                      <a:pt x="69" y="212"/>
                      <a:pt x="63" y="208"/>
                      <a:pt x="57" y="202"/>
                    </a:cubicBezTo>
                    <a:cubicBezTo>
                      <a:pt x="34" y="215"/>
                      <a:pt x="34" y="215"/>
                      <a:pt x="34" y="215"/>
                    </a:cubicBezTo>
                    <a:cubicBezTo>
                      <a:pt x="20" y="197"/>
                      <a:pt x="20" y="197"/>
                      <a:pt x="20" y="197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5" y="171"/>
                      <a:pt x="32" y="164"/>
                      <a:pt x="30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6" y="119"/>
                      <a:pt x="27" y="111"/>
                      <a:pt x="29" y="104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41" y="75"/>
                      <a:pt x="41" y="75"/>
                      <a:pt x="41" y="75"/>
                    </a:cubicBezTo>
                    <a:cubicBezTo>
                      <a:pt x="45" y="69"/>
                      <a:pt x="49" y="63"/>
                      <a:pt x="55" y="57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6" y="35"/>
                      <a:pt x="93" y="32"/>
                      <a:pt x="100" y="30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8" y="26"/>
                      <a:pt x="146" y="27"/>
                      <a:pt x="153" y="29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2" y="41"/>
                      <a:pt x="182" y="41"/>
                      <a:pt x="182" y="41"/>
                    </a:cubicBezTo>
                    <a:cubicBezTo>
                      <a:pt x="188" y="45"/>
                      <a:pt x="194" y="49"/>
                      <a:pt x="200" y="55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37" y="60"/>
                      <a:pt x="237" y="60"/>
                      <a:pt x="237" y="60"/>
                    </a:cubicBezTo>
                    <a:cubicBezTo>
                      <a:pt x="219" y="79"/>
                      <a:pt x="219" y="79"/>
                      <a:pt x="219" y="79"/>
                    </a:cubicBezTo>
                    <a:cubicBezTo>
                      <a:pt x="222" y="86"/>
                      <a:pt x="225" y="93"/>
                      <a:pt x="227" y="100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7" y="124"/>
                      <a:pt x="257" y="124"/>
                      <a:pt x="257" y="124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1" y="138"/>
                      <a:pt x="230" y="146"/>
                      <a:pt x="228" y="153"/>
                    </a:cubicBezTo>
                    <a:cubicBezTo>
                      <a:pt x="251" y="167"/>
                      <a:pt x="251" y="167"/>
                      <a:pt x="251" y="167"/>
                    </a:cubicBezTo>
                    <a:cubicBezTo>
                      <a:pt x="242" y="188"/>
                      <a:pt x="242" y="188"/>
                      <a:pt x="242" y="188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2" y="188"/>
                      <a:pt x="208" y="194"/>
                      <a:pt x="202" y="200"/>
                    </a:cubicBezTo>
                    <a:cubicBezTo>
                      <a:pt x="216" y="223"/>
                      <a:pt x="216" y="223"/>
                      <a:pt x="216" y="223"/>
                    </a:cubicBezTo>
                    <a:cubicBezTo>
                      <a:pt x="197" y="237"/>
                      <a:pt x="197" y="237"/>
                      <a:pt x="197" y="237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1" y="222"/>
                      <a:pt x="164" y="225"/>
                      <a:pt x="157" y="227"/>
                    </a:cubicBezTo>
                    <a:cubicBezTo>
                      <a:pt x="157" y="254"/>
                      <a:pt x="157" y="254"/>
                      <a:pt x="157" y="254"/>
                    </a:cubicBezTo>
                    <a:cubicBezTo>
                      <a:pt x="133" y="257"/>
                      <a:pt x="133" y="257"/>
                      <a:pt x="133" y="25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6461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34"/>
              <p:cNvSpPr>
                <a:spLocks/>
              </p:cNvSpPr>
              <p:nvPr/>
            </p:nvSpPr>
            <p:spPr bwMode="auto">
              <a:xfrm>
                <a:off x="804863" y="2233613"/>
                <a:ext cx="1722438" cy="1606550"/>
              </a:xfrm>
              <a:custGeom>
                <a:avLst/>
                <a:gdLst>
                  <a:gd name="T0" fmla="*/ 96 w 191"/>
                  <a:gd name="T1" fmla="*/ 0 h 178"/>
                  <a:gd name="T2" fmla="*/ 84 w 191"/>
                  <a:gd name="T3" fmla="*/ 1 h 178"/>
                  <a:gd name="T4" fmla="*/ 6 w 191"/>
                  <a:gd name="T5" fmla="*/ 101 h 178"/>
                  <a:gd name="T6" fmla="*/ 95 w 191"/>
                  <a:gd name="T7" fmla="*/ 178 h 178"/>
                  <a:gd name="T8" fmla="*/ 107 w 191"/>
                  <a:gd name="T9" fmla="*/ 177 h 178"/>
                  <a:gd name="T10" fmla="*/ 185 w 191"/>
                  <a:gd name="T11" fmla="*/ 77 h 178"/>
                  <a:gd name="T12" fmla="*/ 96 w 19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78">
                    <a:moveTo>
                      <a:pt x="96" y="0"/>
                    </a:moveTo>
                    <a:cubicBezTo>
                      <a:pt x="92" y="0"/>
                      <a:pt x="88" y="0"/>
                      <a:pt x="84" y="1"/>
                    </a:cubicBezTo>
                    <a:cubicBezTo>
                      <a:pt x="35" y="7"/>
                      <a:pt x="0" y="52"/>
                      <a:pt x="6" y="101"/>
                    </a:cubicBezTo>
                    <a:cubicBezTo>
                      <a:pt x="12" y="145"/>
                      <a:pt x="51" y="178"/>
                      <a:pt x="95" y="178"/>
                    </a:cubicBezTo>
                    <a:cubicBezTo>
                      <a:pt x="99" y="178"/>
                      <a:pt x="103" y="178"/>
                      <a:pt x="107" y="177"/>
                    </a:cubicBezTo>
                    <a:cubicBezTo>
                      <a:pt x="156" y="171"/>
                      <a:pt x="191" y="126"/>
                      <a:pt x="185" y="77"/>
                    </a:cubicBezTo>
                    <a:cubicBezTo>
                      <a:pt x="179" y="33"/>
                      <a:pt x="140" y="0"/>
                      <a:pt x="96" y="0"/>
                    </a:cubicBezTo>
                  </a:path>
                </a:pathLst>
              </a:custGeom>
              <a:solidFill>
                <a:srgbClr val="9695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35"/>
              <p:cNvSpPr>
                <a:spLocks/>
              </p:cNvSpPr>
              <p:nvPr/>
            </p:nvSpPr>
            <p:spPr bwMode="auto">
              <a:xfrm>
                <a:off x="850900" y="2224088"/>
                <a:ext cx="1631950" cy="1633538"/>
              </a:xfrm>
              <a:custGeom>
                <a:avLst/>
                <a:gdLst>
                  <a:gd name="T0" fmla="*/ 102 w 181"/>
                  <a:gd name="T1" fmla="*/ 175 h 181"/>
                  <a:gd name="T2" fmla="*/ 6 w 181"/>
                  <a:gd name="T3" fmla="*/ 101 h 181"/>
                  <a:gd name="T4" fmla="*/ 80 w 181"/>
                  <a:gd name="T5" fmla="*/ 6 h 181"/>
                  <a:gd name="T6" fmla="*/ 175 w 181"/>
                  <a:gd name="T7" fmla="*/ 79 h 181"/>
                  <a:gd name="T8" fmla="*/ 102 w 181"/>
                  <a:gd name="T9" fmla="*/ 17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81">
                    <a:moveTo>
                      <a:pt x="102" y="175"/>
                    </a:moveTo>
                    <a:cubicBezTo>
                      <a:pt x="55" y="181"/>
                      <a:pt x="12" y="148"/>
                      <a:pt x="6" y="101"/>
                    </a:cubicBezTo>
                    <a:cubicBezTo>
                      <a:pt x="0" y="55"/>
                      <a:pt x="33" y="12"/>
                      <a:pt x="80" y="6"/>
                    </a:cubicBezTo>
                    <a:cubicBezTo>
                      <a:pt x="126" y="0"/>
                      <a:pt x="169" y="33"/>
                      <a:pt x="175" y="79"/>
                    </a:cubicBezTo>
                    <a:cubicBezTo>
                      <a:pt x="181" y="126"/>
                      <a:pt x="148" y="169"/>
                      <a:pt x="102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39"/>
              <p:cNvSpPr>
                <a:spLocks/>
              </p:cNvSpPr>
              <p:nvPr/>
            </p:nvSpPr>
            <p:spPr bwMode="auto">
              <a:xfrm>
                <a:off x="1138238" y="3117851"/>
                <a:ext cx="577850" cy="477838"/>
              </a:xfrm>
              <a:custGeom>
                <a:avLst/>
                <a:gdLst>
                  <a:gd name="T0" fmla="*/ 23 w 64"/>
                  <a:gd name="T1" fmla="*/ 0 h 53"/>
                  <a:gd name="T2" fmla="*/ 0 w 64"/>
                  <a:gd name="T3" fmla="*/ 3 h 53"/>
                  <a:gd name="T4" fmla="*/ 23 w 64"/>
                  <a:gd name="T5" fmla="*/ 40 h 53"/>
                  <a:gd name="T6" fmla="*/ 64 w 64"/>
                  <a:gd name="T7" fmla="*/ 52 h 53"/>
                  <a:gd name="T8" fmla="*/ 61 w 64"/>
                  <a:gd name="T9" fmla="*/ 29 h 53"/>
                  <a:gd name="T10" fmla="*/ 23 w 64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3">
                    <a:moveTo>
                      <a:pt x="2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18"/>
                      <a:pt x="11" y="31"/>
                      <a:pt x="23" y="40"/>
                    </a:cubicBezTo>
                    <a:cubicBezTo>
                      <a:pt x="35" y="49"/>
                      <a:pt x="49" y="53"/>
                      <a:pt x="64" y="52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43" y="30"/>
                      <a:pt x="27" y="18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>
                <a:off x="1743075" y="3009901"/>
                <a:ext cx="468313" cy="568325"/>
              </a:xfrm>
              <a:custGeom>
                <a:avLst/>
                <a:gdLst>
                  <a:gd name="T0" fmla="*/ 51 w 52"/>
                  <a:gd name="T1" fmla="*/ 0 h 63"/>
                  <a:gd name="T2" fmla="*/ 28 w 52"/>
                  <a:gd name="T3" fmla="*/ 3 h 63"/>
                  <a:gd name="T4" fmla="*/ 0 w 52"/>
                  <a:gd name="T5" fmla="*/ 40 h 63"/>
                  <a:gd name="T6" fmla="*/ 3 w 52"/>
                  <a:gd name="T7" fmla="*/ 63 h 63"/>
                  <a:gd name="T8" fmla="*/ 39 w 52"/>
                  <a:gd name="T9" fmla="*/ 41 h 63"/>
                  <a:gd name="T10" fmla="*/ 51 w 52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3">
                    <a:moveTo>
                      <a:pt x="51" y="0"/>
                    </a:moveTo>
                    <a:cubicBezTo>
                      <a:pt x="28" y="3"/>
                      <a:pt x="28" y="3"/>
                      <a:pt x="28" y="3"/>
                    </a:cubicBezTo>
                    <a:cubicBezTo>
                      <a:pt x="29" y="20"/>
                      <a:pt x="17" y="36"/>
                      <a:pt x="0" y="40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7" y="60"/>
                      <a:pt x="30" y="53"/>
                      <a:pt x="39" y="41"/>
                    </a:cubicBezTo>
                    <a:cubicBezTo>
                      <a:pt x="48" y="29"/>
                      <a:pt x="52" y="15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41"/>
              <p:cNvSpPr>
                <a:spLocks/>
              </p:cNvSpPr>
              <p:nvPr/>
            </p:nvSpPr>
            <p:spPr bwMode="auto">
              <a:xfrm>
                <a:off x="1635125" y="2495551"/>
                <a:ext cx="558800" cy="477838"/>
              </a:xfrm>
              <a:custGeom>
                <a:avLst/>
                <a:gdLst>
                  <a:gd name="T0" fmla="*/ 39 w 62"/>
                  <a:gd name="T1" fmla="*/ 13 h 53"/>
                  <a:gd name="T2" fmla="*/ 0 w 62"/>
                  <a:gd name="T3" fmla="*/ 1 h 53"/>
                  <a:gd name="T4" fmla="*/ 3 w 62"/>
                  <a:gd name="T5" fmla="*/ 24 h 53"/>
                  <a:gd name="T6" fmla="*/ 39 w 62"/>
                  <a:gd name="T7" fmla="*/ 53 h 53"/>
                  <a:gd name="T8" fmla="*/ 62 w 62"/>
                  <a:gd name="T9" fmla="*/ 50 h 53"/>
                  <a:gd name="T10" fmla="*/ 39 w 62"/>
                  <a:gd name="T11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3">
                    <a:moveTo>
                      <a:pt x="39" y="13"/>
                    </a:moveTo>
                    <a:cubicBezTo>
                      <a:pt x="28" y="4"/>
                      <a:pt x="14" y="0"/>
                      <a:pt x="0" y="1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0" y="23"/>
                      <a:pt x="36" y="36"/>
                      <a:pt x="3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59" y="35"/>
                      <a:pt x="51" y="22"/>
                      <a:pt x="3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42"/>
              <p:cNvSpPr>
                <a:spLocks/>
              </p:cNvSpPr>
              <p:nvPr/>
            </p:nvSpPr>
            <p:spPr bwMode="auto">
              <a:xfrm>
                <a:off x="1120775" y="2505076"/>
                <a:ext cx="477838" cy="576263"/>
              </a:xfrm>
              <a:custGeom>
                <a:avLst/>
                <a:gdLst>
                  <a:gd name="T0" fmla="*/ 14 w 53"/>
                  <a:gd name="T1" fmla="*/ 23 h 64"/>
                  <a:gd name="T2" fmla="*/ 2 w 53"/>
                  <a:gd name="T3" fmla="*/ 64 h 64"/>
                  <a:gd name="T4" fmla="*/ 25 w 53"/>
                  <a:gd name="T5" fmla="*/ 61 h 64"/>
                  <a:gd name="T6" fmla="*/ 53 w 53"/>
                  <a:gd name="T7" fmla="*/ 23 h 64"/>
                  <a:gd name="T8" fmla="*/ 50 w 53"/>
                  <a:gd name="T9" fmla="*/ 0 h 64"/>
                  <a:gd name="T10" fmla="*/ 14 w 53"/>
                  <a:gd name="T11" fmla="*/ 2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64">
                    <a:moveTo>
                      <a:pt x="14" y="23"/>
                    </a:moveTo>
                    <a:cubicBezTo>
                      <a:pt x="4" y="35"/>
                      <a:pt x="0" y="49"/>
                      <a:pt x="2" y="64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3" y="43"/>
                      <a:pt x="36" y="27"/>
                      <a:pt x="53" y="2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6" y="3"/>
                      <a:pt x="23" y="11"/>
                      <a:pt x="1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43"/>
              <p:cNvSpPr>
                <a:spLocks/>
              </p:cNvSpPr>
              <p:nvPr/>
            </p:nvSpPr>
            <p:spPr bwMode="auto">
              <a:xfrm>
                <a:off x="895350" y="2260601"/>
                <a:ext cx="1550988" cy="1552575"/>
              </a:xfrm>
              <a:custGeom>
                <a:avLst/>
                <a:gdLst>
                  <a:gd name="T0" fmla="*/ 96 w 172"/>
                  <a:gd name="T1" fmla="*/ 167 h 172"/>
                  <a:gd name="T2" fmla="*/ 5 w 172"/>
                  <a:gd name="T3" fmla="*/ 97 h 172"/>
                  <a:gd name="T4" fmla="*/ 75 w 172"/>
                  <a:gd name="T5" fmla="*/ 6 h 172"/>
                  <a:gd name="T6" fmla="*/ 166 w 172"/>
                  <a:gd name="T7" fmla="*/ 76 h 172"/>
                  <a:gd name="T8" fmla="*/ 96 w 172"/>
                  <a:gd name="T9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2">
                    <a:moveTo>
                      <a:pt x="96" y="167"/>
                    </a:moveTo>
                    <a:cubicBezTo>
                      <a:pt x="52" y="172"/>
                      <a:pt x="11" y="141"/>
                      <a:pt x="5" y="97"/>
                    </a:cubicBezTo>
                    <a:cubicBezTo>
                      <a:pt x="0" y="53"/>
                      <a:pt x="31" y="12"/>
                      <a:pt x="75" y="6"/>
                    </a:cubicBezTo>
                    <a:cubicBezTo>
                      <a:pt x="119" y="0"/>
                      <a:pt x="160" y="32"/>
                      <a:pt x="166" y="76"/>
                    </a:cubicBezTo>
                    <a:cubicBezTo>
                      <a:pt x="172" y="120"/>
                      <a:pt x="140" y="161"/>
                      <a:pt x="96" y="167"/>
                    </a:cubicBez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1795775" y="523875"/>
              <a:ext cx="2316163" cy="2317750"/>
              <a:chOff x="508000" y="1882776"/>
              <a:chExt cx="2316163" cy="2317750"/>
            </a:xfrm>
          </p:grpSpPr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508000" y="1882776"/>
                <a:ext cx="2316163" cy="2317750"/>
              </a:xfrm>
              <a:custGeom>
                <a:avLst/>
                <a:gdLst>
                  <a:gd name="T0" fmla="*/ 133 w 257"/>
                  <a:gd name="T1" fmla="*/ 257 h 257"/>
                  <a:gd name="T2" fmla="*/ 127 w 257"/>
                  <a:gd name="T3" fmla="*/ 231 h 257"/>
                  <a:gd name="T4" fmla="*/ 104 w 257"/>
                  <a:gd name="T5" fmla="*/ 228 h 257"/>
                  <a:gd name="T6" fmla="*/ 90 w 257"/>
                  <a:gd name="T7" fmla="*/ 251 h 257"/>
                  <a:gd name="T8" fmla="*/ 69 w 257"/>
                  <a:gd name="T9" fmla="*/ 242 h 257"/>
                  <a:gd name="T10" fmla="*/ 75 w 257"/>
                  <a:gd name="T11" fmla="*/ 216 h 257"/>
                  <a:gd name="T12" fmla="*/ 57 w 257"/>
                  <a:gd name="T13" fmla="*/ 202 h 257"/>
                  <a:gd name="T14" fmla="*/ 34 w 257"/>
                  <a:gd name="T15" fmla="*/ 215 h 257"/>
                  <a:gd name="T16" fmla="*/ 20 w 257"/>
                  <a:gd name="T17" fmla="*/ 197 h 257"/>
                  <a:gd name="T18" fmla="*/ 39 w 257"/>
                  <a:gd name="T19" fmla="*/ 178 h 257"/>
                  <a:gd name="T20" fmla="*/ 30 w 257"/>
                  <a:gd name="T21" fmla="*/ 157 h 257"/>
                  <a:gd name="T22" fmla="*/ 3 w 257"/>
                  <a:gd name="T23" fmla="*/ 157 h 257"/>
                  <a:gd name="T24" fmla="*/ 0 w 257"/>
                  <a:gd name="T25" fmla="*/ 133 h 257"/>
                  <a:gd name="T26" fmla="*/ 26 w 257"/>
                  <a:gd name="T27" fmla="*/ 126 h 257"/>
                  <a:gd name="T28" fmla="*/ 29 w 257"/>
                  <a:gd name="T29" fmla="*/ 104 h 257"/>
                  <a:gd name="T30" fmla="*/ 6 w 257"/>
                  <a:gd name="T31" fmla="*/ 90 h 257"/>
                  <a:gd name="T32" fmla="*/ 15 w 257"/>
                  <a:gd name="T33" fmla="*/ 68 h 257"/>
                  <a:gd name="T34" fmla="*/ 41 w 257"/>
                  <a:gd name="T35" fmla="*/ 75 h 257"/>
                  <a:gd name="T36" fmla="*/ 55 w 257"/>
                  <a:gd name="T37" fmla="*/ 57 h 257"/>
                  <a:gd name="T38" fmla="*/ 41 w 257"/>
                  <a:gd name="T39" fmla="*/ 34 h 257"/>
                  <a:gd name="T40" fmla="*/ 60 w 257"/>
                  <a:gd name="T41" fmla="*/ 20 h 257"/>
                  <a:gd name="T42" fmla="*/ 79 w 257"/>
                  <a:gd name="T43" fmla="*/ 38 h 257"/>
                  <a:gd name="T44" fmla="*/ 100 w 257"/>
                  <a:gd name="T45" fmla="*/ 30 h 257"/>
                  <a:gd name="T46" fmla="*/ 100 w 257"/>
                  <a:gd name="T47" fmla="*/ 3 h 257"/>
                  <a:gd name="T48" fmla="*/ 124 w 257"/>
                  <a:gd name="T49" fmla="*/ 0 h 257"/>
                  <a:gd name="T50" fmla="*/ 131 w 257"/>
                  <a:gd name="T51" fmla="*/ 26 h 257"/>
                  <a:gd name="T52" fmla="*/ 153 w 257"/>
                  <a:gd name="T53" fmla="*/ 29 h 257"/>
                  <a:gd name="T54" fmla="*/ 167 w 257"/>
                  <a:gd name="T55" fmla="*/ 6 h 257"/>
                  <a:gd name="T56" fmla="*/ 189 w 257"/>
                  <a:gd name="T57" fmla="*/ 15 h 257"/>
                  <a:gd name="T58" fmla="*/ 182 w 257"/>
                  <a:gd name="T59" fmla="*/ 41 h 257"/>
                  <a:gd name="T60" fmla="*/ 200 w 257"/>
                  <a:gd name="T61" fmla="*/ 55 h 257"/>
                  <a:gd name="T62" fmla="*/ 223 w 257"/>
                  <a:gd name="T63" fmla="*/ 41 h 257"/>
                  <a:gd name="T64" fmla="*/ 237 w 257"/>
                  <a:gd name="T65" fmla="*/ 60 h 257"/>
                  <a:gd name="T66" fmla="*/ 219 w 257"/>
                  <a:gd name="T67" fmla="*/ 79 h 257"/>
                  <a:gd name="T68" fmla="*/ 227 w 257"/>
                  <a:gd name="T69" fmla="*/ 100 h 257"/>
                  <a:gd name="T70" fmla="*/ 254 w 257"/>
                  <a:gd name="T71" fmla="*/ 100 h 257"/>
                  <a:gd name="T72" fmla="*/ 257 w 257"/>
                  <a:gd name="T73" fmla="*/ 124 h 257"/>
                  <a:gd name="T74" fmla="*/ 231 w 257"/>
                  <a:gd name="T75" fmla="*/ 130 h 257"/>
                  <a:gd name="T76" fmla="*/ 228 w 257"/>
                  <a:gd name="T77" fmla="*/ 153 h 257"/>
                  <a:gd name="T78" fmla="*/ 251 w 257"/>
                  <a:gd name="T79" fmla="*/ 167 h 257"/>
                  <a:gd name="T80" fmla="*/ 242 w 257"/>
                  <a:gd name="T81" fmla="*/ 188 h 257"/>
                  <a:gd name="T82" fmla="*/ 216 w 257"/>
                  <a:gd name="T83" fmla="*/ 182 h 257"/>
                  <a:gd name="T84" fmla="*/ 202 w 257"/>
                  <a:gd name="T85" fmla="*/ 200 h 257"/>
                  <a:gd name="T86" fmla="*/ 216 w 257"/>
                  <a:gd name="T87" fmla="*/ 223 h 257"/>
                  <a:gd name="T88" fmla="*/ 197 w 257"/>
                  <a:gd name="T89" fmla="*/ 237 h 257"/>
                  <a:gd name="T90" fmla="*/ 178 w 257"/>
                  <a:gd name="T91" fmla="*/ 218 h 257"/>
                  <a:gd name="T92" fmla="*/ 157 w 257"/>
                  <a:gd name="T93" fmla="*/ 227 h 257"/>
                  <a:gd name="T94" fmla="*/ 157 w 257"/>
                  <a:gd name="T95" fmla="*/ 254 h 257"/>
                  <a:gd name="T96" fmla="*/ 133 w 257"/>
                  <a:gd name="T9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" h="257">
                    <a:moveTo>
                      <a:pt x="133" y="257"/>
                    </a:moveTo>
                    <a:cubicBezTo>
                      <a:pt x="127" y="231"/>
                      <a:pt x="127" y="231"/>
                      <a:pt x="127" y="231"/>
                    </a:cubicBezTo>
                    <a:cubicBezTo>
                      <a:pt x="119" y="231"/>
                      <a:pt x="111" y="230"/>
                      <a:pt x="104" y="228"/>
                    </a:cubicBezTo>
                    <a:cubicBezTo>
                      <a:pt x="90" y="251"/>
                      <a:pt x="90" y="251"/>
                      <a:pt x="90" y="251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5" y="216"/>
                      <a:pt x="75" y="216"/>
                      <a:pt x="75" y="216"/>
                    </a:cubicBezTo>
                    <a:cubicBezTo>
                      <a:pt x="69" y="212"/>
                      <a:pt x="63" y="208"/>
                      <a:pt x="57" y="202"/>
                    </a:cubicBezTo>
                    <a:cubicBezTo>
                      <a:pt x="34" y="215"/>
                      <a:pt x="34" y="215"/>
                      <a:pt x="34" y="215"/>
                    </a:cubicBezTo>
                    <a:cubicBezTo>
                      <a:pt x="20" y="197"/>
                      <a:pt x="20" y="197"/>
                      <a:pt x="20" y="197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5" y="171"/>
                      <a:pt x="32" y="164"/>
                      <a:pt x="30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6" y="119"/>
                      <a:pt x="27" y="111"/>
                      <a:pt x="29" y="104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41" y="75"/>
                      <a:pt x="41" y="75"/>
                      <a:pt x="41" y="75"/>
                    </a:cubicBezTo>
                    <a:cubicBezTo>
                      <a:pt x="45" y="69"/>
                      <a:pt x="49" y="63"/>
                      <a:pt x="55" y="57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6" y="35"/>
                      <a:pt x="93" y="32"/>
                      <a:pt x="100" y="30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8" y="26"/>
                      <a:pt x="146" y="27"/>
                      <a:pt x="153" y="29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2" y="41"/>
                      <a:pt x="182" y="41"/>
                      <a:pt x="182" y="41"/>
                    </a:cubicBezTo>
                    <a:cubicBezTo>
                      <a:pt x="188" y="45"/>
                      <a:pt x="194" y="49"/>
                      <a:pt x="200" y="55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37" y="60"/>
                      <a:pt x="237" y="60"/>
                      <a:pt x="237" y="60"/>
                    </a:cubicBezTo>
                    <a:cubicBezTo>
                      <a:pt x="219" y="79"/>
                      <a:pt x="219" y="79"/>
                      <a:pt x="219" y="79"/>
                    </a:cubicBezTo>
                    <a:cubicBezTo>
                      <a:pt x="222" y="86"/>
                      <a:pt x="225" y="93"/>
                      <a:pt x="227" y="100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7" y="124"/>
                      <a:pt x="257" y="124"/>
                      <a:pt x="257" y="124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1" y="138"/>
                      <a:pt x="230" y="146"/>
                      <a:pt x="228" y="153"/>
                    </a:cubicBezTo>
                    <a:cubicBezTo>
                      <a:pt x="251" y="167"/>
                      <a:pt x="251" y="167"/>
                      <a:pt x="251" y="167"/>
                    </a:cubicBezTo>
                    <a:cubicBezTo>
                      <a:pt x="242" y="188"/>
                      <a:pt x="242" y="188"/>
                      <a:pt x="242" y="188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2" y="188"/>
                      <a:pt x="208" y="194"/>
                      <a:pt x="202" y="200"/>
                    </a:cubicBezTo>
                    <a:cubicBezTo>
                      <a:pt x="216" y="223"/>
                      <a:pt x="216" y="223"/>
                      <a:pt x="216" y="223"/>
                    </a:cubicBezTo>
                    <a:cubicBezTo>
                      <a:pt x="197" y="237"/>
                      <a:pt x="197" y="237"/>
                      <a:pt x="197" y="237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1" y="222"/>
                      <a:pt x="164" y="225"/>
                      <a:pt x="157" y="227"/>
                    </a:cubicBezTo>
                    <a:cubicBezTo>
                      <a:pt x="157" y="254"/>
                      <a:pt x="157" y="254"/>
                      <a:pt x="157" y="254"/>
                    </a:cubicBezTo>
                    <a:cubicBezTo>
                      <a:pt x="133" y="257"/>
                      <a:pt x="133" y="257"/>
                      <a:pt x="133" y="25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6461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804863" y="2233613"/>
                <a:ext cx="1722438" cy="1606550"/>
              </a:xfrm>
              <a:custGeom>
                <a:avLst/>
                <a:gdLst>
                  <a:gd name="T0" fmla="*/ 96 w 191"/>
                  <a:gd name="T1" fmla="*/ 0 h 178"/>
                  <a:gd name="T2" fmla="*/ 84 w 191"/>
                  <a:gd name="T3" fmla="*/ 1 h 178"/>
                  <a:gd name="T4" fmla="*/ 6 w 191"/>
                  <a:gd name="T5" fmla="*/ 101 h 178"/>
                  <a:gd name="T6" fmla="*/ 95 w 191"/>
                  <a:gd name="T7" fmla="*/ 178 h 178"/>
                  <a:gd name="T8" fmla="*/ 107 w 191"/>
                  <a:gd name="T9" fmla="*/ 177 h 178"/>
                  <a:gd name="T10" fmla="*/ 185 w 191"/>
                  <a:gd name="T11" fmla="*/ 77 h 178"/>
                  <a:gd name="T12" fmla="*/ 96 w 19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78">
                    <a:moveTo>
                      <a:pt x="96" y="0"/>
                    </a:moveTo>
                    <a:cubicBezTo>
                      <a:pt x="92" y="0"/>
                      <a:pt x="88" y="0"/>
                      <a:pt x="84" y="1"/>
                    </a:cubicBezTo>
                    <a:cubicBezTo>
                      <a:pt x="35" y="7"/>
                      <a:pt x="0" y="52"/>
                      <a:pt x="6" y="101"/>
                    </a:cubicBezTo>
                    <a:cubicBezTo>
                      <a:pt x="12" y="145"/>
                      <a:pt x="51" y="178"/>
                      <a:pt x="95" y="178"/>
                    </a:cubicBezTo>
                    <a:cubicBezTo>
                      <a:pt x="99" y="178"/>
                      <a:pt x="103" y="178"/>
                      <a:pt x="107" y="177"/>
                    </a:cubicBezTo>
                    <a:cubicBezTo>
                      <a:pt x="156" y="171"/>
                      <a:pt x="191" y="126"/>
                      <a:pt x="185" y="77"/>
                    </a:cubicBezTo>
                    <a:cubicBezTo>
                      <a:pt x="179" y="33"/>
                      <a:pt x="140" y="0"/>
                      <a:pt x="96" y="0"/>
                    </a:cubicBezTo>
                  </a:path>
                </a:pathLst>
              </a:custGeom>
              <a:solidFill>
                <a:srgbClr val="9695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850900" y="2224088"/>
                <a:ext cx="1631950" cy="1633538"/>
              </a:xfrm>
              <a:custGeom>
                <a:avLst/>
                <a:gdLst>
                  <a:gd name="T0" fmla="*/ 102 w 181"/>
                  <a:gd name="T1" fmla="*/ 175 h 181"/>
                  <a:gd name="T2" fmla="*/ 6 w 181"/>
                  <a:gd name="T3" fmla="*/ 101 h 181"/>
                  <a:gd name="T4" fmla="*/ 80 w 181"/>
                  <a:gd name="T5" fmla="*/ 6 h 181"/>
                  <a:gd name="T6" fmla="*/ 175 w 181"/>
                  <a:gd name="T7" fmla="*/ 79 h 181"/>
                  <a:gd name="T8" fmla="*/ 102 w 181"/>
                  <a:gd name="T9" fmla="*/ 17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81">
                    <a:moveTo>
                      <a:pt x="102" y="175"/>
                    </a:moveTo>
                    <a:cubicBezTo>
                      <a:pt x="55" y="181"/>
                      <a:pt x="12" y="148"/>
                      <a:pt x="6" y="101"/>
                    </a:cubicBezTo>
                    <a:cubicBezTo>
                      <a:pt x="0" y="55"/>
                      <a:pt x="33" y="12"/>
                      <a:pt x="80" y="6"/>
                    </a:cubicBezTo>
                    <a:cubicBezTo>
                      <a:pt x="126" y="0"/>
                      <a:pt x="169" y="33"/>
                      <a:pt x="175" y="79"/>
                    </a:cubicBezTo>
                    <a:cubicBezTo>
                      <a:pt x="181" y="126"/>
                      <a:pt x="148" y="169"/>
                      <a:pt x="102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39"/>
              <p:cNvSpPr>
                <a:spLocks/>
              </p:cNvSpPr>
              <p:nvPr/>
            </p:nvSpPr>
            <p:spPr bwMode="auto">
              <a:xfrm>
                <a:off x="1138238" y="3117851"/>
                <a:ext cx="577850" cy="477838"/>
              </a:xfrm>
              <a:custGeom>
                <a:avLst/>
                <a:gdLst>
                  <a:gd name="T0" fmla="*/ 23 w 64"/>
                  <a:gd name="T1" fmla="*/ 0 h 53"/>
                  <a:gd name="T2" fmla="*/ 0 w 64"/>
                  <a:gd name="T3" fmla="*/ 3 h 53"/>
                  <a:gd name="T4" fmla="*/ 23 w 64"/>
                  <a:gd name="T5" fmla="*/ 40 h 53"/>
                  <a:gd name="T6" fmla="*/ 64 w 64"/>
                  <a:gd name="T7" fmla="*/ 52 h 53"/>
                  <a:gd name="T8" fmla="*/ 61 w 64"/>
                  <a:gd name="T9" fmla="*/ 29 h 53"/>
                  <a:gd name="T10" fmla="*/ 23 w 64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3">
                    <a:moveTo>
                      <a:pt x="2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18"/>
                      <a:pt x="11" y="31"/>
                      <a:pt x="23" y="40"/>
                    </a:cubicBezTo>
                    <a:cubicBezTo>
                      <a:pt x="35" y="49"/>
                      <a:pt x="49" y="53"/>
                      <a:pt x="64" y="52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43" y="30"/>
                      <a:pt x="27" y="18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40"/>
              <p:cNvSpPr>
                <a:spLocks/>
              </p:cNvSpPr>
              <p:nvPr/>
            </p:nvSpPr>
            <p:spPr bwMode="auto">
              <a:xfrm>
                <a:off x="1743075" y="3009901"/>
                <a:ext cx="468313" cy="568325"/>
              </a:xfrm>
              <a:custGeom>
                <a:avLst/>
                <a:gdLst>
                  <a:gd name="T0" fmla="*/ 51 w 52"/>
                  <a:gd name="T1" fmla="*/ 0 h 63"/>
                  <a:gd name="T2" fmla="*/ 28 w 52"/>
                  <a:gd name="T3" fmla="*/ 3 h 63"/>
                  <a:gd name="T4" fmla="*/ 0 w 52"/>
                  <a:gd name="T5" fmla="*/ 40 h 63"/>
                  <a:gd name="T6" fmla="*/ 3 w 52"/>
                  <a:gd name="T7" fmla="*/ 63 h 63"/>
                  <a:gd name="T8" fmla="*/ 39 w 52"/>
                  <a:gd name="T9" fmla="*/ 41 h 63"/>
                  <a:gd name="T10" fmla="*/ 51 w 52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3">
                    <a:moveTo>
                      <a:pt x="51" y="0"/>
                    </a:moveTo>
                    <a:cubicBezTo>
                      <a:pt x="28" y="3"/>
                      <a:pt x="28" y="3"/>
                      <a:pt x="28" y="3"/>
                    </a:cubicBezTo>
                    <a:cubicBezTo>
                      <a:pt x="29" y="20"/>
                      <a:pt x="17" y="36"/>
                      <a:pt x="0" y="40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7" y="60"/>
                      <a:pt x="30" y="53"/>
                      <a:pt x="39" y="41"/>
                    </a:cubicBezTo>
                    <a:cubicBezTo>
                      <a:pt x="48" y="29"/>
                      <a:pt x="52" y="15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41"/>
              <p:cNvSpPr>
                <a:spLocks/>
              </p:cNvSpPr>
              <p:nvPr/>
            </p:nvSpPr>
            <p:spPr bwMode="auto">
              <a:xfrm>
                <a:off x="1635125" y="2495551"/>
                <a:ext cx="558800" cy="477838"/>
              </a:xfrm>
              <a:custGeom>
                <a:avLst/>
                <a:gdLst>
                  <a:gd name="T0" fmla="*/ 39 w 62"/>
                  <a:gd name="T1" fmla="*/ 13 h 53"/>
                  <a:gd name="T2" fmla="*/ 0 w 62"/>
                  <a:gd name="T3" fmla="*/ 1 h 53"/>
                  <a:gd name="T4" fmla="*/ 3 w 62"/>
                  <a:gd name="T5" fmla="*/ 24 h 53"/>
                  <a:gd name="T6" fmla="*/ 39 w 62"/>
                  <a:gd name="T7" fmla="*/ 53 h 53"/>
                  <a:gd name="T8" fmla="*/ 62 w 62"/>
                  <a:gd name="T9" fmla="*/ 50 h 53"/>
                  <a:gd name="T10" fmla="*/ 39 w 62"/>
                  <a:gd name="T11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3">
                    <a:moveTo>
                      <a:pt x="39" y="13"/>
                    </a:moveTo>
                    <a:cubicBezTo>
                      <a:pt x="28" y="4"/>
                      <a:pt x="14" y="0"/>
                      <a:pt x="0" y="1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0" y="23"/>
                      <a:pt x="36" y="36"/>
                      <a:pt x="3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59" y="35"/>
                      <a:pt x="51" y="22"/>
                      <a:pt x="3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42"/>
              <p:cNvSpPr>
                <a:spLocks/>
              </p:cNvSpPr>
              <p:nvPr/>
            </p:nvSpPr>
            <p:spPr bwMode="auto">
              <a:xfrm>
                <a:off x="1120775" y="2505076"/>
                <a:ext cx="477838" cy="576263"/>
              </a:xfrm>
              <a:custGeom>
                <a:avLst/>
                <a:gdLst>
                  <a:gd name="T0" fmla="*/ 14 w 53"/>
                  <a:gd name="T1" fmla="*/ 23 h 64"/>
                  <a:gd name="T2" fmla="*/ 2 w 53"/>
                  <a:gd name="T3" fmla="*/ 64 h 64"/>
                  <a:gd name="T4" fmla="*/ 25 w 53"/>
                  <a:gd name="T5" fmla="*/ 61 h 64"/>
                  <a:gd name="T6" fmla="*/ 53 w 53"/>
                  <a:gd name="T7" fmla="*/ 23 h 64"/>
                  <a:gd name="T8" fmla="*/ 50 w 53"/>
                  <a:gd name="T9" fmla="*/ 0 h 64"/>
                  <a:gd name="T10" fmla="*/ 14 w 53"/>
                  <a:gd name="T11" fmla="*/ 2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64">
                    <a:moveTo>
                      <a:pt x="14" y="23"/>
                    </a:moveTo>
                    <a:cubicBezTo>
                      <a:pt x="4" y="35"/>
                      <a:pt x="0" y="49"/>
                      <a:pt x="2" y="64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3" y="43"/>
                      <a:pt x="36" y="27"/>
                      <a:pt x="53" y="2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6" y="3"/>
                      <a:pt x="23" y="11"/>
                      <a:pt x="1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43"/>
              <p:cNvSpPr>
                <a:spLocks/>
              </p:cNvSpPr>
              <p:nvPr/>
            </p:nvSpPr>
            <p:spPr bwMode="auto">
              <a:xfrm>
                <a:off x="895350" y="2260601"/>
                <a:ext cx="1550988" cy="1552575"/>
              </a:xfrm>
              <a:custGeom>
                <a:avLst/>
                <a:gdLst>
                  <a:gd name="T0" fmla="*/ 96 w 172"/>
                  <a:gd name="T1" fmla="*/ 167 h 172"/>
                  <a:gd name="T2" fmla="*/ 5 w 172"/>
                  <a:gd name="T3" fmla="*/ 97 h 172"/>
                  <a:gd name="T4" fmla="*/ 75 w 172"/>
                  <a:gd name="T5" fmla="*/ 6 h 172"/>
                  <a:gd name="T6" fmla="*/ 166 w 172"/>
                  <a:gd name="T7" fmla="*/ 76 h 172"/>
                  <a:gd name="T8" fmla="*/ 96 w 172"/>
                  <a:gd name="T9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2">
                    <a:moveTo>
                      <a:pt x="96" y="167"/>
                    </a:moveTo>
                    <a:cubicBezTo>
                      <a:pt x="52" y="172"/>
                      <a:pt x="11" y="141"/>
                      <a:pt x="5" y="97"/>
                    </a:cubicBezTo>
                    <a:cubicBezTo>
                      <a:pt x="0" y="53"/>
                      <a:pt x="31" y="12"/>
                      <a:pt x="75" y="6"/>
                    </a:cubicBezTo>
                    <a:cubicBezTo>
                      <a:pt x="119" y="0"/>
                      <a:pt x="160" y="32"/>
                      <a:pt x="166" y="76"/>
                    </a:cubicBezTo>
                    <a:cubicBezTo>
                      <a:pt x="172" y="120"/>
                      <a:pt x="140" y="161"/>
                      <a:pt x="96" y="167"/>
                    </a:cubicBezTo>
                    <a:close/>
                  </a:path>
                </a:pathLst>
              </a:custGeom>
              <a:solidFill>
                <a:srgbClr val="D6D1C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1050768" y="3435351"/>
              <a:ext cx="2316163" cy="2317750"/>
              <a:chOff x="508000" y="1882776"/>
              <a:chExt cx="2316163" cy="2317750"/>
            </a:xfrm>
          </p:grpSpPr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508000" y="1882776"/>
                <a:ext cx="2316163" cy="2317750"/>
              </a:xfrm>
              <a:custGeom>
                <a:avLst/>
                <a:gdLst>
                  <a:gd name="T0" fmla="*/ 133 w 257"/>
                  <a:gd name="T1" fmla="*/ 257 h 257"/>
                  <a:gd name="T2" fmla="*/ 127 w 257"/>
                  <a:gd name="T3" fmla="*/ 231 h 257"/>
                  <a:gd name="T4" fmla="*/ 104 w 257"/>
                  <a:gd name="T5" fmla="*/ 228 h 257"/>
                  <a:gd name="T6" fmla="*/ 90 w 257"/>
                  <a:gd name="T7" fmla="*/ 251 h 257"/>
                  <a:gd name="T8" fmla="*/ 69 w 257"/>
                  <a:gd name="T9" fmla="*/ 242 h 257"/>
                  <a:gd name="T10" fmla="*/ 75 w 257"/>
                  <a:gd name="T11" fmla="*/ 216 h 257"/>
                  <a:gd name="T12" fmla="*/ 57 w 257"/>
                  <a:gd name="T13" fmla="*/ 202 h 257"/>
                  <a:gd name="T14" fmla="*/ 34 w 257"/>
                  <a:gd name="T15" fmla="*/ 215 h 257"/>
                  <a:gd name="T16" fmla="*/ 20 w 257"/>
                  <a:gd name="T17" fmla="*/ 197 h 257"/>
                  <a:gd name="T18" fmla="*/ 39 w 257"/>
                  <a:gd name="T19" fmla="*/ 178 h 257"/>
                  <a:gd name="T20" fmla="*/ 30 w 257"/>
                  <a:gd name="T21" fmla="*/ 157 h 257"/>
                  <a:gd name="T22" fmla="*/ 3 w 257"/>
                  <a:gd name="T23" fmla="*/ 157 h 257"/>
                  <a:gd name="T24" fmla="*/ 0 w 257"/>
                  <a:gd name="T25" fmla="*/ 133 h 257"/>
                  <a:gd name="T26" fmla="*/ 26 w 257"/>
                  <a:gd name="T27" fmla="*/ 126 h 257"/>
                  <a:gd name="T28" fmla="*/ 29 w 257"/>
                  <a:gd name="T29" fmla="*/ 104 h 257"/>
                  <a:gd name="T30" fmla="*/ 6 w 257"/>
                  <a:gd name="T31" fmla="*/ 90 h 257"/>
                  <a:gd name="T32" fmla="*/ 15 w 257"/>
                  <a:gd name="T33" fmla="*/ 68 h 257"/>
                  <a:gd name="T34" fmla="*/ 41 w 257"/>
                  <a:gd name="T35" fmla="*/ 75 h 257"/>
                  <a:gd name="T36" fmla="*/ 55 w 257"/>
                  <a:gd name="T37" fmla="*/ 57 h 257"/>
                  <a:gd name="T38" fmla="*/ 41 w 257"/>
                  <a:gd name="T39" fmla="*/ 34 h 257"/>
                  <a:gd name="T40" fmla="*/ 60 w 257"/>
                  <a:gd name="T41" fmla="*/ 20 h 257"/>
                  <a:gd name="T42" fmla="*/ 79 w 257"/>
                  <a:gd name="T43" fmla="*/ 38 h 257"/>
                  <a:gd name="T44" fmla="*/ 100 w 257"/>
                  <a:gd name="T45" fmla="*/ 30 h 257"/>
                  <a:gd name="T46" fmla="*/ 100 w 257"/>
                  <a:gd name="T47" fmla="*/ 3 h 257"/>
                  <a:gd name="T48" fmla="*/ 124 w 257"/>
                  <a:gd name="T49" fmla="*/ 0 h 257"/>
                  <a:gd name="T50" fmla="*/ 131 w 257"/>
                  <a:gd name="T51" fmla="*/ 26 h 257"/>
                  <a:gd name="T52" fmla="*/ 153 w 257"/>
                  <a:gd name="T53" fmla="*/ 29 h 257"/>
                  <a:gd name="T54" fmla="*/ 167 w 257"/>
                  <a:gd name="T55" fmla="*/ 6 h 257"/>
                  <a:gd name="T56" fmla="*/ 189 w 257"/>
                  <a:gd name="T57" fmla="*/ 15 h 257"/>
                  <a:gd name="T58" fmla="*/ 182 w 257"/>
                  <a:gd name="T59" fmla="*/ 41 h 257"/>
                  <a:gd name="T60" fmla="*/ 200 w 257"/>
                  <a:gd name="T61" fmla="*/ 55 h 257"/>
                  <a:gd name="T62" fmla="*/ 223 w 257"/>
                  <a:gd name="T63" fmla="*/ 41 h 257"/>
                  <a:gd name="T64" fmla="*/ 237 w 257"/>
                  <a:gd name="T65" fmla="*/ 60 h 257"/>
                  <a:gd name="T66" fmla="*/ 219 w 257"/>
                  <a:gd name="T67" fmla="*/ 79 h 257"/>
                  <a:gd name="T68" fmla="*/ 227 w 257"/>
                  <a:gd name="T69" fmla="*/ 100 h 257"/>
                  <a:gd name="T70" fmla="*/ 254 w 257"/>
                  <a:gd name="T71" fmla="*/ 100 h 257"/>
                  <a:gd name="T72" fmla="*/ 257 w 257"/>
                  <a:gd name="T73" fmla="*/ 124 h 257"/>
                  <a:gd name="T74" fmla="*/ 231 w 257"/>
                  <a:gd name="T75" fmla="*/ 130 h 257"/>
                  <a:gd name="T76" fmla="*/ 228 w 257"/>
                  <a:gd name="T77" fmla="*/ 153 h 257"/>
                  <a:gd name="T78" fmla="*/ 251 w 257"/>
                  <a:gd name="T79" fmla="*/ 167 h 257"/>
                  <a:gd name="T80" fmla="*/ 242 w 257"/>
                  <a:gd name="T81" fmla="*/ 188 h 257"/>
                  <a:gd name="T82" fmla="*/ 216 w 257"/>
                  <a:gd name="T83" fmla="*/ 182 h 257"/>
                  <a:gd name="T84" fmla="*/ 202 w 257"/>
                  <a:gd name="T85" fmla="*/ 200 h 257"/>
                  <a:gd name="T86" fmla="*/ 216 w 257"/>
                  <a:gd name="T87" fmla="*/ 223 h 257"/>
                  <a:gd name="T88" fmla="*/ 197 w 257"/>
                  <a:gd name="T89" fmla="*/ 237 h 257"/>
                  <a:gd name="T90" fmla="*/ 178 w 257"/>
                  <a:gd name="T91" fmla="*/ 218 h 257"/>
                  <a:gd name="T92" fmla="*/ 157 w 257"/>
                  <a:gd name="T93" fmla="*/ 227 h 257"/>
                  <a:gd name="T94" fmla="*/ 157 w 257"/>
                  <a:gd name="T95" fmla="*/ 254 h 257"/>
                  <a:gd name="T96" fmla="*/ 133 w 257"/>
                  <a:gd name="T9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" h="257">
                    <a:moveTo>
                      <a:pt x="133" y="257"/>
                    </a:moveTo>
                    <a:cubicBezTo>
                      <a:pt x="127" y="231"/>
                      <a:pt x="127" y="231"/>
                      <a:pt x="127" y="231"/>
                    </a:cubicBezTo>
                    <a:cubicBezTo>
                      <a:pt x="119" y="231"/>
                      <a:pt x="111" y="230"/>
                      <a:pt x="104" y="228"/>
                    </a:cubicBezTo>
                    <a:cubicBezTo>
                      <a:pt x="90" y="251"/>
                      <a:pt x="90" y="251"/>
                      <a:pt x="90" y="251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5" y="216"/>
                      <a:pt x="75" y="216"/>
                      <a:pt x="75" y="216"/>
                    </a:cubicBezTo>
                    <a:cubicBezTo>
                      <a:pt x="69" y="212"/>
                      <a:pt x="63" y="208"/>
                      <a:pt x="57" y="202"/>
                    </a:cubicBezTo>
                    <a:cubicBezTo>
                      <a:pt x="34" y="215"/>
                      <a:pt x="34" y="215"/>
                      <a:pt x="34" y="215"/>
                    </a:cubicBezTo>
                    <a:cubicBezTo>
                      <a:pt x="20" y="197"/>
                      <a:pt x="20" y="197"/>
                      <a:pt x="20" y="197"/>
                    </a:cubicBezTo>
                    <a:cubicBezTo>
                      <a:pt x="39" y="178"/>
                      <a:pt x="39" y="178"/>
                      <a:pt x="39" y="178"/>
                    </a:cubicBezTo>
                    <a:cubicBezTo>
                      <a:pt x="35" y="171"/>
                      <a:pt x="32" y="164"/>
                      <a:pt x="30" y="157"/>
                    </a:cubicBezTo>
                    <a:cubicBezTo>
                      <a:pt x="3" y="157"/>
                      <a:pt x="3" y="157"/>
                      <a:pt x="3" y="157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6" y="119"/>
                      <a:pt x="27" y="111"/>
                      <a:pt x="29" y="104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41" y="75"/>
                      <a:pt x="41" y="75"/>
                      <a:pt x="41" y="75"/>
                    </a:cubicBezTo>
                    <a:cubicBezTo>
                      <a:pt x="45" y="69"/>
                      <a:pt x="49" y="63"/>
                      <a:pt x="55" y="57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6" y="35"/>
                      <a:pt x="93" y="32"/>
                      <a:pt x="100" y="30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8" y="26"/>
                      <a:pt x="146" y="27"/>
                      <a:pt x="153" y="29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2" y="41"/>
                      <a:pt x="182" y="41"/>
                      <a:pt x="182" y="41"/>
                    </a:cubicBezTo>
                    <a:cubicBezTo>
                      <a:pt x="188" y="45"/>
                      <a:pt x="194" y="49"/>
                      <a:pt x="200" y="55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37" y="60"/>
                      <a:pt x="237" y="60"/>
                      <a:pt x="237" y="60"/>
                    </a:cubicBezTo>
                    <a:cubicBezTo>
                      <a:pt x="219" y="79"/>
                      <a:pt x="219" y="79"/>
                      <a:pt x="219" y="79"/>
                    </a:cubicBezTo>
                    <a:cubicBezTo>
                      <a:pt x="222" y="86"/>
                      <a:pt x="225" y="93"/>
                      <a:pt x="227" y="100"/>
                    </a:cubicBezTo>
                    <a:cubicBezTo>
                      <a:pt x="254" y="100"/>
                      <a:pt x="254" y="100"/>
                      <a:pt x="254" y="100"/>
                    </a:cubicBezTo>
                    <a:cubicBezTo>
                      <a:pt x="257" y="124"/>
                      <a:pt x="257" y="124"/>
                      <a:pt x="257" y="124"/>
                    </a:cubicBezTo>
                    <a:cubicBezTo>
                      <a:pt x="231" y="130"/>
                      <a:pt x="231" y="130"/>
                      <a:pt x="231" y="130"/>
                    </a:cubicBezTo>
                    <a:cubicBezTo>
                      <a:pt x="231" y="138"/>
                      <a:pt x="230" y="146"/>
                      <a:pt x="228" y="153"/>
                    </a:cubicBezTo>
                    <a:cubicBezTo>
                      <a:pt x="251" y="167"/>
                      <a:pt x="251" y="167"/>
                      <a:pt x="251" y="167"/>
                    </a:cubicBezTo>
                    <a:cubicBezTo>
                      <a:pt x="242" y="188"/>
                      <a:pt x="242" y="188"/>
                      <a:pt x="242" y="188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2" y="188"/>
                      <a:pt x="208" y="194"/>
                      <a:pt x="202" y="200"/>
                    </a:cubicBezTo>
                    <a:cubicBezTo>
                      <a:pt x="216" y="223"/>
                      <a:pt x="216" y="223"/>
                      <a:pt x="216" y="223"/>
                    </a:cubicBezTo>
                    <a:cubicBezTo>
                      <a:pt x="197" y="237"/>
                      <a:pt x="197" y="237"/>
                      <a:pt x="197" y="237"/>
                    </a:cubicBez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1" y="222"/>
                      <a:pt x="164" y="225"/>
                      <a:pt x="157" y="227"/>
                    </a:cubicBezTo>
                    <a:cubicBezTo>
                      <a:pt x="157" y="254"/>
                      <a:pt x="157" y="254"/>
                      <a:pt x="157" y="254"/>
                    </a:cubicBezTo>
                    <a:cubicBezTo>
                      <a:pt x="133" y="257"/>
                      <a:pt x="133" y="257"/>
                      <a:pt x="133" y="25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25463" y="1890713"/>
                <a:ext cx="2281238" cy="2292350"/>
              </a:xfrm>
              <a:custGeom>
                <a:avLst/>
                <a:gdLst>
                  <a:gd name="T0" fmla="*/ 253 w 253"/>
                  <a:gd name="T1" fmla="*/ 122 h 254"/>
                  <a:gd name="T2" fmla="*/ 251 w 253"/>
                  <a:gd name="T3" fmla="*/ 101 h 254"/>
                  <a:gd name="T4" fmla="*/ 224 w 253"/>
                  <a:gd name="T5" fmla="*/ 100 h 254"/>
                  <a:gd name="T6" fmla="*/ 215 w 253"/>
                  <a:gd name="T7" fmla="*/ 78 h 254"/>
                  <a:gd name="T8" fmla="*/ 234 w 253"/>
                  <a:gd name="T9" fmla="*/ 59 h 254"/>
                  <a:gd name="T10" fmla="*/ 221 w 253"/>
                  <a:gd name="T11" fmla="*/ 42 h 254"/>
                  <a:gd name="T12" fmla="*/ 198 w 253"/>
                  <a:gd name="T13" fmla="*/ 55 h 254"/>
                  <a:gd name="T14" fmla="*/ 178 w 253"/>
                  <a:gd name="T15" fmla="*/ 40 h 254"/>
                  <a:gd name="T16" fmla="*/ 185 w 253"/>
                  <a:gd name="T17" fmla="*/ 15 h 254"/>
                  <a:gd name="T18" fmla="*/ 165 w 253"/>
                  <a:gd name="T19" fmla="*/ 6 h 254"/>
                  <a:gd name="T20" fmla="*/ 152 w 253"/>
                  <a:gd name="T21" fmla="*/ 29 h 254"/>
                  <a:gd name="T22" fmla="*/ 128 w 253"/>
                  <a:gd name="T23" fmla="*/ 26 h 254"/>
                  <a:gd name="T24" fmla="*/ 121 w 253"/>
                  <a:gd name="T25" fmla="*/ 0 h 254"/>
                  <a:gd name="T26" fmla="*/ 99 w 253"/>
                  <a:gd name="T27" fmla="*/ 3 h 254"/>
                  <a:gd name="T28" fmla="*/ 100 w 253"/>
                  <a:gd name="T29" fmla="*/ 30 h 254"/>
                  <a:gd name="T30" fmla="*/ 77 w 253"/>
                  <a:gd name="T31" fmla="*/ 39 h 254"/>
                  <a:gd name="T32" fmla="*/ 58 w 253"/>
                  <a:gd name="T33" fmla="*/ 20 h 254"/>
                  <a:gd name="T34" fmla="*/ 41 w 253"/>
                  <a:gd name="T35" fmla="*/ 33 h 254"/>
                  <a:gd name="T36" fmla="*/ 54 w 253"/>
                  <a:gd name="T37" fmla="*/ 56 h 254"/>
                  <a:gd name="T38" fmla="*/ 39 w 253"/>
                  <a:gd name="T39" fmla="*/ 76 h 254"/>
                  <a:gd name="T40" fmla="*/ 14 w 253"/>
                  <a:gd name="T41" fmla="*/ 69 h 254"/>
                  <a:gd name="T42" fmla="*/ 6 w 253"/>
                  <a:gd name="T43" fmla="*/ 89 h 254"/>
                  <a:gd name="T44" fmla="*/ 28 w 253"/>
                  <a:gd name="T45" fmla="*/ 102 h 254"/>
                  <a:gd name="T46" fmla="*/ 25 w 253"/>
                  <a:gd name="T47" fmla="*/ 126 h 254"/>
                  <a:gd name="T48" fmla="*/ 0 w 253"/>
                  <a:gd name="T49" fmla="*/ 133 h 254"/>
                  <a:gd name="T50" fmla="*/ 2 w 253"/>
                  <a:gd name="T51" fmla="*/ 154 h 254"/>
                  <a:gd name="T52" fmla="*/ 29 w 253"/>
                  <a:gd name="T53" fmla="*/ 154 h 254"/>
                  <a:gd name="T54" fmla="*/ 38 w 253"/>
                  <a:gd name="T55" fmla="*/ 177 h 254"/>
                  <a:gd name="T56" fmla="*/ 20 w 253"/>
                  <a:gd name="T57" fmla="*/ 196 h 254"/>
                  <a:gd name="T58" fmla="*/ 32 w 253"/>
                  <a:gd name="T59" fmla="*/ 213 h 254"/>
                  <a:gd name="T60" fmla="*/ 55 w 253"/>
                  <a:gd name="T61" fmla="*/ 200 h 254"/>
                  <a:gd name="T62" fmla="*/ 75 w 253"/>
                  <a:gd name="T63" fmla="*/ 215 h 254"/>
                  <a:gd name="T64" fmla="*/ 68 w 253"/>
                  <a:gd name="T65" fmla="*/ 240 h 254"/>
                  <a:gd name="T66" fmla="*/ 88 w 253"/>
                  <a:gd name="T67" fmla="*/ 248 h 254"/>
                  <a:gd name="T68" fmla="*/ 101 w 253"/>
                  <a:gd name="T69" fmla="*/ 226 h 254"/>
                  <a:gd name="T70" fmla="*/ 126 w 253"/>
                  <a:gd name="T71" fmla="*/ 229 h 254"/>
                  <a:gd name="T72" fmla="*/ 132 w 253"/>
                  <a:gd name="T73" fmla="*/ 254 h 254"/>
                  <a:gd name="T74" fmla="*/ 153 w 253"/>
                  <a:gd name="T75" fmla="*/ 252 h 254"/>
                  <a:gd name="T76" fmla="*/ 154 w 253"/>
                  <a:gd name="T77" fmla="*/ 225 h 254"/>
                  <a:gd name="T78" fmla="*/ 176 w 253"/>
                  <a:gd name="T79" fmla="*/ 216 h 254"/>
                  <a:gd name="T80" fmla="*/ 195 w 253"/>
                  <a:gd name="T81" fmla="*/ 234 h 254"/>
                  <a:gd name="T82" fmla="*/ 212 w 253"/>
                  <a:gd name="T83" fmla="*/ 222 h 254"/>
                  <a:gd name="T84" fmla="*/ 199 w 253"/>
                  <a:gd name="T85" fmla="*/ 199 h 254"/>
                  <a:gd name="T86" fmla="*/ 214 w 253"/>
                  <a:gd name="T87" fmla="*/ 179 h 254"/>
                  <a:gd name="T88" fmla="*/ 239 w 253"/>
                  <a:gd name="T89" fmla="*/ 186 h 254"/>
                  <a:gd name="T90" fmla="*/ 247 w 253"/>
                  <a:gd name="T91" fmla="*/ 166 h 254"/>
                  <a:gd name="T92" fmla="*/ 225 w 253"/>
                  <a:gd name="T93" fmla="*/ 153 h 254"/>
                  <a:gd name="T94" fmla="*/ 228 w 253"/>
                  <a:gd name="T95" fmla="*/ 128 h 254"/>
                  <a:gd name="T96" fmla="*/ 253 w 253"/>
                  <a:gd name="T97" fmla="*/ 122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3" h="254">
                    <a:moveTo>
                      <a:pt x="253" y="122"/>
                    </a:moveTo>
                    <a:cubicBezTo>
                      <a:pt x="251" y="101"/>
                      <a:pt x="251" y="101"/>
                      <a:pt x="251" y="101"/>
                    </a:cubicBezTo>
                    <a:cubicBezTo>
                      <a:pt x="224" y="100"/>
                      <a:pt x="224" y="100"/>
                      <a:pt x="224" y="100"/>
                    </a:cubicBezTo>
                    <a:cubicBezTo>
                      <a:pt x="222" y="92"/>
                      <a:pt x="219" y="85"/>
                      <a:pt x="215" y="78"/>
                    </a:cubicBezTo>
                    <a:cubicBezTo>
                      <a:pt x="234" y="59"/>
                      <a:pt x="234" y="59"/>
                      <a:pt x="234" y="59"/>
                    </a:cubicBezTo>
                    <a:cubicBezTo>
                      <a:pt x="221" y="42"/>
                      <a:pt x="221" y="42"/>
                      <a:pt x="221" y="42"/>
                    </a:cubicBezTo>
                    <a:cubicBezTo>
                      <a:pt x="198" y="55"/>
                      <a:pt x="198" y="55"/>
                      <a:pt x="198" y="55"/>
                    </a:cubicBezTo>
                    <a:cubicBezTo>
                      <a:pt x="192" y="49"/>
                      <a:pt x="185" y="44"/>
                      <a:pt x="178" y="4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52" y="29"/>
                      <a:pt x="152" y="29"/>
                      <a:pt x="152" y="29"/>
                    </a:cubicBezTo>
                    <a:cubicBezTo>
                      <a:pt x="144" y="27"/>
                      <a:pt x="136" y="26"/>
                      <a:pt x="128" y="2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91" y="32"/>
                      <a:pt x="84" y="35"/>
                      <a:pt x="77" y="39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49" y="62"/>
                      <a:pt x="44" y="69"/>
                      <a:pt x="39" y="76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6" y="110"/>
                      <a:pt x="25" y="118"/>
                      <a:pt x="25" y="126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" y="154"/>
                      <a:pt x="2" y="154"/>
                      <a:pt x="2" y="154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31" y="162"/>
                      <a:pt x="34" y="170"/>
                      <a:pt x="38" y="177"/>
                    </a:cubicBezTo>
                    <a:cubicBezTo>
                      <a:pt x="20" y="196"/>
                      <a:pt x="20" y="196"/>
                      <a:pt x="20" y="196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55" y="200"/>
                      <a:pt x="55" y="200"/>
                      <a:pt x="55" y="200"/>
                    </a:cubicBezTo>
                    <a:cubicBezTo>
                      <a:pt x="61" y="205"/>
                      <a:pt x="68" y="210"/>
                      <a:pt x="75" y="215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88" y="248"/>
                      <a:pt x="88" y="248"/>
                      <a:pt x="88" y="248"/>
                    </a:cubicBezTo>
                    <a:cubicBezTo>
                      <a:pt x="101" y="226"/>
                      <a:pt x="101" y="226"/>
                      <a:pt x="101" y="226"/>
                    </a:cubicBezTo>
                    <a:cubicBezTo>
                      <a:pt x="109" y="228"/>
                      <a:pt x="117" y="229"/>
                      <a:pt x="126" y="22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62" y="223"/>
                      <a:pt x="169" y="220"/>
                      <a:pt x="176" y="216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199" y="199"/>
                      <a:pt x="199" y="199"/>
                      <a:pt x="199" y="199"/>
                    </a:cubicBezTo>
                    <a:cubicBezTo>
                      <a:pt x="205" y="193"/>
                      <a:pt x="210" y="186"/>
                      <a:pt x="214" y="179"/>
                    </a:cubicBezTo>
                    <a:cubicBezTo>
                      <a:pt x="239" y="186"/>
                      <a:pt x="239" y="186"/>
                      <a:pt x="239" y="186"/>
                    </a:cubicBezTo>
                    <a:cubicBezTo>
                      <a:pt x="247" y="166"/>
                      <a:pt x="247" y="166"/>
                      <a:pt x="247" y="166"/>
                    </a:cubicBezTo>
                    <a:cubicBezTo>
                      <a:pt x="225" y="153"/>
                      <a:pt x="225" y="153"/>
                      <a:pt x="225" y="153"/>
                    </a:cubicBezTo>
                    <a:cubicBezTo>
                      <a:pt x="227" y="145"/>
                      <a:pt x="228" y="137"/>
                      <a:pt x="228" y="128"/>
                    </a:cubicBezTo>
                    <a:cubicBezTo>
                      <a:pt x="253" y="122"/>
                      <a:pt x="253" y="122"/>
                      <a:pt x="253" y="122"/>
                    </a:cubicBezTo>
                  </a:path>
                </a:pathLst>
              </a:custGeom>
              <a:solidFill>
                <a:srgbClr val="6461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804863" y="2233613"/>
                <a:ext cx="1722438" cy="1606550"/>
              </a:xfrm>
              <a:custGeom>
                <a:avLst/>
                <a:gdLst>
                  <a:gd name="T0" fmla="*/ 96 w 191"/>
                  <a:gd name="T1" fmla="*/ 0 h 178"/>
                  <a:gd name="T2" fmla="*/ 84 w 191"/>
                  <a:gd name="T3" fmla="*/ 1 h 178"/>
                  <a:gd name="T4" fmla="*/ 6 w 191"/>
                  <a:gd name="T5" fmla="*/ 101 h 178"/>
                  <a:gd name="T6" fmla="*/ 95 w 191"/>
                  <a:gd name="T7" fmla="*/ 178 h 178"/>
                  <a:gd name="T8" fmla="*/ 107 w 191"/>
                  <a:gd name="T9" fmla="*/ 177 h 178"/>
                  <a:gd name="T10" fmla="*/ 185 w 191"/>
                  <a:gd name="T11" fmla="*/ 77 h 178"/>
                  <a:gd name="T12" fmla="*/ 96 w 19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78">
                    <a:moveTo>
                      <a:pt x="96" y="0"/>
                    </a:moveTo>
                    <a:cubicBezTo>
                      <a:pt x="92" y="0"/>
                      <a:pt x="88" y="0"/>
                      <a:pt x="84" y="1"/>
                    </a:cubicBezTo>
                    <a:cubicBezTo>
                      <a:pt x="35" y="7"/>
                      <a:pt x="0" y="52"/>
                      <a:pt x="6" y="101"/>
                    </a:cubicBezTo>
                    <a:cubicBezTo>
                      <a:pt x="12" y="145"/>
                      <a:pt x="51" y="178"/>
                      <a:pt x="95" y="178"/>
                    </a:cubicBezTo>
                    <a:cubicBezTo>
                      <a:pt x="99" y="178"/>
                      <a:pt x="103" y="178"/>
                      <a:pt x="107" y="177"/>
                    </a:cubicBezTo>
                    <a:cubicBezTo>
                      <a:pt x="156" y="171"/>
                      <a:pt x="191" y="126"/>
                      <a:pt x="185" y="77"/>
                    </a:cubicBezTo>
                    <a:cubicBezTo>
                      <a:pt x="179" y="33"/>
                      <a:pt x="140" y="0"/>
                      <a:pt x="96" y="0"/>
                    </a:cubicBezTo>
                  </a:path>
                </a:pathLst>
              </a:custGeom>
              <a:solidFill>
                <a:srgbClr val="96959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35"/>
              <p:cNvSpPr>
                <a:spLocks/>
              </p:cNvSpPr>
              <p:nvPr/>
            </p:nvSpPr>
            <p:spPr bwMode="auto">
              <a:xfrm>
                <a:off x="850900" y="2224088"/>
                <a:ext cx="1631950" cy="1633538"/>
              </a:xfrm>
              <a:custGeom>
                <a:avLst/>
                <a:gdLst>
                  <a:gd name="T0" fmla="*/ 102 w 181"/>
                  <a:gd name="T1" fmla="*/ 175 h 181"/>
                  <a:gd name="T2" fmla="*/ 6 w 181"/>
                  <a:gd name="T3" fmla="*/ 101 h 181"/>
                  <a:gd name="T4" fmla="*/ 80 w 181"/>
                  <a:gd name="T5" fmla="*/ 6 h 181"/>
                  <a:gd name="T6" fmla="*/ 175 w 181"/>
                  <a:gd name="T7" fmla="*/ 79 h 181"/>
                  <a:gd name="T8" fmla="*/ 102 w 181"/>
                  <a:gd name="T9" fmla="*/ 17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81">
                    <a:moveTo>
                      <a:pt x="102" y="175"/>
                    </a:moveTo>
                    <a:cubicBezTo>
                      <a:pt x="55" y="181"/>
                      <a:pt x="12" y="148"/>
                      <a:pt x="6" y="101"/>
                    </a:cubicBezTo>
                    <a:cubicBezTo>
                      <a:pt x="0" y="55"/>
                      <a:pt x="33" y="12"/>
                      <a:pt x="80" y="6"/>
                    </a:cubicBezTo>
                    <a:cubicBezTo>
                      <a:pt x="126" y="0"/>
                      <a:pt x="169" y="33"/>
                      <a:pt x="175" y="79"/>
                    </a:cubicBezTo>
                    <a:cubicBezTo>
                      <a:pt x="181" y="126"/>
                      <a:pt x="148" y="169"/>
                      <a:pt x="102" y="1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1138238" y="3117851"/>
                <a:ext cx="577850" cy="477838"/>
              </a:xfrm>
              <a:custGeom>
                <a:avLst/>
                <a:gdLst>
                  <a:gd name="T0" fmla="*/ 23 w 64"/>
                  <a:gd name="T1" fmla="*/ 0 h 53"/>
                  <a:gd name="T2" fmla="*/ 0 w 64"/>
                  <a:gd name="T3" fmla="*/ 3 h 53"/>
                  <a:gd name="T4" fmla="*/ 23 w 64"/>
                  <a:gd name="T5" fmla="*/ 40 h 53"/>
                  <a:gd name="T6" fmla="*/ 64 w 64"/>
                  <a:gd name="T7" fmla="*/ 52 h 53"/>
                  <a:gd name="T8" fmla="*/ 61 w 64"/>
                  <a:gd name="T9" fmla="*/ 29 h 53"/>
                  <a:gd name="T10" fmla="*/ 23 w 64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3">
                    <a:moveTo>
                      <a:pt x="2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18"/>
                      <a:pt x="11" y="31"/>
                      <a:pt x="23" y="40"/>
                    </a:cubicBezTo>
                    <a:cubicBezTo>
                      <a:pt x="35" y="49"/>
                      <a:pt x="49" y="53"/>
                      <a:pt x="64" y="52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43" y="30"/>
                      <a:pt x="27" y="18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1743075" y="3009901"/>
                <a:ext cx="468313" cy="568325"/>
              </a:xfrm>
              <a:custGeom>
                <a:avLst/>
                <a:gdLst>
                  <a:gd name="T0" fmla="*/ 51 w 52"/>
                  <a:gd name="T1" fmla="*/ 0 h 63"/>
                  <a:gd name="T2" fmla="*/ 28 w 52"/>
                  <a:gd name="T3" fmla="*/ 3 h 63"/>
                  <a:gd name="T4" fmla="*/ 0 w 52"/>
                  <a:gd name="T5" fmla="*/ 40 h 63"/>
                  <a:gd name="T6" fmla="*/ 3 w 52"/>
                  <a:gd name="T7" fmla="*/ 63 h 63"/>
                  <a:gd name="T8" fmla="*/ 39 w 52"/>
                  <a:gd name="T9" fmla="*/ 41 h 63"/>
                  <a:gd name="T10" fmla="*/ 51 w 52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3">
                    <a:moveTo>
                      <a:pt x="51" y="0"/>
                    </a:moveTo>
                    <a:cubicBezTo>
                      <a:pt x="28" y="3"/>
                      <a:pt x="28" y="3"/>
                      <a:pt x="28" y="3"/>
                    </a:cubicBezTo>
                    <a:cubicBezTo>
                      <a:pt x="29" y="20"/>
                      <a:pt x="17" y="36"/>
                      <a:pt x="0" y="40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17" y="60"/>
                      <a:pt x="30" y="53"/>
                      <a:pt x="39" y="41"/>
                    </a:cubicBezTo>
                    <a:cubicBezTo>
                      <a:pt x="48" y="29"/>
                      <a:pt x="52" y="15"/>
                      <a:pt x="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1635125" y="2495551"/>
                <a:ext cx="558800" cy="477838"/>
              </a:xfrm>
              <a:custGeom>
                <a:avLst/>
                <a:gdLst>
                  <a:gd name="T0" fmla="*/ 39 w 62"/>
                  <a:gd name="T1" fmla="*/ 13 h 53"/>
                  <a:gd name="T2" fmla="*/ 0 w 62"/>
                  <a:gd name="T3" fmla="*/ 1 h 53"/>
                  <a:gd name="T4" fmla="*/ 3 w 62"/>
                  <a:gd name="T5" fmla="*/ 24 h 53"/>
                  <a:gd name="T6" fmla="*/ 39 w 62"/>
                  <a:gd name="T7" fmla="*/ 53 h 53"/>
                  <a:gd name="T8" fmla="*/ 62 w 62"/>
                  <a:gd name="T9" fmla="*/ 50 h 53"/>
                  <a:gd name="T10" fmla="*/ 39 w 62"/>
                  <a:gd name="T11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53">
                    <a:moveTo>
                      <a:pt x="39" y="13"/>
                    </a:moveTo>
                    <a:cubicBezTo>
                      <a:pt x="28" y="4"/>
                      <a:pt x="14" y="0"/>
                      <a:pt x="0" y="1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0" y="23"/>
                      <a:pt x="36" y="36"/>
                      <a:pt x="3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59" y="35"/>
                      <a:pt x="51" y="22"/>
                      <a:pt x="39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1120775" y="2505076"/>
                <a:ext cx="477838" cy="576263"/>
              </a:xfrm>
              <a:custGeom>
                <a:avLst/>
                <a:gdLst>
                  <a:gd name="T0" fmla="*/ 14 w 53"/>
                  <a:gd name="T1" fmla="*/ 23 h 64"/>
                  <a:gd name="T2" fmla="*/ 2 w 53"/>
                  <a:gd name="T3" fmla="*/ 64 h 64"/>
                  <a:gd name="T4" fmla="*/ 25 w 53"/>
                  <a:gd name="T5" fmla="*/ 61 h 64"/>
                  <a:gd name="T6" fmla="*/ 53 w 53"/>
                  <a:gd name="T7" fmla="*/ 23 h 64"/>
                  <a:gd name="T8" fmla="*/ 50 w 53"/>
                  <a:gd name="T9" fmla="*/ 0 h 64"/>
                  <a:gd name="T10" fmla="*/ 14 w 53"/>
                  <a:gd name="T11" fmla="*/ 2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64">
                    <a:moveTo>
                      <a:pt x="14" y="23"/>
                    </a:moveTo>
                    <a:cubicBezTo>
                      <a:pt x="4" y="35"/>
                      <a:pt x="0" y="49"/>
                      <a:pt x="2" y="64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23" y="43"/>
                      <a:pt x="36" y="27"/>
                      <a:pt x="53" y="2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6" y="3"/>
                      <a:pt x="23" y="11"/>
                      <a:pt x="1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895350" y="2260601"/>
                <a:ext cx="1550988" cy="1552575"/>
              </a:xfrm>
              <a:custGeom>
                <a:avLst/>
                <a:gdLst>
                  <a:gd name="T0" fmla="*/ 96 w 172"/>
                  <a:gd name="T1" fmla="*/ 167 h 172"/>
                  <a:gd name="T2" fmla="*/ 5 w 172"/>
                  <a:gd name="T3" fmla="*/ 97 h 172"/>
                  <a:gd name="T4" fmla="*/ 75 w 172"/>
                  <a:gd name="T5" fmla="*/ 6 h 172"/>
                  <a:gd name="T6" fmla="*/ 166 w 172"/>
                  <a:gd name="T7" fmla="*/ 76 h 172"/>
                  <a:gd name="T8" fmla="*/ 96 w 172"/>
                  <a:gd name="T9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172">
                    <a:moveTo>
                      <a:pt x="96" y="167"/>
                    </a:moveTo>
                    <a:cubicBezTo>
                      <a:pt x="52" y="172"/>
                      <a:pt x="11" y="141"/>
                      <a:pt x="5" y="97"/>
                    </a:cubicBezTo>
                    <a:cubicBezTo>
                      <a:pt x="0" y="53"/>
                      <a:pt x="31" y="12"/>
                      <a:pt x="75" y="6"/>
                    </a:cubicBezTo>
                    <a:cubicBezTo>
                      <a:pt x="119" y="0"/>
                      <a:pt x="160" y="32"/>
                      <a:pt x="166" y="76"/>
                    </a:cubicBezTo>
                    <a:cubicBezTo>
                      <a:pt x="172" y="120"/>
                      <a:pt x="140" y="161"/>
                      <a:pt x="96" y="167"/>
                    </a:cubicBezTo>
                    <a:close/>
                  </a:path>
                </a:pathLst>
              </a:custGeom>
              <a:solidFill>
                <a:srgbClr val="F7A8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7255048" y="257939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683356" y="50501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709349" y="3474105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4040646" y="3474105"/>
            <a:ext cx="291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3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四栋大厦相互咬合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26800" y="1010086"/>
            <a:ext cx="4324969" cy="5128778"/>
            <a:chOff x="3802063" y="709613"/>
            <a:chExt cx="4578350" cy="5429251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949826" y="3038476"/>
              <a:ext cx="111125" cy="1797050"/>
            </a:xfrm>
            <a:custGeom>
              <a:avLst/>
              <a:gdLst>
                <a:gd name="T0" fmla="*/ 70 w 70"/>
                <a:gd name="T1" fmla="*/ 956 h 1132"/>
                <a:gd name="T2" fmla="*/ 70 w 70"/>
                <a:gd name="T3" fmla="*/ 944 h 1132"/>
                <a:gd name="T4" fmla="*/ 70 w 70"/>
                <a:gd name="T5" fmla="*/ 440 h 1132"/>
                <a:gd name="T6" fmla="*/ 64 w 70"/>
                <a:gd name="T7" fmla="*/ 0 h 1132"/>
                <a:gd name="T8" fmla="*/ 0 w 70"/>
                <a:gd name="T9" fmla="*/ 64 h 1132"/>
                <a:gd name="T10" fmla="*/ 0 w 70"/>
                <a:gd name="T11" fmla="*/ 551 h 1132"/>
                <a:gd name="T12" fmla="*/ 0 w 70"/>
                <a:gd name="T13" fmla="*/ 1102 h 1132"/>
                <a:gd name="T14" fmla="*/ 0 w 70"/>
                <a:gd name="T15" fmla="*/ 1120 h 1132"/>
                <a:gd name="T16" fmla="*/ 0 w 70"/>
                <a:gd name="T17" fmla="*/ 1132 h 1132"/>
                <a:gd name="T18" fmla="*/ 70 w 70"/>
                <a:gd name="T19" fmla="*/ 973 h 1132"/>
                <a:gd name="T20" fmla="*/ 70 w 70"/>
                <a:gd name="T21" fmla="*/ 956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132">
                  <a:moveTo>
                    <a:pt x="70" y="956"/>
                  </a:moveTo>
                  <a:lnTo>
                    <a:pt x="70" y="944"/>
                  </a:lnTo>
                  <a:lnTo>
                    <a:pt x="70" y="440"/>
                  </a:lnTo>
                  <a:lnTo>
                    <a:pt x="64" y="0"/>
                  </a:lnTo>
                  <a:lnTo>
                    <a:pt x="0" y="64"/>
                  </a:lnTo>
                  <a:lnTo>
                    <a:pt x="0" y="551"/>
                  </a:lnTo>
                  <a:lnTo>
                    <a:pt x="0" y="1102"/>
                  </a:lnTo>
                  <a:lnTo>
                    <a:pt x="0" y="1120"/>
                  </a:lnTo>
                  <a:lnTo>
                    <a:pt x="0" y="1132"/>
                  </a:lnTo>
                  <a:lnTo>
                    <a:pt x="70" y="973"/>
                  </a:lnTo>
                  <a:lnTo>
                    <a:pt x="70" y="956"/>
                  </a:lnTo>
                  <a:close/>
                </a:path>
              </a:pathLst>
            </a:custGeom>
            <a:solidFill>
              <a:srgbClr val="1F93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121526" y="5524501"/>
              <a:ext cx="103188" cy="614363"/>
            </a:xfrm>
            <a:custGeom>
              <a:avLst/>
              <a:gdLst>
                <a:gd name="T0" fmla="*/ 65 w 65"/>
                <a:gd name="T1" fmla="*/ 387 h 387"/>
                <a:gd name="T2" fmla="*/ 0 w 65"/>
                <a:gd name="T3" fmla="*/ 146 h 387"/>
                <a:gd name="T4" fmla="*/ 0 w 65"/>
                <a:gd name="T5" fmla="*/ 0 h 387"/>
                <a:gd name="T6" fmla="*/ 65 w 65"/>
                <a:gd name="T7" fmla="*/ 223 h 387"/>
                <a:gd name="T8" fmla="*/ 65 w 65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87">
                  <a:moveTo>
                    <a:pt x="65" y="387"/>
                  </a:moveTo>
                  <a:lnTo>
                    <a:pt x="0" y="146"/>
                  </a:lnTo>
                  <a:lnTo>
                    <a:pt x="0" y="0"/>
                  </a:lnTo>
                  <a:lnTo>
                    <a:pt x="65" y="223"/>
                  </a:lnTo>
                  <a:lnTo>
                    <a:pt x="65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7121526" y="5235576"/>
              <a:ext cx="596900" cy="725488"/>
            </a:xfrm>
            <a:custGeom>
              <a:avLst/>
              <a:gdLst>
                <a:gd name="T0" fmla="*/ 63 w 64"/>
                <a:gd name="T1" fmla="*/ 52 h 78"/>
                <a:gd name="T2" fmla="*/ 63 w 64"/>
                <a:gd name="T3" fmla="*/ 41 h 78"/>
                <a:gd name="T4" fmla="*/ 45 w 64"/>
                <a:gd name="T5" fmla="*/ 0 h 78"/>
                <a:gd name="T6" fmla="*/ 47 w 64"/>
                <a:gd name="T7" fmla="*/ 9 h 78"/>
                <a:gd name="T8" fmla="*/ 47 w 64"/>
                <a:gd name="T9" fmla="*/ 17 h 78"/>
                <a:gd name="T10" fmla="*/ 45 w 64"/>
                <a:gd name="T11" fmla="*/ 23 h 78"/>
                <a:gd name="T12" fmla="*/ 42 w 64"/>
                <a:gd name="T13" fmla="*/ 27 h 78"/>
                <a:gd name="T14" fmla="*/ 37 w 64"/>
                <a:gd name="T15" fmla="*/ 33 h 78"/>
                <a:gd name="T16" fmla="*/ 34 w 64"/>
                <a:gd name="T17" fmla="*/ 35 h 78"/>
                <a:gd name="T18" fmla="*/ 30 w 64"/>
                <a:gd name="T19" fmla="*/ 37 h 78"/>
                <a:gd name="T20" fmla="*/ 25 w 64"/>
                <a:gd name="T21" fmla="*/ 39 h 78"/>
                <a:gd name="T22" fmla="*/ 22 w 64"/>
                <a:gd name="T23" fmla="*/ 39 h 78"/>
                <a:gd name="T24" fmla="*/ 16 w 64"/>
                <a:gd name="T25" fmla="*/ 39 h 78"/>
                <a:gd name="T26" fmla="*/ 11 w 64"/>
                <a:gd name="T27" fmla="*/ 38 h 78"/>
                <a:gd name="T28" fmla="*/ 8 w 64"/>
                <a:gd name="T29" fmla="*/ 37 h 78"/>
                <a:gd name="T30" fmla="*/ 4 w 64"/>
                <a:gd name="T31" fmla="*/ 35 h 78"/>
                <a:gd name="T32" fmla="*/ 1 w 64"/>
                <a:gd name="T33" fmla="*/ 33 h 78"/>
                <a:gd name="T34" fmla="*/ 13 w 64"/>
                <a:gd name="T35" fmla="*/ 71 h 78"/>
                <a:gd name="T36" fmla="*/ 15 w 64"/>
                <a:gd name="T37" fmla="*/ 73 h 78"/>
                <a:gd name="T38" fmla="*/ 16 w 64"/>
                <a:gd name="T39" fmla="*/ 73 h 78"/>
                <a:gd name="T40" fmla="*/ 18 w 64"/>
                <a:gd name="T41" fmla="*/ 75 h 78"/>
                <a:gd name="T42" fmla="*/ 21 w 64"/>
                <a:gd name="T43" fmla="*/ 76 h 78"/>
                <a:gd name="T44" fmla="*/ 21 w 64"/>
                <a:gd name="T45" fmla="*/ 76 h 78"/>
                <a:gd name="T46" fmla="*/ 24 w 64"/>
                <a:gd name="T47" fmla="*/ 77 h 78"/>
                <a:gd name="T48" fmla="*/ 26 w 64"/>
                <a:gd name="T49" fmla="*/ 78 h 78"/>
                <a:gd name="T50" fmla="*/ 27 w 64"/>
                <a:gd name="T51" fmla="*/ 78 h 78"/>
                <a:gd name="T52" fmla="*/ 29 w 64"/>
                <a:gd name="T53" fmla="*/ 78 h 78"/>
                <a:gd name="T54" fmla="*/ 30 w 64"/>
                <a:gd name="T55" fmla="*/ 78 h 78"/>
                <a:gd name="T56" fmla="*/ 32 w 64"/>
                <a:gd name="T57" fmla="*/ 78 h 78"/>
                <a:gd name="T58" fmla="*/ 33 w 64"/>
                <a:gd name="T59" fmla="*/ 78 h 78"/>
                <a:gd name="T60" fmla="*/ 35 w 64"/>
                <a:gd name="T61" fmla="*/ 78 h 78"/>
                <a:gd name="T62" fmla="*/ 36 w 64"/>
                <a:gd name="T63" fmla="*/ 78 h 78"/>
                <a:gd name="T64" fmla="*/ 39 w 64"/>
                <a:gd name="T65" fmla="*/ 78 h 78"/>
                <a:gd name="T66" fmla="*/ 40 w 64"/>
                <a:gd name="T67" fmla="*/ 78 h 78"/>
                <a:gd name="T68" fmla="*/ 42 w 64"/>
                <a:gd name="T69" fmla="*/ 77 h 78"/>
                <a:gd name="T70" fmla="*/ 45 w 64"/>
                <a:gd name="T71" fmla="*/ 76 h 78"/>
                <a:gd name="T72" fmla="*/ 45 w 64"/>
                <a:gd name="T73" fmla="*/ 76 h 78"/>
                <a:gd name="T74" fmla="*/ 49 w 64"/>
                <a:gd name="T75" fmla="*/ 74 h 78"/>
                <a:gd name="T76" fmla="*/ 53 w 64"/>
                <a:gd name="T77" fmla="*/ 71 h 78"/>
                <a:gd name="T78" fmla="*/ 56 w 64"/>
                <a:gd name="T79" fmla="*/ 68 h 78"/>
                <a:gd name="T80" fmla="*/ 59 w 64"/>
                <a:gd name="T81" fmla="*/ 65 h 78"/>
                <a:gd name="T82" fmla="*/ 61 w 64"/>
                <a:gd name="T83" fmla="*/ 60 h 78"/>
                <a:gd name="T84" fmla="*/ 62 w 64"/>
                <a:gd name="T85" fmla="*/ 5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78">
                  <a:moveTo>
                    <a:pt x="62" y="57"/>
                  </a:moveTo>
                  <a:cubicBezTo>
                    <a:pt x="63" y="56"/>
                    <a:pt x="63" y="54"/>
                    <a:pt x="63" y="53"/>
                  </a:cubicBezTo>
                  <a:cubicBezTo>
                    <a:pt x="63" y="53"/>
                    <a:pt x="63" y="53"/>
                    <a:pt x="63" y="52"/>
                  </a:cubicBezTo>
                  <a:cubicBezTo>
                    <a:pt x="64" y="51"/>
                    <a:pt x="64" y="50"/>
                    <a:pt x="64" y="48"/>
                  </a:cubicBezTo>
                  <a:cubicBezTo>
                    <a:pt x="64" y="47"/>
                    <a:pt x="64" y="46"/>
                    <a:pt x="63" y="45"/>
                  </a:cubicBezTo>
                  <a:cubicBezTo>
                    <a:pt x="63" y="44"/>
                    <a:pt x="63" y="43"/>
                    <a:pt x="63" y="41"/>
                  </a:cubicBezTo>
                  <a:cubicBezTo>
                    <a:pt x="63" y="40"/>
                    <a:pt x="62" y="39"/>
                    <a:pt x="62" y="38"/>
                  </a:cubicBezTo>
                  <a:cubicBezTo>
                    <a:pt x="62" y="37"/>
                    <a:pt x="61" y="36"/>
                    <a:pt x="61" y="35"/>
                  </a:cubicBezTo>
                  <a:cubicBezTo>
                    <a:pt x="55" y="24"/>
                    <a:pt x="50" y="12"/>
                    <a:pt x="45" y="0"/>
                  </a:cubicBezTo>
                  <a:cubicBezTo>
                    <a:pt x="45" y="1"/>
                    <a:pt x="45" y="2"/>
                    <a:pt x="46" y="3"/>
                  </a:cubicBezTo>
                  <a:cubicBezTo>
                    <a:pt x="46" y="4"/>
                    <a:pt x="46" y="5"/>
                    <a:pt x="46" y="6"/>
                  </a:cubicBezTo>
                  <a:cubicBezTo>
                    <a:pt x="47" y="7"/>
                    <a:pt x="47" y="8"/>
                    <a:pt x="47" y="9"/>
                  </a:cubicBezTo>
                  <a:cubicBezTo>
                    <a:pt x="47" y="10"/>
                    <a:pt x="47" y="11"/>
                    <a:pt x="47" y="12"/>
                  </a:cubicBezTo>
                  <a:cubicBezTo>
                    <a:pt x="47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7"/>
                  </a:cubicBezTo>
                  <a:cubicBezTo>
                    <a:pt x="46" y="18"/>
                    <a:pt x="46" y="19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2"/>
                    <a:pt x="45" y="23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25"/>
                    <a:pt x="43" y="26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8"/>
                    <a:pt x="41" y="29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1"/>
                    <a:pt x="38" y="32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4"/>
                    <a:pt x="35" y="34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6"/>
                    <a:pt x="32" y="36"/>
                    <a:pt x="31" y="37"/>
                  </a:cubicBezTo>
                  <a:cubicBezTo>
                    <a:pt x="31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8"/>
                    <a:pt x="28" y="38"/>
                    <a:pt x="28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7" y="38"/>
                    <a:pt x="26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9"/>
                    <a:pt x="23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8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2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9" y="38"/>
                    <a:pt x="9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7" y="37"/>
                    <a:pt x="6" y="36"/>
                  </a:cubicBezTo>
                  <a:cubicBezTo>
                    <a:pt x="6" y="36"/>
                    <a:pt x="6" y="36"/>
                    <a:pt x="5" y="36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5"/>
                    <a:pt x="4" y="35"/>
                    <a:pt x="3" y="34"/>
                  </a:cubicBezTo>
                  <a:cubicBezTo>
                    <a:pt x="3" y="34"/>
                    <a:pt x="2" y="34"/>
                    <a:pt x="2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32"/>
                    <a:pt x="0" y="32"/>
                    <a:pt x="0" y="31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2" y="70"/>
                    <a:pt x="12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4" y="72"/>
                    <a:pt x="14" y="72"/>
                  </a:cubicBezTo>
                  <a:cubicBezTo>
                    <a:pt x="14" y="72"/>
                    <a:pt x="14" y="72"/>
                    <a:pt x="15" y="73"/>
                  </a:cubicBezTo>
                  <a:cubicBezTo>
                    <a:pt x="15" y="73"/>
                    <a:pt x="15" y="73"/>
                    <a:pt x="15" y="73"/>
                  </a:cubicBezTo>
                  <a:cubicBezTo>
                    <a:pt x="15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4"/>
                    <a:pt x="16" y="74"/>
                    <a:pt x="17" y="74"/>
                  </a:cubicBezTo>
                  <a:cubicBezTo>
                    <a:pt x="17" y="74"/>
                    <a:pt x="17" y="74"/>
                    <a:pt x="18" y="74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5"/>
                    <a:pt x="20" y="75"/>
                    <a:pt x="20" y="76"/>
                  </a:cubicBezTo>
                  <a:cubicBezTo>
                    <a:pt x="20" y="76"/>
                    <a:pt x="21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2" y="76"/>
                    <a:pt x="22" y="77"/>
                    <a:pt x="23" y="77"/>
                  </a:cubicBezTo>
                  <a:cubicBezTo>
                    <a:pt x="23" y="77"/>
                    <a:pt x="23" y="77"/>
                    <a:pt x="24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5" y="78"/>
                    <a:pt x="26" y="78"/>
                    <a:pt x="26" y="78"/>
                  </a:cubicBezTo>
                  <a:cubicBezTo>
                    <a:pt x="26" y="78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30" y="78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3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33" y="78"/>
                    <a:pt x="34" y="78"/>
                  </a:cubicBezTo>
                  <a:cubicBezTo>
                    <a:pt x="34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7"/>
                    <a:pt x="41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3" y="77"/>
                    <a:pt x="43" y="77"/>
                  </a:cubicBezTo>
                  <a:cubicBezTo>
                    <a:pt x="43" y="77"/>
                    <a:pt x="44" y="77"/>
                    <a:pt x="44" y="76"/>
                  </a:cubicBezTo>
                  <a:cubicBezTo>
                    <a:pt x="44" y="76"/>
                    <a:pt x="44" y="76"/>
                    <a:pt x="45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76"/>
                    <a:pt x="46" y="76"/>
                    <a:pt x="46" y="76"/>
                  </a:cubicBezTo>
                  <a:cubicBezTo>
                    <a:pt x="47" y="75"/>
                    <a:pt x="48" y="75"/>
                    <a:pt x="49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3"/>
                    <a:pt x="52" y="72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4" y="71"/>
                    <a:pt x="54" y="70"/>
                    <a:pt x="55" y="7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67"/>
                    <a:pt x="58" y="66"/>
                    <a:pt x="58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4"/>
                    <a:pt x="60" y="63"/>
                    <a:pt x="60" y="62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2" y="59"/>
                    <a:pt x="62" y="58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lose/>
                </a:path>
              </a:pathLst>
            </a:custGeom>
            <a:solidFill>
              <a:srgbClr val="65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7121526" y="5122863"/>
              <a:ext cx="541338" cy="457200"/>
            </a:xfrm>
            <a:custGeom>
              <a:avLst/>
              <a:gdLst>
                <a:gd name="T0" fmla="*/ 37 w 58"/>
                <a:gd name="T1" fmla="*/ 34 h 49"/>
                <a:gd name="T2" fmla="*/ 41 w 58"/>
                <a:gd name="T3" fmla="*/ 34 h 49"/>
                <a:gd name="T4" fmla="*/ 45 w 58"/>
                <a:gd name="T5" fmla="*/ 36 h 49"/>
                <a:gd name="T6" fmla="*/ 47 w 58"/>
                <a:gd name="T7" fmla="*/ 37 h 49"/>
                <a:gd name="T8" fmla="*/ 50 w 58"/>
                <a:gd name="T9" fmla="*/ 39 h 49"/>
                <a:gd name="T10" fmla="*/ 53 w 58"/>
                <a:gd name="T11" fmla="*/ 42 h 49"/>
                <a:gd name="T12" fmla="*/ 55 w 58"/>
                <a:gd name="T13" fmla="*/ 45 h 49"/>
                <a:gd name="T14" fmla="*/ 58 w 58"/>
                <a:gd name="T15" fmla="*/ 49 h 49"/>
                <a:gd name="T16" fmla="*/ 42 w 58"/>
                <a:gd name="T17" fmla="*/ 14 h 49"/>
                <a:gd name="T18" fmla="*/ 41 w 58"/>
                <a:gd name="T19" fmla="*/ 13 h 49"/>
                <a:gd name="T20" fmla="*/ 41 w 58"/>
                <a:gd name="T21" fmla="*/ 12 h 49"/>
                <a:gd name="T22" fmla="*/ 39 w 58"/>
                <a:gd name="T23" fmla="*/ 10 h 49"/>
                <a:gd name="T24" fmla="*/ 38 w 58"/>
                <a:gd name="T25" fmla="*/ 8 h 49"/>
                <a:gd name="T26" fmla="*/ 37 w 58"/>
                <a:gd name="T27" fmla="*/ 7 h 49"/>
                <a:gd name="T28" fmla="*/ 35 w 58"/>
                <a:gd name="T29" fmla="*/ 5 h 49"/>
                <a:gd name="T30" fmla="*/ 33 w 58"/>
                <a:gd name="T31" fmla="*/ 4 h 49"/>
                <a:gd name="T32" fmla="*/ 32 w 58"/>
                <a:gd name="T33" fmla="*/ 3 h 49"/>
                <a:gd name="T34" fmla="*/ 30 w 58"/>
                <a:gd name="T35" fmla="*/ 2 h 49"/>
                <a:gd name="T36" fmla="*/ 30 w 58"/>
                <a:gd name="T37" fmla="*/ 2 h 49"/>
                <a:gd name="T38" fmla="*/ 28 w 58"/>
                <a:gd name="T39" fmla="*/ 1 h 49"/>
                <a:gd name="T40" fmla="*/ 27 w 58"/>
                <a:gd name="T41" fmla="*/ 1 h 49"/>
                <a:gd name="T42" fmla="*/ 27 w 58"/>
                <a:gd name="T43" fmla="*/ 1 h 49"/>
                <a:gd name="T44" fmla="*/ 25 w 58"/>
                <a:gd name="T45" fmla="*/ 0 h 49"/>
                <a:gd name="T46" fmla="*/ 23 w 58"/>
                <a:gd name="T47" fmla="*/ 0 h 49"/>
                <a:gd name="T48" fmla="*/ 23 w 58"/>
                <a:gd name="T49" fmla="*/ 0 h 49"/>
                <a:gd name="T50" fmla="*/ 22 w 58"/>
                <a:gd name="T51" fmla="*/ 0 h 49"/>
                <a:gd name="T52" fmla="*/ 20 w 58"/>
                <a:gd name="T53" fmla="*/ 0 h 49"/>
                <a:gd name="T54" fmla="*/ 20 w 58"/>
                <a:gd name="T55" fmla="*/ 0 h 49"/>
                <a:gd name="T56" fmla="*/ 19 w 58"/>
                <a:gd name="T57" fmla="*/ 0 h 49"/>
                <a:gd name="T58" fmla="*/ 18 w 58"/>
                <a:gd name="T59" fmla="*/ 0 h 49"/>
                <a:gd name="T60" fmla="*/ 17 w 58"/>
                <a:gd name="T61" fmla="*/ 0 h 49"/>
                <a:gd name="T62" fmla="*/ 16 w 58"/>
                <a:gd name="T63" fmla="*/ 0 h 49"/>
                <a:gd name="T64" fmla="*/ 15 w 58"/>
                <a:gd name="T65" fmla="*/ 0 h 49"/>
                <a:gd name="T66" fmla="*/ 14 w 58"/>
                <a:gd name="T67" fmla="*/ 0 h 49"/>
                <a:gd name="T68" fmla="*/ 14 w 58"/>
                <a:gd name="T69" fmla="*/ 0 h 49"/>
                <a:gd name="T70" fmla="*/ 13 w 58"/>
                <a:gd name="T71" fmla="*/ 1 h 49"/>
                <a:gd name="T72" fmla="*/ 11 w 58"/>
                <a:gd name="T73" fmla="*/ 1 h 49"/>
                <a:gd name="T74" fmla="*/ 11 w 58"/>
                <a:gd name="T75" fmla="*/ 1 h 49"/>
                <a:gd name="T76" fmla="*/ 9 w 58"/>
                <a:gd name="T77" fmla="*/ 2 h 49"/>
                <a:gd name="T78" fmla="*/ 7 w 58"/>
                <a:gd name="T79" fmla="*/ 3 h 49"/>
                <a:gd name="T80" fmla="*/ 6 w 58"/>
                <a:gd name="T81" fmla="*/ 4 h 49"/>
                <a:gd name="T82" fmla="*/ 4 w 58"/>
                <a:gd name="T83" fmla="*/ 5 h 49"/>
                <a:gd name="T84" fmla="*/ 4 w 58"/>
                <a:gd name="T85" fmla="*/ 6 h 49"/>
                <a:gd name="T86" fmla="*/ 2 w 58"/>
                <a:gd name="T87" fmla="*/ 7 h 49"/>
                <a:gd name="T88" fmla="*/ 0 w 58"/>
                <a:gd name="T89" fmla="*/ 10 h 49"/>
                <a:gd name="T90" fmla="*/ 13 w 58"/>
                <a:gd name="T91" fmla="*/ 42 h 49"/>
                <a:gd name="T92" fmla="*/ 16 w 58"/>
                <a:gd name="T93" fmla="*/ 40 h 49"/>
                <a:gd name="T94" fmla="*/ 19 w 58"/>
                <a:gd name="T95" fmla="*/ 38 h 49"/>
                <a:gd name="T96" fmla="*/ 22 w 58"/>
                <a:gd name="T97" fmla="*/ 36 h 49"/>
                <a:gd name="T98" fmla="*/ 24 w 58"/>
                <a:gd name="T99" fmla="*/ 35 h 49"/>
                <a:gd name="T100" fmla="*/ 30 w 58"/>
                <a:gd name="T101" fmla="*/ 34 h 49"/>
                <a:gd name="T102" fmla="*/ 33 w 58"/>
                <a:gd name="T103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49">
                  <a:moveTo>
                    <a:pt x="33" y="33"/>
                  </a:moveTo>
                  <a:cubicBezTo>
                    <a:pt x="34" y="33"/>
                    <a:pt x="36" y="33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4"/>
                    <a:pt x="40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2" y="35"/>
                    <a:pt x="43" y="35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7"/>
                    <a:pt x="47" y="37"/>
                  </a:cubicBezTo>
                  <a:cubicBezTo>
                    <a:pt x="47" y="37"/>
                    <a:pt x="48" y="38"/>
                    <a:pt x="49" y="38"/>
                  </a:cubicBezTo>
                  <a:cubicBezTo>
                    <a:pt x="49" y="39"/>
                    <a:pt x="49" y="39"/>
                    <a:pt x="50" y="39"/>
                  </a:cubicBezTo>
                  <a:cubicBezTo>
                    <a:pt x="50" y="40"/>
                    <a:pt x="51" y="40"/>
                    <a:pt x="52" y="41"/>
                  </a:cubicBezTo>
                  <a:cubicBezTo>
                    <a:pt x="52" y="41"/>
                    <a:pt x="52" y="42"/>
                    <a:pt x="53" y="42"/>
                  </a:cubicBezTo>
                  <a:cubicBezTo>
                    <a:pt x="53" y="42"/>
                    <a:pt x="54" y="43"/>
                    <a:pt x="54" y="44"/>
                  </a:cubicBezTo>
                  <a:cubicBezTo>
                    <a:pt x="55" y="44"/>
                    <a:pt x="55" y="45"/>
                    <a:pt x="55" y="45"/>
                  </a:cubicBezTo>
                  <a:cubicBezTo>
                    <a:pt x="56" y="46"/>
                    <a:pt x="56" y="46"/>
                    <a:pt x="56" y="47"/>
                  </a:cubicBezTo>
                  <a:cubicBezTo>
                    <a:pt x="57" y="48"/>
                    <a:pt x="57" y="48"/>
                    <a:pt x="58" y="49"/>
                  </a:cubicBezTo>
                  <a:cubicBezTo>
                    <a:pt x="52" y="37"/>
                    <a:pt x="47" y="26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0" y="11"/>
                    <a:pt x="40" y="11"/>
                    <a:pt x="40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9"/>
                    <a:pt x="38" y="8"/>
                    <a:pt x="38" y="8"/>
                  </a:cubicBezTo>
                  <a:cubicBezTo>
                    <a:pt x="38" y="8"/>
                    <a:pt x="38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6"/>
                    <a:pt x="36" y="6"/>
                  </a:cubicBezTo>
                  <a:cubicBezTo>
                    <a:pt x="36" y="6"/>
                    <a:pt x="35" y="5"/>
                    <a:pt x="35" y="5"/>
                  </a:cubicBezTo>
                  <a:cubicBezTo>
                    <a:pt x="34" y="5"/>
                    <a:pt x="34" y="5"/>
                    <a:pt x="34" y="4"/>
                  </a:cubicBezTo>
                  <a:cubicBezTo>
                    <a:pt x="34" y="4"/>
                    <a:pt x="34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3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3"/>
                    <a:pt x="6" y="4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3" y="43"/>
                    <a:pt x="13" y="42"/>
                  </a:cubicBezTo>
                  <a:cubicBezTo>
                    <a:pt x="14" y="42"/>
                    <a:pt x="14" y="41"/>
                    <a:pt x="14" y="41"/>
                  </a:cubicBezTo>
                  <a:cubicBezTo>
                    <a:pt x="15" y="41"/>
                    <a:pt x="15" y="40"/>
                    <a:pt x="16" y="40"/>
                  </a:cubicBezTo>
                  <a:cubicBezTo>
                    <a:pt x="16" y="39"/>
                    <a:pt x="17" y="39"/>
                    <a:pt x="17" y="39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7"/>
                    <a:pt x="21" y="36"/>
                    <a:pt x="22" y="36"/>
                  </a:cubicBezTo>
                  <a:cubicBezTo>
                    <a:pt x="22" y="36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6" y="34"/>
                    <a:pt x="27" y="34"/>
                  </a:cubicBezTo>
                  <a:cubicBezTo>
                    <a:pt x="28" y="34"/>
                    <a:pt x="29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1" y="33"/>
                    <a:pt x="32" y="33"/>
                    <a:pt x="33" y="33"/>
                  </a:cubicBezTo>
                  <a:close/>
                </a:path>
              </a:pathLst>
            </a:custGeom>
            <a:solidFill>
              <a:srgbClr val="F19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4949826" y="4852988"/>
              <a:ext cx="111125" cy="1285875"/>
            </a:xfrm>
            <a:custGeom>
              <a:avLst/>
              <a:gdLst>
                <a:gd name="T0" fmla="*/ 70 w 70"/>
                <a:gd name="T1" fmla="*/ 30 h 810"/>
                <a:gd name="T2" fmla="*/ 70 w 70"/>
                <a:gd name="T3" fmla="*/ 18 h 810"/>
                <a:gd name="T4" fmla="*/ 70 w 70"/>
                <a:gd name="T5" fmla="*/ 0 h 810"/>
                <a:gd name="T6" fmla="*/ 0 w 70"/>
                <a:gd name="T7" fmla="*/ 182 h 810"/>
                <a:gd name="T8" fmla="*/ 0 w 70"/>
                <a:gd name="T9" fmla="*/ 200 h 810"/>
                <a:gd name="T10" fmla="*/ 0 w 70"/>
                <a:gd name="T11" fmla="*/ 212 h 810"/>
                <a:gd name="T12" fmla="*/ 5 w 70"/>
                <a:gd name="T13" fmla="*/ 810 h 810"/>
                <a:gd name="T14" fmla="*/ 70 w 70"/>
                <a:gd name="T15" fmla="*/ 569 h 810"/>
                <a:gd name="T16" fmla="*/ 70 w 70"/>
                <a:gd name="T17" fmla="*/ 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10">
                  <a:moveTo>
                    <a:pt x="70" y="30"/>
                  </a:moveTo>
                  <a:lnTo>
                    <a:pt x="70" y="18"/>
                  </a:lnTo>
                  <a:lnTo>
                    <a:pt x="70" y="0"/>
                  </a:lnTo>
                  <a:lnTo>
                    <a:pt x="0" y="182"/>
                  </a:lnTo>
                  <a:lnTo>
                    <a:pt x="0" y="200"/>
                  </a:lnTo>
                  <a:lnTo>
                    <a:pt x="0" y="212"/>
                  </a:lnTo>
                  <a:lnTo>
                    <a:pt x="5" y="810"/>
                  </a:lnTo>
                  <a:lnTo>
                    <a:pt x="70" y="569"/>
                  </a:lnTo>
                  <a:lnTo>
                    <a:pt x="7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949826" y="4778376"/>
              <a:ext cx="539750" cy="493713"/>
            </a:xfrm>
            <a:custGeom>
              <a:avLst/>
              <a:gdLst>
                <a:gd name="T0" fmla="*/ 52 w 58"/>
                <a:gd name="T1" fmla="*/ 29 h 53"/>
                <a:gd name="T2" fmla="*/ 57 w 58"/>
                <a:gd name="T3" fmla="*/ 4 h 53"/>
                <a:gd name="T4" fmla="*/ 55 w 58"/>
                <a:gd name="T5" fmla="*/ 8 h 53"/>
                <a:gd name="T6" fmla="*/ 52 w 58"/>
                <a:gd name="T7" fmla="*/ 11 h 53"/>
                <a:gd name="T8" fmla="*/ 49 w 58"/>
                <a:gd name="T9" fmla="*/ 14 h 53"/>
                <a:gd name="T10" fmla="*/ 45 w 58"/>
                <a:gd name="T11" fmla="*/ 17 h 53"/>
                <a:gd name="T12" fmla="*/ 41 w 58"/>
                <a:gd name="T13" fmla="*/ 19 h 53"/>
                <a:gd name="T14" fmla="*/ 39 w 58"/>
                <a:gd name="T15" fmla="*/ 20 h 53"/>
                <a:gd name="T16" fmla="*/ 36 w 58"/>
                <a:gd name="T17" fmla="*/ 21 h 53"/>
                <a:gd name="T18" fmla="*/ 34 w 58"/>
                <a:gd name="T19" fmla="*/ 21 h 53"/>
                <a:gd name="T20" fmla="*/ 31 w 58"/>
                <a:gd name="T21" fmla="*/ 21 h 53"/>
                <a:gd name="T22" fmla="*/ 28 w 58"/>
                <a:gd name="T23" fmla="*/ 21 h 53"/>
                <a:gd name="T24" fmla="*/ 26 w 58"/>
                <a:gd name="T25" fmla="*/ 20 h 53"/>
                <a:gd name="T26" fmla="*/ 23 w 58"/>
                <a:gd name="T27" fmla="*/ 20 h 53"/>
                <a:gd name="T28" fmla="*/ 21 w 58"/>
                <a:gd name="T29" fmla="*/ 19 h 53"/>
                <a:gd name="T30" fmla="*/ 18 w 58"/>
                <a:gd name="T31" fmla="*/ 17 h 53"/>
                <a:gd name="T32" fmla="*/ 16 w 58"/>
                <a:gd name="T33" fmla="*/ 16 h 53"/>
                <a:gd name="T34" fmla="*/ 0 w 58"/>
                <a:gd name="T35" fmla="*/ 44 h 53"/>
                <a:gd name="T36" fmla="*/ 2 w 58"/>
                <a:gd name="T37" fmla="*/ 46 h 53"/>
                <a:gd name="T38" fmla="*/ 4 w 58"/>
                <a:gd name="T39" fmla="*/ 47 h 53"/>
                <a:gd name="T40" fmla="*/ 5 w 58"/>
                <a:gd name="T41" fmla="*/ 48 h 53"/>
                <a:gd name="T42" fmla="*/ 6 w 58"/>
                <a:gd name="T43" fmla="*/ 49 h 53"/>
                <a:gd name="T44" fmla="*/ 7 w 58"/>
                <a:gd name="T45" fmla="*/ 50 h 53"/>
                <a:gd name="T46" fmla="*/ 9 w 58"/>
                <a:gd name="T47" fmla="*/ 50 h 53"/>
                <a:gd name="T48" fmla="*/ 10 w 58"/>
                <a:gd name="T49" fmla="*/ 51 h 53"/>
                <a:gd name="T50" fmla="*/ 10 w 58"/>
                <a:gd name="T51" fmla="*/ 51 h 53"/>
                <a:gd name="T52" fmla="*/ 13 w 58"/>
                <a:gd name="T53" fmla="*/ 52 h 53"/>
                <a:gd name="T54" fmla="*/ 13 w 58"/>
                <a:gd name="T55" fmla="*/ 52 h 53"/>
                <a:gd name="T56" fmla="*/ 15 w 58"/>
                <a:gd name="T57" fmla="*/ 52 h 53"/>
                <a:gd name="T58" fmla="*/ 16 w 58"/>
                <a:gd name="T59" fmla="*/ 53 h 53"/>
                <a:gd name="T60" fmla="*/ 16 w 58"/>
                <a:gd name="T61" fmla="*/ 53 h 53"/>
                <a:gd name="T62" fmla="*/ 18 w 58"/>
                <a:gd name="T63" fmla="*/ 53 h 53"/>
                <a:gd name="T64" fmla="*/ 19 w 58"/>
                <a:gd name="T65" fmla="*/ 53 h 53"/>
                <a:gd name="T66" fmla="*/ 20 w 58"/>
                <a:gd name="T67" fmla="*/ 53 h 53"/>
                <a:gd name="T68" fmla="*/ 21 w 58"/>
                <a:gd name="T69" fmla="*/ 53 h 53"/>
                <a:gd name="T70" fmla="*/ 22 w 58"/>
                <a:gd name="T71" fmla="*/ 53 h 53"/>
                <a:gd name="T72" fmla="*/ 23 w 58"/>
                <a:gd name="T73" fmla="*/ 53 h 53"/>
                <a:gd name="T74" fmla="*/ 24 w 58"/>
                <a:gd name="T75" fmla="*/ 53 h 53"/>
                <a:gd name="T76" fmla="*/ 25 w 58"/>
                <a:gd name="T77" fmla="*/ 53 h 53"/>
                <a:gd name="T78" fmla="*/ 26 w 58"/>
                <a:gd name="T79" fmla="*/ 53 h 53"/>
                <a:gd name="T80" fmla="*/ 27 w 58"/>
                <a:gd name="T81" fmla="*/ 53 h 53"/>
                <a:gd name="T82" fmla="*/ 28 w 58"/>
                <a:gd name="T83" fmla="*/ 52 h 53"/>
                <a:gd name="T84" fmla="*/ 30 w 58"/>
                <a:gd name="T85" fmla="*/ 52 h 53"/>
                <a:gd name="T86" fmla="*/ 31 w 58"/>
                <a:gd name="T87" fmla="*/ 52 h 53"/>
                <a:gd name="T88" fmla="*/ 32 w 58"/>
                <a:gd name="T89" fmla="*/ 51 h 53"/>
                <a:gd name="T90" fmla="*/ 32 w 58"/>
                <a:gd name="T91" fmla="*/ 51 h 53"/>
                <a:gd name="T92" fmla="*/ 34 w 58"/>
                <a:gd name="T93" fmla="*/ 51 h 53"/>
                <a:gd name="T94" fmla="*/ 37 w 58"/>
                <a:gd name="T95" fmla="*/ 49 h 53"/>
                <a:gd name="T96" fmla="*/ 41 w 58"/>
                <a:gd name="T97" fmla="*/ 47 h 53"/>
                <a:gd name="T98" fmla="*/ 42 w 58"/>
                <a:gd name="T99" fmla="*/ 46 h 53"/>
                <a:gd name="T100" fmla="*/ 45 w 58"/>
                <a:gd name="T101" fmla="*/ 43 h 53"/>
                <a:gd name="T102" fmla="*/ 48 w 58"/>
                <a:gd name="T103" fmla="*/ 39 h 53"/>
                <a:gd name="T104" fmla="*/ 49 w 58"/>
                <a:gd name="T105" fmla="*/ 36 h 53"/>
                <a:gd name="T106" fmla="*/ 50 w 58"/>
                <a:gd name="T107" fmla="*/ 36 h 53"/>
                <a:gd name="T108" fmla="*/ 51 w 58"/>
                <a:gd name="T109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" h="53">
                  <a:moveTo>
                    <a:pt x="51" y="32"/>
                  </a:moveTo>
                  <a:cubicBezTo>
                    <a:pt x="51" y="31"/>
                    <a:pt x="51" y="30"/>
                    <a:pt x="52" y="29"/>
                  </a:cubicBezTo>
                  <a:cubicBezTo>
                    <a:pt x="54" y="19"/>
                    <a:pt x="56" y="9"/>
                    <a:pt x="58" y="0"/>
                  </a:cubicBezTo>
                  <a:cubicBezTo>
                    <a:pt x="58" y="1"/>
                    <a:pt x="58" y="2"/>
                    <a:pt x="57" y="4"/>
                  </a:cubicBezTo>
                  <a:cubicBezTo>
                    <a:pt x="57" y="4"/>
                    <a:pt x="57" y="4"/>
                    <a:pt x="57" y="5"/>
                  </a:cubicBezTo>
                  <a:cubicBezTo>
                    <a:pt x="56" y="6"/>
                    <a:pt x="56" y="7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9"/>
                    <a:pt x="53" y="10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0" y="14"/>
                    <a:pt x="49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6"/>
                    <a:pt x="46" y="17"/>
                    <a:pt x="45" y="17"/>
                  </a:cubicBezTo>
                  <a:cubicBezTo>
                    <a:pt x="45" y="18"/>
                    <a:pt x="45" y="18"/>
                    <a:pt x="44" y="18"/>
                  </a:cubicBezTo>
                  <a:cubicBezTo>
                    <a:pt x="43" y="18"/>
                    <a:pt x="42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0"/>
                    <a:pt x="39" y="20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38" y="20"/>
                    <a:pt x="37" y="20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2" y="21"/>
                    <a:pt x="31" y="21"/>
                  </a:cubicBezTo>
                  <a:cubicBezTo>
                    <a:pt x="30" y="21"/>
                    <a:pt x="30" y="21"/>
                    <a:pt x="29" y="21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8" y="21"/>
                    <a:pt x="27" y="21"/>
                    <a:pt x="26" y="21"/>
                  </a:cubicBezTo>
                  <a:cubicBezTo>
                    <a:pt x="26" y="21"/>
                    <a:pt x="26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8"/>
                    <a:pt x="18" y="18"/>
                  </a:cubicBezTo>
                  <a:cubicBezTo>
                    <a:pt x="18" y="18"/>
                    <a:pt x="18" y="18"/>
                    <a:pt x="18" y="17"/>
                  </a:cubicBezTo>
                  <a:cubicBezTo>
                    <a:pt x="17" y="17"/>
                    <a:pt x="17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5"/>
                    <a:pt x="13" y="14"/>
                    <a:pt x="12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5"/>
                    <a:pt x="1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3" y="46"/>
                    <a:pt x="3" y="47"/>
                  </a:cubicBezTo>
                  <a:cubicBezTo>
                    <a:pt x="3" y="47"/>
                    <a:pt x="4" y="47"/>
                    <a:pt x="4" y="47"/>
                  </a:cubicBezTo>
                  <a:cubicBezTo>
                    <a:pt x="4" y="47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6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9" y="50"/>
                    <a:pt x="9" y="50"/>
                  </a:cubicBezTo>
                  <a:cubicBezTo>
                    <a:pt x="9" y="50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1" y="51"/>
                    <a:pt x="11" y="51"/>
                    <a:pt x="12" y="51"/>
                  </a:cubicBezTo>
                  <a:cubicBezTo>
                    <a:pt x="12" y="51"/>
                    <a:pt x="12" y="52"/>
                    <a:pt x="13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2"/>
                    <a:pt x="14" y="52"/>
                    <a:pt x="14" y="52"/>
                  </a:cubicBezTo>
                  <a:cubicBezTo>
                    <a:pt x="14" y="52"/>
                    <a:pt x="15" y="52"/>
                    <a:pt x="15" y="52"/>
                  </a:cubicBezTo>
                  <a:cubicBezTo>
                    <a:pt x="15" y="52"/>
                    <a:pt x="15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7" y="53"/>
                    <a:pt x="17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18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3" y="53"/>
                  </a:cubicBezTo>
                  <a:cubicBezTo>
                    <a:pt x="23" y="53"/>
                    <a:pt x="23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3"/>
                    <a:pt x="28" y="53"/>
                    <a:pt x="28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1"/>
                    <a:pt x="34" y="51"/>
                  </a:cubicBezTo>
                  <a:cubicBezTo>
                    <a:pt x="35" y="50"/>
                    <a:pt x="36" y="50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9" y="48"/>
                    <a:pt x="40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2" y="46"/>
                  </a:cubicBezTo>
                  <a:cubicBezTo>
                    <a:pt x="43" y="45"/>
                    <a:pt x="43" y="44"/>
                    <a:pt x="44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6" y="41"/>
                    <a:pt x="47" y="40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8"/>
                    <a:pt x="49" y="37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6"/>
                    <a:pt x="49" y="36"/>
                    <a:pt x="50" y="36"/>
                  </a:cubicBezTo>
                  <a:cubicBezTo>
                    <a:pt x="50" y="35"/>
                    <a:pt x="50" y="34"/>
                    <a:pt x="51" y="33"/>
                  </a:cubicBezTo>
                  <a:cubicBezTo>
                    <a:pt x="51" y="33"/>
                    <a:pt x="51" y="33"/>
                    <a:pt x="51" y="32"/>
                  </a:cubicBezTo>
                  <a:close/>
                </a:path>
              </a:pathLst>
            </a:custGeom>
            <a:solidFill>
              <a:srgbClr val="65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949826" y="4491038"/>
              <a:ext cx="520700" cy="558800"/>
            </a:xfrm>
            <a:custGeom>
              <a:avLst/>
              <a:gdLst>
                <a:gd name="T0" fmla="*/ 56 w 56"/>
                <a:gd name="T1" fmla="*/ 24 h 60"/>
                <a:gd name="T2" fmla="*/ 56 w 56"/>
                <a:gd name="T3" fmla="*/ 22 h 60"/>
                <a:gd name="T4" fmla="*/ 56 w 56"/>
                <a:gd name="T5" fmla="*/ 21 h 60"/>
                <a:gd name="T6" fmla="*/ 55 w 56"/>
                <a:gd name="T7" fmla="*/ 19 h 60"/>
                <a:gd name="T8" fmla="*/ 55 w 56"/>
                <a:gd name="T9" fmla="*/ 17 h 60"/>
                <a:gd name="T10" fmla="*/ 54 w 56"/>
                <a:gd name="T11" fmla="*/ 16 h 60"/>
                <a:gd name="T12" fmla="*/ 54 w 56"/>
                <a:gd name="T13" fmla="*/ 15 h 60"/>
                <a:gd name="T14" fmla="*/ 53 w 56"/>
                <a:gd name="T15" fmla="*/ 13 h 60"/>
                <a:gd name="T16" fmla="*/ 51 w 56"/>
                <a:gd name="T17" fmla="*/ 10 h 60"/>
                <a:gd name="T18" fmla="*/ 49 w 56"/>
                <a:gd name="T19" fmla="*/ 7 h 60"/>
                <a:gd name="T20" fmla="*/ 48 w 56"/>
                <a:gd name="T21" fmla="*/ 7 h 60"/>
                <a:gd name="T22" fmla="*/ 44 w 56"/>
                <a:gd name="T23" fmla="*/ 4 h 60"/>
                <a:gd name="T24" fmla="*/ 43 w 56"/>
                <a:gd name="T25" fmla="*/ 3 h 60"/>
                <a:gd name="T26" fmla="*/ 41 w 56"/>
                <a:gd name="T27" fmla="*/ 2 h 60"/>
                <a:gd name="T28" fmla="*/ 41 w 56"/>
                <a:gd name="T29" fmla="*/ 2 h 60"/>
                <a:gd name="T30" fmla="*/ 39 w 56"/>
                <a:gd name="T31" fmla="*/ 1 h 60"/>
                <a:gd name="T32" fmla="*/ 37 w 56"/>
                <a:gd name="T33" fmla="*/ 1 h 60"/>
                <a:gd name="T34" fmla="*/ 36 w 56"/>
                <a:gd name="T35" fmla="*/ 1 h 60"/>
                <a:gd name="T36" fmla="*/ 34 w 56"/>
                <a:gd name="T37" fmla="*/ 0 h 60"/>
                <a:gd name="T38" fmla="*/ 33 w 56"/>
                <a:gd name="T39" fmla="*/ 0 h 60"/>
                <a:gd name="T40" fmla="*/ 32 w 56"/>
                <a:gd name="T41" fmla="*/ 0 h 60"/>
                <a:gd name="T42" fmla="*/ 31 w 56"/>
                <a:gd name="T43" fmla="*/ 0 h 60"/>
                <a:gd name="T44" fmla="*/ 29 w 56"/>
                <a:gd name="T45" fmla="*/ 0 h 60"/>
                <a:gd name="T46" fmla="*/ 28 w 56"/>
                <a:gd name="T47" fmla="*/ 0 h 60"/>
                <a:gd name="T48" fmla="*/ 26 w 56"/>
                <a:gd name="T49" fmla="*/ 1 h 60"/>
                <a:gd name="T50" fmla="*/ 25 w 56"/>
                <a:gd name="T51" fmla="*/ 1 h 60"/>
                <a:gd name="T52" fmla="*/ 23 w 56"/>
                <a:gd name="T53" fmla="*/ 2 h 60"/>
                <a:gd name="T54" fmla="*/ 21 w 56"/>
                <a:gd name="T55" fmla="*/ 2 h 60"/>
                <a:gd name="T56" fmla="*/ 19 w 56"/>
                <a:gd name="T57" fmla="*/ 3 h 60"/>
                <a:gd name="T58" fmla="*/ 17 w 56"/>
                <a:gd name="T59" fmla="*/ 5 h 60"/>
                <a:gd name="T60" fmla="*/ 16 w 56"/>
                <a:gd name="T61" fmla="*/ 6 h 60"/>
                <a:gd name="T62" fmla="*/ 14 w 56"/>
                <a:gd name="T63" fmla="*/ 8 h 60"/>
                <a:gd name="T64" fmla="*/ 2 w 56"/>
                <a:gd name="T65" fmla="*/ 35 h 60"/>
                <a:gd name="T66" fmla="*/ 6 w 56"/>
                <a:gd name="T67" fmla="*/ 32 h 60"/>
                <a:gd name="T68" fmla="*/ 10 w 56"/>
                <a:gd name="T69" fmla="*/ 29 h 60"/>
                <a:gd name="T70" fmla="*/ 15 w 56"/>
                <a:gd name="T71" fmla="*/ 28 h 60"/>
                <a:gd name="T72" fmla="*/ 19 w 56"/>
                <a:gd name="T73" fmla="*/ 27 h 60"/>
                <a:gd name="T74" fmla="*/ 25 w 56"/>
                <a:gd name="T75" fmla="*/ 27 h 60"/>
                <a:gd name="T76" fmla="*/ 30 w 56"/>
                <a:gd name="T77" fmla="*/ 28 h 60"/>
                <a:gd name="T78" fmla="*/ 32 w 56"/>
                <a:gd name="T79" fmla="*/ 29 h 60"/>
                <a:gd name="T80" fmla="*/ 38 w 56"/>
                <a:gd name="T81" fmla="*/ 32 h 60"/>
                <a:gd name="T82" fmla="*/ 43 w 56"/>
                <a:gd name="T83" fmla="*/ 37 h 60"/>
                <a:gd name="T84" fmla="*/ 47 w 56"/>
                <a:gd name="T85" fmla="*/ 43 h 60"/>
                <a:gd name="T86" fmla="*/ 48 w 56"/>
                <a:gd name="T87" fmla="*/ 46 h 60"/>
                <a:gd name="T88" fmla="*/ 49 w 56"/>
                <a:gd name="T89" fmla="*/ 51 h 60"/>
                <a:gd name="T90" fmla="*/ 49 w 56"/>
                <a:gd name="T91" fmla="*/ 55 h 60"/>
                <a:gd name="T92" fmla="*/ 48 w 56"/>
                <a:gd name="T93" fmla="*/ 58 h 60"/>
                <a:gd name="T94" fmla="*/ 55 w 56"/>
                <a:gd name="T95" fmla="*/ 30 h 60"/>
                <a:gd name="T96" fmla="*/ 56 w 56"/>
                <a:gd name="T97" fmla="*/ 28 h 60"/>
                <a:gd name="T98" fmla="*/ 56 w 56"/>
                <a:gd name="T99" fmla="*/ 27 h 60"/>
                <a:gd name="T100" fmla="*/ 56 w 56"/>
                <a:gd name="T101" fmla="*/ 26 h 60"/>
                <a:gd name="T102" fmla="*/ 56 w 56"/>
                <a:gd name="T103" fmla="*/ 26 h 60"/>
                <a:gd name="T104" fmla="*/ 56 w 56"/>
                <a:gd name="T10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" h="60">
                  <a:moveTo>
                    <a:pt x="56" y="24"/>
                  </a:move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3"/>
                    <a:pt x="56" y="23"/>
                  </a:cubicBezTo>
                  <a:cubicBezTo>
                    <a:pt x="56" y="23"/>
                    <a:pt x="56" y="23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8"/>
                  </a:cubicBezTo>
                  <a:cubicBezTo>
                    <a:pt x="55" y="18"/>
                    <a:pt x="55" y="18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4" y="17"/>
                    <a:pt x="54" y="16"/>
                  </a:cubicBezTo>
                  <a:cubicBezTo>
                    <a:pt x="54" y="16"/>
                    <a:pt x="54" y="16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4"/>
                    <a:pt x="54" y="14"/>
                  </a:cubicBezTo>
                  <a:cubicBezTo>
                    <a:pt x="53" y="14"/>
                    <a:pt x="53" y="14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2"/>
                    <a:pt x="52" y="11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0" y="9"/>
                    <a:pt x="49" y="8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8" y="7"/>
                  </a:cubicBezTo>
                  <a:cubicBezTo>
                    <a:pt x="48" y="6"/>
                    <a:pt x="47" y="6"/>
                    <a:pt x="46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5" y="4"/>
                    <a:pt x="45" y="4"/>
                    <a:pt x="44" y="4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2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9" y="3"/>
                    <a:pt x="19" y="3"/>
                    <a:pt x="19" y="4"/>
                  </a:cubicBezTo>
                  <a:cubicBezTo>
                    <a:pt x="19" y="4"/>
                    <a:pt x="18" y="4"/>
                    <a:pt x="18" y="4"/>
                  </a:cubicBezTo>
                  <a:cubicBezTo>
                    <a:pt x="18" y="4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3" y="8"/>
                    <a:pt x="12" y="9"/>
                    <a:pt x="12" y="1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7"/>
                    <a:pt x="2" y="36"/>
                    <a:pt x="2" y="35"/>
                  </a:cubicBezTo>
                  <a:cubicBezTo>
                    <a:pt x="3" y="35"/>
                    <a:pt x="3" y="35"/>
                    <a:pt x="3" y="34"/>
                  </a:cubicBezTo>
                  <a:cubicBezTo>
                    <a:pt x="4" y="34"/>
                    <a:pt x="4" y="33"/>
                    <a:pt x="5" y="33"/>
                  </a:cubicBezTo>
                  <a:cubicBezTo>
                    <a:pt x="5" y="33"/>
                    <a:pt x="5" y="32"/>
                    <a:pt x="6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8" y="31"/>
                    <a:pt x="8" y="30"/>
                    <a:pt x="9" y="30"/>
                  </a:cubicBezTo>
                  <a:cubicBezTo>
                    <a:pt x="9" y="30"/>
                    <a:pt x="10" y="30"/>
                    <a:pt x="10" y="29"/>
                  </a:cubicBezTo>
                  <a:cubicBezTo>
                    <a:pt x="11" y="29"/>
                    <a:pt x="12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8"/>
                    <a:pt x="15" y="27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20" y="27"/>
                    <a:pt x="21" y="27"/>
                    <a:pt x="22" y="27"/>
                  </a:cubicBezTo>
                  <a:cubicBezTo>
                    <a:pt x="23" y="27"/>
                    <a:pt x="24" y="27"/>
                    <a:pt x="24" y="27"/>
                  </a:cubicBezTo>
                  <a:cubicBezTo>
                    <a:pt x="24" y="27"/>
                    <a:pt x="24" y="27"/>
                    <a:pt x="25" y="27"/>
                  </a:cubicBezTo>
                  <a:cubicBezTo>
                    <a:pt x="25" y="27"/>
                    <a:pt x="26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7"/>
                    <a:pt x="29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29"/>
                    <a:pt x="34" y="30"/>
                    <a:pt x="34" y="30"/>
                  </a:cubicBezTo>
                  <a:cubicBezTo>
                    <a:pt x="35" y="30"/>
                    <a:pt x="36" y="31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3"/>
                    <a:pt x="40" y="34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6"/>
                    <a:pt x="43" y="37"/>
                    <a:pt x="43" y="37"/>
                  </a:cubicBezTo>
                  <a:cubicBezTo>
                    <a:pt x="43" y="38"/>
                    <a:pt x="44" y="38"/>
                    <a:pt x="44" y="38"/>
                  </a:cubicBezTo>
                  <a:cubicBezTo>
                    <a:pt x="44" y="39"/>
                    <a:pt x="45" y="40"/>
                    <a:pt x="46" y="41"/>
                  </a:cubicBezTo>
                  <a:cubicBezTo>
                    <a:pt x="46" y="42"/>
                    <a:pt x="46" y="42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4"/>
                    <a:pt x="47" y="45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9" y="50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2"/>
                    <a:pt x="49" y="53"/>
                    <a:pt x="49" y="54"/>
                  </a:cubicBezTo>
                  <a:cubicBezTo>
                    <a:pt x="49" y="54"/>
                    <a:pt x="49" y="55"/>
                    <a:pt x="49" y="55"/>
                  </a:cubicBezTo>
                  <a:cubicBezTo>
                    <a:pt x="49" y="56"/>
                    <a:pt x="49" y="56"/>
                    <a:pt x="49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9"/>
                    <a:pt x="48" y="59"/>
                    <a:pt x="48" y="60"/>
                  </a:cubicBezTo>
                  <a:cubicBezTo>
                    <a:pt x="50" y="50"/>
                    <a:pt x="53" y="40"/>
                    <a:pt x="55" y="30"/>
                  </a:cubicBezTo>
                  <a:cubicBezTo>
                    <a:pt x="55" y="30"/>
                    <a:pt x="55" y="30"/>
                    <a:pt x="55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5"/>
                    <a:pt x="56" y="25"/>
                  </a:cubicBezTo>
                  <a:cubicBezTo>
                    <a:pt x="56" y="25"/>
                    <a:pt x="56" y="25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lose/>
                </a:path>
              </a:pathLst>
            </a:custGeom>
            <a:solidFill>
              <a:srgbClr val="1F93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086476" y="4443413"/>
              <a:ext cx="0" cy="1695450"/>
            </a:xfrm>
            <a:custGeom>
              <a:avLst/>
              <a:gdLst>
                <a:gd name="T0" fmla="*/ 1068 h 1068"/>
                <a:gd name="T1" fmla="*/ 827 h 1068"/>
                <a:gd name="T2" fmla="*/ 0 h 1068"/>
                <a:gd name="T3" fmla="*/ 159 h 1068"/>
                <a:gd name="T4" fmla="*/ 1068 h 106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68">
                  <a:moveTo>
                    <a:pt x="0" y="1068"/>
                  </a:moveTo>
                  <a:lnTo>
                    <a:pt x="0" y="827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086476" y="4211638"/>
              <a:ext cx="493713" cy="558800"/>
            </a:xfrm>
            <a:custGeom>
              <a:avLst/>
              <a:gdLst>
                <a:gd name="T0" fmla="*/ 52 w 53"/>
                <a:gd name="T1" fmla="*/ 34 h 60"/>
                <a:gd name="T2" fmla="*/ 52 w 53"/>
                <a:gd name="T3" fmla="*/ 27 h 60"/>
                <a:gd name="T4" fmla="*/ 47 w 53"/>
                <a:gd name="T5" fmla="*/ 0 h 60"/>
                <a:gd name="T6" fmla="*/ 48 w 53"/>
                <a:gd name="T7" fmla="*/ 4 h 60"/>
                <a:gd name="T8" fmla="*/ 47 w 53"/>
                <a:gd name="T9" fmla="*/ 10 h 60"/>
                <a:gd name="T10" fmla="*/ 45 w 53"/>
                <a:gd name="T11" fmla="*/ 17 h 60"/>
                <a:gd name="T12" fmla="*/ 43 w 53"/>
                <a:gd name="T13" fmla="*/ 21 h 60"/>
                <a:gd name="T14" fmla="*/ 38 w 53"/>
                <a:gd name="T15" fmla="*/ 27 h 60"/>
                <a:gd name="T16" fmla="*/ 34 w 53"/>
                <a:gd name="T17" fmla="*/ 29 h 60"/>
                <a:gd name="T18" fmla="*/ 31 w 53"/>
                <a:gd name="T19" fmla="*/ 31 h 60"/>
                <a:gd name="T20" fmla="*/ 25 w 53"/>
                <a:gd name="T21" fmla="*/ 33 h 60"/>
                <a:gd name="T22" fmla="*/ 23 w 53"/>
                <a:gd name="T23" fmla="*/ 33 h 60"/>
                <a:gd name="T24" fmla="*/ 17 w 53"/>
                <a:gd name="T25" fmla="*/ 33 h 60"/>
                <a:gd name="T26" fmla="*/ 12 w 53"/>
                <a:gd name="T27" fmla="*/ 32 h 60"/>
                <a:gd name="T28" fmla="*/ 9 w 53"/>
                <a:gd name="T29" fmla="*/ 31 h 60"/>
                <a:gd name="T30" fmla="*/ 5 w 53"/>
                <a:gd name="T31" fmla="*/ 29 h 60"/>
                <a:gd name="T32" fmla="*/ 0 w 53"/>
                <a:gd name="T33" fmla="*/ 52 h 60"/>
                <a:gd name="T34" fmla="*/ 3 w 53"/>
                <a:gd name="T35" fmla="*/ 54 h 60"/>
                <a:gd name="T36" fmla="*/ 5 w 53"/>
                <a:gd name="T37" fmla="*/ 55 h 60"/>
                <a:gd name="T38" fmla="*/ 7 w 53"/>
                <a:gd name="T39" fmla="*/ 56 h 60"/>
                <a:gd name="T40" fmla="*/ 9 w 53"/>
                <a:gd name="T41" fmla="*/ 58 h 60"/>
                <a:gd name="T42" fmla="*/ 10 w 53"/>
                <a:gd name="T43" fmla="*/ 58 h 60"/>
                <a:gd name="T44" fmla="*/ 13 w 53"/>
                <a:gd name="T45" fmla="*/ 59 h 60"/>
                <a:gd name="T46" fmla="*/ 14 w 53"/>
                <a:gd name="T47" fmla="*/ 59 h 60"/>
                <a:gd name="T48" fmla="*/ 16 w 53"/>
                <a:gd name="T49" fmla="*/ 60 h 60"/>
                <a:gd name="T50" fmla="*/ 17 w 53"/>
                <a:gd name="T51" fmla="*/ 60 h 60"/>
                <a:gd name="T52" fmla="*/ 19 w 53"/>
                <a:gd name="T53" fmla="*/ 60 h 60"/>
                <a:gd name="T54" fmla="*/ 21 w 53"/>
                <a:gd name="T55" fmla="*/ 60 h 60"/>
                <a:gd name="T56" fmla="*/ 21 w 53"/>
                <a:gd name="T57" fmla="*/ 60 h 60"/>
                <a:gd name="T58" fmla="*/ 22 w 53"/>
                <a:gd name="T59" fmla="*/ 60 h 60"/>
                <a:gd name="T60" fmla="*/ 24 w 53"/>
                <a:gd name="T61" fmla="*/ 60 h 60"/>
                <a:gd name="T62" fmla="*/ 25 w 53"/>
                <a:gd name="T63" fmla="*/ 60 h 60"/>
                <a:gd name="T64" fmla="*/ 28 w 53"/>
                <a:gd name="T65" fmla="*/ 60 h 60"/>
                <a:gd name="T66" fmla="*/ 29 w 53"/>
                <a:gd name="T67" fmla="*/ 59 h 60"/>
                <a:gd name="T68" fmla="*/ 31 w 53"/>
                <a:gd name="T69" fmla="*/ 59 h 60"/>
                <a:gd name="T70" fmla="*/ 34 w 53"/>
                <a:gd name="T71" fmla="*/ 58 h 60"/>
                <a:gd name="T72" fmla="*/ 34 w 53"/>
                <a:gd name="T73" fmla="*/ 58 h 60"/>
                <a:gd name="T74" fmla="*/ 38 w 53"/>
                <a:gd name="T75" fmla="*/ 55 h 60"/>
                <a:gd name="T76" fmla="*/ 42 w 53"/>
                <a:gd name="T77" fmla="*/ 53 h 60"/>
                <a:gd name="T78" fmla="*/ 45 w 53"/>
                <a:gd name="T79" fmla="*/ 50 h 60"/>
                <a:gd name="T80" fmla="*/ 48 w 53"/>
                <a:gd name="T81" fmla="*/ 46 h 60"/>
                <a:gd name="T82" fmla="*/ 50 w 53"/>
                <a:gd name="T83" fmla="*/ 42 h 60"/>
                <a:gd name="T84" fmla="*/ 51 w 53"/>
                <a:gd name="T85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" h="60">
                  <a:moveTo>
                    <a:pt x="51" y="39"/>
                  </a:moveTo>
                  <a:cubicBezTo>
                    <a:pt x="52" y="37"/>
                    <a:pt x="52" y="36"/>
                    <a:pt x="52" y="35"/>
                  </a:cubicBezTo>
                  <a:cubicBezTo>
                    <a:pt x="52" y="35"/>
                    <a:pt x="52" y="34"/>
                    <a:pt x="52" y="34"/>
                  </a:cubicBezTo>
                  <a:cubicBezTo>
                    <a:pt x="52" y="33"/>
                    <a:pt x="53" y="31"/>
                    <a:pt x="53" y="30"/>
                  </a:cubicBezTo>
                  <a:cubicBezTo>
                    <a:pt x="53" y="29"/>
                    <a:pt x="53" y="29"/>
                    <a:pt x="53" y="28"/>
                  </a:cubicBezTo>
                  <a:cubicBezTo>
                    <a:pt x="53" y="28"/>
                    <a:pt x="53" y="27"/>
                    <a:pt x="52" y="27"/>
                  </a:cubicBezTo>
                  <a:cubicBezTo>
                    <a:pt x="52" y="26"/>
                    <a:pt x="52" y="26"/>
                    <a:pt x="52" y="25"/>
                  </a:cubicBezTo>
                  <a:cubicBezTo>
                    <a:pt x="52" y="25"/>
                    <a:pt x="52" y="24"/>
                    <a:pt x="52" y="23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2"/>
                    <a:pt x="47" y="2"/>
                    <a:pt x="47" y="3"/>
                  </a:cubicBezTo>
                  <a:cubicBezTo>
                    <a:pt x="48" y="3"/>
                    <a:pt x="48" y="4"/>
                    <a:pt x="48" y="4"/>
                  </a:cubicBezTo>
                  <a:cubicBezTo>
                    <a:pt x="48" y="5"/>
                    <a:pt x="48" y="5"/>
                    <a:pt x="48" y="6"/>
                  </a:cubicBezTo>
                  <a:cubicBezTo>
                    <a:pt x="48" y="7"/>
                    <a:pt x="48" y="8"/>
                    <a:pt x="47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1"/>
                    <a:pt x="47" y="13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5"/>
                    <a:pt x="46" y="16"/>
                    <a:pt x="45" y="17"/>
                  </a:cubicBezTo>
                  <a:cubicBezTo>
                    <a:pt x="45" y="17"/>
                    <a:pt x="45" y="18"/>
                    <a:pt x="45" y="18"/>
                  </a:cubicBezTo>
                  <a:cubicBezTo>
                    <a:pt x="44" y="19"/>
                    <a:pt x="44" y="20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2" y="22"/>
                    <a:pt x="42" y="23"/>
                    <a:pt x="41" y="24"/>
                  </a:cubicBezTo>
                  <a:cubicBezTo>
                    <a:pt x="41" y="24"/>
                    <a:pt x="40" y="24"/>
                    <a:pt x="40" y="24"/>
                  </a:cubicBezTo>
                  <a:cubicBezTo>
                    <a:pt x="40" y="25"/>
                    <a:pt x="39" y="26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8"/>
                    <a:pt x="36" y="28"/>
                    <a:pt x="35" y="29"/>
                  </a:cubicBezTo>
                  <a:cubicBezTo>
                    <a:pt x="35" y="29"/>
                    <a:pt x="34" y="29"/>
                    <a:pt x="34" y="29"/>
                  </a:cubicBezTo>
                  <a:cubicBezTo>
                    <a:pt x="33" y="30"/>
                    <a:pt x="32" y="30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2"/>
                    <a:pt x="29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6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1" y="33"/>
                    <a:pt x="20" y="33"/>
                  </a:cubicBezTo>
                  <a:cubicBezTo>
                    <a:pt x="19" y="33"/>
                    <a:pt x="18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8" y="30"/>
                    <a:pt x="7" y="30"/>
                  </a:cubicBezTo>
                  <a:cubicBezTo>
                    <a:pt x="7" y="30"/>
                    <a:pt x="6" y="30"/>
                    <a:pt x="6" y="30"/>
                  </a:cubicBezTo>
                  <a:cubicBezTo>
                    <a:pt x="6" y="30"/>
                    <a:pt x="5" y="29"/>
                    <a:pt x="5" y="29"/>
                  </a:cubicBezTo>
                  <a:cubicBezTo>
                    <a:pt x="5" y="29"/>
                    <a:pt x="4" y="29"/>
                    <a:pt x="4" y="29"/>
                  </a:cubicBezTo>
                  <a:cubicBezTo>
                    <a:pt x="3" y="28"/>
                    <a:pt x="2" y="27"/>
                    <a:pt x="0" y="2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" y="52"/>
                    <a:pt x="1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3"/>
                    <a:pt x="3" y="54"/>
                    <a:pt x="3" y="54"/>
                  </a:cubicBezTo>
                  <a:cubicBezTo>
                    <a:pt x="3" y="54"/>
                    <a:pt x="4" y="54"/>
                    <a:pt x="4" y="5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6" y="56"/>
                    <a:pt x="6" y="56"/>
                  </a:cubicBezTo>
                  <a:cubicBezTo>
                    <a:pt x="6" y="56"/>
                    <a:pt x="6" y="56"/>
                    <a:pt x="7" y="56"/>
                  </a:cubicBezTo>
                  <a:cubicBezTo>
                    <a:pt x="7" y="57"/>
                    <a:pt x="7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9" y="57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1" y="58"/>
                    <a:pt x="11" y="58"/>
                    <a:pt x="12" y="59"/>
                  </a:cubicBezTo>
                  <a:cubicBezTo>
                    <a:pt x="12" y="59"/>
                    <a:pt x="12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4" y="59"/>
                    <a:pt x="14" y="59"/>
                  </a:cubicBezTo>
                  <a:cubicBezTo>
                    <a:pt x="14" y="59"/>
                    <a:pt x="15" y="60"/>
                    <a:pt x="15" y="60"/>
                  </a:cubicBezTo>
                  <a:cubicBezTo>
                    <a:pt x="15" y="60"/>
                    <a:pt x="15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22" y="60"/>
                    <a:pt x="23" y="60"/>
                  </a:cubicBezTo>
                  <a:cubicBezTo>
                    <a:pt x="23" y="60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9" y="60"/>
                    <a:pt x="29" y="60"/>
                    <a:pt x="29" y="59"/>
                  </a:cubicBezTo>
                  <a:cubicBezTo>
                    <a:pt x="30" y="59"/>
                    <a:pt x="30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2" y="59"/>
                    <a:pt x="33" y="58"/>
                    <a:pt x="33" y="58"/>
                  </a:cubicBezTo>
                  <a:cubicBezTo>
                    <a:pt x="33" y="58"/>
                    <a:pt x="33" y="58"/>
                    <a:pt x="34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8"/>
                    <a:pt x="35" y="58"/>
                    <a:pt x="35" y="58"/>
                  </a:cubicBezTo>
                  <a:cubicBezTo>
                    <a:pt x="36" y="57"/>
                    <a:pt x="37" y="57"/>
                    <a:pt x="38" y="56"/>
                  </a:cubicBezTo>
                  <a:cubicBezTo>
                    <a:pt x="38" y="56"/>
                    <a:pt x="38" y="56"/>
                    <a:pt x="38" y="55"/>
                  </a:cubicBezTo>
                  <a:cubicBezTo>
                    <a:pt x="40" y="55"/>
                    <a:pt x="41" y="54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3" y="52"/>
                    <a:pt x="43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49"/>
                    <a:pt x="47" y="48"/>
                    <a:pt x="47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9" y="44"/>
                    <a:pt x="49" y="43"/>
                  </a:cubicBezTo>
                  <a:cubicBezTo>
                    <a:pt x="50" y="43"/>
                    <a:pt x="50" y="43"/>
                    <a:pt x="5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9"/>
                    <a:pt x="51" y="39"/>
                    <a:pt x="51" y="39"/>
                  </a:cubicBezTo>
                  <a:close/>
                </a:path>
              </a:pathLst>
            </a:custGeom>
            <a:solidFill>
              <a:srgbClr val="F19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086476" y="4033838"/>
              <a:ext cx="447675" cy="409575"/>
            </a:xfrm>
            <a:custGeom>
              <a:avLst/>
              <a:gdLst>
                <a:gd name="T0" fmla="*/ 6 w 48"/>
                <a:gd name="T1" fmla="*/ 27 h 44"/>
                <a:gd name="T2" fmla="*/ 9 w 48"/>
                <a:gd name="T3" fmla="*/ 25 h 44"/>
                <a:gd name="T4" fmla="*/ 12 w 48"/>
                <a:gd name="T5" fmla="*/ 24 h 44"/>
                <a:gd name="T6" fmla="*/ 15 w 48"/>
                <a:gd name="T7" fmla="*/ 23 h 44"/>
                <a:gd name="T8" fmla="*/ 19 w 48"/>
                <a:gd name="T9" fmla="*/ 22 h 44"/>
                <a:gd name="T10" fmla="*/ 22 w 48"/>
                <a:gd name="T11" fmla="*/ 22 h 44"/>
                <a:gd name="T12" fmla="*/ 24 w 48"/>
                <a:gd name="T13" fmla="*/ 22 h 44"/>
                <a:gd name="T14" fmla="*/ 27 w 48"/>
                <a:gd name="T15" fmla="*/ 22 h 44"/>
                <a:gd name="T16" fmla="*/ 29 w 48"/>
                <a:gd name="T17" fmla="*/ 23 h 44"/>
                <a:gd name="T18" fmla="*/ 31 w 48"/>
                <a:gd name="T19" fmla="*/ 24 h 44"/>
                <a:gd name="T20" fmla="*/ 37 w 48"/>
                <a:gd name="T21" fmla="*/ 26 h 44"/>
                <a:gd name="T22" fmla="*/ 40 w 48"/>
                <a:gd name="T23" fmla="*/ 29 h 44"/>
                <a:gd name="T24" fmla="*/ 43 w 48"/>
                <a:gd name="T25" fmla="*/ 32 h 44"/>
                <a:gd name="T26" fmla="*/ 45 w 48"/>
                <a:gd name="T27" fmla="*/ 36 h 44"/>
                <a:gd name="T28" fmla="*/ 47 w 48"/>
                <a:gd name="T29" fmla="*/ 39 h 44"/>
                <a:gd name="T30" fmla="*/ 44 w 48"/>
                <a:gd name="T31" fmla="*/ 20 h 44"/>
                <a:gd name="T32" fmla="*/ 44 w 48"/>
                <a:gd name="T33" fmla="*/ 19 h 44"/>
                <a:gd name="T34" fmla="*/ 43 w 48"/>
                <a:gd name="T35" fmla="*/ 18 h 44"/>
                <a:gd name="T36" fmla="*/ 43 w 48"/>
                <a:gd name="T37" fmla="*/ 16 h 44"/>
                <a:gd name="T38" fmla="*/ 43 w 48"/>
                <a:gd name="T39" fmla="*/ 15 h 44"/>
                <a:gd name="T40" fmla="*/ 42 w 48"/>
                <a:gd name="T41" fmla="*/ 13 h 44"/>
                <a:gd name="T42" fmla="*/ 41 w 48"/>
                <a:gd name="T43" fmla="*/ 12 h 44"/>
                <a:gd name="T44" fmla="*/ 40 w 48"/>
                <a:gd name="T45" fmla="*/ 10 h 44"/>
                <a:gd name="T46" fmla="*/ 38 w 48"/>
                <a:gd name="T47" fmla="*/ 8 h 44"/>
                <a:gd name="T48" fmla="*/ 36 w 48"/>
                <a:gd name="T49" fmla="*/ 7 h 44"/>
                <a:gd name="T50" fmla="*/ 35 w 48"/>
                <a:gd name="T51" fmla="*/ 6 h 44"/>
                <a:gd name="T52" fmla="*/ 33 w 48"/>
                <a:gd name="T53" fmla="*/ 4 h 44"/>
                <a:gd name="T54" fmla="*/ 31 w 48"/>
                <a:gd name="T55" fmla="*/ 3 h 44"/>
                <a:gd name="T56" fmla="*/ 29 w 48"/>
                <a:gd name="T57" fmla="*/ 2 h 44"/>
                <a:gd name="T58" fmla="*/ 28 w 48"/>
                <a:gd name="T59" fmla="*/ 2 h 44"/>
                <a:gd name="T60" fmla="*/ 28 w 48"/>
                <a:gd name="T61" fmla="*/ 2 h 44"/>
                <a:gd name="T62" fmla="*/ 26 w 48"/>
                <a:gd name="T63" fmla="*/ 1 h 44"/>
                <a:gd name="T64" fmla="*/ 25 w 48"/>
                <a:gd name="T65" fmla="*/ 1 h 44"/>
                <a:gd name="T66" fmla="*/ 24 w 48"/>
                <a:gd name="T67" fmla="*/ 1 h 44"/>
                <a:gd name="T68" fmla="*/ 23 w 48"/>
                <a:gd name="T69" fmla="*/ 0 h 44"/>
                <a:gd name="T70" fmla="*/ 21 w 48"/>
                <a:gd name="T71" fmla="*/ 0 h 44"/>
                <a:gd name="T72" fmla="*/ 20 w 48"/>
                <a:gd name="T73" fmla="*/ 0 h 44"/>
                <a:gd name="T74" fmla="*/ 20 w 48"/>
                <a:gd name="T75" fmla="*/ 0 h 44"/>
                <a:gd name="T76" fmla="*/ 19 w 48"/>
                <a:gd name="T77" fmla="*/ 0 h 44"/>
                <a:gd name="T78" fmla="*/ 18 w 48"/>
                <a:gd name="T79" fmla="*/ 0 h 44"/>
                <a:gd name="T80" fmla="*/ 17 w 48"/>
                <a:gd name="T81" fmla="*/ 0 h 44"/>
                <a:gd name="T82" fmla="*/ 16 w 48"/>
                <a:gd name="T83" fmla="*/ 1 h 44"/>
                <a:gd name="T84" fmla="*/ 15 w 48"/>
                <a:gd name="T85" fmla="*/ 1 h 44"/>
                <a:gd name="T86" fmla="*/ 14 w 48"/>
                <a:gd name="T87" fmla="*/ 1 h 44"/>
                <a:gd name="T88" fmla="*/ 14 w 48"/>
                <a:gd name="T89" fmla="*/ 1 h 44"/>
                <a:gd name="T90" fmla="*/ 12 w 48"/>
                <a:gd name="T91" fmla="*/ 2 h 44"/>
                <a:gd name="T92" fmla="*/ 11 w 48"/>
                <a:gd name="T93" fmla="*/ 2 h 44"/>
                <a:gd name="T94" fmla="*/ 10 w 48"/>
                <a:gd name="T95" fmla="*/ 2 h 44"/>
                <a:gd name="T96" fmla="*/ 9 w 48"/>
                <a:gd name="T97" fmla="*/ 3 h 44"/>
                <a:gd name="T98" fmla="*/ 7 w 48"/>
                <a:gd name="T99" fmla="*/ 4 h 44"/>
                <a:gd name="T100" fmla="*/ 5 w 48"/>
                <a:gd name="T101" fmla="*/ 5 h 44"/>
                <a:gd name="T102" fmla="*/ 4 w 48"/>
                <a:gd name="T103" fmla="*/ 6 h 44"/>
                <a:gd name="T104" fmla="*/ 3 w 48"/>
                <a:gd name="T105" fmla="*/ 7 h 44"/>
                <a:gd name="T106" fmla="*/ 2 w 48"/>
                <a:gd name="T107" fmla="*/ 8 h 44"/>
                <a:gd name="T108" fmla="*/ 0 w 48"/>
                <a:gd name="T109" fmla="*/ 33 h 44"/>
                <a:gd name="T110" fmla="*/ 3 w 48"/>
                <a:gd name="T111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" h="44">
                  <a:moveTo>
                    <a:pt x="5" y="28"/>
                  </a:moveTo>
                  <a:cubicBezTo>
                    <a:pt x="5" y="28"/>
                    <a:pt x="6" y="27"/>
                    <a:pt x="6" y="27"/>
                  </a:cubicBezTo>
                  <a:cubicBezTo>
                    <a:pt x="6" y="27"/>
                    <a:pt x="7" y="26"/>
                    <a:pt x="8" y="26"/>
                  </a:cubicBezTo>
                  <a:cubicBezTo>
                    <a:pt x="8" y="26"/>
                    <a:pt x="8" y="26"/>
                    <a:pt x="9" y="25"/>
                  </a:cubicBezTo>
                  <a:cubicBezTo>
                    <a:pt x="9" y="25"/>
                    <a:pt x="10" y="25"/>
                    <a:pt x="10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4"/>
                    <a:pt x="13" y="23"/>
                    <a:pt x="13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2"/>
                    <a:pt x="21" y="22"/>
                    <a:pt x="22" y="22"/>
                  </a:cubicBezTo>
                  <a:cubicBezTo>
                    <a:pt x="23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6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2"/>
                    <a:pt x="28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3" y="24"/>
                    <a:pt x="34" y="25"/>
                    <a:pt x="35" y="25"/>
                  </a:cubicBezTo>
                  <a:cubicBezTo>
                    <a:pt x="36" y="25"/>
                    <a:pt x="36" y="26"/>
                    <a:pt x="37" y="26"/>
                  </a:cubicBezTo>
                  <a:cubicBezTo>
                    <a:pt x="37" y="27"/>
                    <a:pt x="38" y="27"/>
                    <a:pt x="39" y="28"/>
                  </a:cubicBezTo>
                  <a:cubicBezTo>
                    <a:pt x="39" y="28"/>
                    <a:pt x="40" y="28"/>
                    <a:pt x="40" y="29"/>
                  </a:cubicBezTo>
                  <a:cubicBezTo>
                    <a:pt x="41" y="29"/>
                    <a:pt x="41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4" y="33"/>
                    <a:pt x="44" y="33"/>
                    <a:pt x="45" y="34"/>
                  </a:cubicBezTo>
                  <a:cubicBezTo>
                    <a:pt x="45" y="35"/>
                    <a:pt x="45" y="35"/>
                    <a:pt x="45" y="36"/>
                  </a:cubicBezTo>
                  <a:cubicBezTo>
                    <a:pt x="46" y="37"/>
                    <a:pt x="47" y="38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8" y="41"/>
                    <a:pt x="48" y="42"/>
                    <a:pt x="48" y="44"/>
                  </a:cubicBezTo>
                  <a:cubicBezTo>
                    <a:pt x="47" y="36"/>
                    <a:pt x="45" y="28"/>
                    <a:pt x="44" y="20"/>
                  </a:cubicBezTo>
                  <a:cubicBezTo>
                    <a:pt x="44" y="20"/>
                    <a:pt x="44" y="20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6"/>
                    <a:pt x="43" y="15"/>
                  </a:cubicBezTo>
                  <a:cubicBezTo>
                    <a:pt x="42" y="15"/>
                    <a:pt x="42" y="15"/>
                    <a:pt x="42" y="14"/>
                  </a:cubicBezTo>
                  <a:cubicBezTo>
                    <a:pt x="42" y="14"/>
                    <a:pt x="42" y="14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2"/>
                    <a:pt x="41" y="12"/>
                    <a:pt x="40" y="11"/>
                  </a:cubicBezTo>
                  <a:cubicBezTo>
                    <a:pt x="40" y="11"/>
                    <a:pt x="40" y="11"/>
                    <a:pt x="40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8"/>
                  </a:cubicBezTo>
                  <a:cubicBezTo>
                    <a:pt x="38" y="8"/>
                    <a:pt x="37" y="8"/>
                    <a:pt x="37" y="7"/>
                  </a:cubicBezTo>
                  <a:cubicBezTo>
                    <a:pt x="37" y="7"/>
                    <a:pt x="37" y="7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4"/>
                    <a:pt x="33" y="4"/>
                  </a:cubicBezTo>
                  <a:cubicBezTo>
                    <a:pt x="33" y="4"/>
                    <a:pt x="32" y="4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7" y="1"/>
                    <a:pt x="27" y="1"/>
                    <a:pt x="26" y="1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2" y="1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2" y="31"/>
                    <a:pt x="2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4" y="29"/>
                    <a:pt x="4" y="28"/>
                    <a:pt x="5" y="28"/>
                  </a:cubicBezTo>
                  <a:close/>
                </a:path>
              </a:pathLst>
            </a:custGeom>
            <a:solidFill>
              <a:srgbClr val="D7D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086476" y="3736976"/>
              <a:ext cx="0" cy="549275"/>
            </a:xfrm>
            <a:custGeom>
              <a:avLst/>
              <a:gdLst>
                <a:gd name="T0" fmla="*/ 346 h 346"/>
                <a:gd name="T1" fmla="*/ 111 h 346"/>
                <a:gd name="T2" fmla="*/ 0 h 346"/>
                <a:gd name="T3" fmla="*/ 217 h 346"/>
                <a:gd name="T4" fmla="*/ 346 h 3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46">
                  <a:moveTo>
                    <a:pt x="0" y="346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949826" y="3736976"/>
              <a:ext cx="315913" cy="176213"/>
            </a:xfrm>
            <a:custGeom>
              <a:avLst/>
              <a:gdLst>
                <a:gd name="T0" fmla="*/ 0 w 199"/>
                <a:gd name="T1" fmla="*/ 111 h 111"/>
                <a:gd name="T2" fmla="*/ 70 w 199"/>
                <a:gd name="T3" fmla="*/ 0 h 111"/>
                <a:gd name="T4" fmla="*/ 199 w 199"/>
                <a:gd name="T5" fmla="*/ 0 h 111"/>
                <a:gd name="T6" fmla="*/ 146 w 199"/>
                <a:gd name="T7" fmla="*/ 111 h 111"/>
                <a:gd name="T8" fmla="*/ 0 w 199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11">
                  <a:moveTo>
                    <a:pt x="0" y="111"/>
                  </a:moveTo>
                  <a:lnTo>
                    <a:pt x="70" y="0"/>
                  </a:lnTo>
                  <a:lnTo>
                    <a:pt x="199" y="0"/>
                  </a:lnTo>
                  <a:lnTo>
                    <a:pt x="146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A5A1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181601" y="3736976"/>
              <a:ext cx="904875" cy="176213"/>
            </a:xfrm>
            <a:custGeom>
              <a:avLst/>
              <a:gdLst>
                <a:gd name="T0" fmla="*/ 570 w 570"/>
                <a:gd name="T1" fmla="*/ 0 h 111"/>
                <a:gd name="T2" fmla="*/ 441 w 570"/>
                <a:gd name="T3" fmla="*/ 0 h 111"/>
                <a:gd name="T4" fmla="*/ 53 w 570"/>
                <a:gd name="T5" fmla="*/ 0 h 111"/>
                <a:gd name="T6" fmla="*/ 0 w 570"/>
                <a:gd name="T7" fmla="*/ 111 h 111"/>
                <a:gd name="T8" fmla="*/ 429 w 570"/>
                <a:gd name="T9" fmla="*/ 111 h 111"/>
                <a:gd name="T10" fmla="*/ 570 w 570"/>
                <a:gd name="T11" fmla="*/ 111 h 111"/>
                <a:gd name="T12" fmla="*/ 570 w 57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111">
                  <a:moveTo>
                    <a:pt x="570" y="0"/>
                  </a:moveTo>
                  <a:lnTo>
                    <a:pt x="441" y="0"/>
                  </a:lnTo>
                  <a:lnTo>
                    <a:pt x="53" y="0"/>
                  </a:lnTo>
                  <a:lnTo>
                    <a:pt x="0" y="111"/>
                  </a:lnTo>
                  <a:lnTo>
                    <a:pt x="429" y="111"/>
                  </a:lnTo>
                  <a:lnTo>
                    <a:pt x="570" y="11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A5A1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7121526" y="3717926"/>
              <a:ext cx="112713" cy="1768475"/>
            </a:xfrm>
            <a:custGeom>
              <a:avLst/>
              <a:gdLst>
                <a:gd name="T0" fmla="*/ 0 w 71"/>
                <a:gd name="T1" fmla="*/ 0 h 1114"/>
                <a:gd name="T2" fmla="*/ 0 w 71"/>
                <a:gd name="T3" fmla="*/ 17 h 1114"/>
                <a:gd name="T4" fmla="*/ 0 w 71"/>
                <a:gd name="T5" fmla="*/ 29 h 1114"/>
                <a:gd name="T6" fmla="*/ 0 w 71"/>
                <a:gd name="T7" fmla="*/ 915 h 1114"/>
                <a:gd name="T8" fmla="*/ 65 w 71"/>
                <a:gd name="T9" fmla="*/ 1114 h 1114"/>
                <a:gd name="T10" fmla="*/ 71 w 71"/>
                <a:gd name="T11" fmla="*/ 141 h 1114"/>
                <a:gd name="T12" fmla="*/ 71 w 71"/>
                <a:gd name="T13" fmla="*/ 123 h 1114"/>
                <a:gd name="T14" fmla="*/ 71 w 71"/>
                <a:gd name="T15" fmla="*/ 105 h 1114"/>
                <a:gd name="T16" fmla="*/ 0 w 71"/>
                <a:gd name="T17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114">
                  <a:moveTo>
                    <a:pt x="0" y="0"/>
                  </a:moveTo>
                  <a:lnTo>
                    <a:pt x="0" y="17"/>
                  </a:lnTo>
                  <a:lnTo>
                    <a:pt x="0" y="29"/>
                  </a:lnTo>
                  <a:lnTo>
                    <a:pt x="0" y="915"/>
                  </a:lnTo>
                  <a:lnTo>
                    <a:pt x="65" y="1114"/>
                  </a:lnTo>
                  <a:lnTo>
                    <a:pt x="71" y="141"/>
                  </a:lnTo>
                  <a:lnTo>
                    <a:pt x="71" y="123"/>
                  </a:lnTo>
                  <a:lnTo>
                    <a:pt x="71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702426" y="3670301"/>
              <a:ext cx="531813" cy="344488"/>
            </a:xfrm>
            <a:custGeom>
              <a:avLst/>
              <a:gdLst>
                <a:gd name="T0" fmla="*/ 57 w 57"/>
                <a:gd name="T1" fmla="*/ 29 h 37"/>
                <a:gd name="T2" fmla="*/ 41 w 57"/>
                <a:gd name="T3" fmla="*/ 13 h 37"/>
                <a:gd name="T4" fmla="*/ 39 w 57"/>
                <a:gd name="T5" fmla="*/ 15 h 37"/>
                <a:gd name="T6" fmla="*/ 37 w 57"/>
                <a:gd name="T7" fmla="*/ 16 h 37"/>
                <a:gd name="T8" fmla="*/ 34 w 57"/>
                <a:gd name="T9" fmla="*/ 17 h 37"/>
                <a:gd name="T10" fmla="*/ 34 w 57"/>
                <a:gd name="T11" fmla="*/ 17 h 37"/>
                <a:gd name="T12" fmla="*/ 31 w 57"/>
                <a:gd name="T13" fmla="*/ 17 h 37"/>
                <a:gd name="T14" fmla="*/ 29 w 57"/>
                <a:gd name="T15" fmla="*/ 18 h 37"/>
                <a:gd name="T16" fmla="*/ 22 w 57"/>
                <a:gd name="T17" fmla="*/ 17 h 37"/>
                <a:gd name="T18" fmla="*/ 18 w 57"/>
                <a:gd name="T19" fmla="*/ 17 h 37"/>
                <a:gd name="T20" fmla="*/ 14 w 57"/>
                <a:gd name="T21" fmla="*/ 15 h 37"/>
                <a:gd name="T22" fmla="*/ 12 w 57"/>
                <a:gd name="T23" fmla="*/ 14 h 37"/>
                <a:gd name="T24" fmla="*/ 9 w 57"/>
                <a:gd name="T25" fmla="*/ 11 h 37"/>
                <a:gd name="T26" fmla="*/ 5 w 57"/>
                <a:gd name="T27" fmla="*/ 9 h 37"/>
                <a:gd name="T28" fmla="*/ 3 w 57"/>
                <a:gd name="T29" fmla="*/ 5 h 37"/>
                <a:gd name="T30" fmla="*/ 0 w 57"/>
                <a:gd name="T31" fmla="*/ 0 h 37"/>
                <a:gd name="T32" fmla="*/ 7 w 57"/>
                <a:gd name="T33" fmla="*/ 18 h 37"/>
                <a:gd name="T34" fmla="*/ 8 w 57"/>
                <a:gd name="T35" fmla="*/ 20 h 37"/>
                <a:gd name="T36" fmla="*/ 9 w 57"/>
                <a:gd name="T37" fmla="*/ 21 h 37"/>
                <a:gd name="T38" fmla="*/ 11 w 57"/>
                <a:gd name="T39" fmla="*/ 25 h 37"/>
                <a:gd name="T40" fmla="*/ 12 w 57"/>
                <a:gd name="T41" fmla="*/ 26 h 37"/>
                <a:gd name="T42" fmla="*/ 14 w 57"/>
                <a:gd name="T43" fmla="*/ 28 h 37"/>
                <a:gd name="T44" fmla="*/ 16 w 57"/>
                <a:gd name="T45" fmla="*/ 30 h 37"/>
                <a:gd name="T46" fmla="*/ 18 w 57"/>
                <a:gd name="T47" fmla="*/ 31 h 37"/>
                <a:gd name="T48" fmla="*/ 20 w 57"/>
                <a:gd name="T49" fmla="*/ 33 h 37"/>
                <a:gd name="T50" fmla="*/ 22 w 57"/>
                <a:gd name="T51" fmla="*/ 34 h 37"/>
                <a:gd name="T52" fmla="*/ 23 w 57"/>
                <a:gd name="T53" fmla="*/ 34 h 37"/>
                <a:gd name="T54" fmla="*/ 25 w 57"/>
                <a:gd name="T55" fmla="*/ 35 h 37"/>
                <a:gd name="T56" fmla="*/ 26 w 57"/>
                <a:gd name="T57" fmla="*/ 36 h 37"/>
                <a:gd name="T58" fmla="*/ 27 w 57"/>
                <a:gd name="T59" fmla="*/ 36 h 37"/>
                <a:gd name="T60" fmla="*/ 29 w 57"/>
                <a:gd name="T61" fmla="*/ 36 h 37"/>
                <a:gd name="T62" fmla="*/ 31 w 57"/>
                <a:gd name="T63" fmla="*/ 37 h 37"/>
                <a:gd name="T64" fmla="*/ 33 w 57"/>
                <a:gd name="T65" fmla="*/ 37 h 37"/>
                <a:gd name="T66" fmla="*/ 35 w 57"/>
                <a:gd name="T67" fmla="*/ 37 h 37"/>
                <a:gd name="T68" fmla="*/ 35 w 57"/>
                <a:gd name="T69" fmla="*/ 37 h 37"/>
                <a:gd name="T70" fmla="*/ 36 w 57"/>
                <a:gd name="T71" fmla="*/ 37 h 37"/>
                <a:gd name="T72" fmla="*/ 37 w 57"/>
                <a:gd name="T73" fmla="*/ 37 h 37"/>
                <a:gd name="T74" fmla="*/ 39 w 57"/>
                <a:gd name="T75" fmla="*/ 37 h 37"/>
                <a:gd name="T76" fmla="*/ 39 w 57"/>
                <a:gd name="T77" fmla="*/ 37 h 37"/>
                <a:gd name="T78" fmla="*/ 41 w 57"/>
                <a:gd name="T79" fmla="*/ 37 h 37"/>
                <a:gd name="T80" fmla="*/ 42 w 57"/>
                <a:gd name="T81" fmla="*/ 37 h 37"/>
                <a:gd name="T82" fmla="*/ 42 w 57"/>
                <a:gd name="T83" fmla="*/ 36 h 37"/>
                <a:gd name="T84" fmla="*/ 44 w 57"/>
                <a:gd name="T85" fmla="*/ 36 h 37"/>
                <a:gd name="T86" fmla="*/ 47 w 57"/>
                <a:gd name="T87" fmla="*/ 35 h 37"/>
                <a:gd name="T88" fmla="*/ 47 w 57"/>
                <a:gd name="T89" fmla="*/ 35 h 37"/>
                <a:gd name="T90" fmla="*/ 48 w 57"/>
                <a:gd name="T91" fmla="*/ 35 h 37"/>
                <a:gd name="T92" fmla="*/ 50 w 57"/>
                <a:gd name="T93" fmla="*/ 34 h 37"/>
                <a:gd name="T94" fmla="*/ 52 w 57"/>
                <a:gd name="T95" fmla="*/ 33 h 37"/>
                <a:gd name="T96" fmla="*/ 52 w 57"/>
                <a:gd name="T97" fmla="*/ 32 h 37"/>
                <a:gd name="T98" fmla="*/ 54 w 57"/>
                <a:gd name="T99" fmla="*/ 31 h 37"/>
                <a:gd name="T100" fmla="*/ 55 w 57"/>
                <a:gd name="T101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" h="37">
                  <a:moveTo>
                    <a:pt x="55" y="30"/>
                  </a:moveTo>
                  <a:cubicBezTo>
                    <a:pt x="55" y="30"/>
                    <a:pt x="56" y="29"/>
                    <a:pt x="57" y="29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3" y="12"/>
                    <a:pt x="41" y="13"/>
                  </a:cubicBezTo>
                  <a:cubicBezTo>
                    <a:pt x="41" y="13"/>
                    <a:pt x="41" y="14"/>
                    <a:pt x="40" y="14"/>
                  </a:cubicBezTo>
                  <a:cubicBezTo>
                    <a:pt x="40" y="14"/>
                    <a:pt x="40" y="14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38" y="15"/>
                    <a:pt x="37" y="16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6" y="16"/>
                    <a:pt x="35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7"/>
                    <a:pt x="32" y="17"/>
                    <a:pt x="32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8"/>
                    <a:pt x="27" y="18"/>
                    <a:pt x="26" y="18"/>
                  </a:cubicBezTo>
                  <a:cubicBezTo>
                    <a:pt x="25" y="18"/>
                    <a:pt x="23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0" y="17"/>
                    <a:pt x="19" y="17"/>
                    <a:pt x="18" y="17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6" y="16"/>
                    <a:pt x="15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4"/>
                    <a:pt x="12" y="14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9"/>
                    <a:pt x="5" y="9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10" y="23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6"/>
                    <a:pt x="13" y="26"/>
                    <a:pt x="13" y="27"/>
                  </a:cubicBezTo>
                  <a:cubicBezTo>
                    <a:pt x="13" y="27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6" y="30"/>
                    <a:pt x="16" y="30"/>
                  </a:cubicBezTo>
                  <a:cubicBezTo>
                    <a:pt x="17" y="30"/>
                    <a:pt x="17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2"/>
                    <a:pt x="18" y="32"/>
                  </a:cubicBezTo>
                  <a:cubicBezTo>
                    <a:pt x="19" y="32"/>
                    <a:pt x="20" y="32"/>
                    <a:pt x="20" y="33"/>
                  </a:cubicBezTo>
                  <a:cubicBezTo>
                    <a:pt x="21" y="33"/>
                    <a:pt x="21" y="33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4"/>
                    <a:pt x="23" y="34"/>
                  </a:cubicBezTo>
                  <a:cubicBezTo>
                    <a:pt x="23" y="34"/>
                    <a:pt x="24" y="35"/>
                    <a:pt x="24" y="35"/>
                  </a:cubicBezTo>
                  <a:cubicBezTo>
                    <a:pt x="24" y="35"/>
                    <a:pt x="25" y="35"/>
                    <a:pt x="25" y="35"/>
                  </a:cubicBezTo>
                  <a:cubicBezTo>
                    <a:pt x="26" y="35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28" y="36"/>
                    <a:pt x="28" y="36"/>
                    <a:pt x="29" y="36"/>
                  </a:cubicBezTo>
                  <a:cubicBezTo>
                    <a:pt x="29" y="36"/>
                    <a:pt x="30" y="36"/>
                    <a:pt x="30" y="37"/>
                  </a:cubicBezTo>
                  <a:cubicBezTo>
                    <a:pt x="30" y="37"/>
                    <a:pt x="31" y="37"/>
                    <a:pt x="31" y="37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2" y="37"/>
                    <a:pt x="33" y="37"/>
                    <a:pt x="33" y="37"/>
                  </a:cubicBezTo>
                  <a:cubicBezTo>
                    <a:pt x="33" y="37"/>
                    <a:pt x="34" y="37"/>
                    <a:pt x="34" y="37"/>
                  </a:cubicBezTo>
                  <a:cubicBezTo>
                    <a:pt x="34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36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5" y="36"/>
                    <a:pt x="45" y="36"/>
                    <a:pt x="46" y="35"/>
                  </a:cubicBezTo>
                  <a:cubicBezTo>
                    <a:pt x="46" y="35"/>
                    <a:pt x="46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49" y="34"/>
                    <a:pt x="50" y="34"/>
                    <a:pt x="50" y="3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1" y="33"/>
                    <a:pt x="51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2"/>
                    <a:pt x="54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5" y="31"/>
                    <a:pt x="55" y="31"/>
                    <a:pt x="55" y="30"/>
                  </a:cubicBezTo>
                  <a:close/>
                </a:path>
              </a:pathLst>
            </a:custGeom>
            <a:solidFill>
              <a:srgbClr val="F19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788026" y="3605213"/>
              <a:ext cx="93663" cy="307975"/>
            </a:xfrm>
            <a:custGeom>
              <a:avLst/>
              <a:gdLst>
                <a:gd name="T0" fmla="*/ 0 w 59"/>
                <a:gd name="T1" fmla="*/ 94 h 194"/>
                <a:gd name="T2" fmla="*/ 18 w 59"/>
                <a:gd name="T3" fmla="*/ 0 h 194"/>
                <a:gd name="T4" fmla="*/ 59 w 59"/>
                <a:gd name="T5" fmla="*/ 83 h 194"/>
                <a:gd name="T6" fmla="*/ 47 w 59"/>
                <a:gd name="T7" fmla="*/ 194 h 194"/>
                <a:gd name="T8" fmla="*/ 0 w 59"/>
                <a:gd name="T9" fmla="*/ 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94">
                  <a:moveTo>
                    <a:pt x="0" y="94"/>
                  </a:moveTo>
                  <a:lnTo>
                    <a:pt x="18" y="0"/>
                  </a:lnTo>
                  <a:lnTo>
                    <a:pt x="59" y="83"/>
                  </a:lnTo>
                  <a:lnTo>
                    <a:pt x="47" y="1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246688" y="3605213"/>
              <a:ext cx="569913" cy="149225"/>
            </a:xfrm>
            <a:custGeom>
              <a:avLst/>
              <a:gdLst>
                <a:gd name="T0" fmla="*/ 0 w 359"/>
                <a:gd name="T1" fmla="*/ 94 h 94"/>
                <a:gd name="T2" fmla="*/ 47 w 359"/>
                <a:gd name="T3" fmla="*/ 0 h 94"/>
                <a:gd name="T4" fmla="*/ 359 w 359"/>
                <a:gd name="T5" fmla="*/ 0 h 94"/>
                <a:gd name="T6" fmla="*/ 341 w 359"/>
                <a:gd name="T7" fmla="*/ 94 h 94"/>
                <a:gd name="T8" fmla="*/ 0 w 359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94">
                  <a:moveTo>
                    <a:pt x="0" y="94"/>
                  </a:moveTo>
                  <a:lnTo>
                    <a:pt x="47" y="0"/>
                  </a:lnTo>
                  <a:lnTo>
                    <a:pt x="359" y="0"/>
                  </a:lnTo>
                  <a:lnTo>
                    <a:pt x="341" y="9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181601" y="3754438"/>
              <a:ext cx="681038" cy="158750"/>
            </a:xfrm>
            <a:custGeom>
              <a:avLst/>
              <a:gdLst>
                <a:gd name="T0" fmla="*/ 382 w 429"/>
                <a:gd name="T1" fmla="*/ 0 h 100"/>
                <a:gd name="T2" fmla="*/ 429 w 429"/>
                <a:gd name="T3" fmla="*/ 100 h 100"/>
                <a:gd name="T4" fmla="*/ 0 w 429"/>
                <a:gd name="T5" fmla="*/ 100 h 100"/>
                <a:gd name="T6" fmla="*/ 41 w 429"/>
                <a:gd name="T7" fmla="*/ 0 h 100"/>
                <a:gd name="T8" fmla="*/ 382 w 42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00">
                  <a:moveTo>
                    <a:pt x="382" y="0"/>
                  </a:moveTo>
                  <a:lnTo>
                    <a:pt x="429" y="100"/>
                  </a:lnTo>
                  <a:lnTo>
                    <a:pt x="0" y="100"/>
                  </a:lnTo>
                  <a:lnTo>
                    <a:pt x="41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721476" y="3344863"/>
              <a:ext cx="512763" cy="484188"/>
            </a:xfrm>
            <a:custGeom>
              <a:avLst/>
              <a:gdLst>
                <a:gd name="T0" fmla="*/ 8 w 55"/>
                <a:gd name="T1" fmla="*/ 33 h 52"/>
                <a:gd name="T2" fmla="*/ 11 w 55"/>
                <a:gd name="T3" fmla="*/ 27 h 52"/>
                <a:gd name="T4" fmla="*/ 14 w 55"/>
                <a:gd name="T5" fmla="*/ 23 h 52"/>
                <a:gd name="T6" fmla="*/ 19 w 55"/>
                <a:gd name="T7" fmla="*/ 19 h 52"/>
                <a:gd name="T8" fmla="*/ 23 w 55"/>
                <a:gd name="T9" fmla="*/ 17 h 52"/>
                <a:gd name="T10" fmla="*/ 26 w 55"/>
                <a:gd name="T11" fmla="*/ 16 h 52"/>
                <a:gd name="T12" fmla="*/ 31 w 55"/>
                <a:gd name="T13" fmla="*/ 14 h 52"/>
                <a:gd name="T14" fmla="*/ 37 w 55"/>
                <a:gd name="T15" fmla="*/ 15 h 52"/>
                <a:gd name="T16" fmla="*/ 40 w 55"/>
                <a:gd name="T17" fmla="*/ 15 h 52"/>
                <a:gd name="T18" fmla="*/ 46 w 55"/>
                <a:gd name="T19" fmla="*/ 17 h 52"/>
                <a:gd name="T20" fmla="*/ 49 w 55"/>
                <a:gd name="T21" fmla="*/ 19 h 52"/>
                <a:gd name="T22" fmla="*/ 52 w 55"/>
                <a:gd name="T23" fmla="*/ 22 h 52"/>
                <a:gd name="T24" fmla="*/ 43 w 55"/>
                <a:gd name="T25" fmla="*/ 10 h 52"/>
                <a:gd name="T26" fmla="*/ 41 w 55"/>
                <a:gd name="T27" fmla="*/ 7 h 52"/>
                <a:gd name="T28" fmla="*/ 39 w 55"/>
                <a:gd name="T29" fmla="*/ 6 h 52"/>
                <a:gd name="T30" fmla="*/ 37 w 55"/>
                <a:gd name="T31" fmla="*/ 4 h 52"/>
                <a:gd name="T32" fmla="*/ 35 w 55"/>
                <a:gd name="T33" fmla="*/ 3 h 52"/>
                <a:gd name="T34" fmla="*/ 35 w 55"/>
                <a:gd name="T35" fmla="*/ 3 h 52"/>
                <a:gd name="T36" fmla="*/ 32 w 55"/>
                <a:gd name="T37" fmla="*/ 2 h 52"/>
                <a:gd name="T38" fmla="*/ 31 w 55"/>
                <a:gd name="T39" fmla="*/ 1 h 52"/>
                <a:gd name="T40" fmla="*/ 30 w 55"/>
                <a:gd name="T41" fmla="*/ 1 h 52"/>
                <a:gd name="T42" fmla="*/ 28 w 55"/>
                <a:gd name="T43" fmla="*/ 1 h 52"/>
                <a:gd name="T44" fmla="*/ 27 w 55"/>
                <a:gd name="T45" fmla="*/ 1 h 52"/>
                <a:gd name="T46" fmla="*/ 25 w 55"/>
                <a:gd name="T47" fmla="*/ 0 h 52"/>
                <a:gd name="T48" fmla="*/ 24 w 55"/>
                <a:gd name="T49" fmla="*/ 0 h 52"/>
                <a:gd name="T50" fmla="*/ 23 w 55"/>
                <a:gd name="T51" fmla="*/ 1 h 52"/>
                <a:gd name="T52" fmla="*/ 22 w 55"/>
                <a:gd name="T53" fmla="*/ 1 h 52"/>
                <a:gd name="T54" fmla="*/ 20 w 55"/>
                <a:gd name="T55" fmla="*/ 1 h 52"/>
                <a:gd name="T56" fmla="*/ 19 w 55"/>
                <a:gd name="T57" fmla="*/ 1 h 52"/>
                <a:gd name="T58" fmla="*/ 17 w 55"/>
                <a:gd name="T59" fmla="*/ 2 h 52"/>
                <a:gd name="T60" fmla="*/ 15 w 55"/>
                <a:gd name="T61" fmla="*/ 2 h 52"/>
                <a:gd name="T62" fmla="*/ 15 w 55"/>
                <a:gd name="T63" fmla="*/ 2 h 52"/>
                <a:gd name="T64" fmla="*/ 12 w 55"/>
                <a:gd name="T65" fmla="*/ 4 h 52"/>
                <a:gd name="T66" fmla="*/ 8 w 55"/>
                <a:gd name="T67" fmla="*/ 6 h 52"/>
                <a:gd name="T68" fmla="*/ 6 w 55"/>
                <a:gd name="T69" fmla="*/ 8 h 52"/>
                <a:gd name="T70" fmla="*/ 4 w 55"/>
                <a:gd name="T71" fmla="*/ 11 h 52"/>
                <a:gd name="T72" fmla="*/ 2 w 55"/>
                <a:gd name="T73" fmla="*/ 15 h 52"/>
                <a:gd name="T74" fmla="*/ 1 w 55"/>
                <a:gd name="T75" fmla="*/ 18 h 52"/>
                <a:gd name="T76" fmla="*/ 0 w 55"/>
                <a:gd name="T77" fmla="*/ 22 h 52"/>
                <a:gd name="T78" fmla="*/ 0 w 55"/>
                <a:gd name="T79" fmla="*/ 30 h 52"/>
                <a:gd name="T80" fmla="*/ 9 w 55"/>
                <a:gd name="T81" fmla="*/ 52 h 52"/>
                <a:gd name="T82" fmla="*/ 7 w 55"/>
                <a:gd name="T83" fmla="*/ 44 h 52"/>
                <a:gd name="T84" fmla="*/ 7 w 55"/>
                <a:gd name="T8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" h="52">
                  <a:moveTo>
                    <a:pt x="7" y="37"/>
                  </a:moveTo>
                  <a:cubicBezTo>
                    <a:pt x="7" y="36"/>
                    <a:pt x="8" y="35"/>
                    <a:pt x="8" y="34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10" y="28"/>
                    <a:pt x="11" y="28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2"/>
                    <a:pt x="15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8" y="19"/>
                    <a:pt x="19" y="19"/>
                  </a:cubicBezTo>
                  <a:cubicBezTo>
                    <a:pt x="19" y="18"/>
                    <a:pt x="20" y="18"/>
                    <a:pt x="20" y="18"/>
                  </a:cubicBezTo>
                  <a:cubicBezTo>
                    <a:pt x="21" y="18"/>
                    <a:pt x="22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3" y="14"/>
                    <a:pt x="34" y="14"/>
                  </a:cubicBezTo>
                  <a:cubicBezTo>
                    <a:pt x="35" y="14"/>
                    <a:pt x="36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9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1" y="15"/>
                    <a:pt x="42" y="16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5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7" y="18"/>
                    <a:pt x="47" y="18"/>
                  </a:cubicBezTo>
                  <a:cubicBezTo>
                    <a:pt x="48" y="18"/>
                    <a:pt x="48" y="18"/>
                    <a:pt x="49" y="19"/>
                  </a:cubicBezTo>
                  <a:cubicBezTo>
                    <a:pt x="49" y="19"/>
                    <a:pt x="49" y="19"/>
                    <a:pt x="50" y="20"/>
                  </a:cubicBezTo>
                  <a:cubicBezTo>
                    <a:pt x="50" y="20"/>
                    <a:pt x="51" y="20"/>
                    <a:pt x="51" y="20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54" y="23"/>
                    <a:pt x="54" y="24"/>
                    <a:pt x="55" y="24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9"/>
                    <a:pt x="42" y="8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7" y="4"/>
                    <a:pt x="37" y="4"/>
                    <a:pt x="36" y="4"/>
                  </a:cubicBezTo>
                  <a:cubicBezTo>
                    <a:pt x="36" y="4"/>
                    <a:pt x="36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3"/>
                    <a:pt x="34" y="2"/>
                    <a:pt x="33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7" y="1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8" y="7"/>
                    <a:pt x="7" y="7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3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0" y="31"/>
                    <a:pt x="0" y="31"/>
                    <a:pt x="1" y="32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4" y="40"/>
                    <a:pt x="6" y="46"/>
                    <a:pt x="9" y="52"/>
                  </a:cubicBezTo>
                  <a:cubicBezTo>
                    <a:pt x="8" y="51"/>
                    <a:pt x="8" y="50"/>
                    <a:pt x="8" y="49"/>
                  </a:cubicBezTo>
                  <a:cubicBezTo>
                    <a:pt x="8" y="49"/>
                    <a:pt x="7" y="48"/>
                    <a:pt x="7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43"/>
                    <a:pt x="7" y="42"/>
                    <a:pt x="7" y="41"/>
                  </a:cubicBezTo>
                  <a:cubicBezTo>
                    <a:pt x="7" y="40"/>
                    <a:pt x="7" y="39"/>
                    <a:pt x="7" y="38"/>
                  </a:cubicBezTo>
                  <a:cubicBezTo>
                    <a:pt x="7" y="37"/>
                    <a:pt x="7" y="37"/>
                    <a:pt x="7" y="37"/>
                  </a:cubicBezTo>
                  <a:close/>
                </a:path>
              </a:pathLst>
            </a:custGeom>
            <a:solidFill>
              <a:srgbClr val="65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7951788" y="3186113"/>
              <a:ext cx="428625" cy="112713"/>
            </a:xfrm>
            <a:custGeom>
              <a:avLst/>
              <a:gdLst>
                <a:gd name="T0" fmla="*/ 123 w 270"/>
                <a:gd name="T1" fmla="*/ 71 h 71"/>
                <a:gd name="T2" fmla="*/ 0 w 270"/>
                <a:gd name="T3" fmla="*/ 0 h 71"/>
                <a:gd name="T4" fmla="*/ 129 w 270"/>
                <a:gd name="T5" fmla="*/ 0 h 71"/>
                <a:gd name="T6" fmla="*/ 270 w 270"/>
                <a:gd name="T7" fmla="*/ 71 h 71"/>
                <a:gd name="T8" fmla="*/ 123 w 270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71">
                  <a:moveTo>
                    <a:pt x="123" y="71"/>
                  </a:moveTo>
                  <a:lnTo>
                    <a:pt x="0" y="0"/>
                  </a:lnTo>
                  <a:lnTo>
                    <a:pt x="129" y="0"/>
                  </a:lnTo>
                  <a:lnTo>
                    <a:pt x="270" y="71"/>
                  </a:lnTo>
                  <a:lnTo>
                    <a:pt x="123" y="71"/>
                  </a:lnTo>
                  <a:close/>
                </a:path>
              </a:pathLst>
            </a:custGeom>
            <a:solidFill>
              <a:srgbClr val="65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7121526" y="3186113"/>
              <a:ext cx="112713" cy="382588"/>
            </a:xfrm>
            <a:custGeom>
              <a:avLst/>
              <a:gdLst>
                <a:gd name="T0" fmla="*/ 0 w 71"/>
                <a:gd name="T1" fmla="*/ 0 h 241"/>
                <a:gd name="T2" fmla="*/ 0 w 71"/>
                <a:gd name="T3" fmla="*/ 130 h 241"/>
                <a:gd name="T4" fmla="*/ 0 w 71"/>
                <a:gd name="T5" fmla="*/ 141 h 241"/>
                <a:gd name="T6" fmla="*/ 0 w 71"/>
                <a:gd name="T7" fmla="*/ 159 h 241"/>
                <a:gd name="T8" fmla="*/ 71 w 71"/>
                <a:gd name="T9" fmla="*/ 241 h 241"/>
                <a:gd name="T10" fmla="*/ 71 w 71"/>
                <a:gd name="T11" fmla="*/ 229 h 241"/>
                <a:gd name="T12" fmla="*/ 71 w 71"/>
                <a:gd name="T13" fmla="*/ 212 h 241"/>
                <a:gd name="T14" fmla="*/ 71 w 71"/>
                <a:gd name="T15" fmla="*/ 71 h 241"/>
                <a:gd name="T16" fmla="*/ 0 w 71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241">
                  <a:moveTo>
                    <a:pt x="0" y="0"/>
                  </a:moveTo>
                  <a:lnTo>
                    <a:pt x="0" y="130"/>
                  </a:lnTo>
                  <a:lnTo>
                    <a:pt x="0" y="141"/>
                  </a:lnTo>
                  <a:lnTo>
                    <a:pt x="0" y="159"/>
                  </a:lnTo>
                  <a:lnTo>
                    <a:pt x="71" y="241"/>
                  </a:lnTo>
                  <a:lnTo>
                    <a:pt x="71" y="229"/>
                  </a:lnTo>
                  <a:lnTo>
                    <a:pt x="71" y="212"/>
                  </a:lnTo>
                  <a:lnTo>
                    <a:pt x="71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7335838" y="3186113"/>
              <a:ext cx="811213" cy="112713"/>
            </a:xfrm>
            <a:custGeom>
              <a:avLst/>
              <a:gdLst>
                <a:gd name="T0" fmla="*/ 82 w 511"/>
                <a:gd name="T1" fmla="*/ 71 h 71"/>
                <a:gd name="T2" fmla="*/ 0 w 511"/>
                <a:gd name="T3" fmla="*/ 0 h 71"/>
                <a:gd name="T4" fmla="*/ 388 w 511"/>
                <a:gd name="T5" fmla="*/ 0 h 71"/>
                <a:gd name="T6" fmla="*/ 511 w 511"/>
                <a:gd name="T7" fmla="*/ 71 h 71"/>
                <a:gd name="T8" fmla="*/ 82 w 511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71">
                  <a:moveTo>
                    <a:pt x="82" y="71"/>
                  </a:moveTo>
                  <a:lnTo>
                    <a:pt x="0" y="0"/>
                  </a:lnTo>
                  <a:lnTo>
                    <a:pt x="388" y="0"/>
                  </a:lnTo>
                  <a:lnTo>
                    <a:pt x="511" y="71"/>
                  </a:lnTo>
                  <a:lnTo>
                    <a:pt x="8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7121526" y="3186113"/>
              <a:ext cx="344488" cy="112713"/>
            </a:xfrm>
            <a:custGeom>
              <a:avLst/>
              <a:gdLst>
                <a:gd name="T0" fmla="*/ 71 w 217"/>
                <a:gd name="T1" fmla="*/ 71 h 71"/>
                <a:gd name="T2" fmla="*/ 0 w 217"/>
                <a:gd name="T3" fmla="*/ 0 h 71"/>
                <a:gd name="T4" fmla="*/ 135 w 217"/>
                <a:gd name="T5" fmla="*/ 0 h 71"/>
                <a:gd name="T6" fmla="*/ 217 w 217"/>
                <a:gd name="T7" fmla="*/ 71 h 71"/>
                <a:gd name="T8" fmla="*/ 71 w 217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71">
                  <a:moveTo>
                    <a:pt x="71" y="71"/>
                  </a:moveTo>
                  <a:lnTo>
                    <a:pt x="0" y="0"/>
                  </a:lnTo>
                  <a:lnTo>
                    <a:pt x="135" y="0"/>
                  </a:lnTo>
                  <a:lnTo>
                    <a:pt x="217" y="71"/>
                  </a:lnTo>
                  <a:lnTo>
                    <a:pt x="71" y="71"/>
                  </a:lnTo>
                  <a:close/>
                </a:path>
              </a:pathLst>
            </a:custGeom>
            <a:solidFill>
              <a:srgbClr val="65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335838" y="3046413"/>
              <a:ext cx="196850" cy="252413"/>
            </a:xfrm>
            <a:custGeom>
              <a:avLst/>
              <a:gdLst>
                <a:gd name="T0" fmla="*/ 82 w 124"/>
                <a:gd name="T1" fmla="*/ 159 h 159"/>
                <a:gd name="T2" fmla="*/ 0 w 124"/>
                <a:gd name="T3" fmla="*/ 88 h 159"/>
                <a:gd name="T4" fmla="*/ 36 w 124"/>
                <a:gd name="T5" fmla="*/ 0 h 159"/>
                <a:gd name="T6" fmla="*/ 124 w 124"/>
                <a:gd name="T7" fmla="*/ 65 h 159"/>
                <a:gd name="T8" fmla="*/ 82 w 124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82" y="159"/>
                  </a:moveTo>
                  <a:lnTo>
                    <a:pt x="0" y="88"/>
                  </a:lnTo>
                  <a:lnTo>
                    <a:pt x="36" y="0"/>
                  </a:lnTo>
                  <a:lnTo>
                    <a:pt x="124" y="65"/>
                  </a:lnTo>
                  <a:lnTo>
                    <a:pt x="82" y="159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7392988" y="3046413"/>
              <a:ext cx="688975" cy="103188"/>
            </a:xfrm>
            <a:custGeom>
              <a:avLst/>
              <a:gdLst>
                <a:gd name="T0" fmla="*/ 88 w 434"/>
                <a:gd name="T1" fmla="*/ 65 h 65"/>
                <a:gd name="T2" fmla="*/ 0 w 434"/>
                <a:gd name="T3" fmla="*/ 0 h 65"/>
                <a:gd name="T4" fmla="*/ 311 w 434"/>
                <a:gd name="T5" fmla="*/ 0 h 65"/>
                <a:gd name="T6" fmla="*/ 434 w 434"/>
                <a:gd name="T7" fmla="*/ 65 h 65"/>
                <a:gd name="T8" fmla="*/ 88 w 434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65">
                  <a:moveTo>
                    <a:pt x="88" y="65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434" y="65"/>
                  </a:lnTo>
                  <a:lnTo>
                    <a:pt x="88" y="65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7466013" y="3149601"/>
              <a:ext cx="681038" cy="149225"/>
            </a:xfrm>
            <a:custGeom>
              <a:avLst/>
              <a:gdLst>
                <a:gd name="T0" fmla="*/ 388 w 429"/>
                <a:gd name="T1" fmla="*/ 0 h 94"/>
                <a:gd name="T2" fmla="*/ 429 w 429"/>
                <a:gd name="T3" fmla="*/ 94 h 94"/>
                <a:gd name="T4" fmla="*/ 0 w 429"/>
                <a:gd name="T5" fmla="*/ 94 h 94"/>
                <a:gd name="T6" fmla="*/ 42 w 429"/>
                <a:gd name="T7" fmla="*/ 0 h 94"/>
                <a:gd name="T8" fmla="*/ 388 w 42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94">
                  <a:moveTo>
                    <a:pt x="388" y="0"/>
                  </a:moveTo>
                  <a:lnTo>
                    <a:pt x="429" y="94"/>
                  </a:lnTo>
                  <a:lnTo>
                    <a:pt x="0" y="94"/>
                  </a:lnTo>
                  <a:lnTo>
                    <a:pt x="42" y="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3802063" y="3038476"/>
              <a:ext cx="428625" cy="101600"/>
            </a:xfrm>
            <a:custGeom>
              <a:avLst/>
              <a:gdLst>
                <a:gd name="T0" fmla="*/ 0 w 270"/>
                <a:gd name="T1" fmla="*/ 64 h 64"/>
                <a:gd name="T2" fmla="*/ 135 w 270"/>
                <a:gd name="T3" fmla="*/ 0 h 64"/>
                <a:gd name="T4" fmla="*/ 270 w 270"/>
                <a:gd name="T5" fmla="*/ 0 h 64"/>
                <a:gd name="T6" fmla="*/ 147 w 270"/>
                <a:gd name="T7" fmla="*/ 64 h 64"/>
                <a:gd name="T8" fmla="*/ 0 w 27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64">
                  <a:moveTo>
                    <a:pt x="0" y="64"/>
                  </a:moveTo>
                  <a:lnTo>
                    <a:pt x="135" y="0"/>
                  </a:lnTo>
                  <a:lnTo>
                    <a:pt x="270" y="0"/>
                  </a:lnTo>
                  <a:lnTo>
                    <a:pt x="147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F93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4716463" y="3038476"/>
              <a:ext cx="334963" cy="101600"/>
            </a:xfrm>
            <a:custGeom>
              <a:avLst/>
              <a:gdLst>
                <a:gd name="T0" fmla="*/ 0 w 211"/>
                <a:gd name="T1" fmla="*/ 64 h 64"/>
                <a:gd name="T2" fmla="*/ 82 w 211"/>
                <a:gd name="T3" fmla="*/ 0 h 64"/>
                <a:gd name="T4" fmla="*/ 211 w 211"/>
                <a:gd name="T5" fmla="*/ 0 h 64"/>
                <a:gd name="T6" fmla="*/ 147 w 211"/>
                <a:gd name="T7" fmla="*/ 64 h 64"/>
                <a:gd name="T8" fmla="*/ 0 w 21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64">
                  <a:moveTo>
                    <a:pt x="0" y="64"/>
                  </a:moveTo>
                  <a:lnTo>
                    <a:pt x="82" y="0"/>
                  </a:lnTo>
                  <a:lnTo>
                    <a:pt x="211" y="0"/>
                  </a:lnTo>
                  <a:lnTo>
                    <a:pt x="147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1F93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4035426" y="3038476"/>
              <a:ext cx="811213" cy="101600"/>
            </a:xfrm>
            <a:custGeom>
              <a:avLst/>
              <a:gdLst>
                <a:gd name="T0" fmla="*/ 0 w 511"/>
                <a:gd name="T1" fmla="*/ 64 h 64"/>
                <a:gd name="T2" fmla="*/ 123 w 511"/>
                <a:gd name="T3" fmla="*/ 0 h 64"/>
                <a:gd name="T4" fmla="*/ 511 w 511"/>
                <a:gd name="T5" fmla="*/ 0 h 64"/>
                <a:gd name="T6" fmla="*/ 429 w 511"/>
                <a:gd name="T7" fmla="*/ 64 h 64"/>
                <a:gd name="T8" fmla="*/ 0 w 51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64">
                  <a:moveTo>
                    <a:pt x="0" y="64"/>
                  </a:moveTo>
                  <a:lnTo>
                    <a:pt x="123" y="0"/>
                  </a:lnTo>
                  <a:lnTo>
                    <a:pt x="511" y="0"/>
                  </a:lnTo>
                  <a:lnTo>
                    <a:pt x="429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4035426" y="2990851"/>
              <a:ext cx="681038" cy="149225"/>
            </a:xfrm>
            <a:custGeom>
              <a:avLst/>
              <a:gdLst>
                <a:gd name="T0" fmla="*/ 382 w 429"/>
                <a:gd name="T1" fmla="*/ 0 h 94"/>
                <a:gd name="T2" fmla="*/ 429 w 429"/>
                <a:gd name="T3" fmla="*/ 94 h 94"/>
                <a:gd name="T4" fmla="*/ 0 w 429"/>
                <a:gd name="T5" fmla="*/ 94 h 94"/>
                <a:gd name="T6" fmla="*/ 41 w 429"/>
                <a:gd name="T7" fmla="*/ 0 h 94"/>
                <a:gd name="T8" fmla="*/ 382 w 429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94">
                  <a:moveTo>
                    <a:pt x="382" y="0"/>
                  </a:moveTo>
                  <a:lnTo>
                    <a:pt x="429" y="94"/>
                  </a:lnTo>
                  <a:lnTo>
                    <a:pt x="0" y="94"/>
                  </a:lnTo>
                  <a:lnTo>
                    <a:pt x="41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4641851" y="2908301"/>
              <a:ext cx="204788" cy="231775"/>
            </a:xfrm>
            <a:custGeom>
              <a:avLst/>
              <a:gdLst>
                <a:gd name="T0" fmla="*/ 0 w 129"/>
                <a:gd name="T1" fmla="*/ 52 h 146"/>
                <a:gd name="T2" fmla="*/ 88 w 129"/>
                <a:gd name="T3" fmla="*/ 0 h 146"/>
                <a:gd name="T4" fmla="*/ 129 w 129"/>
                <a:gd name="T5" fmla="*/ 82 h 146"/>
                <a:gd name="T6" fmla="*/ 47 w 129"/>
                <a:gd name="T7" fmla="*/ 146 h 146"/>
                <a:gd name="T8" fmla="*/ 0 w 129"/>
                <a:gd name="T9" fmla="*/ 5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46">
                  <a:moveTo>
                    <a:pt x="0" y="52"/>
                  </a:moveTo>
                  <a:lnTo>
                    <a:pt x="88" y="0"/>
                  </a:lnTo>
                  <a:lnTo>
                    <a:pt x="129" y="82"/>
                  </a:lnTo>
                  <a:lnTo>
                    <a:pt x="47" y="14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100513" y="2908301"/>
              <a:ext cx="681038" cy="82550"/>
            </a:xfrm>
            <a:custGeom>
              <a:avLst/>
              <a:gdLst>
                <a:gd name="T0" fmla="*/ 0 w 429"/>
                <a:gd name="T1" fmla="*/ 52 h 52"/>
                <a:gd name="T2" fmla="*/ 117 w 429"/>
                <a:gd name="T3" fmla="*/ 0 h 52"/>
                <a:gd name="T4" fmla="*/ 429 w 429"/>
                <a:gd name="T5" fmla="*/ 0 h 52"/>
                <a:gd name="T6" fmla="*/ 341 w 429"/>
                <a:gd name="T7" fmla="*/ 52 h 52"/>
                <a:gd name="T8" fmla="*/ 0 w 42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52">
                  <a:moveTo>
                    <a:pt x="0" y="52"/>
                  </a:moveTo>
                  <a:lnTo>
                    <a:pt x="117" y="0"/>
                  </a:lnTo>
                  <a:lnTo>
                    <a:pt x="429" y="0"/>
                  </a:lnTo>
                  <a:lnTo>
                    <a:pt x="341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6300788" y="2041526"/>
              <a:ext cx="709613" cy="9525"/>
            </a:xfrm>
            <a:custGeom>
              <a:avLst/>
              <a:gdLst>
                <a:gd name="T0" fmla="*/ 447 w 447"/>
                <a:gd name="T1" fmla="*/ 0 h 6"/>
                <a:gd name="T2" fmla="*/ 388 w 447"/>
                <a:gd name="T3" fmla="*/ 6 h 6"/>
                <a:gd name="T4" fmla="*/ 0 w 447"/>
                <a:gd name="T5" fmla="*/ 6 h 6"/>
                <a:gd name="T6" fmla="*/ 12 w 447"/>
                <a:gd name="T7" fmla="*/ 0 h 6"/>
                <a:gd name="T8" fmla="*/ 447 w 44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6">
                  <a:moveTo>
                    <a:pt x="447" y="0"/>
                  </a:moveTo>
                  <a:lnTo>
                    <a:pt x="388" y="6"/>
                  </a:lnTo>
                  <a:lnTo>
                    <a:pt x="0" y="6"/>
                  </a:lnTo>
                  <a:lnTo>
                    <a:pt x="12" y="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6300788" y="1892301"/>
              <a:ext cx="84138" cy="158750"/>
            </a:xfrm>
            <a:custGeom>
              <a:avLst/>
              <a:gdLst>
                <a:gd name="T0" fmla="*/ 12 w 53"/>
                <a:gd name="T1" fmla="*/ 94 h 100"/>
                <a:gd name="T2" fmla="*/ 0 w 53"/>
                <a:gd name="T3" fmla="*/ 100 h 100"/>
                <a:gd name="T4" fmla="*/ 35 w 53"/>
                <a:gd name="T5" fmla="*/ 12 h 100"/>
                <a:gd name="T6" fmla="*/ 53 w 53"/>
                <a:gd name="T7" fmla="*/ 0 h 100"/>
                <a:gd name="T8" fmla="*/ 12 w 53"/>
                <a:gd name="T9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0">
                  <a:moveTo>
                    <a:pt x="12" y="94"/>
                  </a:moveTo>
                  <a:lnTo>
                    <a:pt x="0" y="100"/>
                  </a:lnTo>
                  <a:lnTo>
                    <a:pt x="35" y="12"/>
                  </a:lnTo>
                  <a:lnTo>
                    <a:pt x="53" y="0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6086476" y="2041526"/>
              <a:ext cx="0" cy="1871663"/>
            </a:xfrm>
            <a:custGeom>
              <a:avLst/>
              <a:gdLst>
                <a:gd name="T0" fmla="*/ 1179 h 1179"/>
                <a:gd name="T1" fmla="*/ 1068 h 1179"/>
                <a:gd name="T2" fmla="*/ 6 h 1179"/>
                <a:gd name="T3" fmla="*/ 0 h 1179"/>
                <a:gd name="T4" fmla="*/ 1179 h 117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79">
                  <a:moveTo>
                    <a:pt x="0" y="1179"/>
                  </a:moveTo>
                  <a:lnTo>
                    <a:pt x="0" y="1068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1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319838" y="1892301"/>
              <a:ext cx="690563" cy="149225"/>
            </a:xfrm>
            <a:custGeom>
              <a:avLst/>
              <a:gdLst>
                <a:gd name="T0" fmla="*/ 388 w 435"/>
                <a:gd name="T1" fmla="*/ 0 h 94"/>
                <a:gd name="T2" fmla="*/ 435 w 435"/>
                <a:gd name="T3" fmla="*/ 94 h 94"/>
                <a:gd name="T4" fmla="*/ 0 w 435"/>
                <a:gd name="T5" fmla="*/ 94 h 94"/>
                <a:gd name="T6" fmla="*/ 41 w 435"/>
                <a:gd name="T7" fmla="*/ 0 h 94"/>
                <a:gd name="T8" fmla="*/ 388 w 435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94">
                  <a:moveTo>
                    <a:pt x="388" y="0"/>
                  </a:moveTo>
                  <a:lnTo>
                    <a:pt x="435" y="94"/>
                  </a:lnTo>
                  <a:lnTo>
                    <a:pt x="0" y="94"/>
                  </a:lnTo>
                  <a:lnTo>
                    <a:pt x="41" y="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E2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4949826" y="3913188"/>
              <a:ext cx="1593850" cy="2225675"/>
            </a:xfrm>
            <a:custGeom>
              <a:avLst/>
              <a:gdLst>
                <a:gd name="T0" fmla="*/ 122 w 171"/>
                <a:gd name="T1" fmla="*/ 0 h 239"/>
                <a:gd name="T2" fmla="*/ 122 w 171"/>
                <a:gd name="T3" fmla="*/ 40 h 239"/>
                <a:gd name="T4" fmla="*/ 122 w 171"/>
                <a:gd name="T5" fmla="*/ 43 h 239"/>
                <a:gd name="T6" fmla="*/ 122 w 171"/>
                <a:gd name="T7" fmla="*/ 46 h 239"/>
                <a:gd name="T8" fmla="*/ 127 w 171"/>
                <a:gd name="T9" fmla="*/ 41 h 239"/>
                <a:gd name="T10" fmla="*/ 132 w 171"/>
                <a:gd name="T11" fmla="*/ 38 h 239"/>
                <a:gd name="T12" fmla="*/ 138 w 171"/>
                <a:gd name="T13" fmla="*/ 36 h 239"/>
                <a:gd name="T14" fmla="*/ 144 w 171"/>
                <a:gd name="T15" fmla="*/ 35 h 239"/>
                <a:gd name="T16" fmla="*/ 154 w 171"/>
                <a:gd name="T17" fmla="*/ 37 h 239"/>
                <a:gd name="T18" fmla="*/ 163 w 171"/>
                <a:gd name="T19" fmla="*/ 43 h 239"/>
                <a:gd name="T20" fmla="*/ 169 w 171"/>
                <a:gd name="T21" fmla="*/ 51 h 239"/>
                <a:gd name="T22" fmla="*/ 171 w 171"/>
                <a:gd name="T23" fmla="*/ 62 h 239"/>
                <a:gd name="T24" fmla="*/ 169 w 171"/>
                <a:gd name="T25" fmla="*/ 72 h 239"/>
                <a:gd name="T26" fmla="*/ 163 w 171"/>
                <a:gd name="T27" fmla="*/ 81 h 239"/>
                <a:gd name="T28" fmla="*/ 154 w 171"/>
                <a:gd name="T29" fmla="*/ 87 h 239"/>
                <a:gd name="T30" fmla="*/ 144 w 171"/>
                <a:gd name="T31" fmla="*/ 89 h 239"/>
                <a:gd name="T32" fmla="*/ 138 w 171"/>
                <a:gd name="T33" fmla="*/ 88 h 239"/>
                <a:gd name="T34" fmla="*/ 132 w 171"/>
                <a:gd name="T35" fmla="*/ 86 h 239"/>
                <a:gd name="T36" fmla="*/ 127 w 171"/>
                <a:gd name="T37" fmla="*/ 82 h 239"/>
                <a:gd name="T38" fmla="*/ 122 w 171"/>
                <a:gd name="T39" fmla="*/ 78 h 239"/>
                <a:gd name="T40" fmla="*/ 122 w 171"/>
                <a:gd name="T41" fmla="*/ 81 h 239"/>
                <a:gd name="T42" fmla="*/ 122 w 171"/>
                <a:gd name="T43" fmla="*/ 84 h 239"/>
                <a:gd name="T44" fmla="*/ 122 w 171"/>
                <a:gd name="T45" fmla="*/ 239 h 239"/>
                <a:gd name="T46" fmla="*/ 1 w 171"/>
                <a:gd name="T47" fmla="*/ 239 h 239"/>
                <a:gd name="T48" fmla="*/ 0 w 171"/>
                <a:gd name="T49" fmla="*/ 137 h 239"/>
                <a:gd name="T50" fmla="*/ 5 w 171"/>
                <a:gd name="T51" fmla="*/ 141 h 239"/>
                <a:gd name="T52" fmla="*/ 10 w 171"/>
                <a:gd name="T53" fmla="*/ 144 h 239"/>
                <a:gd name="T54" fmla="*/ 16 w 171"/>
                <a:gd name="T55" fmla="*/ 146 h 239"/>
                <a:gd name="T56" fmla="*/ 22 w 171"/>
                <a:gd name="T57" fmla="*/ 146 h 239"/>
                <a:gd name="T58" fmla="*/ 34 w 171"/>
                <a:gd name="T59" fmla="*/ 144 h 239"/>
                <a:gd name="T60" fmla="*/ 44 w 171"/>
                <a:gd name="T61" fmla="*/ 137 h 239"/>
                <a:gd name="T62" fmla="*/ 50 w 171"/>
                <a:gd name="T63" fmla="*/ 128 h 239"/>
                <a:gd name="T64" fmla="*/ 52 w 171"/>
                <a:gd name="T65" fmla="*/ 116 h 239"/>
                <a:gd name="T66" fmla="*/ 50 w 171"/>
                <a:gd name="T67" fmla="*/ 104 h 239"/>
                <a:gd name="T68" fmla="*/ 43 w 171"/>
                <a:gd name="T69" fmla="*/ 94 h 239"/>
                <a:gd name="T70" fmla="*/ 34 w 171"/>
                <a:gd name="T71" fmla="*/ 88 h 239"/>
                <a:gd name="T72" fmla="*/ 22 w 171"/>
                <a:gd name="T73" fmla="*/ 85 h 239"/>
                <a:gd name="T74" fmla="*/ 16 w 171"/>
                <a:gd name="T75" fmla="*/ 86 h 239"/>
                <a:gd name="T76" fmla="*/ 10 w 171"/>
                <a:gd name="T77" fmla="*/ 87 h 239"/>
                <a:gd name="T78" fmla="*/ 5 w 171"/>
                <a:gd name="T79" fmla="*/ 90 h 239"/>
                <a:gd name="T80" fmla="*/ 0 w 171"/>
                <a:gd name="T81" fmla="*/ 94 h 239"/>
                <a:gd name="T82" fmla="*/ 0 w 171"/>
                <a:gd name="T83" fmla="*/ 0 h 239"/>
                <a:gd name="T84" fmla="*/ 25 w 171"/>
                <a:gd name="T85" fmla="*/ 0 h 239"/>
                <a:gd name="T86" fmla="*/ 98 w 171"/>
                <a:gd name="T87" fmla="*/ 0 h 239"/>
                <a:gd name="T88" fmla="*/ 122 w 171"/>
                <a:gd name="T8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239">
                  <a:moveTo>
                    <a:pt x="122" y="0"/>
                  </a:moveTo>
                  <a:cubicBezTo>
                    <a:pt x="122" y="40"/>
                    <a:pt x="122" y="40"/>
                    <a:pt x="122" y="40"/>
                  </a:cubicBezTo>
                  <a:cubicBezTo>
                    <a:pt x="122" y="43"/>
                    <a:pt x="122" y="43"/>
                    <a:pt x="122" y="43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4" y="44"/>
                    <a:pt x="125" y="42"/>
                    <a:pt x="127" y="41"/>
                  </a:cubicBezTo>
                  <a:cubicBezTo>
                    <a:pt x="128" y="40"/>
                    <a:pt x="130" y="39"/>
                    <a:pt x="132" y="38"/>
                  </a:cubicBezTo>
                  <a:cubicBezTo>
                    <a:pt x="134" y="37"/>
                    <a:pt x="135" y="36"/>
                    <a:pt x="138" y="36"/>
                  </a:cubicBezTo>
                  <a:cubicBezTo>
                    <a:pt x="140" y="35"/>
                    <a:pt x="142" y="35"/>
                    <a:pt x="144" y="35"/>
                  </a:cubicBezTo>
                  <a:cubicBezTo>
                    <a:pt x="148" y="35"/>
                    <a:pt x="151" y="36"/>
                    <a:pt x="154" y="37"/>
                  </a:cubicBezTo>
                  <a:cubicBezTo>
                    <a:pt x="158" y="38"/>
                    <a:pt x="161" y="40"/>
                    <a:pt x="163" y="43"/>
                  </a:cubicBezTo>
                  <a:cubicBezTo>
                    <a:pt x="166" y="45"/>
                    <a:pt x="167" y="48"/>
                    <a:pt x="169" y="51"/>
                  </a:cubicBezTo>
                  <a:cubicBezTo>
                    <a:pt x="170" y="55"/>
                    <a:pt x="171" y="58"/>
                    <a:pt x="171" y="62"/>
                  </a:cubicBezTo>
                  <a:cubicBezTo>
                    <a:pt x="171" y="66"/>
                    <a:pt x="170" y="69"/>
                    <a:pt x="169" y="72"/>
                  </a:cubicBezTo>
                  <a:cubicBezTo>
                    <a:pt x="167" y="75"/>
                    <a:pt x="165" y="78"/>
                    <a:pt x="163" y="81"/>
                  </a:cubicBezTo>
                  <a:cubicBezTo>
                    <a:pt x="161" y="83"/>
                    <a:pt x="158" y="85"/>
                    <a:pt x="154" y="87"/>
                  </a:cubicBezTo>
                  <a:cubicBezTo>
                    <a:pt x="151" y="88"/>
                    <a:pt x="148" y="89"/>
                    <a:pt x="144" y="89"/>
                  </a:cubicBezTo>
                  <a:cubicBezTo>
                    <a:pt x="142" y="89"/>
                    <a:pt x="140" y="88"/>
                    <a:pt x="138" y="88"/>
                  </a:cubicBezTo>
                  <a:cubicBezTo>
                    <a:pt x="135" y="87"/>
                    <a:pt x="133" y="87"/>
                    <a:pt x="132" y="86"/>
                  </a:cubicBezTo>
                  <a:cubicBezTo>
                    <a:pt x="130" y="85"/>
                    <a:pt x="128" y="84"/>
                    <a:pt x="127" y="82"/>
                  </a:cubicBezTo>
                  <a:cubicBezTo>
                    <a:pt x="125" y="81"/>
                    <a:pt x="124" y="80"/>
                    <a:pt x="122" y="78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239"/>
                    <a:pt x="122" y="239"/>
                    <a:pt x="122" y="239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9"/>
                    <a:pt x="3" y="140"/>
                    <a:pt x="5" y="141"/>
                  </a:cubicBezTo>
                  <a:cubicBezTo>
                    <a:pt x="6" y="142"/>
                    <a:pt x="8" y="143"/>
                    <a:pt x="10" y="144"/>
                  </a:cubicBezTo>
                  <a:cubicBezTo>
                    <a:pt x="12" y="145"/>
                    <a:pt x="14" y="145"/>
                    <a:pt x="16" y="146"/>
                  </a:cubicBezTo>
                  <a:cubicBezTo>
                    <a:pt x="18" y="146"/>
                    <a:pt x="20" y="146"/>
                    <a:pt x="22" y="146"/>
                  </a:cubicBezTo>
                  <a:cubicBezTo>
                    <a:pt x="26" y="146"/>
                    <a:pt x="30" y="145"/>
                    <a:pt x="34" y="144"/>
                  </a:cubicBezTo>
                  <a:cubicBezTo>
                    <a:pt x="37" y="142"/>
                    <a:pt x="41" y="140"/>
                    <a:pt x="44" y="137"/>
                  </a:cubicBezTo>
                  <a:cubicBezTo>
                    <a:pt x="46" y="134"/>
                    <a:pt x="49" y="131"/>
                    <a:pt x="50" y="128"/>
                  </a:cubicBezTo>
                  <a:cubicBezTo>
                    <a:pt x="52" y="124"/>
                    <a:pt x="52" y="120"/>
                    <a:pt x="52" y="116"/>
                  </a:cubicBezTo>
                  <a:cubicBezTo>
                    <a:pt x="52" y="111"/>
                    <a:pt x="52" y="107"/>
                    <a:pt x="50" y="104"/>
                  </a:cubicBezTo>
                  <a:cubicBezTo>
                    <a:pt x="48" y="100"/>
                    <a:pt x="46" y="97"/>
                    <a:pt x="43" y="94"/>
                  </a:cubicBezTo>
                  <a:cubicBezTo>
                    <a:pt x="41" y="91"/>
                    <a:pt x="37" y="89"/>
                    <a:pt x="34" y="88"/>
                  </a:cubicBezTo>
                  <a:cubicBezTo>
                    <a:pt x="30" y="86"/>
                    <a:pt x="26" y="85"/>
                    <a:pt x="22" y="85"/>
                  </a:cubicBezTo>
                  <a:cubicBezTo>
                    <a:pt x="20" y="85"/>
                    <a:pt x="18" y="85"/>
                    <a:pt x="16" y="86"/>
                  </a:cubicBezTo>
                  <a:cubicBezTo>
                    <a:pt x="14" y="86"/>
                    <a:pt x="12" y="87"/>
                    <a:pt x="10" y="87"/>
                  </a:cubicBezTo>
                  <a:cubicBezTo>
                    <a:pt x="8" y="88"/>
                    <a:pt x="6" y="89"/>
                    <a:pt x="5" y="90"/>
                  </a:cubicBezTo>
                  <a:cubicBezTo>
                    <a:pt x="3" y="91"/>
                    <a:pt x="2" y="93"/>
                    <a:pt x="0" y="9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4986338" y="3941763"/>
              <a:ext cx="1519238" cy="2159000"/>
            </a:xfrm>
            <a:custGeom>
              <a:avLst/>
              <a:gdLst>
                <a:gd name="T0" fmla="*/ 0 w 163"/>
                <a:gd name="T1" fmla="*/ 232 h 232"/>
                <a:gd name="T2" fmla="*/ 0 w 163"/>
                <a:gd name="T3" fmla="*/ 142 h 232"/>
                <a:gd name="T4" fmla="*/ 5 w 163"/>
                <a:gd name="T5" fmla="*/ 144 h 232"/>
                <a:gd name="T6" fmla="*/ 11 w 163"/>
                <a:gd name="T7" fmla="*/ 146 h 232"/>
                <a:gd name="T8" fmla="*/ 18 w 163"/>
                <a:gd name="T9" fmla="*/ 147 h 232"/>
                <a:gd name="T10" fmla="*/ 31 w 163"/>
                <a:gd name="T11" fmla="*/ 144 h 232"/>
                <a:gd name="T12" fmla="*/ 42 w 163"/>
                <a:gd name="T13" fmla="*/ 137 h 232"/>
                <a:gd name="T14" fmla="*/ 49 w 163"/>
                <a:gd name="T15" fmla="*/ 126 h 232"/>
                <a:gd name="T16" fmla="*/ 52 w 163"/>
                <a:gd name="T17" fmla="*/ 113 h 232"/>
                <a:gd name="T18" fmla="*/ 49 w 163"/>
                <a:gd name="T19" fmla="*/ 99 h 232"/>
                <a:gd name="T20" fmla="*/ 42 w 163"/>
                <a:gd name="T21" fmla="*/ 88 h 232"/>
                <a:gd name="T22" fmla="*/ 31 w 163"/>
                <a:gd name="T23" fmla="*/ 81 h 232"/>
                <a:gd name="T24" fmla="*/ 18 w 163"/>
                <a:gd name="T25" fmla="*/ 78 h 232"/>
                <a:gd name="T26" fmla="*/ 11 w 163"/>
                <a:gd name="T27" fmla="*/ 79 h 232"/>
                <a:gd name="T28" fmla="*/ 4 w 163"/>
                <a:gd name="T29" fmla="*/ 81 h 232"/>
                <a:gd name="T30" fmla="*/ 0 w 163"/>
                <a:gd name="T31" fmla="*/ 83 h 232"/>
                <a:gd name="T32" fmla="*/ 0 w 163"/>
                <a:gd name="T33" fmla="*/ 0 h 232"/>
                <a:gd name="T34" fmla="*/ 115 w 163"/>
                <a:gd name="T35" fmla="*/ 0 h 232"/>
                <a:gd name="T36" fmla="*/ 115 w 163"/>
                <a:gd name="T37" fmla="*/ 54 h 232"/>
                <a:gd name="T38" fmla="*/ 121 w 163"/>
                <a:gd name="T39" fmla="*/ 45 h 232"/>
                <a:gd name="T40" fmla="*/ 125 w 163"/>
                <a:gd name="T41" fmla="*/ 41 h 232"/>
                <a:gd name="T42" fmla="*/ 129 w 163"/>
                <a:gd name="T43" fmla="*/ 38 h 232"/>
                <a:gd name="T44" fmla="*/ 134 w 163"/>
                <a:gd name="T45" fmla="*/ 36 h 232"/>
                <a:gd name="T46" fmla="*/ 140 w 163"/>
                <a:gd name="T47" fmla="*/ 35 h 232"/>
                <a:gd name="T48" fmla="*/ 149 w 163"/>
                <a:gd name="T49" fmla="*/ 37 h 232"/>
                <a:gd name="T50" fmla="*/ 156 w 163"/>
                <a:gd name="T51" fmla="*/ 42 h 232"/>
                <a:gd name="T52" fmla="*/ 161 w 163"/>
                <a:gd name="T53" fmla="*/ 50 h 232"/>
                <a:gd name="T54" fmla="*/ 163 w 163"/>
                <a:gd name="T55" fmla="*/ 59 h 232"/>
                <a:gd name="T56" fmla="*/ 161 w 163"/>
                <a:gd name="T57" fmla="*/ 68 h 232"/>
                <a:gd name="T58" fmla="*/ 156 w 163"/>
                <a:gd name="T59" fmla="*/ 75 h 232"/>
                <a:gd name="T60" fmla="*/ 149 w 163"/>
                <a:gd name="T61" fmla="*/ 80 h 232"/>
                <a:gd name="T62" fmla="*/ 140 w 163"/>
                <a:gd name="T63" fmla="*/ 82 h 232"/>
                <a:gd name="T64" fmla="*/ 134 w 163"/>
                <a:gd name="T65" fmla="*/ 81 h 232"/>
                <a:gd name="T66" fmla="*/ 129 w 163"/>
                <a:gd name="T67" fmla="*/ 80 h 232"/>
                <a:gd name="T68" fmla="*/ 125 w 163"/>
                <a:gd name="T69" fmla="*/ 77 h 232"/>
                <a:gd name="T70" fmla="*/ 121 w 163"/>
                <a:gd name="T71" fmla="*/ 73 h 232"/>
                <a:gd name="T72" fmla="*/ 115 w 163"/>
                <a:gd name="T73" fmla="*/ 64 h 232"/>
                <a:gd name="T74" fmla="*/ 115 w 163"/>
                <a:gd name="T75" fmla="*/ 232 h 232"/>
                <a:gd name="T76" fmla="*/ 0 w 163"/>
                <a:gd name="T7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232">
                  <a:moveTo>
                    <a:pt x="0" y="23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1" y="143"/>
                    <a:pt x="3" y="143"/>
                    <a:pt x="5" y="144"/>
                  </a:cubicBezTo>
                  <a:cubicBezTo>
                    <a:pt x="7" y="145"/>
                    <a:pt x="9" y="146"/>
                    <a:pt x="11" y="146"/>
                  </a:cubicBezTo>
                  <a:cubicBezTo>
                    <a:pt x="13" y="147"/>
                    <a:pt x="16" y="147"/>
                    <a:pt x="18" y="147"/>
                  </a:cubicBezTo>
                  <a:cubicBezTo>
                    <a:pt x="22" y="147"/>
                    <a:pt x="27" y="146"/>
                    <a:pt x="31" y="144"/>
                  </a:cubicBezTo>
                  <a:cubicBezTo>
                    <a:pt x="35" y="142"/>
                    <a:pt x="39" y="140"/>
                    <a:pt x="42" y="137"/>
                  </a:cubicBezTo>
                  <a:cubicBezTo>
                    <a:pt x="45" y="134"/>
                    <a:pt x="48" y="130"/>
                    <a:pt x="49" y="126"/>
                  </a:cubicBezTo>
                  <a:cubicBezTo>
                    <a:pt x="51" y="122"/>
                    <a:pt x="52" y="117"/>
                    <a:pt x="52" y="113"/>
                  </a:cubicBezTo>
                  <a:cubicBezTo>
                    <a:pt x="52" y="108"/>
                    <a:pt x="51" y="104"/>
                    <a:pt x="49" y="99"/>
                  </a:cubicBezTo>
                  <a:cubicBezTo>
                    <a:pt x="48" y="95"/>
                    <a:pt x="45" y="92"/>
                    <a:pt x="42" y="88"/>
                  </a:cubicBezTo>
                  <a:cubicBezTo>
                    <a:pt x="39" y="85"/>
                    <a:pt x="35" y="83"/>
                    <a:pt x="31" y="81"/>
                  </a:cubicBezTo>
                  <a:cubicBezTo>
                    <a:pt x="27" y="79"/>
                    <a:pt x="22" y="78"/>
                    <a:pt x="18" y="78"/>
                  </a:cubicBezTo>
                  <a:cubicBezTo>
                    <a:pt x="15" y="78"/>
                    <a:pt x="13" y="79"/>
                    <a:pt x="11" y="79"/>
                  </a:cubicBezTo>
                  <a:cubicBezTo>
                    <a:pt x="9" y="80"/>
                    <a:pt x="6" y="80"/>
                    <a:pt x="4" y="81"/>
                  </a:cubicBezTo>
                  <a:cubicBezTo>
                    <a:pt x="3" y="82"/>
                    <a:pt x="1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2" y="43"/>
                    <a:pt x="124" y="42"/>
                    <a:pt x="125" y="41"/>
                  </a:cubicBezTo>
                  <a:cubicBezTo>
                    <a:pt x="126" y="40"/>
                    <a:pt x="128" y="39"/>
                    <a:pt x="129" y="38"/>
                  </a:cubicBezTo>
                  <a:cubicBezTo>
                    <a:pt x="131" y="37"/>
                    <a:pt x="133" y="37"/>
                    <a:pt x="134" y="36"/>
                  </a:cubicBezTo>
                  <a:cubicBezTo>
                    <a:pt x="136" y="36"/>
                    <a:pt x="138" y="35"/>
                    <a:pt x="140" y="35"/>
                  </a:cubicBezTo>
                  <a:cubicBezTo>
                    <a:pt x="143" y="35"/>
                    <a:pt x="146" y="36"/>
                    <a:pt x="149" y="37"/>
                  </a:cubicBezTo>
                  <a:cubicBezTo>
                    <a:pt x="152" y="38"/>
                    <a:pt x="154" y="40"/>
                    <a:pt x="156" y="42"/>
                  </a:cubicBezTo>
                  <a:cubicBezTo>
                    <a:pt x="159" y="44"/>
                    <a:pt x="160" y="47"/>
                    <a:pt x="161" y="50"/>
                  </a:cubicBezTo>
                  <a:cubicBezTo>
                    <a:pt x="163" y="53"/>
                    <a:pt x="163" y="56"/>
                    <a:pt x="163" y="59"/>
                  </a:cubicBezTo>
                  <a:cubicBezTo>
                    <a:pt x="163" y="62"/>
                    <a:pt x="163" y="65"/>
                    <a:pt x="161" y="68"/>
                  </a:cubicBezTo>
                  <a:cubicBezTo>
                    <a:pt x="160" y="71"/>
                    <a:pt x="159" y="73"/>
                    <a:pt x="156" y="75"/>
                  </a:cubicBezTo>
                  <a:cubicBezTo>
                    <a:pt x="154" y="77"/>
                    <a:pt x="152" y="79"/>
                    <a:pt x="149" y="80"/>
                  </a:cubicBezTo>
                  <a:cubicBezTo>
                    <a:pt x="146" y="81"/>
                    <a:pt x="143" y="82"/>
                    <a:pt x="140" y="82"/>
                  </a:cubicBezTo>
                  <a:cubicBezTo>
                    <a:pt x="138" y="82"/>
                    <a:pt x="136" y="82"/>
                    <a:pt x="134" y="81"/>
                  </a:cubicBezTo>
                  <a:cubicBezTo>
                    <a:pt x="133" y="81"/>
                    <a:pt x="131" y="80"/>
                    <a:pt x="129" y="80"/>
                  </a:cubicBezTo>
                  <a:cubicBezTo>
                    <a:pt x="128" y="79"/>
                    <a:pt x="126" y="78"/>
                    <a:pt x="125" y="77"/>
                  </a:cubicBezTo>
                  <a:cubicBezTo>
                    <a:pt x="124" y="75"/>
                    <a:pt x="122" y="74"/>
                    <a:pt x="121" y="7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232"/>
                    <a:pt x="115" y="232"/>
                    <a:pt x="115" y="232"/>
                  </a:cubicBezTo>
                  <a:lnTo>
                    <a:pt x="0" y="232"/>
                  </a:lnTo>
                  <a:close/>
                </a:path>
              </a:pathLst>
            </a:custGeom>
            <a:solidFill>
              <a:srgbClr val="D7D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6786563" y="3298826"/>
              <a:ext cx="1593850" cy="2840038"/>
            </a:xfrm>
            <a:custGeom>
              <a:avLst/>
              <a:gdLst>
                <a:gd name="T0" fmla="*/ 171 w 171"/>
                <a:gd name="T1" fmla="*/ 0 h 305"/>
                <a:gd name="T2" fmla="*/ 169 w 171"/>
                <a:gd name="T3" fmla="*/ 305 h 305"/>
                <a:gd name="T4" fmla="*/ 47 w 171"/>
                <a:gd name="T5" fmla="*/ 305 h 305"/>
                <a:gd name="T6" fmla="*/ 47 w 171"/>
                <a:gd name="T7" fmla="*/ 277 h 305"/>
                <a:gd name="T8" fmla="*/ 52 w 171"/>
                <a:gd name="T9" fmla="*/ 281 h 305"/>
                <a:gd name="T10" fmla="*/ 57 w 171"/>
                <a:gd name="T11" fmla="*/ 284 h 305"/>
                <a:gd name="T12" fmla="*/ 63 w 171"/>
                <a:gd name="T13" fmla="*/ 286 h 305"/>
                <a:gd name="T14" fmla="*/ 69 w 171"/>
                <a:gd name="T15" fmla="*/ 286 h 305"/>
                <a:gd name="T16" fmla="*/ 81 w 171"/>
                <a:gd name="T17" fmla="*/ 284 h 305"/>
                <a:gd name="T18" fmla="*/ 91 w 171"/>
                <a:gd name="T19" fmla="*/ 278 h 305"/>
                <a:gd name="T20" fmla="*/ 97 w 171"/>
                <a:gd name="T21" fmla="*/ 268 h 305"/>
                <a:gd name="T22" fmla="*/ 100 w 171"/>
                <a:gd name="T23" fmla="*/ 256 h 305"/>
                <a:gd name="T24" fmla="*/ 97 w 171"/>
                <a:gd name="T25" fmla="*/ 244 h 305"/>
                <a:gd name="T26" fmla="*/ 91 w 171"/>
                <a:gd name="T27" fmla="*/ 235 h 305"/>
                <a:gd name="T28" fmla="*/ 81 w 171"/>
                <a:gd name="T29" fmla="*/ 228 h 305"/>
                <a:gd name="T30" fmla="*/ 69 w 171"/>
                <a:gd name="T31" fmla="*/ 226 h 305"/>
                <a:gd name="T32" fmla="*/ 63 w 171"/>
                <a:gd name="T33" fmla="*/ 226 h 305"/>
                <a:gd name="T34" fmla="*/ 57 w 171"/>
                <a:gd name="T35" fmla="*/ 228 h 305"/>
                <a:gd name="T36" fmla="*/ 52 w 171"/>
                <a:gd name="T37" fmla="*/ 231 h 305"/>
                <a:gd name="T38" fmla="*/ 47 w 171"/>
                <a:gd name="T39" fmla="*/ 235 h 305"/>
                <a:gd name="T40" fmla="*/ 48 w 171"/>
                <a:gd name="T41" fmla="*/ 69 h 305"/>
                <a:gd name="T42" fmla="*/ 48 w 171"/>
                <a:gd name="T43" fmla="*/ 66 h 305"/>
                <a:gd name="T44" fmla="*/ 48 w 171"/>
                <a:gd name="T45" fmla="*/ 63 h 305"/>
                <a:gd name="T46" fmla="*/ 44 w 171"/>
                <a:gd name="T47" fmla="*/ 68 h 305"/>
                <a:gd name="T48" fmla="*/ 39 w 171"/>
                <a:gd name="T49" fmla="*/ 71 h 305"/>
                <a:gd name="T50" fmla="*/ 33 w 171"/>
                <a:gd name="T51" fmla="*/ 73 h 305"/>
                <a:gd name="T52" fmla="*/ 27 w 171"/>
                <a:gd name="T53" fmla="*/ 73 h 305"/>
                <a:gd name="T54" fmla="*/ 16 w 171"/>
                <a:gd name="T55" fmla="*/ 71 h 305"/>
                <a:gd name="T56" fmla="*/ 8 w 171"/>
                <a:gd name="T57" fmla="*/ 66 h 305"/>
                <a:gd name="T58" fmla="*/ 2 w 171"/>
                <a:gd name="T59" fmla="*/ 57 h 305"/>
                <a:gd name="T60" fmla="*/ 0 w 171"/>
                <a:gd name="T61" fmla="*/ 46 h 305"/>
                <a:gd name="T62" fmla="*/ 2 w 171"/>
                <a:gd name="T63" fmla="*/ 36 h 305"/>
                <a:gd name="T64" fmla="*/ 8 w 171"/>
                <a:gd name="T65" fmla="*/ 27 h 305"/>
                <a:gd name="T66" fmla="*/ 16 w 171"/>
                <a:gd name="T67" fmla="*/ 21 h 305"/>
                <a:gd name="T68" fmla="*/ 27 w 171"/>
                <a:gd name="T69" fmla="*/ 19 h 305"/>
                <a:gd name="T70" fmla="*/ 33 w 171"/>
                <a:gd name="T71" fmla="*/ 20 h 305"/>
                <a:gd name="T72" fmla="*/ 39 w 171"/>
                <a:gd name="T73" fmla="*/ 22 h 305"/>
                <a:gd name="T74" fmla="*/ 44 w 171"/>
                <a:gd name="T75" fmla="*/ 25 h 305"/>
                <a:gd name="T76" fmla="*/ 48 w 171"/>
                <a:gd name="T77" fmla="*/ 29 h 305"/>
                <a:gd name="T78" fmla="*/ 48 w 171"/>
                <a:gd name="T79" fmla="*/ 27 h 305"/>
                <a:gd name="T80" fmla="*/ 48 w 171"/>
                <a:gd name="T81" fmla="*/ 24 h 305"/>
                <a:gd name="T82" fmla="*/ 48 w 171"/>
                <a:gd name="T83" fmla="*/ 0 h 305"/>
                <a:gd name="T84" fmla="*/ 73 w 171"/>
                <a:gd name="T85" fmla="*/ 0 h 305"/>
                <a:gd name="T86" fmla="*/ 146 w 171"/>
                <a:gd name="T87" fmla="*/ 0 h 305"/>
                <a:gd name="T88" fmla="*/ 171 w 171"/>
                <a:gd name="T8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305">
                  <a:moveTo>
                    <a:pt x="171" y="0"/>
                  </a:moveTo>
                  <a:cubicBezTo>
                    <a:pt x="169" y="305"/>
                    <a:pt x="169" y="305"/>
                    <a:pt x="169" y="305"/>
                  </a:cubicBezTo>
                  <a:cubicBezTo>
                    <a:pt x="47" y="305"/>
                    <a:pt x="47" y="305"/>
                    <a:pt x="47" y="305"/>
                  </a:cubicBezTo>
                  <a:cubicBezTo>
                    <a:pt x="47" y="277"/>
                    <a:pt x="47" y="277"/>
                    <a:pt x="47" y="277"/>
                  </a:cubicBezTo>
                  <a:cubicBezTo>
                    <a:pt x="49" y="279"/>
                    <a:pt x="50" y="280"/>
                    <a:pt x="52" y="281"/>
                  </a:cubicBezTo>
                  <a:cubicBezTo>
                    <a:pt x="53" y="282"/>
                    <a:pt x="55" y="283"/>
                    <a:pt x="57" y="284"/>
                  </a:cubicBezTo>
                  <a:cubicBezTo>
                    <a:pt x="59" y="285"/>
                    <a:pt x="61" y="285"/>
                    <a:pt x="63" y="286"/>
                  </a:cubicBezTo>
                  <a:cubicBezTo>
                    <a:pt x="65" y="286"/>
                    <a:pt x="67" y="286"/>
                    <a:pt x="69" y="286"/>
                  </a:cubicBezTo>
                  <a:cubicBezTo>
                    <a:pt x="73" y="286"/>
                    <a:pt x="77" y="286"/>
                    <a:pt x="81" y="284"/>
                  </a:cubicBezTo>
                  <a:cubicBezTo>
                    <a:pt x="84" y="283"/>
                    <a:pt x="88" y="280"/>
                    <a:pt x="91" y="278"/>
                  </a:cubicBezTo>
                  <a:cubicBezTo>
                    <a:pt x="93" y="275"/>
                    <a:pt x="96" y="272"/>
                    <a:pt x="97" y="268"/>
                  </a:cubicBezTo>
                  <a:cubicBezTo>
                    <a:pt x="99" y="264"/>
                    <a:pt x="100" y="260"/>
                    <a:pt x="100" y="256"/>
                  </a:cubicBezTo>
                  <a:cubicBezTo>
                    <a:pt x="100" y="252"/>
                    <a:pt x="99" y="248"/>
                    <a:pt x="97" y="244"/>
                  </a:cubicBezTo>
                  <a:cubicBezTo>
                    <a:pt x="96" y="241"/>
                    <a:pt x="94" y="237"/>
                    <a:pt x="91" y="235"/>
                  </a:cubicBezTo>
                  <a:cubicBezTo>
                    <a:pt x="88" y="232"/>
                    <a:pt x="85" y="230"/>
                    <a:pt x="81" y="228"/>
                  </a:cubicBezTo>
                  <a:cubicBezTo>
                    <a:pt x="77" y="227"/>
                    <a:pt x="73" y="226"/>
                    <a:pt x="69" y="226"/>
                  </a:cubicBezTo>
                  <a:cubicBezTo>
                    <a:pt x="67" y="226"/>
                    <a:pt x="65" y="226"/>
                    <a:pt x="63" y="226"/>
                  </a:cubicBezTo>
                  <a:cubicBezTo>
                    <a:pt x="61" y="227"/>
                    <a:pt x="59" y="227"/>
                    <a:pt x="57" y="228"/>
                  </a:cubicBezTo>
                  <a:cubicBezTo>
                    <a:pt x="55" y="229"/>
                    <a:pt x="53" y="230"/>
                    <a:pt x="52" y="231"/>
                  </a:cubicBezTo>
                  <a:cubicBezTo>
                    <a:pt x="50" y="232"/>
                    <a:pt x="49" y="233"/>
                    <a:pt x="47" y="235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7" y="65"/>
                    <a:pt x="45" y="66"/>
                    <a:pt x="44" y="68"/>
                  </a:cubicBezTo>
                  <a:cubicBezTo>
                    <a:pt x="42" y="69"/>
                    <a:pt x="40" y="70"/>
                    <a:pt x="39" y="71"/>
                  </a:cubicBezTo>
                  <a:cubicBezTo>
                    <a:pt x="37" y="72"/>
                    <a:pt x="35" y="72"/>
                    <a:pt x="33" y="73"/>
                  </a:cubicBezTo>
                  <a:cubicBezTo>
                    <a:pt x="31" y="73"/>
                    <a:pt x="29" y="73"/>
                    <a:pt x="27" y="73"/>
                  </a:cubicBezTo>
                  <a:cubicBezTo>
                    <a:pt x="23" y="73"/>
                    <a:pt x="19" y="73"/>
                    <a:pt x="16" y="71"/>
                  </a:cubicBezTo>
                  <a:cubicBezTo>
                    <a:pt x="13" y="70"/>
                    <a:pt x="10" y="68"/>
                    <a:pt x="8" y="66"/>
                  </a:cubicBezTo>
                  <a:cubicBezTo>
                    <a:pt x="5" y="63"/>
                    <a:pt x="3" y="60"/>
                    <a:pt x="2" y="57"/>
                  </a:cubicBezTo>
                  <a:cubicBezTo>
                    <a:pt x="0" y="54"/>
                    <a:pt x="0" y="50"/>
                    <a:pt x="0" y="46"/>
                  </a:cubicBezTo>
                  <a:cubicBezTo>
                    <a:pt x="0" y="43"/>
                    <a:pt x="0" y="39"/>
                    <a:pt x="2" y="36"/>
                  </a:cubicBezTo>
                  <a:cubicBezTo>
                    <a:pt x="3" y="33"/>
                    <a:pt x="5" y="30"/>
                    <a:pt x="8" y="27"/>
                  </a:cubicBezTo>
                  <a:cubicBezTo>
                    <a:pt x="10" y="25"/>
                    <a:pt x="13" y="23"/>
                    <a:pt x="16" y="21"/>
                  </a:cubicBezTo>
                  <a:cubicBezTo>
                    <a:pt x="20" y="20"/>
                    <a:pt x="23" y="19"/>
                    <a:pt x="27" y="19"/>
                  </a:cubicBezTo>
                  <a:cubicBezTo>
                    <a:pt x="29" y="19"/>
                    <a:pt x="31" y="20"/>
                    <a:pt x="33" y="20"/>
                  </a:cubicBezTo>
                  <a:cubicBezTo>
                    <a:pt x="35" y="20"/>
                    <a:pt x="37" y="21"/>
                    <a:pt x="39" y="22"/>
                  </a:cubicBezTo>
                  <a:cubicBezTo>
                    <a:pt x="40" y="23"/>
                    <a:pt x="42" y="24"/>
                    <a:pt x="44" y="25"/>
                  </a:cubicBezTo>
                  <a:cubicBezTo>
                    <a:pt x="45" y="26"/>
                    <a:pt x="47" y="28"/>
                    <a:pt x="48" y="2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6813551" y="3325813"/>
              <a:ext cx="1530350" cy="2774950"/>
            </a:xfrm>
            <a:custGeom>
              <a:avLst/>
              <a:gdLst>
                <a:gd name="T0" fmla="*/ 48 w 164"/>
                <a:gd name="T1" fmla="*/ 298 h 298"/>
                <a:gd name="T2" fmla="*/ 48 w 164"/>
                <a:gd name="T3" fmla="*/ 282 h 298"/>
                <a:gd name="T4" fmla="*/ 52 w 164"/>
                <a:gd name="T5" fmla="*/ 284 h 298"/>
                <a:gd name="T6" fmla="*/ 59 w 164"/>
                <a:gd name="T7" fmla="*/ 286 h 298"/>
                <a:gd name="T8" fmla="*/ 66 w 164"/>
                <a:gd name="T9" fmla="*/ 287 h 298"/>
                <a:gd name="T10" fmla="*/ 79 w 164"/>
                <a:gd name="T11" fmla="*/ 284 h 298"/>
                <a:gd name="T12" fmla="*/ 90 w 164"/>
                <a:gd name="T13" fmla="*/ 277 h 298"/>
                <a:gd name="T14" fmla="*/ 98 w 164"/>
                <a:gd name="T15" fmla="*/ 266 h 298"/>
                <a:gd name="T16" fmla="*/ 100 w 164"/>
                <a:gd name="T17" fmla="*/ 253 h 298"/>
                <a:gd name="T18" fmla="*/ 98 w 164"/>
                <a:gd name="T19" fmla="*/ 240 h 298"/>
                <a:gd name="T20" fmla="*/ 90 w 164"/>
                <a:gd name="T21" fmla="*/ 229 h 298"/>
                <a:gd name="T22" fmla="*/ 79 w 164"/>
                <a:gd name="T23" fmla="*/ 222 h 298"/>
                <a:gd name="T24" fmla="*/ 66 w 164"/>
                <a:gd name="T25" fmla="*/ 219 h 298"/>
                <a:gd name="T26" fmla="*/ 59 w 164"/>
                <a:gd name="T27" fmla="*/ 220 h 298"/>
                <a:gd name="T28" fmla="*/ 53 w 164"/>
                <a:gd name="T29" fmla="*/ 222 h 298"/>
                <a:gd name="T30" fmla="*/ 48 w 164"/>
                <a:gd name="T31" fmla="*/ 224 h 298"/>
                <a:gd name="T32" fmla="*/ 48 w 164"/>
                <a:gd name="T33" fmla="*/ 50 h 298"/>
                <a:gd name="T34" fmla="*/ 42 w 164"/>
                <a:gd name="T35" fmla="*/ 58 h 298"/>
                <a:gd name="T36" fmla="*/ 38 w 164"/>
                <a:gd name="T37" fmla="*/ 62 h 298"/>
                <a:gd name="T38" fmla="*/ 34 w 164"/>
                <a:gd name="T39" fmla="*/ 64 h 298"/>
                <a:gd name="T40" fmla="*/ 29 w 164"/>
                <a:gd name="T41" fmla="*/ 66 h 298"/>
                <a:gd name="T42" fmla="*/ 24 w 164"/>
                <a:gd name="T43" fmla="*/ 67 h 298"/>
                <a:gd name="T44" fmla="*/ 15 w 164"/>
                <a:gd name="T45" fmla="*/ 65 h 298"/>
                <a:gd name="T46" fmla="*/ 7 w 164"/>
                <a:gd name="T47" fmla="*/ 60 h 298"/>
                <a:gd name="T48" fmla="*/ 2 w 164"/>
                <a:gd name="T49" fmla="*/ 53 h 298"/>
                <a:gd name="T50" fmla="*/ 0 w 164"/>
                <a:gd name="T51" fmla="*/ 43 h 298"/>
                <a:gd name="T52" fmla="*/ 2 w 164"/>
                <a:gd name="T53" fmla="*/ 34 h 298"/>
                <a:gd name="T54" fmla="*/ 7 w 164"/>
                <a:gd name="T55" fmla="*/ 27 h 298"/>
                <a:gd name="T56" fmla="*/ 15 w 164"/>
                <a:gd name="T57" fmla="*/ 22 h 298"/>
                <a:gd name="T58" fmla="*/ 24 w 164"/>
                <a:gd name="T59" fmla="*/ 20 h 298"/>
                <a:gd name="T60" fmla="*/ 29 w 164"/>
                <a:gd name="T61" fmla="*/ 21 h 298"/>
                <a:gd name="T62" fmla="*/ 34 w 164"/>
                <a:gd name="T63" fmla="*/ 22 h 298"/>
                <a:gd name="T64" fmla="*/ 38 w 164"/>
                <a:gd name="T65" fmla="*/ 25 h 298"/>
                <a:gd name="T66" fmla="*/ 42 w 164"/>
                <a:gd name="T67" fmla="*/ 29 h 298"/>
                <a:gd name="T68" fmla="*/ 49 w 164"/>
                <a:gd name="T69" fmla="*/ 37 h 298"/>
                <a:gd name="T70" fmla="*/ 49 w 164"/>
                <a:gd name="T71" fmla="*/ 0 h 298"/>
                <a:gd name="T72" fmla="*/ 164 w 164"/>
                <a:gd name="T73" fmla="*/ 0 h 298"/>
                <a:gd name="T74" fmla="*/ 162 w 164"/>
                <a:gd name="T75" fmla="*/ 298 h 298"/>
                <a:gd name="T76" fmla="*/ 48 w 164"/>
                <a:gd name="T7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4" h="298">
                  <a:moveTo>
                    <a:pt x="48" y="298"/>
                  </a:moveTo>
                  <a:cubicBezTo>
                    <a:pt x="48" y="282"/>
                    <a:pt x="48" y="282"/>
                    <a:pt x="48" y="282"/>
                  </a:cubicBezTo>
                  <a:cubicBezTo>
                    <a:pt x="49" y="283"/>
                    <a:pt x="51" y="284"/>
                    <a:pt x="52" y="284"/>
                  </a:cubicBezTo>
                  <a:cubicBezTo>
                    <a:pt x="55" y="285"/>
                    <a:pt x="57" y="286"/>
                    <a:pt x="59" y="286"/>
                  </a:cubicBezTo>
                  <a:cubicBezTo>
                    <a:pt x="61" y="287"/>
                    <a:pt x="64" y="287"/>
                    <a:pt x="66" y="287"/>
                  </a:cubicBezTo>
                  <a:cubicBezTo>
                    <a:pt x="71" y="287"/>
                    <a:pt x="75" y="286"/>
                    <a:pt x="79" y="284"/>
                  </a:cubicBezTo>
                  <a:cubicBezTo>
                    <a:pt x="83" y="283"/>
                    <a:pt x="87" y="280"/>
                    <a:pt x="90" y="277"/>
                  </a:cubicBezTo>
                  <a:cubicBezTo>
                    <a:pt x="93" y="274"/>
                    <a:pt x="96" y="270"/>
                    <a:pt x="98" y="266"/>
                  </a:cubicBezTo>
                  <a:cubicBezTo>
                    <a:pt x="99" y="262"/>
                    <a:pt x="100" y="258"/>
                    <a:pt x="100" y="253"/>
                  </a:cubicBezTo>
                  <a:cubicBezTo>
                    <a:pt x="100" y="249"/>
                    <a:pt x="99" y="244"/>
                    <a:pt x="98" y="240"/>
                  </a:cubicBezTo>
                  <a:cubicBezTo>
                    <a:pt x="96" y="236"/>
                    <a:pt x="93" y="232"/>
                    <a:pt x="90" y="229"/>
                  </a:cubicBezTo>
                  <a:cubicBezTo>
                    <a:pt x="87" y="226"/>
                    <a:pt x="84" y="223"/>
                    <a:pt x="79" y="222"/>
                  </a:cubicBezTo>
                  <a:cubicBezTo>
                    <a:pt x="75" y="220"/>
                    <a:pt x="71" y="219"/>
                    <a:pt x="66" y="219"/>
                  </a:cubicBezTo>
                  <a:cubicBezTo>
                    <a:pt x="64" y="219"/>
                    <a:pt x="61" y="219"/>
                    <a:pt x="59" y="220"/>
                  </a:cubicBezTo>
                  <a:cubicBezTo>
                    <a:pt x="57" y="220"/>
                    <a:pt x="55" y="221"/>
                    <a:pt x="53" y="222"/>
                  </a:cubicBezTo>
                  <a:cubicBezTo>
                    <a:pt x="51" y="222"/>
                    <a:pt x="49" y="223"/>
                    <a:pt x="48" y="22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59"/>
                    <a:pt x="40" y="61"/>
                    <a:pt x="38" y="62"/>
                  </a:cubicBezTo>
                  <a:cubicBezTo>
                    <a:pt x="37" y="63"/>
                    <a:pt x="36" y="64"/>
                    <a:pt x="34" y="64"/>
                  </a:cubicBezTo>
                  <a:cubicBezTo>
                    <a:pt x="32" y="65"/>
                    <a:pt x="31" y="66"/>
                    <a:pt x="29" y="66"/>
                  </a:cubicBezTo>
                  <a:cubicBezTo>
                    <a:pt x="27" y="67"/>
                    <a:pt x="26" y="67"/>
                    <a:pt x="24" y="67"/>
                  </a:cubicBezTo>
                  <a:cubicBezTo>
                    <a:pt x="21" y="67"/>
                    <a:pt x="18" y="66"/>
                    <a:pt x="15" y="65"/>
                  </a:cubicBezTo>
                  <a:cubicBezTo>
                    <a:pt x="12" y="64"/>
                    <a:pt x="9" y="62"/>
                    <a:pt x="7" y="60"/>
                  </a:cubicBezTo>
                  <a:cubicBezTo>
                    <a:pt x="5" y="58"/>
                    <a:pt x="3" y="55"/>
                    <a:pt x="2" y="53"/>
                  </a:cubicBezTo>
                  <a:cubicBezTo>
                    <a:pt x="1" y="50"/>
                    <a:pt x="0" y="47"/>
                    <a:pt x="0" y="43"/>
                  </a:cubicBezTo>
                  <a:cubicBezTo>
                    <a:pt x="0" y="40"/>
                    <a:pt x="1" y="37"/>
                    <a:pt x="2" y="34"/>
                  </a:cubicBezTo>
                  <a:cubicBezTo>
                    <a:pt x="3" y="32"/>
                    <a:pt x="5" y="29"/>
                    <a:pt x="7" y="27"/>
                  </a:cubicBezTo>
                  <a:cubicBezTo>
                    <a:pt x="9" y="25"/>
                    <a:pt x="12" y="23"/>
                    <a:pt x="15" y="22"/>
                  </a:cubicBezTo>
                  <a:cubicBezTo>
                    <a:pt x="18" y="21"/>
                    <a:pt x="21" y="20"/>
                    <a:pt x="24" y="20"/>
                  </a:cubicBezTo>
                  <a:cubicBezTo>
                    <a:pt x="26" y="20"/>
                    <a:pt x="27" y="20"/>
                    <a:pt x="29" y="21"/>
                  </a:cubicBezTo>
                  <a:cubicBezTo>
                    <a:pt x="31" y="21"/>
                    <a:pt x="33" y="22"/>
                    <a:pt x="34" y="22"/>
                  </a:cubicBezTo>
                  <a:cubicBezTo>
                    <a:pt x="36" y="23"/>
                    <a:pt x="37" y="24"/>
                    <a:pt x="38" y="25"/>
                  </a:cubicBezTo>
                  <a:cubicBezTo>
                    <a:pt x="40" y="26"/>
                    <a:pt x="41" y="27"/>
                    <a:pt x="42" y="2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2" y="298"/>
                    <a:pt x="162" y="298"/>
                    <a:pt x="162" y="298"/>
                  </a:cubicBezTo>
                  <a:lnTo>
                    <a:pt x="48" y="298"/>
                  </a:lnTo>
                  <a:close/>
                </a:path>
              </a:pathLst>
            </a:custGeom>
            <a:solidFill>
              <a:srgbClr val="65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3802063" y="3140076"/>
              <a:ext cx="1603375" cy="2998788"/>
            </a:xfrm>
            <a:custGeom>
              <a:avLst/>
              <a:gdLst>
                <a:gd name="T0" fmla="*/ 123 w 172"/>
                <a:gd name="T1" fmla="*/ 0 h 322"/>
                <a:gd name="T2" fmla="*/ 123 w 172"/>
                <a:gd name="T3" fmla="*/ 83 h 322"/>
                <a:gd name="T4" fmla="*/ 123 w 172"/>
                <a:gd name="T5" fmla="*/ 177 h 322"/>
                <a:gd name="T6" fmla="*/ 123 w 172"/>
                <a:gd name="T7" fmla="*/ 180 h 322"/>
                <a:gd name="T8" fmla="*/ 123 w 172"/>
                <a:gd name="T9" fmla="*/ 182 h 322"/>
                <a:gd name="T10" fmla="*/ 127 w 172"/>
                <a:gd name="T11" fmla="*/ 178 h 322"/>
                <a:gd name="T12" fmla="*/ 132 w 172"/>
                <a:gd name="T13" fmla="*/ 175 h 322"/>
                <a:gd name="T14" fmla="*/ 138 w 172"/>
                <a:gd name="T15" fmla="*/ 173 h 322"/>
                <a:gd name="T16" fmla="*/ 145 w 172"/>
                <a:gd name="T17" fmla="*/ 172 h 322"/>
                <a:gd name="T18" fmla="*/ 155 w 172"/>
                <a:gd name="T19" fmla="*/ 174 h 322"/>
                <a:gd name="T20" fmla="*/ 164 w 172"/>
                <a:gd name="T21" fmla="*/ 180 h 322"/>
                <a:gd name="T22" fmla="*/ 170 w 172"/>
                <a:gd name="T23" fmla="*/ 188 h 322"/>
                <a:gd name="T24" fmla="*/ 172 w 172"/>
                <a:gd name="T25" fmla="*/ 199 h 322"/>
                <a:gd name="T26" fmla="*/ 170 w 172"/>
                <a:gd name="T27" fmla="*/ 209 h 322"/>
                <a:gd name="T28" fmla="*/ 164 w 172"/>
                <a:gd name="T29" fmla="*/ 218 h 322"/>
                <a:gd name="T30" fmla="*/ 155 w 172"/>
                <a:gd name="T31" fmla="*/ 223 h 322"/>
                <a:gd name="T32" fmla="*/ 145 w 172"/>
                <a:gd name="T33" fmla="*/ 226 h 322"/>
                <a:gd name="T34" fmla="*/ 138 w 172"/>
                <a:gd name="T35" fmla="*/ 225 h 322"/>
                <a:gd name="T36" fmla="*/ 133 w 172"/>
                <a:gd name="T37" fmla="*/ 223 h 322"/>
                <a:gd name="T38" fmla="*/ 127 w 172"/>
                <a:gd name="T39" fmla="*/ 219 h 322"/>
                <a:gd name="T40" fmla="*/ 123 w 172"/>
                <a:gd name="T41" fmla="*/ 215 h 322"/>
                <a:gd name="T42" fmla="*/ 123 w 172"/>
                <a:gd name="T43" fmla="*/ 218 h 322"/>
                <a:gd name="T44" fmla="*/ 123 w 172"/>
                <a:gd name="T45" fmla="*/ 220 h 322"/>
                <a:gd name="T46" fmla="*/ 124 w 172"/>
                <a:gd name="T47" fmla="*/ 322 h 322"/>
                <a:gd name="T48" fmla="*/ 2 w 172"/>
                <a:gd name="T49" fmla="*/ 322 h 322"/>
                <a:gd name="T50" fmla="*/ 0 w 172"/>
                <a:gd name="T51" fmla="*/ 0 h 322"/>
                <a:gd name="T52" fmla="*/ 25 w 172"/>
                <a:gd name="T53" fmla="*/ 0 h 322"/>
                <a:gd name="T54" fmla="*/ 98 w 172"/>
                <a:gd name="T55" fmla="*/ 0 h 322"/>
                <a:gd name="T56" fmla="*/ 123 w 17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2" h="322">
                  <a:moveTo>
                    <a:pt x="123" y="0"/>
                  </a:moveTo>
                  <a:cubicBezTo>
                    <a:pt x="123" y="83"/>
                    <a:pt x="123" y="83"/>
                    <a:pt x="123" y="83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80"/>
                    <a:pt x="123" y="180"/>
                    <a:pt x="123" y="180"/>
                  </a:cubicBezTo>
                  <a:cubicBezTo>
                    <a:pt x="123" y="182"/>
                    <a:pt x="123" y="182"/>
                    <a:pt x="123" y="182"/>
                  </a:cubicBezTo>
                  <a:cubicBezTo>
                    <a:pt x="124" y="181"/>
                    <a:pt x="126" y="179"/>
                    <a:pt x="127" y="178"/>
                  </a:cubicBezTo>
                  <a:cubicBezTo>
                    <a:pt x="129" y="177"/>
                    <a:pt x="131" y="176"/>
                    <a:pt x="132" y="175"/>
                  </a:cubicBezTo>
                  <a:cubicBezTo>
                    <a:pt x="134" y="174"/>
                    <a:pt x="136" y="173"/>
                    <a:pt x="138" y="173"/>
                  </a:cubicBezTo>
                  <a:cubicBezTo>
                    <a:pt x="140" y="172"/>
                    <a:pt x="143" y="172"/>
                    <a:pt x="145" y="172"/>
                  </a:cubicBezTo>
                  <a:cubicBezTo>
                    <a:pt x="148" y="172"/>
                    <a:pt x="152" y="172"/>
                    <a:pt x="155" y="174"/>
                  </a:cubicBezTo>
                  <a:cubicBezTo>
                    <a:pt x="158" y="175"/>
                    <a:pt x="161" y="177"/>
                    <a:pt x="164" y="180"/>
                  </a:cubicBezTo>
                  <a:cubicBezTo>
                    <a:pt x="166" y="182"/>
                    <a:pt x="168" y="185"/>
                    <a:pt x="170" y="188"/>
                  </a:cubicBezTo>
                  <a:cubicBezTo>
                    <a:pt x="171" y="191"/>
                    <a:pt x="172" y="195"/>
                    <a:pt x="172" y="199"/>
                  </a:cubicBezTo>
                  <a:cubicBezTo>
                    <a:pt x="172" y="202"/>
                    <a:pt x="171" y="206"/>
                    <a:pt x="170" y="209"/>
                  </a:cubicBezTo>
                  <a:cubicBezTo>
                    <a:pt x="168" y="212"/>
                    <a:pt x="166" y="215"/>
                    <a:pt x="164" y="218"/>
                  </a:cubicBezTo>
                  <a:cubicBezTo>
                    <a:pt x="161" y="220"/>
                    <a:pt x="159" y="222"/>
                    <a:pt x="155" y="223"/>
                  </a:cubicBezTo>
                  <a:cubicBezTo>
                    <a:pt x="152" y="225"/>
                    <a:pt x="149" y="226"/>
                    <a:pt x="145" y="226"/>
                  </a:cubicBezTo>
                  <a:cubicBezTo>
                    <a:pt x="143" y="226"/>
                    <a:pt x="141" y="225"/>
                    <a:pt x="138" y="225"/>
                  </a:cubicBezTo>
                  <a:cubicBezTo>
                    <a:pt x="136" y="224"/>
                    <a:pt x="134" y="224"/>
                    <a:pt x="133" y="223"/>
                  </a:cubicBezTo>
                  <a:cubicBezTo>
                    <a:pt x="131" y="222"/>
                    <a:pt x="129" y="221"/>
                    <a:pt x="127" y="219"/>
                  </a:cubicBezTo>
                  <a:cubicBezTo>
                    <a:pt x="126" y="218"/>
                    <a:pt x="125" y="216"/>
                    <a:pt x="123" y="215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3" y="220"/>
                    <a:pt x="123" y="220"/>
                    <a:pt x="123" y="220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2" y="322"/>
                    <a:pt x="2" y="322"/>
                    <a:pt x="2" y="3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3840163" y="3168651"/>
              <a:ext cx="1528763" cy="2932113"/>
            </a:xfrm>
            <a:custGeom>
              <a:avLst/>
              <a:gdLst>
                <a:gd name="T0" fmla="*/ 1 w 164"/>
                <a:gd name="T1" fmla="*/ 315 h 315"/>
                <a:gd name="T2" fmla="*/ 0 w 164"/>
                <a:gd name="T3" fmla="*/ 0 h 315"/>
                <a:gd name="T4" fmla="*/ 115 w 164"/>
                <a:gd name="T5" fmla="*/ 0 h 315"/>
                <a:gd name="T6" fmla="*/ 116 w 164"/>
                <a:gd name="T7" fmla="*/ 190 h 315"/>
                <a:gd name="T8" fmla="*/ 122 w 164"/>
                <a:gd name="T9" fmla="*/ 182 h 315"/>
                <a:gd name="T10" fmla="*/ 126 w 164"/>
                <a:gd name="T11" fmla="*/ 178 h 315"/>
                <a:gd name="T12" fmla="*/ 130 w 164"/>
                <a:gd name="T13" fmla="*/ 175 h 315"/>
                <a:gd name="T14" fmla="*/ 135 w 164"/>
                <a:gd name="T15" fmla="*/ 173 h 315"/>
                <a:gd name="T16" fmla="*/ 141 w 164"/>
                <a:gd name="T17" fmla="*/ 172 h 315"/>
                <a:gd name="T18" fmla="*/ 150 w 164"/>
                <a:gd name="T19" fmla="*/ 174 h 315"/>
                <a:gd name="T20" fmla="*/ 157 w 164"/>
                <a:gd name="T21" fmla="*/ 179 h 315"/>
                <a:gd name="T22" fmla="*/ 162 w 164"/>
                <a:gd name="T23" fmla="*/ 187 h 315"/>
                <a:gd name="T24" fmla="*/ 164 w 164"/>
                <a:gd name="T25" fmla="*/ 196 h 315"/>
                <a:gd name="T26" fmla="*/ 162 w 164"/>
                <a:gd name="T27" fmla="*/ 205 h 315"/>
                <a:gd name="T28" fmla="*/ 157 w 164"/>
                <a:gd name="T29" fmla="*/ 212 h 315"/>
                <a:gd name="T30" fmla="*/ 150 w 164"/>
                <a:gd name="T31" fmla="*/ 217 h 315"/>
                <a:gd name="T32" fmla="*/ 141 w 164"/>
                <a:gd name="T33" fmla="*/ 219 h 315"/>
                <a:gd name="T34" fmla="*/ 135 w 164"/>
                <a:gd name="T35" fmla="*/ 218 h 315"/>
                <a:gd name="T36" fmla="*/ 130 w 164"/>
                <a:gd name="T37" fmla="*/ 216 h 315"/>
                <a:gd name="T38" fmla="*/ 126 w 164"/>
                <a:gd name="T39" fmla="*/ 213 h 315"/>
                <a:gd name="T40" fmla="*/ 122 w 164"/>
                <a:gd name="T41" fmla="*/ 210 h 315"/>
                <a:gd name="T42" fmla="*/ 116 w 164"/>
                <a:gd name="T43" fmla="*/ 201 h 315"/>
                <a:gd name="T44" fmla="*/ 116 w 164"/>
                <a:gd name="T45" fmla="*/ 315 h 315"/>
                <a:gd name="T46" fmla="*/ 1 w 164"/>
                <a:gd name="T47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15">
                  <a:moveTo>
                    <a:pt x="1" y="3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190"/>
                    <a:pt x="116" y="190"/>
                    <a:pt x="116" y="190"/>
                  </a:cubicBezTo>
                  <a:cubicBezTo>
                    <a:pt x="122" y="182"/>
                    <a:pt x="122" y="182"/>
                    <a:pt x="122" y="182"/>
                  </a:cubicBezTo>
                  <a:cubicBezTo>
                    <a:pt x="123" y="180"/>
                    <a:pt x="124" y="179"/>
                    <a:pt x="126" y="178"/>
                  </a:cubicBezTo>
                  <a:cubicBezTo>
                    <a:pt x="127" y="177"/>
                    <a:pt x="129" y="176"/>
                    <a:pt x="130" y="175"/>
                  </a:cubicBezTo>
                  <a:cubicBezTo>
                    <a:pt x="132" y="174"/>
                    <a:pt x="133" y="173"/>
                    <a:pt x="135" y="173"/>
                  </a:cubicBezTo>
                  <a:cubicBezTo>
                    <a:pt x="137" y="173"/>
                    <a:pt x="139" y="172"/>
                    <a:pt x="141" y="172"/>
                  </a:cubicBezTo>
                  <a:cubicBezTo>
                    <a:pt x="144" y="172"/>
                    <a:pt x="147" y="173"/>
                    <a:pt x="150" y="174"/>
                  </a:cubicBezTo>
                  <a:cubicBezTo>
                    <a:pt x="153" y="175"/>
                    <a:pt x="155" y="177"/>
                    <a:pt x="157" y="179"/>
                  </a:cubicBezTo>
                  <a:cubicBezTo>
                    <a:pt x="159" y="181"/>
                    <a:pt x="161" y="184"/>
                    <a:pt x="162" y="187"/>
                  </a:cubicBezTo>
                  <a:cubicBezTo>
                    <a:pt x="164" y="189"/>
                    <a:pt x="164" y="193"/>
                    <a:pt x="164" y="196"/>
                  </a:cubicBezTo>
                  <a:cubicBezTo>
                    <a:pt x="164" y="199"/>
                    <a:pt x="164" y="202"/>
                    <a:pt x="162" y="205"/>
                  </a:cubicBezTo>
                  <a:cubicBezTo>
                    <a:pt x="161" y="207"/>
                    <a:pt x="159" y="210"/>
                    <a:pt x="157" y="212"/>
                  </a:cubicBezTo>
                  <a:cubicBezTo>
                    <a:pt x="155" y="214"/>
                    <a:pt x="153" y="216"/>
                    <a:pt x="150" y="217"/>
                  </a:cubicBezTo>
                  <a:cubicBezTo>
                    <a:pt x="147" y="218"/>
                    <a:pt x="144" y="219"/>
                    <a:pt x="141" y="219"/>
                  </a:cubicBezTo>
                  <a:cubicBezTo>
                    <a:pt x="139" y="219"/>
                    <a:pt x="137" y="219"/>
                    <a:pt x="135" y="218"/>
                  </a:cubicBezTo>
                  <a:cubicBezTo>
                    <a:pt x="134" y="218"/>
                    <a:pt x="132" y="217"/>
                    <a:pt x="130" y="216"/>
                  </a:cubicBezTo>
                  <a:cubicBezTo>
                    <a:pt x="129" y="216"/>
                    <a:pt x="127" y="215"/>
                    <a:pt x="126" y="213"/>
                  </a:cubicBezTo>
                  <a:cubicBezTo>
                    <a:pt x="124" y="212"/>
                    <a:pt x="123" y="211"/>
                    <a:pt x="122" y="210"/>
                  </a:cubicBezTo>
                  <a:cubicBezTo>
                    <a:pt x="116" y="201"/>
                    <a:pt x="116" y="201"/>
                    <a:pt x="116" y="201"/>
                  </a:cubicBezTo>
                  <a:cubicBezTo>
                    <a:pt x="116" y="315"/>
                    <a:pt x="116" y="315"/>
                    <a:pt x="116" y="315"/>
                  </a:cubicBezTo>
                  <a:lnTo>
                    <a:pt x="1" y="315"/>
                  </a:lnTo>
                  <a:close/>
                </a:path>
              </a:pathLst>
            </a:custGeom>
            <a:solidFill>
              <a:srgbClr val="11B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6086476" y="2041526"/>
              <a:ext cx="1595438" cy="4097338"/>
            </a:xfrm>
            <a:custGeom>
              <a:avLst/>
              <a:gdLst>
                <a:gd name="T0" fmla="*/ 123 w 171"/>
                <a:gd name="T1" fmla="*/ 135 h 440"/>
                <a:gd name="T2" fmla="*/ 118 w 171"/>
                <a:gd name="T3" fmla="*/ 156 h 440"/>
                <a:gd name="T4" fmla="*/ 108 w 171"/>
                <a:gd name="T5" fmla="*/ 151 h 440"/>
                <a:gd name="T6" fmla="*/ 90 w 171"/>
                <a:gd name="T7" fmla="*/ 153 h 440"/>
                <a:gd name="T8" fmla="*/ 73 w 171"/>
                <a:gd name="T9" fmla="*/ 169 h 440"/>
                <a:gd name="T10" fmla="*/ 73 w 171"/>
                <a:gd name="T11" fmla="*/ 193 h 440"/>
                <a:gd name="T12" fmla="*/ 90 w 171"/>
                <a:gd name="T13" fmla="*/ 210 h 440"/>
                <a:gd name="T14" fmla="*/ 108 w 171"/>
                <a:gd name="T15" fmla="*/ 212 h 440"/>
                <a:gd name="T16" fmla="*/ 118 w 171"/>
                <a:gd name="T17" fmla="*/ 207 h 440"/>
                <a:gd name="T18" fmla="*/ 122 w 171"/>
                <a:gd name="T19" fmla="*/ 370 h 440"/>
                <a:gd name="T20" fmla="*/ 122 w 171"/>
                <a:gd name="T21" fmla="*/ 375 h 440"/>
                <a:gd name="T22" fmla="*/ 132 w 171"/>
                <a:gd name="T23" fmla="*/ 367 h 440"/>
                <a:gd name="T24" fmla="*/ 144 w 171"/>
                <a:gd name="T25" fmla="*/ 364 h 440"/>
                <a:gd name="T26" fmla="*/ 163 w 171"/>
                <a:gd name="T27" fmla="*/ 372 h 440"/>
                <a:gd name="T28" fmla="*/ 171 w 171"/>
                <a:gd name="T29" fmla="*/ 391 h 440"/>
                <a:gd name="T30" fmla="*/ 163 w 171"/>
                <a:gd name="T31" fmla="*/ 410 h 440"/>
                <a:gd name="T32" fmla="*/ 144 w 171"/>
                <a:gd name="T33" fmla="*/ 418 h 440"/>
                <a:gd name="T34" fmla="*/ 132 w 171"/>
                <a:gd name="T35" fmla="*/ 415 h 440"/>
                <a:gd name="T36" fmla="*/ 122 w 171"/>
                <a:gd name="T37" fmla="*/ 407 h 440"/>
                <a:gd name="T38" fmla="*/ 122 w 171"/>
                <a:gd name="T39" fmla="*/ 412 h 440"/>
                <a:gd name="T40" fmla="*/ 0 w 171"/>
                <a:gd name="T41" fmla="*/ 440 h 440"/>
                <a:gd name="T42" fmla="*/ 5 w 171"/>
                <a:gd name="T43" fmla="*/ 288 h 440"/>
                <a:gd name="T44" fmla="*/ 16 w 171"/>
                <a:gd name="T45" fmla="*/ 293 h 440"/>
                <a:gd name="T46" fmla="*/ 34 w 171"/>
                <a:gd name="T47" fmla="*/ 291 h 440"/>
                <a:gd name="T48" fmla="*/ 50 w 171"/>
                <a:gd name="T49" fmla="*/ 275 h 440"/>
                <a:gd name="T50" fmla="*/ 50 w 171"/>
                <a:gd name="T51" fmla="*/ 251 h 440"/>
                <a:gd name="T52" fmla="*/ 34 w 171"/>
                <a:gd name="T53" fmla="*/ 235 h 440"/>
                <a:gd name="T54" fmla="*/ 16 w 171"/>
                <a:gd name="T55" fmla="*/ 233 h 440"/>
                <a:gd name="T56" fmla="*/ 5 w 171"/>
                <a:gd name="T57" fmla="*/ 237 h 440"/>
                <a:gd name="T58" fmla="*/ 0 w 171"/>
                <a:gd name="T59" fmla="*/ 201 h 440"/>
                <a:gd name="T60" fmla="*/ 25 w 171"/>
                <a:gd name="T61" fmla="*/ 0 h 440"/>
                <a:gd name="T62" fmla="*/ 123 w 171"/>
                <a:gd name="T6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1" h="440">
                  <a:moveTo>
                    <a:pt x="123" y="0"/>
                  </a:moveTo>
                  <a:cubicBezTo>
                    <a:pt x="123" y="135"/>
                    <a:pt x="123" y="135"/>
                    <a:pt x="123" y="135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22" y="158"/>
                    <a:pt x="120" y="157"/>
                    <a:pt x="118" y="156"/>
                  </a:cubicBezTo>
                  <a:cubicBezTo>
                    <a:pt x="117" y="155"/>
                    <a:pt x="115" y="154"/>
                    <a:pt x="113" y="153"/>
                  </a:cubicBezTo>
                  <a:cubicBezTo>
                    <a:pt x="112" y="152"/>
                    <a:pt x="110" y="152"/>
                    <a:pt x="108" y="151"/>
                  </a:cubicBezTo>
                  <a:cubicBezTo>
                    <a:pt x="106" y="151"/>
                    <a:pt x="104" y="151"/>
                    <a:pt x="102" y="151"/>
                  </a:cubicBezTo>
                  <a:cubicBezTo>
                    <a:pt x="98" y="151"/>
                    <a:pt x="94" y="152"/>
                    <a:pt x="90" y="153"/>
                  </a:cubicBezTo>
                  <a:cubicBezTo>
                    <a:pt x="86" y="155"/>
                    <a:pt x="83" y="157"/>
                    <a:pt x="80" y="160"/>
                  </a:cubicBezTo>
                  <a:cubicBezTo>
                    <a:pt x="77" y="162"/>
                    <a:pt x="75" y="166"/>
                    <a:pt x="73" y="169"/>
                  </a:cubicBezTo>
                  <a:cubicBezTo>
                    <a:pt x="72" y="173"/>
                    <a:pt x="71" y="177"/>
                    <a:pt x="71" y="181"/>
                  </a:cubicBezTo>
                  <a:cubicBezTo>
                    <a:pt x="71" y="186"/>
                    <a:pt x="72" y="190"/>
                    <a:pt x="73" y="193"/>
                  </a:cubicBezTo>
                  <a:cubicBezTo>
                    <a:pt x="75" y="197"/>
                    <a:pt x="77" y="200"/>
                    <a:pt x="80" y="203"/>
                  </a:cubicBezTo>
                  <a:cubicBezTo>
                    <a:pt x="83" y="206"/>
                    <a:pt x="86" y="208"/>
                    <a:pt x="90" y="210"/>
                  </a:cubicBezTo>
                  <a:cubicBezTo>
                    <a:pt x="93" y="211"/>
                    <a:pt x="97" y="212"/>
                    <a:pt x="102" y="212"/>
                  </a:cubicBezTo>
                  <a:cubicBezTo>
                    <a:pt x="104" y="212"/>
                    <a:pt x="106" y="212"/>
                    <a:pt x="108" y="212"/>
                  </a:cubicBezTo>
                  <a:cubicBezTo>
                    <a:pt x="110" y="211"/>
                    <a:pt x="111" y="211"/>
                    <a:pt x="113" y="210"/>
                  </a:cubicBezTo>
                  <a:cubicBezTo>
                    <a:pt x="115" y="209"/>
                    <a:pt x="117" y="208"/>
                    <a:pt x="118" y="207"/>
                  </a:cubicBezTo>
                  <a:cubicBezTo>
                    <a:pt x="120" y="206"/>
                    <a:pt x="121" y="205"/>
                    <a:pt x="123" y="204"/>
                  </a:cubicBezTo>
                  <a:cubicBezTo>
                    <a:pt x="122" y="370"/>
                    <a:pt x="122" y="370"/>
                    <a:pt x="122" y="370"/>
                  </a:cubicBezTo>
                  <a:cubicBezTo>
                    <a:pt x="122" y="372"/>
                    <a:pt x="122" y="372"/>
                    <a:pt x="122" y="372"/>
                  </a:cubicBezTo>
                  <a:cubicBezTo>
                    <a:pt x="122" y="375"/>
                    <a:pt x="122" y="375"/>
                    <a:pt x="122" y="375"/>
                  </a:cubicBezTo>
                  <a:cubicBezTo>
                    <a:pt x="123" y="374"/>
                    <a:pt x="125" y="372"/>
                    <a:pt x="126" y="371"/>
                  </a:cubicBezTo>
                  <a:cubicBezTo>
                    <a:pt x="128" y="370"/>
                    <a:pt x="130" y="368"/>
                    <a:pt x="132" y="367"/>
                  </a:cubicBezTo>
                  <a:cubicBezTo>
                    <a:pt x="134" y="366"/>
                    <a:pt x="136" y="366"/>
                    <a:pt x="138" y="365"/>
                  </a:cubicBezTo>
                  <a:cubicBezTo>
                    <a:pt x="140" y="365"/>
                    <a:pt x="142" y="364"/>
                    <a:pt x="144" y="364"/>
                  </a:cubicBezTo>
                  <a:cubicBezTo>
                    <a:pt x="148" y="364"/>
                    <a:pt x="151" y="365"/>
                    <a:pt x="155" y="366"/>
                  </a:cubicBezTo>
                  <a:cubicBezTo>
                    <a:pt x="158" y="368"/>
                    <a:pt x="161" y="370"/>
                    <a:pt x="163" y="372"/>
                  </a:cubicBezTo>
                  <a:cubicBezTo>
                    <a:pt x="166" y="375"/>
                    <a:pt x="168" y="378"/>
                    <a:pt x="169" y="381"/>
                  </a:cubicBezTo>
                  <a:cubicBezTo>
                    <a:pt x="170" y="384"/>
                    <a:pt x="171" y="387"/>
                    <a:pt x="171" y="391"/>
                  </a:cubicBezTo>
                  <a:cubicBezTo>
                    <a:pt x="171" y="395"/>
                    <a:pt x="170" y="398"/>
                    <a:pt x="169" y="402"/>
                  </a:cubicBezTo>
                  <a:cubicBezTo>
                    <a:pt x="167" y="405"/>
                    <a:pt x="165" y="408"/>
                    <a:pt x="163" y="410"/>
                  </a:cubicBezTo>
                  <a:cubicBezTo>
                    <a:pt x="161" y="412"/>
                    <a:pt x="158" y="414"/>
                    <a:pt x="154" y="416"/>
                  </a:cubicBezTo>
                  <a:cubicBezTo>
                    <a:pt x="151" y="417"/>
                    <a:pt x="148" y="418"/>
                    <a:pt x="144" y="418"/>
                  </a:cubicBezTo>
                  <a:cubicBezTo>
                    <a:pt x="142" y="418"/>
                    <a:pt x="140" y="418"/>
                    <a:pt x="137" y="417"/>
                  </a:cubicBezTo>
                  <a:cubicBezTo>
                    <a:pt x="135" y="417"/>
                    <a:pt x="133" y="416"/>
                    <a:pt x="132" y="415"/>
                  </a:cubicBezTo>
                  <a:cubicBezTo>
                    <a:pt x="130" y="414"/>
                    <a:pt x="128" y="413"/>
                    <a:pt x="126" y="411"/>
                  </a:cubicBezTo>
                  <a:cubicBezTo>
                    <a:pt x="125" y="410"/>
                    <a:pt x="123" y="408"/>
                    <a:pt x="122" y="40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22" y="412"/>
                    <a:pt x="122" y="412"/>
                    <a:pt x="122" y="412"/>
                  </a:cubicBezTo>
                  <a:cubicBezTo>
                    <a:pt x="122" y="440"/>
                    <a:pt x="122" y="440"/>
                    <a:pt x="122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2" y="286"/>
                    <a:pt x="3" y="287"/>
                    <a:pt x="5" y="288"/>
                  </a:cubicBezTo>
                  <a:cubicBezTo>
                    <a:pt x="6" y="289"/>
                    <a:pt x="8" y="290"/>
                    <a:pt x="10" y="291"/>
                  </a:cubicBezTo>
                  <a:cubicBezTo>
                    <a:pt x="12" y="292"/>
                    <a:pt x="14" y="292"/>
                    <a:pt x="16" y="293"/>
                  </a:cubicBezTo>
                  <a:cubicBezTo>
                    <a:pt x="18" y="293"/>
                    <a:pt x="20" y="293"/>
                    <a:pt x="22" y="293"/>
                  </a:cubicBezTo>
                  <a:cubicBezTo>
                    <a:pt x="26" y="293"/>
                    <a:pt x="30" y="293"/>
                    <a:pt x="34" y="291"/>
                  </a:cubicBezTo>
                  <a:cubicBezTo>
                    <a:pt x="38" y="289"/>
                    <a:pt x="41" y="287"/>
                    <a:pt x="44" y="284"/>
                  </a:cubicBezTo>
                  <a:cubicBezTo>
                    <a:pt x="46" y="282"/>
                    <a:pt x="49" y="278"/>
                    <a:pt x="50" y="275"/>
                  </a:cubicBezTo>
                  <a:cubicBezTo>
                    <a:pt x="52" y="271"/>
                    <a:pt x="53" y="267"/>
                    <a:pt x="53" y="263"/>
                  </a:cubicBezTo>
                  <a:cubicBezTo>
                    <a:pt x="53" y="259"/>
                    <a:pt x="52" y="255"/>
                    <a:pt x="50" y="251"/>
                  </a:cubicBezTo>
                  <a:cubicBezTo>
                    <a:pt x="49" y="247"/>
                    <a:pt x="46" y="244"/>
                    <a:pt x="44" y="241"/>
                  </a:cubicBezTo>
                  <a:cubicBezTo>
                    <a:pt x="41" y="238"/>
                    <a:pt x="38" y="236"/>
                    <a:pt x="34" y="235"/>
                  </a:cubicBezTo>
                  <a:cubicBezTo>
                    <a:pt x="30" y="233"/>
                    <a:pt x="26" y="232"/>
                    <a:pt x="22" y="232"/>
                  </a:cubicBezTo>
                  <a:cubicBezTo>
                    <a:pt x="20" y="232"/>
                    <a:pt x="18" y="232"/>
                    <a:pt x="16" y="233"/>
                  </a:cubicBezTo>
                  <a:cubicBezTo>
                    <a:pt x="14" y="233"/>
                    <a:pt x="12" y="234"/>
                    <a:pt x="10" y="235"/>
                  </a:cubicBezTo>
                  <a:cubicBezTo>
                    <a:pt x="8" y="235"/>
                    <a:pt x="6" y="236"/>
                    <a:pt x="5" y="237"/>
                  </a:cubicBezTo>
                  <a:cubicBezTo>
                    <a:pt x="3" y="238"/>
                    <a:pt x="2" y="240"/>
                    <a:pt x="0" y="24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6124576" y="2078038"/>
              <a:ext cx="1519238" cy="4022725"/>
            </a:xfrm>
            <a:custGeom>
              <a:avLst/>
              <a:gdLst>
                <a:gd name="T0" fmla="*/ 0 w 163"/>
                <a:gd name="T1" fmla="*/ 432 h 432"/>
                <a:gd name="T2" fmla="*/ 0 w 163"/>
                <a:gd name="T3" fmla="*/ 288 h 432"/>
                <a:gd name="T4" fmla="*/ 5 w 163"/>
                <a:gd name="T5" fmla="*/ 290 h 432"/>
                <a:gd name="T6" fmla="*/ 11 w 163"/>
                <a:gd name="T7" fmla="*/ 292 h 432"/>
                <a:gd name="T8" fmla="*/ 18 w 163"/>
                <a:gd name="T9" fmla="*/ 293 h 432"/>
                <a:gd name="T10" fmla="*/ 31 w 163"/>
                <a:gd name="T11" fmla="*/ 290 h 432"/>
                <a:gd name="T12" fmla="*/ 42 w 163"/>
                <a:gd name="T13" fmla="*/ 283 h 432"/>
                <a:gd name="T14" fmla="*/ 50 w 163"/>
                <a:gd name="T15" fmla="*/ 272 h 432"/>
                <a:gd name="T16" fmla="*/ 52 w 163"/>
                <a:gd name="T17" fmla="*/ 259 h 432"/>
                <a:gd name="T18" fmla="*/ 50 w 163"/>
                <a:gd name="T19" fmla="*/ 245 h 432"/>
                <a:gd name="T20" fmla="*/ 42 w 163"/>
                <a:gd name="T21" fmla="*/ 235 h 432"/>
                <a:gd name="T22" fmla="*/ 31 w 163"/>
                <a:gd name="T23" fmla="*/ 227 h 432"/>
                <a:gd name="T24" fmla="*/ 18 w 163"/>
                <a:gd name="T25" fmla="*/ 224 h 432"/>
                <a:gd name="T26" fmla="*/ 11 w 163"/>
                <a:gd name="T27" fmla="*/ 225 h 432"/>
                <a:gd name="T28" fmla="*/ 5 w 163"/>
                <a:gd name="T29" fmla="*/ 227 h 432"/>
                <a:gd name="T30" fmla="*/ 0 w 163"/>
                <a:gd name="T31" fmla="*/ 230 h 432"/>
                <a:gd name="T32" fmla="*/ 0 w 163"/>
                <a:gd name="T33" fmla="*/ 0 h 432"/>
                <a:gd name="T34" fmla="*/ 116 w 163"/>
                <a:gd name="T35" fmla="*/ 0 h 432"/>
                <a:gd name="T36" fmla="*/ 115 w 163"/>
                <a:gd name="T37" fmla="*/ 148 h 432"/>
                <a:gd name="T38" fmla="*/ 111 w 163"/>
                <a:gd name="T39" fmla="*/ 146 h 432"/>
                <a:gd name="T40" fmla="*/ 105 w 163"/>
                <a:gd name="T41" fmla="*/ 144 h 432"/>
                <a:gd name="T42" fmla="*/ 98 w 163"/>
                <a:gd name="T43" fmla="*/ 143 h 432"/>
                <a:gd name="T44" fmla="*/ 84 w 163"/>
                <a:gd name="T45" fmla="*/ 146 h 432"/>
                <a:gd name="T46" fmla="*/ 74 w 163"/>
                <a:gd name="T47" fmla="*/ 153 h 432"/>
                <a:gd name="T48" fmla="*/ 66 w 163"/>
                <a:gd name="T49" fmla="*/ 164 h 432"/>
                <a:gd name="T50" fmla="*/ 63 w 163"/>
                <a:gd name="T51" fmla="*/ 177 h 432"/>
                <a:gd name="T52" fmla="*/ 66 w 163"/>
                <a:gd name="T53" fmla="*/ 191 h 432"/>
                <a:gd name="T54" fmla="*/ 73 w 163"/>
                <a:gd name="T55" fmla="*/ 202 h 432"/>
                <a:gd name="T56" fmla="*/ 84 w 163"/>
                <a:gd name="T57" fmla="*/ 209 h 432"/>
                <a:gd name="T58" fmla="*/ 98 w 163"/>
                <a:gd name="T59" fmla="*/ 212 h 432"/>
                <a:gd name="T60" fmla="*/ 104 w 163"/>
                <a:gd name="T61" fmla="*/ 211 h 432"/>
                <a:gd name="T62" fmla="*/ 111 w 163"/>
                <a:gd name="T63" fmla="*/ 209 h 432"/>
                <a:gd name="T64" fmla="*/ 115 w 163"/>
                <a:gd name="T65" fmla="*/ 207 h 432"/>
                <a:gd name="T66" fmla="*/ 115 w 163"/>
                <a:gd name="T67" fmla="*/ 383 h 432"/>
                <a:gd name="T68" fmla="*/ 121 w 163"/>
                <a:gd name="T69" fmla="*/ 374 h 432"/>
                <a:gd name="T70" fmla="*/ 125 w 163"/>
                <a:gd name="T71" fmla="*/ 370 h 432"/>
                <a:gd name="T72" fmla="*/ 129 w 163"/>
                <a:gd name="T73" fmla="*/ 367 h 432"/>
                <a:gd name="T74" fmla="*/ 134 w 163"/>
                <a:gd name="T75" fmla="*/ 365 h 432"/>
                <a:gd name="T76" fmla="*/ 140 w 163"/>
                <a:gd name="T77" fmla="*/ 364 h 432"/>
                <a:gd name="T78" fmla="*/ 149 w 163"/>
                <a:gd name="T79" fmla="*/ 366 h 432"/>
                <a:gd name="T80" fmla="*/ 157 w 163"/>
                <a:gd name="T81" fmla="*/ 371 h 432"/>
                <a:gd name="T82" fmla="*/ 162 w 163"/>
                <a:gd name="T83" fmla="*/ 378 h 432"/>
                <a:gd name="T84" fmla="*/ 163 w 163"/>
                <a:gd name="T85" fmla="*/ 387 h 432"/>
                <a:gd name="T86" fmla="*/ 161 w 163"/>
                <a:gd name="T87" fmla="*/ 396 h 432"/>
                <a:gd name="T88" fmla="*/ 156 w 163"/>
                <a:gd name="T89" fmla="*/ 403 h 432"/>
                <a:gd name="T90" fmla="*/ 149 w 163"/>
                <a:gd name="T91" fmla="*/ 408 h 432"/>
                <a:gd name="T92" fmla="*/ 140 w 163"/>
                <a:gd name="T93" fmla="*/ 410 h 432"/>
                <a:gd name="T94" fmla="*/ 134 w 163"/>
                <a:gd name="T95" fmla="*/ 410 h 432"/>
                <a:gd name="T96" fmla="*/ 129 w 163"/>
                <a:gd name="T97" fmla="*/ 408 h 432"/>
                <a:gd name="T98" fmla="*/ 125 w 163"/>
                <a:gd name="T99" fmla="*/ 405 h 432"/>
                <a:gd name="T100" fmla="*/ 121 w 163"/>
                <a:gd name="T101" fmla="*/ 401 h 432"/>
                <a:gd name="T102" fmla="*/ 115 w 163"/>
                <a:gd name="T103" fmla="*/ 392 h 432"/>
                <a:gd name="T104" fmla="*/ 114 w 163"/>
                <a:gd name="T105" fmla="*/ 432 h 432"/>
                <a:gd name="T106" fmla="*/ 0 w 163"/>
                <a:gd name="T10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3" h="432">
                  <a:moveTo>
                    <a:pt x="0" y="432"/>
                  </a:moveTo>
                  <a:cubicBezTo>
                    <a:pt x="0" y="288"/>
                    <a:pt x="0" y="288"/>
                    <a:pt x="0" y="288"/>
                  </a:cubicBezTo>
                  <a:cubicBezTo>
                    <a:pt x="1" y="289"/>
                    <a:pt x="3" y="290"/>
                    <a:pt x="5" y="290"/>
                  </a:cubicBezTo>
                  <a:cubicBezTo>
                    <a:pt x="7" y="291"/>
                    <a:pt x="9" y="292"/>
                    <a:pt x="11" y="292"/>
                  </a:cubicBezTo>
                  <a:cubicBezTo>
                    <a:pt x="13" y="293"/>
                    <a:pt x="16" y="293"/>
                    <a:pt x="18" y="293"/>
                  </a:cubicBezTo>
                  <a:cubicBezTo>
                    <a:pt x="23" y="293"/>
                    <a:pt x="27" y="292"/>
                    <a:pt x="31" y="290"/>
                  </a:cubicBezTo>
                  <a:cubicBezTo>
                    <a:pt x="35" y="289"/>
                    <a:pt x="39" y="286"/>
                    <a:pt x="42" y="283"/>
                  </a:cubicBezTo>
                  <a:cubicBezTo>
                    <a:pt x="45" y="280"/>
                    <a:pt x="48" y="276"/>
                    <a:pt x="50" y="272"/>
                  </a:cubicBezTo>
                  <a:cubicBezTo>
                    <a:pt x="51" y="268"/>
                    <a:pt x="52" y="263"/>
                    <a:pt x="52" y="259"/>
                  </a:cubicBezTo>
                  <a:cubicBezTo>
                    <a:pt x="52" y="254"/>
                    <a:pt x="51" y="250"/>
                    <a:pt x="50" y="245"/>
                  </a:cubicBezTo>
                  <a:cubicBezTo>
                    <a:pt x="48" y="241"/>
                    <a:pt x="45" y="238"/>
                    <a:pt x="42" y="235"/>
                  </a:cubicBezTo>
                  <a:cubicBezTo>
                    <a:pt x="39" y="231"/>
                    <a:pt x="35" y="229"/>
                    <a:pt x="31" y="227"/>
                  </a:cubicBezTo>
                  <a:cubicBezTo>
                    <a:pt x="27" y="225"/>
                    <a:pt x="23" y="224"/>
                    <a:pt x="18" y="224"/>
                  </a:cubicBezTo>
                  <a:cubicBezTo>
                    <a:pt x="16" y="224"/>
                    <a:pt x="13" y="225"/>
                    <a:pt x="11" y="225"/>
                  </a:cubicBezTo>
                  <a:cubicBezTo>
                    <a:pt x="9" y="226"/>
                    <a:pt x="7" y="226"/>
                    <a:pt x="5" y="227"/>
                  </a:cubicBezTo>
                  <a:cubicBezTo>
                    <a:pt x="3" y="228"/>
                    <a:pt x="1" y="229"/>
                    <a:pt x="0" y="2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4" y="147"/>
                    <a:pt x="112" y="146"/>
                    <a:pt x="111" y="146"/>
                  </a:cubicBezTo>
                  <a:cubicBezTo>
                    <a:pt x="109" y="145"/>
                    <a:pt x="107" y="144"/>
                    <a:pt x="105" y="144"/>
                  </a:cubicBezTo>
                  <a:cubicBezTo>
                    <a:pt x="102" y="143"/>
                    <a:pt x="100" y="143"/>
                    <a:pt x="98" y="143"/>
                  </a:cubicBezTo>
                  <a:cubicBezTo>
                    <a:pt x="93" y="143"/>
                    <a:pt x="89" y="144"/>
                    <a:pt x="84" y="146"/>
                  </a:cubicBezTo>
                  <a:cubicBezTo>
                    <a:pt x="80" y="147"/>
                    <a:pt x="77" y="150"/>
                    <a:pt x="74" y="153"/>
                  </a:cubicBezTo>
                  <a:cubicBezTo>
                    <a:pt x="70" y="156"/>
                    <a:pt x="68" y="160"/>
                    <a:pt x="66" y="164"/>
                  </a:cubicBezTo>
                  <a:cubicBezTo>
                    <a:pt x="64" y="168"/>
                    <a:pt x="63" y="173"/>
                    <a:pt x="63" y="177"/>
                  </a:cubicBezTo>
                  <a:cubicBezTo>
                    <a:pt x="63" y="182"/>
                    <a:pt x="64" y="187"/>
                    <a:pt x="66" y="191"/>
                  </a:cubicBezTo>
                  <a:cubicBezTo>
                    <a:pt x="68" y="195"/>
                    <a:pt x="70" y="199"/>
                    <a:pt x="73" y="202"/>
                  </a:cubicBezTo>
                  <a:cubicBezTo>
                    <a:pt x="77" y="205"/>
                    <a:pt x="80" y="207"/>
                    <a:pt x="84" y="209"/>
                  </a:cubicBezTo>
                  <a:cubicBezTo>
                    <a:pt x="89" y="211"/>
                    <a:pt x="93" y="212"/>
                    <a:pt x="98" y="212"/>
                  </a:cubicBezTo>
                  <a:cubicBezTo>
                    <a:pt x="100" y="212"/>
                    <a:pt x="102" y="212"/>
                    <a:pt x="104" y="211"/>
                  </a:cubicBezTo>
                  <a:cubicBezTo>
                    <a:pt x="106" y="211"/>
                    <a:pt x="109" y="210"/>
                    <a:pt x="111" y="209"/>
                  </a:cubicBezTo>
                  <a:cubicBezTo>
                    <a:pt x="112" y="209"/>
                    <a:pt x="114" y="208"/>
                    <a:pt x="115" y="207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21" y="374"/>
                    <a:pt x="121" y="374"/>
                    <a:pt x="121" y="374"/>
                  </a:cubicBezTo>
                  <a:cubicBezTo>
                    <a:pt x="122" y="372"/>
                    <a:pt x="123" y="371"/>
                    <a:pt x="125" y="370"/>
                  </a:cubicBezTo>
                  <a:cubicBezTo>
                    <a:pt x="126" y="368"/>
                    <a:pt x="128" y="367"/>
                    <a:pt x="129" y="367"/>
                  </a:cubicBezTo>
                  <a:cubicBezTo>
                    <a:pt x="131" y="366"/>
                    <a:pt x="133" y="365"/>
                    <a:pt x="134" y="365"/>
                  </a:cubicBezTo>
                  <a:cubicBezTo>
                    <a:pt x="136" y="364"/>
                    <a:pt x="138" y="364"/>
                    <a:pt x="140" y="364"/>
                  </a:cubicBezTo>
                  <a:cubicBezTo>
                    <a:pt x="143" y="364"/>
                    <a:pt x="146" y="365"/>
                    <a:pt x="149" y="366"/>
                  </a:cubicBezTo>
                  <a:cubicBezTo>
                    <a:pt x="152" y="367"/>
                    <a:pt x="154" y="369"/>
                    <a:pt x="157" y="371"/>
                  </a:cubicBezTo>
                  <a:cubicBezTo>
                    <a:pt x="159" y="373"/>
                    <a:pt x="160" y="375"/>
                    <a:pt x="162" y="378"/>
                  </a:cubicBezTo>
                  <a:cubicBezTo>
                    <a:pt x="163" y="381"/>
                    <a:pt x="163" y="384"/>
                    <a:pt x="163" y="387"/>
                  </a:cubicBezTo>
                  <a:cubicBezTo>
                    <a:pt x="163" y="390"/>
                    <a:pt x="163" y="393"/>
                    <a:pt x="161" y="396"/>
                  </a:cubicBezTo>
                  <a:cubicBezTo>
                    <a:pt x="160" y="399"/>
                    <a:pt x="159" y="401"/>
                    <a:pt x="156" y="403"/>
                  </a:cubicBezTo>
                  <a:cubicBezTo>
                    <a:pt x="154" y="406"/>
                    <a:pt x="152" y="407"/>
                    <a:pt x="149" y="408"/>
                  </a:cubicBezTo>
                  <a:cubicBezTo>
                    <a:pt x="146" y="410"/>
                    <a:pt x="143" y="410"/>
                    <a:pt x="140" y="410"/>
                  </a:cubicBezTo>
                  <a:cubicBezTo>
                    <a:pt x="138" y="410"/>
                    <a:pt x="136" y="410"/>
                    <a:pt x="134" y="410"/>
                  </a:cubicBezTo>
                  <a:cubicBezTo>
                    <a:pt x="133" y="409"/>
                    <a:pt x="131" y="408"/>
                    <a:pt x="129" y="408"/>
                  </a:cubicBezTo>
                  <a:cubicBezTo>
                    <a:pt x="128" y="407"/>
                    <a:pt x="126" y="406"/>
                    <a:pt x="125" y="405"/>
                  </a:cubicBezTo>
                  <a:cubicBezTo>
                    <a:pt x="123" y="403"/>
                    <a:pt x="122" y="402"/>
                    <a:pt x="121" y="401"/>
                  </a:cubicBezTo>
                  <a:cubicBezTo>
                    <a:pt x="115" y="392"/>
                    <a:pt x="115" y="392"/>
                    <a:pt x="115" y="392"/>
                  </a:cubicBezTo>
                  <a:cubicBezTo>
                    <a:pt x="114" y="432"/>
                    <a:pt x="114" y="432"/>
                    <a:pt x="114" y="432"/>
                  </a:cubicBezTo>
                  <a:lnTo>
                    <a:pt x="0" y="432"/>
                  </a:lnTo>
                  <a:close/>
                </a:path>
              </a:pathLst>
            </a:custGeom>
            <a:solidFill>
              <a:srgbClr val="F19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4408488" y="1752601"/>
              <a:ext cx="84138" cy="1192213"/>
            </a:xfrm>
            <a:custGeom>
              <a:avLst/>
              <a:gdLst>
                <a:gd name="T0" fmla="*/ 0 w 53"/>
                <a:gd name="T1" fmla="*/ 751 h 751"/>
                <a:gd name="T2" fmla="*/ 23 w 53"/>
                <a:gd name="T3" fmla="*/ 0 h 751"/>
                <a:gd name="T4" fmla="*/ 53 w 53"/>
                <a:gd name="T5" fmla="*/ 751 h 751"/>
                <a:gd name="T6" fmla="*/ 0 w 53"/>
                <a:gd name="T7" fmla="*/ 7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51">
                  <a:moveTo>
                    <a:pt x="0" y="751"/>
                  </a:moveTo>
                  <a:lnTo>
                    <a:pt x="23" y="0"/>
                  </a:lnTo>
                  <a:lnTo>
                    <a:pt x="53" y="751"/>
                  </a:lnTo>
                  <a:lnTo>
                    <a:pt x="0" y="751"/>
                  </a:lnTo>
                  <a:close/>
                </a:path>
              </a:pathLst>
            </a:custGeom>
            <a:solidFill>
              <a:srgbClr val="1F93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6608763" y="709613"/>
              <a:ext cx="84138" cy="1182688"/>
            </a:xfrm>
            <a:custGeom>
              <a:avLst/>
              <a:gdLst>
                <a:gd name="T0" fmla="*/ 0 w 53"/>
                <a:gd name="T1" fmla="*/ 745 h 745"/>
                <a:gd name="T2" fmla="*/ 29 w 53"/>
                <a:gd name="T3" fmla="*/ 0 h 745"/>
                <a:gd name="T4" fmla="*/ 53 w 53"/>
                <a:gd name="T5" fmla="*/ 745 h 745"/>
                <a:gd name="T6" fmla="*/ 0 w 53"/>
                <a:gd name="T7" fmla="*/ 74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45">
                  <a:moveTo>
                    <a:pt x="0" y="745"/>
                  </a:moveTo>
                  <a:lnTo>
                    <a:pt x="29" y="0"/>
                  </a:lnTo>
                  <a:lnTo>
                    <a:pt x="53" y="745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F19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5527676" y="2609851"/>
              <a:ext cx="74613" cy="1079500"/>
            </a:xfrm>
            <a:custGeom>
              <a:avLst/>
              <a:gdLst>
                <a:gd name="T0" fmla="*/ 0 w 47"/>
                <a:gd name="T1" fmla="*/ 680 h 680"/>
                <a:gd name="T2" fmla="*/ 23 w 47"/>
                <a:gd name="T3" fmla="*/ 0 h 680"/>
                <a:gd name="T4" fmla="*/ 47 w 47"/>
                <a:gd name="T5" fmla="*/ 680 h 680"/>
                <a:gd name="T6" fmla="*/ 0 w 47"/>
                <a:gd name="T7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80">
                  <a:moveTo>
                    <a:pt x="0" y="680"/>
                  </a:moveTo>
                  <a:lnTo>
                    <a:pt x="23" y="0"/>
                  </a:lnTo>
                  <a:lnTo>
                    <a:pt x="47" y="680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A5A1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7672388" y="2012951"/>
              <a:ext cx="84138" cy="1081088"/>
            </a:xfrm>
            <a:custGeom>
              <a:avLst/>
              <a:gdLst>
                <a:gd name="T0" fmla="*/ 0 w 53"/>
                <a:gd name="T1" fmla="*/ 681 h 681"/>
                <a:gd name="T2" fmla="*/ 29 w 53"/>
                <a:gd name="T3" fmla="*/ 0 h 681"/>
                <a:gd name="T4" fmla="*/ 53 w 53"/>
                <a:gd name="T5" fmla="*/ 681 h 681"/>
                <a:gd name="T6" fmla="*/ 0 w 53"/>
                <a:gd name="T7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681">
                  <a:moveTo>
                    <a:pt x="0" y="681"/>
                  </a:moveTo>
                  <a:lnTo>
                    <a:pt x="29" y="0"/>
                  </a:lnTo>
                  <a:lnTo>
                    <a:pt x="53" y="681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6574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6436111" y="487695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00925" y="453724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391117" y="5292094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flipH="1">
            <a:off x="4305513" y="463048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高低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不一的柱体环形排布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471465" y="4142753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069790" y="481464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2979628" y="3023902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13926" y="2502064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04829" y="2016641"/>
            <a:ext cx="5193781" cy="4228852"/>
            <a:chOff x="2276475" y="322263"/>
            <a:chExt cx="7639050" cy="621982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861300" y="322263"/>
              <a:ext cx="2054225" cy="841375"/>
            </a:xfrm>
            <a:custGeom>
              <a:avLst/>
              <a:gdLst>
                <a:gd name="T0" fmla="*/ 305 w 1294"/>
                <a:gd name="T1" fmla="*/ 0 h 530"/>
                <a:gd name="T2" fmla="*/ 1294 w 1294"/>
                <a:gd name="T3" fmla="*/ 154 h 530"/>
                <a:gd name="T4" fmla="*/ 1294 w 1294"/>
                <a:gd name="T5" fmla="*/ 154 h 530"/>
                <a:gd name="T6" fmla="*/ 1065 w 1294"/>
                <a:gd name="T7" fmla="*/ 530 h 530"/>
                <a:gd name="T8" fmla="*/ 0 w 1294"/>
                <a:gd name="T9" fmla="*/ 351 h 530"/>
                <a:gd name="T10" fmla="*/ 305 w 1294"/>
                <a:gd name="T11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4" h="530">
                  <a:moveTo>
                    <a:pt x="305" y="0"/>
                  </a:moveTo>
                  <a:lnTo>
                    <a:pt x="1294" y="154"/>
                  </a:lnTo>
                  <a:lnTo>
                    <a:pt x="1294" y="154"/>
                  </a:lnTo>
                  <a:lnTo>
                    <a:pt x="1065" y="530"/>
                  </a:lnTo>
                  <a:lnTo>
                    <a:pt x="0" y="35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905750" y="349251"/>
              <a:ext cx="1968500" cy="788988"/>
            </a:xfrm>
            <a:custGeom>
              <a:avLst/>
              <a:gdLst>
                <a:gd name="T0" fmla="*/ 0 w 1240"/>
                <a:gd name="T1" fmla="*/ 322 h 497"/>
                <a:gd name="T2" fmla="*/ 284 w 1240"/>
                <a:gd name="T3" fmla="*/ 0 h 497"/>
                <a:gd name="T4" fmla="*/ 1240 w 1240"/>
                <a:gd name="T5" fmla="*/ 149 h 497"/>
                <a:gd name="T6" fmla="*/ 1027 w 1240"/>
                <a:gd name="T7" fmla="*/ 497 h 497"/>
                <a:gd name="T8" fmla="*/ 0 w 1240"/>
                <a:gd name="T9" fmla="*/ 32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497">
                  <a:moveTo>
                    <a:pt x="0" y="322"/>
                  </a:moveTo>
                  <a:lnTo>
                    <a:pt x="284" y="0"/>
                  </a:lnTo>
                  <a:lnTo>
                    <a:pt x="1240" y="149"/>
                  </a:lnTo>
                  <a:lnTo>
                    <a:pt x="1027" y="497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8928100" y="566738"/>
              <a:ext cx="987425" cy="4860925"/>
            </a:xfrm>
            <a:custGeom>
              <a:avLst/>
              <a:gdLst>
                <a:gd name="T0" fmla="*/ 622 w 622"/>
                <a:gd name="T1" fmla="*/ 0 h 3062"/>
                <a:gd name="T2" fmla="*/ 222 w 622"/>
                <a:gd name="T3" fmla="*/ 2555 h 3062"/>
                <a:gd name="T4" fmla="*/ 0 w 622"/>
                <a:gd name="T5" fmla="*/ 3062 h 3062"/>
                <a:gd name="T6" fmla="*/ 393 w 622"/>
                <a:gd name="T7" fmla="*/ 376 h 3062"/>
                <a:gd name="T8" fmla="*/ 622 w 622"/>
                <a:gd name="T9" fmla="*/ 0 h 3062"/>
                <a:gd name="T10" fmla="*/ 622 w 622"/>
                <a:gd name="T11" fmla="*/ 0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2" h="3062">
                  <a:moveTo>
                    <a:pt x="622" y="0"/>
                  </a:moveTo>
                  <a:lnTo>
                    <a:pt x="222" y="2555"/>
                  </a:lnTo>
                  <a:lnTo>
                    <a:pt x="0" y="3062"/>
                  </a:lnTo>
                  <a:lnTo>
                    <a:pt x="393" y="376"/>
                  </a:lnTo>
                  <a:lnTo>
                    <a:pt x="622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8961438" y="684213"/>
              <a:ext cx="909638" cy="4667250"/>
            </a:xfrm>
            <a:custGeom>
              <a:avLst/>
              <a:gdLst>
                <a:gd name="T0" fmla="*/ 386 w 573"/>
                <a:gd name="T1" fmla="*/ 309 h 2940"/>
                <a:gd name="T2" fmla="*/ 573 w 573"/>
                <a:gd name="T3" fmla="*/ 0 h 2940"/>
                <a:gd name="T4" fmla="*/ 182 w 573"/>
                <a:gd name="T5" fmla="*/ 2526 h 2940"/>
                <a:gd name="T6" fmla="*/ 0 w 573"/>
                <a:gd name="T7" fmla="*/ 2940 h 2940"/>
                <a:gd name="T8" fmla="*/ 386 w 573"/>
                <a:gd name="T9" fmla="*/ 309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2940">
                  <a:moveTo>
                    <a:pt x="386" y="309"/>
                  </a:moveTo>
                  <a:lnTo>
                    <a:pt x="573" y="0"/>
                  </a:lnTo>
                  <a:lnTo>
                    <a:pt x="182" y="2526"/>
                  </a:lnTo>
                  <a:lnTo>
                    <a:pt x="0" y="2940"/>
                  </a:lnTo>
                  <a:lnTo>
                    <a:pt x="386" y="309"/>
                  </a:lnTo>
                  <a:close/>
                </a:path>
              </a:pathLst>
            </a:custGeom>
            <a:solidFill>
              <a:srgbClr val="107F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504113" y="879476"/>
              <a:ext cx="2047875" cy="4548188"/>
            </a:xfrm>
            <a:custGeom>
              <a:avLst/>
              <a:gdLst>
                <a:gd name="T0" fmla="*/ 225 w 1290"/>
                <a:gd name="T1" fmla="*/ 0 h 2865"/>
                <a:gd name="T2" fmla="*/ 1290 w 1290"/>
                <a:gd name="T3" fmla="*/ 179 h 2865"/>
                <a:gd name="T4" fmla="*/ 897 w 1290"/>
                <a:gd name="T5" fmla="*/ 2865 h 2865"/>
                <a:gd name="T6" fmla="*/ 0 w 1290"/>
                <a:gd name="T7" fmla="*/ 2621 h 2865"/>
                <a:gd name="T8" fmla="*/ 225 w 1290"/>
                <a:gd name="T9" fmla="*/ 0 h 2865"/>
                <a:gd name="T10" fmla="*/ 225 w 1290"/>
                <a:gd name="T11" fmla="*/ 0 h 2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0" h="2865">
                  <a:moveTo>
                    <a:pt x="225" y="0"/>
                  </a:moveTo>
                  <a:lnTo>
                    <a:pt x="1290" y="179"/>
                  </a:lnTo>
                  <a:lnTo>
                    <a:pt x="897" y="2865"/>
                  </a:lnTo>
                  <a:lnTo>
                    <a:pt x="0" y="2621"/>
                  </a:lnTo>
                  <a:lnTo>
                    <a:pt x="225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531100" y="904876"/>
              <a:ext cx="1990725" cy="4514850"/>
            </a:xfrm>
            <a:custGeom>
              <a:avLst/>
              <a:gdLst>
                <a:gd name="T0" fmla="*/ 0 w 1254"/>
                <a:gd name="T1" fmla="*/ 2607 h 2844"/>
                <a:gd name="T2" fmla="*/ 222 w 1254"/>
                <a:gd name="T3" fmla="*/ 0 h 2844"/>
                <a:gd name="T4" fmla="*/ 1254 w 1254"/>
                <a:gd name="T5" fmla="*/ 178 h 2844"/>
                <a:gd name="T6" fmla="*/ 866 w 1254"/>
                <a:gd name="T7" fmla="*/ 2844 h 2844"/>
                <a:gd name="T8" fmla="*/ 0 w 1254"/>
                <a:gd name="T9" fmla="*/ 2607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2844">
                  <a:moveTo>
                    <a:pt x="0" y="2607"/>
                  </a:moveTo>
                  <a:lnTo>
                    <a:pt x="222" y="0"/>
                  </a:lnTo>
                  <a:lnTo>
                    <a:pt x="1254" y="178"/>
                  </a:lnTo>
                  <a:lnTo>
                    <a:pt x="866" y="2844"/>
                  </a:lnTo>
                  <a:lnTo>
                    <a:pt x="0" y="2607"/>
                  </a:lnTo>
                  <a:close/>
                </a:path>
              </a:pathLst>
            </a:custGeom>
            <a:solidFill>
              <a:srgbClr val="0F78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118225" y="2606676"/>
              <a:ext cx="2336800" cy="1182688"/>
            </a:xfrm>
            <a:custGeom>
              <a:avLst/>
              <a:gdLst>
                <a:gd name="T0" fmla="*/ 1472 w 1472"/>
                <a:gd name="T1" fmla="*/ 485 h 745"/>
                <a:gd name="T2" fmla="*/ 509 w 1472"/>
                <a:gd name="T3" fmla="*/ 745 h 745"/>
                <a:gd name="T4" fmla="*/ 0 w 1472"/>
                <a:gd name="T5" fmla="*/ 220 h 745"/>
                <a:gd name="T6" fmla="*/ 899 w 1472"/>
                <a:gd name="T7" fmla="*/ 0 h 745"/>
                <a:gd name="T8" fmla="*/ 1472 w 1472"/>
                <a:gd name="T9" fmla="*/ 48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745">
                  <a:moveTo>
                    <a:pt x="1472" y="485"/>
                  </a:moveTo>
                  <a:lnTo>
                    <a:pt x="509" y="745"/>
                  </a:lnTo>
                  <a:lnTo>
                    <a:pt x="0" y="220"/>
                  </a:lnTo>
                  <a:lnTo>
                    <a:pt x="899" y="0"/>
                  </a:lnTo>
                  <a:lnTo>
                    <a:pt x="1472" y="4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167438" y="2632076"/>
              <a:ext cx="2235200" cy="1131888"/>
            </a:xfrm>
            <a:custGeom>
              <a:avLst/>
              <a:gdLst>
                <a:gd name="T0" fmla="*/ 0 w 1408"/>
                <a:gd name="T1" fmla="*/ 213 h 713"/>
                <a:gd name="T2" fmla="*/ 866 w 1408"/>
                <a:gd name="T3" fmla="*/ 0 h 713"/>
                <a:gd name="T4" fmla="*/ 1408 w 1408"/>
                <a:gd name="T5" fmla="*/ 462 h 713"/>
                <a:gd name="T6" fmla="*/ 483 w 1408"/>
                <a:gd name="T7" fmla="*/ 713 h 713"/>
                <a:gd name="T8" fmla="*/ 0 w 1408"/>
                <a:gd name="T9" fmla="*/ 2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8" h="713">
                  <a:moveTo>
                    <a:pt x="0" y="213"/>
                  </a:moveTo>
                  <a:lnTo>
                    <a:pt x="866" y="0"/>
                  </a:lnTo>
                  <a:lnTo>
                    <a:pt x="1408" y="462"/>
                  </a:lnTo>
                  <a:lnTo>
                    <a:pt x="483" y="7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DFDA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088063" y="2955926"/>
              <a:ext cx="838200" cy="3514725"/>
            </a:xfrm>
            <a:custGeom>
              <a:avLst/>
              <a:gdLst>
                <a:gd name="T0" fmla="*/ 19 w 528"/>
                <a:gd name="T1" fmla="*/ 0 h 2214"/>
                <a:gd name="T2" fmla="*/ 528 w 528"/>
                <a:gd name="T3" fmla="*/ 525 h 2214"/>
                <a:gd name="T4" fmla="*/ 445 w 528"/>
                <a:gd name="T5" fmla="*/ 2214 h 2214"/>
                <a:gd name="T6" fmla="*/ 0 w 528"/>
                <a:gd name="T7" fmla="*/ 1621 h 2214"/>
                <a:gd name="T8" fmla="*/ 19 w 528"/>
                <a:gd name="T9" fmla="*/ 0 h 2214"/>
                <a:gd name="T10" fmla="*/ 19 w 528"/>
                <a:gd name="T11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2214">
                  <a:moveTo>
                    <a:pt x="19" y="0"/>
                  </a:moveTo>
                  <a:lnTo>
                    <a:pt x="528" y="525"/>
                  </a:lnTo>
                  <a:lnTo>
                    <a:pt x="445" y="2214"/>
                  </a:lnTo>
                  <a:lnTo>
                    <a:pt x="0" y="162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111875" y="3016251"/>
              <a:ext cx="787400" cy="3429000"/>
            </a:xfrm>
            <a:custGeom>
              <a:avLst/>
              <a:gdLst>
                <a:gd name="T0" fmla="*/ 0 w 496"/>
                <a:gd name="T1" fmla="*/ 1604 h 2160"/>
                <a:gd name="T2" fmla="*/ 19 w 496"/>
                <a:gd name="T3" fmla="*/ 0 h 2160"/>
                <a:gd name="T4" fmla="*/ 496 w 496"/>
                <a:gd name="T5" fmla="*/ 494 h 2160"/>
                <a:gd name="T6" fmla="*/ 418 w 496"/>
                <a:gd name="T7" fmla="*/ 2160 h 2160"/>
                <a:gd name="T8" fmla="*/ 0 w 496"/>
                <a:gd name="T9" fmla="*/ 1604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6" h="2160">
                  <a:moveTo>
                    <a:pt x="0" y="1604"/>
                  </a:moveTo>
                  <a:lnTo>
                    <a:pt x="19" y="0"/>
                  </a:lnTo>
                  <a:lnTo>
                    <a:pt x="496" y="494"/>
                  </a:lnTo>
                  <a:lnTo>
                    <a:pt x="418" y="2160"/>
                  </a:lnTo>
                  <a:lnTo>
                    <a:pt x="0" y="1604"/>
                  </a:lnTo>
                  <a:close/>
                </a:path>
              </a:pathLst>
            </a:custGeom>
            <a:solidFill>
              <a:srgbClr val="7D7B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794500" y="3376613"/>
              <a:ext cx="1660525" cy="3094038"/>
            </a:xfrm>
            <a:custGeom>
              <a:avLst/>
              <a:gdLst>
                <a:gd name="T0" fmla="*/ 1046 w 1046"/>
                <a:gd name="T1" fmla="*/ 0 h 1949"/>
                <a:gd name="T2" fmla="*/ 83 w 1046"/>
                <a:gd name="T3" fmla="*/ 260 h 1949"/>
                <a:gd name="T4" fmla="*/ 0 w 1046"/>
                <a:gd name="T5" fmla="*/ 1949 h 1949"/>
                <a:gd name="T6" fmla="*/ 859 w 1046"/>
                <a:gd name="T7" fmla="*/ 1658 h 1949"/>
                <a:gd name="T8" fmla="*/ 1046 w 1046"/>
                <a:gd name="T9" fmla="*/ 0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6" h="1949">
                  <a:moveTo>
                    <a:pt x="1046" y="0"/>
                  </a:moveTo>
                  <a:lnTo>
                    <a:pt x="83" y="260"/>
                  </a:lnTo>
                  <a:lnTo>
                    <a:pt x="0" y="1949"/>
                  </a:lnTo>
                  <a:lnTo>
                    <a:pt x="859" y="1658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821488" y="3406776"/>
              <a:ext cx="1603375" cy="3057525"/>
            </a:xfrm>
            <a:custGeom>
              <a:avLst/>
              <a:gdLst>
                <a:gd name="T0" fmla="*/ 80 w 1010"/>
                <a:gd name="T1" fmla="*/ 253 h 1926"/>
                <a:gd name="T2" fmla="*/ 1010 w 1010"/>
                <a:gd name="T3" fmla="*/ 0 h 1926"/>
                <a:gd name="T4" fmla="*/ 825 w 1010"/>
                <a:gd name="T5" fmla="*/ 1644 h 1926"/>
                <a:gd name="T6" fmla="*/ 0 w 1010"/>
                <a:gd name="T7" fmla="*/ 1926 h 1926"/>
                <a:gd name="T8" fmla="*/ 80 w 1010"/>
                <a:gd name="T9" fmla="*/ 253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1926">
                  <a:moveTo>
                    <a:pt x="80" y="253"/>
                  </a:moveTo>
                  <a:lnTo>
                    <a:pt x="1010" y="0"/>
                  </a:lnTo>
                  <a:lnTo>
                    <a:pt x="825" y="1644"/>
                  </a:lnTo>
                  <a:lnTo>
                    <a:pt x="0" y="1926"/>
                  </a:lnTo>
                  <a:lnTo>
                    <a:pt x="80" y="253"/>
                  </a:lnTo>
                  <a:close/>
                </a:path>
              </a:pathLst>
            </a:custGeom>
            <a:solidFill>
              <a:srgbClr val="A5A1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2276475" y="3962401"/>
              <a:ext cx="1979613" cy="1223963"/>
            </a:xfrm>
            <a:custGeom>
              <a:avLst/>
              <a:gdLst>
                <a:gd name="T0" fmla="*/ 809 w 1247"/>
                <a:gd name="T1" fmla="*/ 0 h 771"/>
                <a:gd name="T2" fmla="*/ 1247 w 1247"/>
                <a:gd name="T3" fmla="*/ 454 h 771"/>
                <a:gd name="T4" fmla="*/ 407 w 1247"/>
                <a:gd name="T5" fmla="*/ 771 h 771"/>
                <a:gd name="T6" fmla="*/ 0 w 1247"/>
                <a:gd name="T7" fmla="*/ 300 h 771"/>
                <a:gd name="T8" fmla="*/ 809 w 1247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771">
                  <a:moveTo>
                    <a:pt x="809" y="0"/>
                  </a:moveTo>
                  <a:lnTo>
                    <a:pt x="1247" y="454"/>
                  </a:lnTo>
                  <a:lnTo>
                    <a:pt x="407" y="771"/>
                  </a:lnTo>
                  <a:lnTo>
                    <a:pt x="0" y="300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2317750" y="3992563"/>
              <a:ext cx="1897063" cy="1163638"/>
            </a:xfrm>
            <a:custGeom>
              <a:avLst/>
              <a:gdLst>
                <a:gd name="T0" fmla="*/ 0 w 1195"/>
                <a:gd name="T1" fmla="*/ 288 h 733"/>
                <a:gd name="T2" fmla="*/ 779 w 1195"/>
                <a:gd name="T3" fmla="*/ 0 h 733"/>
                <a:gd name="T4" fmla="*/ 1195 w 1195"/>
                <a:gd name="T5" fmla="*/ 428 h 733"/>
                <a:gd name="T6" fmla="*/ 386 w 1195"/>
                <a:gd name="T7" fmla="*/ 733 h 733"/>
                <a:gd name="T8" fmla="*/ 0 w 1195"/>
                <a:gd name="T9" fmla="*/ 28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733">
                  <a:moveTo>
                    <a:pt x="0" y="288"/>
                  </a:moveTo>
                  <a:lnTo>
                    <a:pt x="779" y="0"/>
                  </a:lnTo>
                  <a:lnTo>
                    <a:pt x="1195" y="428"/>
                  </a:lnTo>
                  <a:lnTo>
                    <a:pt x="386" y="733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7686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2922588" y="4683126"/>
              <a:ext cx="1333500" cy="1055688"/>
            </a:xfrm>
            <a:custGeom>
              <a:avLst/>
              <a:gdLst>
                <a:gd name="T0" fmla="*/ 840 w 840"/>
                <a:gd name="T1" fmla="*/ 0 h 665"/>
                <a:gd name="T2" fmla="*/ 819 w 840"/>
                <a:gd name="T3" fmla="*/ 362 h 665"/>
                <a:gd name="T4" fmla="*/ 45 w 840"/>
                <a:gd name="T5" fmla="*/ 665 h 665"/>
                <a:gd name="T6" fmla="*/ 0 w 840"/>
                <a:gd name="T7" fmla="*/ 317 h 665"/>
                <a:gd name="T8" fmla="*/ 840 w 840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665">
                  <a:moveTo>
                    <a:pt x="840" y="0"/>
                  </a:moveTo>
                  <a:lnTo>
                    <a:pt x="819" y="362"/>
                  </a:lnTo>
                  <a:lnTo>
                    <a:pt x="45" y="665"/>
                  </a:lnTo>
                  <a:lnTo>
                    <a:pt x="0" y="317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2949575" y="4716463"/>
              <a:ext cx="1279525" cy="1014413"/>
            </a:xfrm>
            <a:custGeom>
              <a:avLst/>
              <a:gdLst>
                <a:gd name="T0" fmla="*/ 0 w 806"/>
                <a:gd name="T1" fmla="*/ 306 h 639"/>
                <a:gd name="T2" fmla="*/ 806 w 806"/>
                <a:gd name="T3" fmla="*/ 0 h 639"/>
                <a:gd name="T4" fmla="*/ 785 w 806"/>
                <a:gd name="T5" fmla="*/ 348 h 639"/>
                <a:gd name="T6" fmla="*/ 42 w 806"/>
                <a:gd name="T7" fmla="*/ 639 h 639"/>
                <a:gd name="T8" fmla="*/ 0 w 806"/>
                <a:gd name="T9" fmla="*/ 3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6" h="639">
                  <a:moveTo>
                    <a:pt x="0" y="306"/>
                  </a:moveTo>
                  <a:lnTo>
                    <a:pt x="806" y="0"/>
                  </a:lnTo>
                  <a:lnTo>
                    <a:pt x="785" y="348"/>
                  </a:lnTo>
                  <a:lnTo>
                    <a:pt x="42" y="639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3645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2276475" y="4438651"/>
              <a:ext cx="717550" cy="1300163"/>
            </a:xfrm>
            <a:custGeom>
              <a:avLst/>
              <a:gdLst>
                <a:gd name="T0" fmla="*/ 0 w 452"/>
                <a:gd name="T1" fmla="*/ 0 h 819"/>
                <a:gd name="T2" fmla="*/ 407 w 452"/>
                <a:gd name="T3" fmla="*/ 471 h 819"/>
                <a:gd name="T4" fmla="*/ 452 w 452"/>
                <a:gd name="T5" fmla="*/ 819 h 819"/>
                <a:gd name="T6" fmla="*/ 55 w 452"/>
                <a:gd name="T7" fmla="*/ 339 h 819"/>
                <a:gd name="T8" fmla="*/ 0 w 452"/>
                <a:gd name="T9" fmla="*/ 0 h 819"/>
                <a:gd name="T10" fmla="*/ 0 w 452"/>
                <a:gd name="T1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819">
                  <a:moveTo>
                    <a:pt x="0" y="0"/>
                  </a:moveTo>
                  <a:lnTo>
                    <a:pt x="407" y="471"/>
                  </a:lnTo>
                  <a:lnTo>
                    <a:pt x="452" y="819"/>
                  </a:lnTo>
                  <a:lnTo>
                    <a:pt x="55" y="3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2314575" y="4518026"/>
              <a:ext cx="652463" cy="1187450"/>
            </a:xfrm>
            <a:custGeom>
              <a:avLst/>
              <a:gdLst>
                <a:gd name="T0" fmla="*/ 47 w 411"/>
                <a:gd name="T1" fmla="*/ 312 h 748"/>
                <a:gd name="T2" fmla="*/ 0 w 411"/>
                <a:gd name="T3" fmla="*/ 0 h 748"/>
                <a:gd name="T4" fmla="*/ 369 w 411"/>
                <a:gd name="T5" fmla="*/ 428 h 748"/>
                <a:gd name="T6" fmla="*/ 411 w 411"/>
                <a:gd name="T7" fmla="*/ 748 h 748"/>
                <a:gd name="T8" fmla="*/ 47 w 411"/>
                <a:gd name="T9" fmla="*/ 31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748">
                  <a:moveTo>
                    <a:pt x="47" y="312"/>
                  </a:moveTo>
                  <a:lnTo>
                    <a:pt x="0" y="0"/>
                  </a:lnTo>
                  <a:lnTo>
                    <a:pt x="369" y="428"/>
                  </a:lnTo>
                  <a:lnTo>
                    <a:pt x="411" y="748"/>
                  </a:lnTo>
                  <a:lnTo>
                    <a:pt x="47" y="312"/>
                  </a:lnTo>
                  <a:close/>
                </a:path>
              </a:pathLst>
            </a:custGeom>
            <a:solidFill>
              <a:srgbClr val="313F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3824288" y="4064001"/>
              <a:ext cx="2038350" cy="1193800"/>
            </a:xfrm>
            <a:custGeom>
              <a:avLst/>
              <a:gdLst>
                <a:gd name="T0" fmla="*/ 1284 w 1284"/>
                <a:gd name="T1" fmla="*/ 144 h 752"/>
                <a:gd name="T2" fmla="*/ 350 w 1284"/>
                <a:gd name="T3" fmla="*/ 0 h 752"/>
                <a:gd name="T4" fmla="*/ 0 w 1284"/>
                <a:gd name="T5" fmla="*/ 584 h 752"/>
                <a:gd name="T6" fmla="*/ 1015 w 1284"/>
                <a:gd name="T7" fmla="*/ 752 h 752"/>
                <a:gd name="T8" fmla="*/ 1284 w 1284"/>
                <a:gd name="T9" fmla="*/ 146 h 752"/>
                <a:gd name="T10" fmla="*/ 1284 w 1284"/>
                <a:gd name="T11" fmla="*/ 144 h 752"/>
                <a:gd name="T12" fmla="*/ 1284 w 1284"/>
                <a:gd name="T13" fmla="*/ 144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4" h="752">
                  <a:moveTo>
                    <a:pt x="1284" y="144"/>
                  </a:moveTo>
                  <a:lnTo>
                    <a:pt x="350" y="0"/>
                  </a:lnTo>
                  <a:lnTo>
                    <a:pt x="0" y="584"/>
                  </a:lnTo>
                  <a:lnTo>
                    <a:pt x="1015" y="752"/>
                  </a:lnTo>
                  <a:lnTo>
                    <a:pt x="1284" y="146"/>
                  </a:lnTo>
                  <a:lnTo>
                    <a:pt x="1284" y="144"/>
                  </a:lnTo>
                  <a:lnTo>
                    <a:pt x="1284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3862388" y="4089401"/>
              <a:ext cx="1966913" cy="1143000"/>
            </a:xfrm>
            <a:custGeom>
              <a:avLst/>
              <a:gdLst>
                <a:gd name="T0" fmla="*/ 0 w 1239"/>
                <a:gd name="T1" fmla="*/ 556 h 720"/>
                <a:gd name="T2" fmla="*/ 333 w 1239"/>
                <a:gd name="T3" fmla="*/ 0 h 720"/>
                <a:gd name="T4" fmla="*/ 1239 w 1239"/>
                <a:gd name="T5" fmla="*/ 140 h 720"/>
                <a:gd name="T6" fmla="*/ 981 w 1239"/>
                <a:gd name="T7" fmla="*/ 720 h 720"/>
                <a:gd name="T8" fmla="*/ 0 w 1239"/>
                <a:gd name="T9" fmla="*/ 55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9" h="720">
                  <a:moveTo>
                    <a:pt x="0" y="556"/>
                  </a:moveTo>
                  <a:lnTo>
                    <a:pt x="333" y="0"/>
                  </a:lnTo>
                  <a:lnTo>
                    <a:pt x="1239" y="140"/>
                  </a:lnTo>
                  <a:lnTo>
                    <a:pt x="981" y="720"/>
                  </a:lnTo>
                  <a:lnTo>
                    <a:pt x="0" y="556"/>
                  </a:lnTo>
                  <a:close/>
                </a:path>
              </a:pathLst>
            </a:custGeom>
            <a:solidFill>
              <a:srgbClr val="FBB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435600" y="4295776"/>
              <a:ext cx="427038" cy="2246313"/>
            </a:xfrm>
            <a:custGeom>
              <a:avLst/>
              <a:gdLst>
                <a:gd name="T0" fmla="*/ 0 w 269"/>
                <a:gd name="T1" fmla="*/ 606 h 1415"/>
                <a:gd name="T2" fmla="*/ 269 w 269"/>
                <a:gd name="T3" fmla="*/ 0 h 1415"/>
                <a:gd name="T4" fmla="*/ 267 w 269"/>
                <a:gd name="T5" fmla="*/ 774 h 1415"/>
                <a:gd name="T6" fmla="*/ 14 w 269"/>
                <a:gd name="T7" fmla="*/ 1415 h 1415"/>
                <a:gd name="T8" fmla="*/ 0 w 269"/>
                <a:gd name="T9" fmla="*/ 606 h 1415"/>
                <a:gd name="T10" fmla="*/ 0 w 269"/>
                <a:gd name="T11" fmla="*/ 606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415">
                  <a:moveTo>
                    <a:pt x="0" y="606"/>
                  </a:moveTo>
                  <a:lnTo>
                    <a:pt x="269" y="0"/>
                  </a:lnTo>
                  <a:lnTo>
                    <a:pt x="267" y="774"/>
                  </a:lnTo>
                  <a:lnTo>
                    <a:pt x="14" y="1415"/>
                  </a:lnTo>
                  <a:lnTo>
                    <a:pt x="0" y="606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457825" y="4408488"/>
              <a:ext cx="382588" cy="2078038"/>
            </a:xfrm>
            <a:custGeom>
              <a:avLst/>
              <a:gdLst>
                <a:gd name="T0" fmla="*/ 0 w 241"/>
                <a:gd name="T1" fmla="*/ 540 h 1309"/>
                <a:gd name="T2" fmla="*/ 239 w 241"/>
                <a:gd name="T3" fmla="*/ 0 h 1309"/>
                <a:gd name="T4" fmla="*/ 241 w 241"/>
                <a:gd name="T5" fmla="*/ 736 h 1309"/>
                <a:gd name="T6" fmla="*/ 14 w 241"/>
                <a:gd name="T7" fmla="*/ 1309 h 1309"/>
                <a:gd name="T8" fmla="*/ 0 w 241"/>
                <a:gd name="T9" fmla="*/ 54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09">
                  <a:moveTo>
                    <a:pt x="0" y="540"/>
                  </a:moveTo>
                  <a:lnTo>
                    <a:pt x="239" y="0"/>
                  </a:lnTo>
                  <a:lnTo>
                    <a:pt x="241" y="736"/>
                  </a:lnTo>
                  <a:lnTo>
                    <a:pt x="14" y="1309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7A2B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3824288" y="4991101"/>
              <a:ext cx="1633538" cy="1550988"/>
            </a:xfrm>
            <a:custGeom>
              <a:avLst/>
              <a:gdLst>
                <a:gd name="T0" fmla="*/ 1015 w 1029"/>
                <a:gd name="T1" fmla="*/ 168 h 977"/>
                <a:gd name="T2" fmla="*/ 0 w 1029"/>
                <a:gd name="T3" fmla="*/ 0 h 977"/>
                <a:gd name="T4" fmla="*/ 73 w 1029"/>
                <a:gd name="T5" fmla="*/ 800 h 977"/>
                <a:gd name="T6" fmla="*/ 1029 w 1029"/>
                <a:gd name="T7" fmla="*/ 977 h 977"/>
                <a:gd name="T8" fmla="*/ 1015 w 1029"/>
                <a:gd name="T9" fmla="*/ 168 h 977"/>
                <a:gd name="T10" fmla="*/ 1015 w 1029"/>
                <a:gd name="T11" fmla="*/ 168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9" h="977">
                  <a:moveTo>
                    <a:pt x="1015" y="168"/>
                  </a:moveTo>
                  <a:lnTo>
                    <a:pt x="0" y="0"/>
                  </a:lnTo>
                  <a:lnTo>
                    <a:pt x="73" y="800"/>
                  </a:lnTo>
                  <a:lnTo>
                    <a:pt x="1029" y="977"/>
                  </a:lnTo>
                  <a:lnTo>
                    <a:pt x="1015" y="168"/>
                  </a:lnTo>
                  <a:lnTo>
                    <a:pt x="1015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3849688" y="5018088"/>
              <a:ext cx="1581150" cy="1493838"/>
            </a:xfrm>
            <a:custGeom>
              <a:avLst/>
              <a:gdLst>
                <a:gd name="T0" fmla="*/ 69 w 996"/>
                <a:gd name="T1" fmla="*/ 769 h 941"/>
                <a:gd name="T2" fmla="*/ 0 w 996"/>
                <a:gd name="T3" fmla="*/ 0 h 941"/>
                <a:gd name="T4" fmla="*/ 982 w 996"/>
                <a:gd name="T5" fmla="*/ 165 h 941"/>
                <a:gd name="T6" fmla="*/ 996 w 996"/>
                <a:gd name="T7" fmla="*/ 941 h 941"/>
                <a:gd name="T8" fmla="*/ 69 w 996"/>
                <a:gd name="T9" fmla="*/ 769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41">
                  <a:moveTo>
                    <a:pt x="69" y="769"/>
                  </a:moveTo>
                  <a:lnTo>
                    <a:pt x="0" y="0"/>
                  </a:lnTo>
                  <a:lnTo>
                    <a:pt x="982" y="165"/>
                  </a:lnTo>
                  <a:lnTo>
                    <a:pt x="996" y="941"/>
                  </a:lnTo>
                  <a:lnTo>
                    <a:pt x="69" y="769"/>
                  </a:lnTo>
                  <a:close/>
                </a:path>
              </a:pathLst>
            </a:custGeom>
            <a:solidFill>
              <a:srgbClr val="C16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6289879" y="369802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392587" y="202693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710810" y="4709705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3589453" y="461526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3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3313374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5030936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六项立体拼图拼合圆环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94776" y="1653155"/>
            <a:ext cx="3927110" cy="4553108"/>
            <a:chOff x="3217863" y="92076"/>
            <a:chExt cx="5756275" cy="6673850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7820025" y="1790701"/>
              <a:ext cx="1154113" cy="3152775"/>
            </a:xfrm>
            <a:custGeom>
              <a:avLst/>
              <a:gdLst>
                <a:gd name="T0" fmla="*/ 418 w 535"/>
                <a:gd name="T1" fmla="*/ 174 h 1462"/>
                <a:gd name="T2" fmla="*/ 467 w 535"/>
                <a:gd name="T3" fmla="*/ 328 h 1462"/>
                <a:gd name="T4" fmla="*/ 503 w 535"/>
                <a:gd name="T5" fmla="*/ 488 h 1462"/>
                <a:gd name="T6" fmla="*/ 526 w 535"/>
                <a:gd name="T7" fmla="*/ 653 h 1462"/>
                <a:gd name="T8" fmla="*/ 535 w 535"/>
                <a:gd name="T9" fmla="*/ 822 h 1462"/>
                <a:gd name="T10" fmla="*/ 529 w 535"/>
                <a:gd name="T11" fmla="*/ 991 h 1462"/>
                <a:gd name="T12" fmla="*/ 510 w 535"/>
                <a:gd name="T13" fmla="*/ 1154 h 1462"/>
                <a:gd name="T14" fmla="*/ 477 w 535"/>
                <a:gd name="T15" fmla="*/ 1311 h 1462"/>
                <a:gd name="T16" fmla="*/ 431 w 535"/>
                <a:gd name="T17" fmla="*/ 1462 h 1462"/>
                <a:gd name="T18" fmla="*/ 299 w 535"/>
                <a:gd name="T19" fmla="*/ 1354 h 1462"/>
                <a:gd name="T20" fmla="*/ 336 w 535"/>
                <a:gd name="T21" fmla="*/ 1329 h 1462"/>
                <a:gd name="T22" fmla="*/ 365 w 535"/>
                <a:gd name="T23" fmla="*/ 1289 h 1462"/>
                <a:gd name="T24" fmla="*/ 384 w 535"/>
                <a:gd name="T25" fmla="*/ 1237 h 1462"/>
                <a:gd name="T26" fmla="*/ 390 w 535"/>
                <a:gd name="T27" fmla="*/ 1176 h 1462"/>
                <a:gd name="T28" fmla="*/ 380 w 535"/>
                <a:gd name="T29" fmla="*/ 1107 h 1462"/>
                <a:gd name="T30" fmla="*/ 355 w 535"/>
                <a:gd name="T31" fmla="*/ 1050 h 1462"/>
                <a:gd name="T32" fmla="*/ 317 w 535"/>
                <a:gd name="T33" fmla="*/ 1011 h 1462"/>
                <a:gd name="T34" fmla="*/ 270 w 535"/>
                <a:gd name="T35" fmla="*/ 996 h 1462"/>
                <a:gd name="T36" fmla="*/ 222 w 535"/>
                <a:gd name="T37" fmla="*/ 1009 h 1462"/>
                <a:gd name="T38" fmla="*/ 182 w 535"/>
                <a:gd name="T39" fmla="*/ 1047 h 1462"/>
                <a:gd name="T40" fmla="*/ 156 w 535"/>
                <a:gd name="T41" fmla="*/ 1106 h 1462"/>
                <a:gd name="T42" fmla="*/ 146 w 535"/>
                <a:gd name="T43" fmla="*/ 1178 h 1462"/>
                <a:gd name="T44" fmla="*/ 147 w 535"/>
                <a:gd name="T45" fmla="*/ 1193 h 1462"/>
                <a:gd name="T46" fmla="*/ 148 w 535"/>
                <a:gd name="T47" fmla="*/ 1207 h 1462"/>
                <a:gd name="T48" fmla="*/ 150 w 535"/>
                <a:gd name="T49" fmla="*/ 1221 h 1462"/>
                <a:gd name="T50" fmla="*/ 153 w 535"/>
                <a:gd name="T51" fmla="*/ 1235 h 1462"/>
                <a:gd name="T52" fmla="*/ 5 w 535"/>
                <a:gd name="T53" fmla="*/ 1115 h 1462"/>
                <a:gd name="T54" fmla="*/ 30 w 535"/>
                <a:gd name="T55" fmla="*/ 1040 h 1462"/>
                <a:gd name="T56" fmla="*/ 49 w 535"/>
                <a:gd name="T57" fmla="*/ 962 h 1462"/>
                <a:gd name="T58" fmla="*/ 60 w 535"/>
                <a:gd name="T59" fmla="*/ 879 h 1462"/>
                <a:gd name="T60" fmla="*/ 63 w 535"/>
                <a:gd name="T61" fmla="*/ 792 h 1462"/>
                <a:gd name="T62" fmla="*/ 59 w 535"/>
                <a:gd name="T63" fmla="*/ 705 h 1462"/>
                <a:gd name="T64" fmla="*/ 46 w 535"/>
                <a:gd name="T65" fmla="*/ 621 h 1462"/>
                <a:gd name="T66" fmla="*/ 27 w 535"/>
                <a:gd name="T67" fmla="*/ 541 h 1462"/>
                <a:gd name="T68" fmla="*/ 0 w 535"/>
                <a:gd name="T69" fmla="*/ 464 h 1462"/>
                <a:gd name="T70" fmla="*/ 143 w 535"/>
                <a:gd name="T71" fmla="*/ 364 h 1462"/>
                <a:gd name="T72" fmla="*/ 101 w 535"/>
                <a:gd name="T73" fmla="*/ 336 h 1462"/>
                <a:gd name="T74" fmla="*/ 66 w 535"/>
                <a:gd name="T75" fmla="*/ 290 h 1462"/>
                <a:gd name="T76" fmla="*/ 42 w 535"/>
                <a:gd name="T77" fmla="*/ 231 h 1462"/>
                <a:gd name="T78" fmla="*/ 33 w 535"/>
                <a:gd name="T79" fmla="*/ 163 h 1462"/>
                <a:gd name="T80" fmla="*/ 43 w 535"/>
                <a:gd name="T81" fmla="*/ 92 h 1462"/>
                <a:gd name="T82" fmla="*/ 71 w 535"/>
                <a:gd name="T83" fmla="*/ 39 h 1462"/>
                <a:gd name="T84" fmla="*/ 112 w 535"/>
                <a:gd name="T85" fmla="*/ 8 h 1462"/>
                <a:gd name="T86" fmla="*/ 161 w 535"/>
                <a:gd name="T87" fmla="*/ 4 h 1462"/>
                <a:gd name="T88" fmla="*/ 210 w 535"/>
                <a:gd name="T89" fmla="*/ 29 h 1462"/>
                <a:gd name="T90" fmla="*/ 249 w 535"/>
                <a:gd name="T91" fmla="*/ 75 h 1462"/>
                <a:gd name="T92" fmla="*/ 276 w 535"/>
                <a:gd name="T93" fmla="*/ 138 h 1462"/>
                <a:gd name="T94" fmla="*/ 286 w 535"/>
                <a:gd name="T95" fmla="*/ 209 h 1462"/>
                <a:gd name="T96" fmla="*/ 286 w 535"/>
                <a:gd name="T97" fmla="*/ 225 h 1462"/>
                <a:gd name="T98" fmla="*/ 284 w 535"/>
                <a:gd name="T99" fmla="*/ 241 h 1462"/>
                <a:gd name="T100" fmla="*/ 282 w 535"/>
                <a:gd name="T101" fmla="*/ 256 h 1462"/>
                <a:gd name="T102" fmla="*/ 279 w 535"/>
                <a:gd name="T103" fmla="*/ 270 h 1462"/>
                <a:gd name="T104" fmla="*/ 418 w 535"/>
                <a:gd name="T105" fmla="*/ 17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1462">
                  <a:moveTo>
                    <a:pt x="418" y="174"/>
                  </a:moveTo>
                  <a:cubicBezTo>
                    <a:pt x="437" y="224"/>
                    <a:pt x="453" y="276"/>
                    <a:pt x="467" y="328"/>
                  </a:cubicBezTo>
                  <a:cubicBezTo>
                    <a:pt x="481" y="381"/>
                    <a:pt x="493" y="434"/>
                    <a:pt x="503" y="488"/>
                  </a:cubicBezTo>
                  <a:cubicBezTo>
                    <a:pt x="513" y="542"/>
                    <a:pt x="520" y="597"/>
                    <a:pt x="526" y="653"/>
                  </a:cubicBezTo>
                  <a:cubicBezTo>
                    <a:pt x="531" y="709"/>
                    <a:pt x="534" y="765"/>
                    <a:pt x="535" y="822"/>
                  </a:cubicBezTo>
                  <a:cubicBezTo>
                    <a:pt x="535" y="879"/>
                    <a:pt x="534" y="936"/>
                    <a:pt x="529" y="991"/>
                  </a:cubicBezTo>
                  <a:cubicBezTo>
                    <a:pt x="525" y="1046"/>
                    <a:pt x="519" y="1101"/>
                    <a:pt x="510" y="1154"/>
                  </a:cubicBezTo>
                  <a:cubicBezTo>
                    <a:pt x="501" y="1207"/>
                    <a:pt x="490" y="1260"/>
                    <a:pt x="477" y="1311"/>
                  </a:cubicBezTo>
                  <a:cubicBezTo>
                    <a:pt x="464" y="1363"/>
                    <a:pt x="449" y="1413"/>
                    <a:pt x="431" y="1462"/>
                  </a:cubicBezTo>
                  <a:cubicBezTo>
                    <a:pt x="299" y="1354"/>
                    <a:pt x="299" y="1354"/>
                    <a:pt x="299" y="1354"/>
                  </a:cubicBezTo>
                  <a:cubicBezTo>
                    <a:pt x="312" y="1349"/>
                    <a:pt x="325" y="1340"/>
                    <a:pt x="336" y="1329"/>
                  </a:cubicBezTo>
                  <a:cubicBezTo>
                    <a:pt x="347" y="1318"/>
                    <a:pt x="357" y="1305"/>
                    <a:pt x="365" y="1289"/>
                  </a:cubicBezTo>
                  <a:cubicBezTo>
                    <a:pt x="373" y="1273"/>
                    <a:pt x="380" y="1256"/>
                    <a:pt x="384" y="1237"/>
                  </a:cubicBezTo>
                  <a:cubicBezTo>
                    <a:pt x="388" y="1218"/>
                    <a:pt x="391" y="1197"/>
                    <a:pt x="390" y="1176"/>
                  </a:cubicBezTo>
                  <a:cubicBezTo>
                    <a:pt x="390" y="1152"/>
                    <a:pt x="387" y="1128"/>
                    <a:pt x="380" y="1107"/>
                  </a:cubicBezTo>
                  <a:cubicBezTo>
                    <a:pt x="374" y="1086"/>
                    <a:pt x="366" y="1066"/>
                    <a:pt x="355" y="1050"/>
                  </a:cubicBezTo>
                  <a:cubicBezTo>
                    <a:pt x="344" y="1034"/>
                    <a:pt x="331" y="1020"/>
                    <a:pt x="317" y="1011"/>
                  </a:cubicBezTo>
                  <a:cubicBezTo>
                    <a:pt x="302" y="1002"/>
                    <a:pt x="286" y="996"/>
                    <a:pt x="270" y="996"/>
                  </a:cubicBezTo>
                  <a:cubicBezTo>
                    <a:pt x="253" y="995"/>
                    <a:pt x="236" y="1000"/>
                    <a:pt x="222" y="1009"/>
                  </a:cubicBezTo>
                  <a:cubicBezTo>
                    <a:pt x="207" y="1018"/>
                    <a:pt x="193" y="1031"/>
                    <a:pt x="182" y="1047"/>
                  </a:cubicBezTo>
                  <a:cubicBezTo>
                    <a:pt x="171" y="1064"/>
                    <a:pt x="162" y="1084"/>
                    <a:pt x="156" y="1106"/>
                  </a:cubicBezTo>
                  <a:cubicBezTo>
                    <a:pt x="149" y="1128"/>
                    <a:pt x="146" y="1153"/>
                    <a:pt x="146" y="1178"/>
                  </a:cubicBezTo>
                  <a:cubicBezTo>
                    <a:pt x="146" y="1183"/>
                    <a:pt x="146" y="1188"/>
                    <a:pt x="147" y="1193"/>
                  </a:cubicBezTo>
                  <a:cubicBezTo>
                    <a:pt x="147" y="1198"/>
                    <a:pt x="147" y="1203"/>
                    <a:pt x="148" y="1207"/>
                  </a:cubicBezTo>
                  <a:cubicBezTo>
                    <a:pt x="148" y="1212"/>
                    <a:pt x="149" y="1217"/>
                    <a:pt x="150" y="1221"/>
                  </a:cubicBezTo>
                  <a:cubicBezTo>
                    <a:pt x="151" y="1226"/>
                    <a:pt x="152" y="1230"/>
                    <a:pt x="153" y="1235"/>
                  </a:cubicBezTo>
                  <a:cubicBezTo>
                    <a:pt x="5" y="1115"/>
                    <a:pt x="5" y="1115"/>
                    <a:pt x="5" y="1115"/>
                  </a:cubicBezTo>
                  <a:cubicBezTo>
                    <a:pt x="15" y="1091"/>
                    <a:pt x="23" y="1066"/>
                    <a:pt x="30" y="1040"/>
                  </a:cubicBezTo>
                  <a:cubicBezTo>
                    <a:pt x="38" y="1015"/>
                    <a:pt x="44" y="989"/>
                    <a:pt x="49" y="962"/>
                  </a:cubicBezTo>
                  <a:cubicBezTo>
                    <a:pt x="54" y="935"/>
                    <a:pt x="58" y="907"/>
                    <a:pt x="60" y="879"/>
                  </a:cubicBezTo>
                  <a:cubicBezTo>
                    <a:pt x="63" y="851"/>
                    <a:pt x="64" y="822"/>
                    <a:pt x="63" y="792"/>
                  </a:cubicBezTo>
                  <a:cubicBezTo>
                    <a:pt x="63" y="763"/>
                    <a:pt x="62" y="734"/>
                    <a:pt x="59" y="705"/>
                  </a:cubicBezTo>
                  <a:cubicBezTo>
                    <a:pt x="56" y="677"/>
                    <a:pt x="52" y="649"/>
                    <a:pt x="46" y="621"/>
                  </a:cubicBezTo>
                  <a:cubicBezTo>
                    <a:pt x="41" y="594"/>
                    <a:pt x="34" y="567"/>
                    <a:pt x="27" y="541"/>
                  </a:cubicBezTo>
                  <a:cubicBezTo>
                    <a:pt x="19" y="514"/>
                    <a:pt x="10" y="489"/>
                    <a:pt x="0" y="464"/>
                  </a:cubicBezTo>
                  <a:cubicBezTo>
                    <a:pt x="143" y="364"/>
                    <a:pt x="143" y="364"/>
                    <a:pt x="143" y="364"/>
                  </a:cubicBezTo>
                  <a:cubicBezTo>
                    <a:pt x="128" y="358"/>
                    <a:pt x="114" y="349"/>
                    <a:pt x="101" y="336"/>
                  </a:cubicBezTo>
                  <a:cubicBezTo>
                    <a:pt x="88" y="324"/>
                    <a:pt x="76" y="308"/>
                    <a:pt x="66" y="290"/>
                  </a:cubicBezTo>
                  <a:cubicBezTo>
                    <a:pt x="56" y="272"/>
                    <a:pt x="48" y="252"/>
                    <a:pt x="42" y="231"/>
                  </a:cubicBezTo>
                  <a:cubicBezTo>
                    <a:pt x="36" y="209"/>
                    <a:pt x="33" y="186"/>
                    <a:pt x="33" y="163"/>
                  </a:cubicBezTo>
                  <a:cubicBezTo>
                    <a:pt x="33" y="137"/>
                    <a:pt x="36" y="113"/>
                    <a:pt x="43" y="92"/>
                  </a:cubicBezTo>
                  <a:cubicBezTo>
                    <a:pt x="49" y="71"/>
                    <a:pt x="59" y="53"/>
                    <a:pt x="71" y="39"/>
                  </a:cubicBezTo>
                  <a:cubicBezTo>
                    <a:pt x="82" y="24"/>
                    <a:pt x="96" y="14"/>
                    <a:pt x="112" y="8"/>
                  </a:cubicBezTo>
                  <a:cubicBezTo>
                    <a:pt x="127" y="2"/>
                    <a:pt x="144" y="0"/>
                    <a:pt x="161" y="4"/>
                  </a:cubicBezTo>
                  <a:cubicBezTo>
                    <a:pt x="178" y="8"/>
                    <a:pt x="195" y="16"/>
                    <a:pt x="210" y="29"/>
                  </a:cubicBezTo>
                  <a:cubicBezTo>
                    <a:pt x="225" y="41"/>
                    <a:pt x="238" y="57"/>
                    <a:pt x="249" y="75"/>
                  </a:cubicBezTo>
                  <a:cubicBezTo>
                    <a:pt x="260" y="94"/>
                    <a:pt x="269" y="115"/>
                    <a:pt x="276" y="138"/>
                  </a:cubicBezTo>
                  <a:cubicBezTo>
                    <a:pt x="282" y="160"/>
                    <a:pt x="286" y="184"/>
                    <a:pt x="286" y="209"/>
                  </a:cubicBezTo>
                  <a:cubicBezTo>
                    <a:pt x="286" y="215"/>
                    <a:pt x="286" y="220"/>
                    <a:pt x="286" y="225"/>
                  </a:cubicBezTo>
                  <a:cubicBezTo>
                    <a:pt x="285" y="231"/>
                    <a:pt x="285" y="236"/>
                    <a:pt x="284" y="241"/>
                  </a:cubicBezTo>
                  <a:cubicBezTo>
                    <a:pt x="284" y="246"/>
                    <a:pt x="283" y="251"/>
                    <a:pt x="282" y="256"/>
                  </a:cubicBezTo>
                  <a:cubicBezTo>
                    <a:pt x="281" y="261"/>
                    <a:pt x="280" y="266"/>
                    <a:pt x="279" y="270"/>
                  </a:cubicBezTo>
                  <a:lnTo>
                    <a:pt x="418" y="174"/>
                  </a:lnTo>
                  <a:close/>
                </a:path>
              </a:pathLst>
            </a:custGeom>
            <a:solidFill>
              <a:srgbClr val="9B99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7061200" y="2790826"/>
              <a:ext cx="896938" cy="1412875"/>
            </a:xfrm>
            <a:custGeom>
              <a:avLst/>
              <a:gdLst>
                <a:gd name="T0" fmla="*/ 415 w 416"/>
                <a:gd name="T1" fmla="*/ 328 h 655"/>
                <a:gd name="T2" fmla="*/ 415 w 416"/>
                <a:gd name="T3" fmla="*/ 305 h 655"/>
                <a:gd name="T4" fmla="*/ 414 w 416"/>
                <a:gd name="T5" fmla="*/ 285 h 655"/>
                <a:gd name="T6" fmla="*/ 414 w 416"/>
                <a:gd name="T7" fmla="*/ 282 h 655"/>
                <a:gd name="T8" fmla="*/ 411 w 416"/>
                <a:gd name="T9" fmla="*/ 241 h 655"/>
                <a:gd name="T10" fmla="*/ 407 w 416"/>
                <a:gd name="T11" fmla="*/ 208 h 655"/>
                <a:gd name="T12" fmla="*/ 404 w 416"/>
                <a:gd name="T13" fmla="*/ 188 h 655"/>
                <a:gd name="T14" fmla="*/ 398 w 416"/>
                <a:gd name="T15" fmla="*/ 157 h 655"/>
                <a:gd name="T16" fmla="*/ 394 w 416"/>
                <a:gd name="T17" fmla="*/ 136 h 655"/>
                <a:gd name="T18" fmla="*/ 387 w 416"/>
                <a:gd name="T19" fmla="*/ 110 h 655"/>
                <a:gd name="T20" fmla="*/ 379 w 416"/>
                <a:gd name="T21" fmla="*/ 77 h 655"/>
                <a:gd name="T22" fmla="*/ 375 w 416"/>
                <a:gd name="T23" fmla="*/ 66 h 655"/>
                <a:gd name="T24" fmla="*/ 365 w 416"/>
                <a:gd name="T25" fmla="*/ 35 h 655"/>
                <a:gd name="T26" fmla="*/ 0 w 416"/>
                <a:gd name="T27" fmla="*/ 58 h 655"/>
                <a:gd name="T28" fmla="*/ 17 w 416"/>
                <a:gd name="T29" fmla="*/ 102 h 655"/>
                <a:gd name="T30" fmla="*/ 29 w 416"/>
                <a:gd name="T31" fmla="*/ 137 h 655"/>
                <a:gd name="T32" fmla="*/ 38 w 416"/>
                <a:gd name="T33" fmla="*/ 172 h 655"/>
                <a:gd name="T34" fmla="*/ 46 w 416"/>
                <a:gd name="T35" fmla="*/ 208 h 655"/>
                <a:gd name="T36" fmla="*/ 53 w 416"/>
                <a:gd name="T37" fmla="*/ 244 h 655"/>
                <a:gd name="T38" fmla="*/ 57 w 416"/>
                <a:gd name="T39" fmla="*/ 281 h 655"/>
                <a:gd name="T40" fmla="*/ 61 w 416"/>
                <a:gd name="T41" fmla="*/ 319 h 655"/>
                <a:gd name="T42" fmla="*/ 61 w 416"/>
                <a:gd name="T43" fmla="*/ 396 h 655"/>
                <a:gd name="T44" fmla="*/ 59 w 416"/>
                <a:gd name="T45" fmla="*/ 432 h 655"/>
                <a:gd name="T46" fmla="*/ 55 w 416"/>
                <a:gd name="T47" fmla="*/ 469 h 655"/>
                <a:gd name="T48" fmla="*/ 50 w 416"/>
                <a:gd name="T49" fmla="*/ 496 h 655"/>
                <a:gd name="T50" fmla="*/ 42 w 416"/>
                <a:gd name="T51" fmla="*/ 538 h 655"/>
                <a:gd name="T52" fmla="*/ 31 w 416"/>
                <a:gd name="T53" fmla="*/ 579 h 655"/>
                <a:gd name="T54" fmla="*/ 19 w 416"/>
                <a:gd name="T55" fmla="*/ 617 h 655"/>
                <a:gd name="T56" fmla="*/ 4 w 416"/>
                <a:gd name="T57" fmla="*/ 655 h 655"/>
                <a:gd name="T58" fmla="*/ 357 w 416"/>
                <a:gd name="T59" fmla="*/ 650 h 655"/>
                <a:gd name="T60" fmla="*/ 357 w 416"/>
                <a:gd name="T61" fmla="*/ 650 h 655"/>
                <a:gd name="T62" fmla="*/ 358 w 416"/>
                <a:gd name="T63" fmla="*/ 647 h 655"/>
                <a:gd name="T64" fmla="*/ 373 w 416"/>
                <a:gd name="T65" fmla="*/ 606 h 655"/>
                <a:gd name="T66" fmla="*/ 382 w 416"/>
                <a:gd name="T67" fmla="*/ 576 h 655"/>
                <a:gd name="T68" fmla="*/ 387 w 416"/>
                <a:gd name="T69" fmla="*/ 561 h 655"/>
                <a:gd name="T70" fmla="*/ 395 w 416"/>
                <a:gd name="T71" fmla="*/ 524 h 655"/>
                <a:gd name="T72" fmla="*/ 399 w 416"/>
                <a:gd name="T73" fmla="*/ 507 h 655"/>
                <a:gd name="T74" fmla="*/ 404 w 416"/>
                <a:gd name="T75" fmla="*/ 477 h 655"/>
                <a:gd name="T76" fmla="*/ 407 w 416"/>
                <a:gd name="T77" fmla="*/ 461 h 655"/>
                <a:gd name="T78" fmla="*/ 410 w 416"/>
                <a:gd name="T79" fmla="*/ 433 h 655"/>
                <a:gd name="T80" fmla="*/ 412 w 416"/>
                <a:gd name="T81" fmla="*/ 415 h 655"/>
                <a:gd name="T82" fmla="*/ 413 w 416"/>
                <a:gd name="T83" fmla="*/ 398 h 655"/>
                <a:gd name="T84" fmla="*/ 415 w 416"/>
                <a:gd name="T85" fmla="*/ 369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6" h="655">
                  <a:moveTo>
                    <a:pt x="415" y="364"/>
                  </a:moveTo>
                  <a:cubicBezTo>
                    <a:pt x="415" y="352"/>
                    <a:pt x="416" y="340"/>
                    <a:pt x="415" y="328"/>
                  </a:cubicBezTo>
                  <a:cubicBezTo>
                    <a:pt x="415" y="324"/>
                    <a:pt x="415" y="321"/>
                    <a:pt x="415" y="317"/>
                  </a:cubicBezTo>
                  <a:cubicBezTo>
                    <a:pt x="415" y="313"/>
                    <a:pt x="415" y="309"/>
                    <a:pt x="415" y="305"/>
                  </a:cubicBezTo>
                  <a:cubicBezTo>
                    <a:pt x="415" y="301"/>
                    <a:pt x="415" y="297"/>
                    <a:pt x="415" y="294"/>
                  </a:cubicBezTo>
                  <a:cubicBezTo>
                    <a:pt x="414" y="291"/>
                    <a:pt x="414" y="288"/>
                    <a:pt x="414" y="285"/>
                  </a:cubicBezTo>
                  <a:cubicBezTo>
                    <a:pt x="414" y="285"/>
                    <a:pt x="414" y="284"/>
                    <a:pt x="414" y="284"/>
                  </a:cubicBezTo>
                  <a:cubicBezTo>
                    <a:pt x="414" y="283"/>
                    <a:pt x="414" y="283"/>
                    <a:pt x="414" y="282"/>
                  </a:cubicBezTo>
                  <a:cubicBezTo>
                    <a:pt x="413" y="269"/>
                    <a:pt x="412" y="256"/>
                    <a:pt x="411" y="243"/>
                  </a:cubicBezTo>
                  <a:cubicBezTo>
                    <a:pt x="411" y="242"/>
                    <a:pt x="411" y="242"/>
                    <a:pt x="411" y="241"/>
                  </a:cubicBezTo>
                  <a:cubicBezTo>
                    <a:pt x="410" y="238"/>
                    <a:pt x="410" y="235"/>
                    <a:pt x="410" y="232"/>
                  </a:cubicBezTo>
                  <a:cubicBezTo>
                    <a:pt x="409" y="224"/>
                    <a:pt x="408" y="216"/>
                    <a:pt x="407" y="208"/>
                  </a:cubicBezTo>
                  <a:cubicBezTo>
                    <a:pt x="406" y="206"/>
                    <a:pt x="406" y="204"/>
                    <a:pt x="406" y="203"/>
                  </a:cubicBezTo>
                  <a:cubicBezTo>
                    <a:pt x="405" y="198"/>
                    <a:pt x="404" y="193"/>
                    <a:pt x="404" y="188"/>
                  </a:cubicBezTo>
                  <a:cubicBezTo>
                    <a:pt x="402" y="180"/>
                    <a:pt x="401" y="172"/>
                    <a:pt x="399" y="164"/>
                  </a:cubicBezTo>
                  <a:cubicBezTo>
                    <a:pt x="399" y="161"/>
                    <a:pt x="399" y="159"/>
                    <a:pt x="398" y="157"/>
                  </a:cubicBezTo>
                  <a:cubicBezTo>
                    <a:pt x="398" y="154"/>
                    <a:pt x="397" y="151"/>
                    <a:pt x="396" y="148"/>
                  </a:cubicBezTo>
                  <a:cubicBezTo>
                    <a:pt x="395" y="144"/>
                    <a:pt x="395" y="140"/>
                    <a:pt x="394" y="136"/>
                  </a:cubicBezTo>
                  <a:cubicBezTo>
                    <a:pt x="393" y="132"/>
                    <a:pt x="392" y="128"/>
                    <a:pt x="391" y="125"/>
                  </a:cubicBezTo>
                  <a:cubicBezTo>
                    <a:pt x="390" y="120"/>
                    <a:pt x="389" y="115"/>
                    <a:pt x="387" y="110"/>
                  </a:cubicBezTo>
                  <a:cubicBezTo>
                    <a:pt x="385" y="102"/>
                    <a:pt x="383" y="94"/>
                    <a:pt x="381" y="86"/>
                  </a:cubicBezTo>
                  <a:cubicBezTo>
                    <a:pt x="380" y="83"/>
                    <a:pt x="379" y="80"/>
                    <a:pt x="379" y="77"/>
                  </a:cubicBezTo>
                  <a:cubicBezTo>
                    <a:pt x="378" y="75"/>
                    <a:pt x="378" y="74"/>
                    <a:pt x="377" y="72"/>
                  </a:cubicBezTo>
                  <a:cubicBezTo>
                    <a:pt x="377" y="70"/>
                    <a:pt x="376" y="68"/>
                    <a:pt x="375" y="66"/>
                  </a:cubicBezTo>
                  <a:cubicBezTo>
                    <a:pt x="373" y="60"/>
                    <a:pt x="371" y="53"/>
                    <a:pt x="369" y="47"/>
                  </a:cubicBezTo>
                  <a:cubicBezTo>
                    <a:pt x="368" y="43"/>
                    <a:pt x="367" y="39"/>
                    <a:pt x="365" y="35"/>
                  </a:cubicBezTo>
                  <a:cubicBezTo>
                    <a:pt x="361" y="23"/>
                    <a:pt x="357" y="11"/>
                    <a:pt x="352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5" y="69"/>
                    <a:pt x="9" y="79"/>
                    <a:pt x="13" y="90"/>
                  </a:cubicBezTo>
                  <a:cubicBezTo>
                    <a:pt x="15" y="94"/>
                    <a:pt x="16" y="98"/>
                    <a:pt x="17" y="102"/>
                  </a:cubicBezTo>
                  <a:cubicBezTo>
                    <a:pt x="20" y="109"/>
                    <a:pt x="22" y="116"/>
                    <a:pt x="25" y="124"/>
                  </a:cubicBezTo>
                  <a:cubicBezTo>
                    <a:pt x="26" y="128"/>
                    <a:pt x="27" y="133"/>
                    <a:pt x="29" y="137"/>
                  </a:cubicBezTo>
                  <a:cubicBezTo>
                    <a:pt x="31" y="144"/>
                    <a:pt x="33" y="151"/>
                    <a:pt x="35" y="158"/>
                  </a:cubicBezTo>
                  <a:cubicBezTo>
                    <a:pt x="36" y="163"/>
                    <a:pt x="37" y="168"/>
                    <a:pt x="38" y="172"/>
                  </a:cubicBezTo>
                  <a:cubicBezTo>
                    <a:pt x="40" y="179"/>
                    <a:pt x="42" y="187"/>
                    <a:pt x="43" y="194"/>
                  </a:cubicBezTo>
                  <a:cubicBezTo>
                    <a:pt x="44" y="198"/>
                    <a:pt x="45" y="203"/>
                    <a:pt x="46" y="208"/>
                  </a:cubicBezTo>
                  <a:cubicBezTo>
                    <a:pt x="48" y="215"/>
                    <a:pt x="49" y="223"/>
                    <a:pt x="51" y="231"/>
                  </a:cubicBezTo>
                  <a:cubicBezTo>
                    <a:pt x="51" y="235"/>
                    <a:pt x="52" y="239"/>
                    <a:pt x="53" y="244"/>
                  </a:cubicBezTo>
                  <a:cubicBezTo>
                    <a:pt x="54" y="253"/>
                    <a:pt x="55" y="262"/>
                    <a:pt x="56" y="271"/>
                  </a:cubicBezTo>
                  <a:cubicBezTo>
                    <a:pt x="57" y="274"/>
                    <a:pt x="57" y="277"/>
                    <a:pt x="57" y="281"/>
                  </a:cubicBezTo>
                  <a:cubicBezTo>
                    <a:pt x="59" y="293"/>
                    <a:pt x="60" y="306"/>
                    <a:pt x="61" y="318"/>
                  </a:cubicBezTo>
                  <a:cubicBezTo>
                    <a:pt x="61" y="319"/>
                    <a:pt x="61" y="319"/>
                    <a:pt x="61" y="319"/>
                  </a:cubicBezTo>
                  <a:cubicBezTo>
                    <a:pt x="61" y="333"/>
                    <a:pt x="62" y="346"/>
                    <a:pt x="62" y="359"/>
                  </a:cubicBezTo>
                  <a:cubicBezTo>
                    <a:pt x="62" y="371"/>
                    <a:pt x="62" y="384"/>
                    <a:pt x="61" y="396"/>
                  </a:cubicBezTo>
                  <a:cubicBezTo>
                    <a:pt x="61" y="400"/>
                    <a:pt x="61" y="404"/>
                    <a:pt x="60" y="408"/>
                  </a:cubicBezTo>
                  <a:cubicBezTo>
                    <a:pt x="60" y="416"/>
                    <a:pt x="59" y="424"/>
                    <a:pt x="59" y="432"/>
                  </a:cubicBezTo>
                  <a:cubicBezTo>
                    <a:pt x="58" y="437"/>
                    <a:pt x="58" y="441"/>
                    <a:pt x="58" y="445"/>
                  </a:cubicBezTo>
                  <a:cubicBezTo>
                    <a:pt x="57" y="453"/>
                    <a:pt x="56" y="461"/>
                    <a:pt x="55" y="469"/>
                  </a:cubicBezTo>
                  <a:cubicBezTo>
                    <a:pt x="54" y="473"/>
                    <a:pt x="54" y="477"/>
                    <a:pt x="53" y="481"/>
                  </a:cubicBezTo>
                  <a:cubicBezTo>
                    <a:pt x="52" y="486"/>
                    <a:pt x="51" y="491"/>
                    <a:pt x="50" y="496"/>
                  </a:cubicBezTo>
                  <a:cubicBezTo>
                    <a:pt x="49" y="505"/>
                    <a:pt x="47" y="514"/>
                    <a:pt x="45" y="523"/>
                  </a:cubicBezTo>
                  <a:cubicBezTo>
                    <a:pt x="44" y="528"/>
                    <a:pt x="43" y="533"/>
                    <a:pt x="42" y="538"/>
                  </a:cubicBezTo>
                  <a:cubicBezTo>
                    <a:pt x="40" y="547"/>
                    <a:pt x="38" y="556"/>
                    <a:pt x="35" y="564"/>
                  </a:cubicBezTo>
                  <a:cubicBezTo>
                    <a:pt x="34" y="569"/>
                    <a:pt x="33" y="574"/>
                    <a:pt x="31" y="579"/>
                  </a:cubicBezTo>
                  <a:cubicBezTo>
                    <a:pt x="29" y="587"/>
                    <a:pt x="26" y="596"/>
                    <a:pt x="23" y="605"/>
                  </a:cubicBezTo>
                  <a:cubicBezTo>
                    <a:pt x="21" y="609"/>
                    <a:pt x="20" y="613"/>
                    <a:pt x="19" y="617"/>
                  </a:cubicBezTo>
                  <a:cubicBezTo>
                    <a:pt x="14" y="629"/>
                    <a:pt x="10" y="640"/>
                    <a:pt x="5" y="651"/>
                  </a:cubicBezTo>
                  <a:cubicBezTo>
                    <a:pt x="5" y="652"/>
                    <a:pt x="4" y="654"/>
                    <a:pt x="4" y="655"/>
                  </a:cubicBezTo>
                  <a:cubicBezTo>
                    <a:pt x="357" y="651"/>
                    <a:pt x="357" y="651"/>
                    <a:pt x="357" y="651"/>
                  </a:cubicBezTo>
                  <a:cubicBezTo>
                    <a:pt x="357" y="650"/>
                    <a:pt x="357" y="650"/>
                    <a:pt x="357" y="650"/>
                  </a:cubicBezTo>
                  <a:cubicBezTo>
                    <a:pt x="357" y="650"/>
                    <a:pt x="357" y="650"/>
                    <a:pt x="357" y="650"/>
                  </a:cubicBezTo>
                  <a:cubicBezTo>
                    <a:pt x="357" y="650"/>
                    <a:pt x="357" y="650"/>
                    <a:pt x="357" y="650"/>
                  </a:cubicBezTo>
                  <a:cubicBezTo>
                    <a:pt x="357" y="650"/>
                    <a:pt x="357" y="650"/>
                    <a:pt x="357" y="650"/>
                  </a:cubicBezTo>
                  <a:cubicBezTo>
                    <a:pt x="358" y="649"/>
                    <a:pt x="358" y="648"/>
                    <a:pt x="358" y="647"/>
                  </a:cubicBezTo>
                  <a:cubicBezTo>
                    <a:pt x="363" y="635"/>
                    <a:pt x="368" y="622"/>
                    <a:pt x="372" y="610"/>
                  </a:cubicBezTo>
                  <a:cubicBezTo>
                    <a:pt x="372" y="608"/>
                    <a:pt x="373" y="607"/>
                    <a:pt x="373" y="606"/>
                  </a:cubicBezTo>
                  <a:cubicBezTo>
                    <a:pt x="374" y="603"/>
                    <a:pt x="375" y="599"/>
                    <a:pt x="376" y="596"/>
                  </a:cubicBezTo>
                  <a:cubicBezTo>
                    <a:pt x="378" y="589"/>
                    <a:pt x="381" y="583"/>
                    <a:pt x="382" y="576"/>
                  </a:cubicBezTo>
                  <a:cubicBezTo>
                    <a:pt x="383" y="573"/>
                    <a:pt x="384" y="570"/>
                    <a:pt x="385" y="568"/>
                  </a:cubicBezTo>
                  <a:cubicBezTo>
                    <a:pt x="385" y="565"/>
                    <a:pt x="386" y="563"/>
                    <a:pt x="387" y="561"/>
                  </a:cubicBezTo>
                  <a:cubicBezTo>
                    <a:pt x="388" y="558"/>
                    <a:pt x="388" y="554"/>
                    <a:pt x="389" y="551"/>
                  </a:cubicBezTo>
                  <a:cubicBezTo>
                    <a:pt x="391" y="542"/>
                    <a:pt x="393" y="533"/>
                    <a:pt x="395" y="524"/>
                  </a:cubicBezTo>
                  <a:cubicBezTo>
                    <a:pt x="396" y="521"/>
                    <a:pt x="397" y="518"/>
                    <a:pt x="398" y="514"/>
                  </a:cubicBezTo>
                  <a:cubicBezTo>
                    <a:pt x="398" y="512"/>
                    <a:pt x="399" y="509"/>
                    <a:pt x="399" y="507"/>
                  </a:cubicBezTo>
                  <a:cubicBezTo>
                    <a:pt x="400" y="504"/>
                    <a:pt x="400" y="501"/>
                    <a:pt x="401" y="498"/>
                  </a:cubicBezTo>
                  <a:cubicBezTo>
                    <a:pt x="402" y="491"/>
                    <a:pt x="403" y="484"/>
                    <a:pt x="404" y="477"/>
                  </a:cubicBezTo>
                  <a:cubicBezTo>
                    <a:pt x="405" y="474"/>
                    <a:pt x="406" y="470"/>
                    <a:pt x="406" y="466"/>
                  </a:cubicBezTo>
                  <a:cubicBezTo>
                    <a:pt x="406" y="464"/>
                    <a:pt x="407" y="462"/>
                    <a:pt x="407" y="461"/>
                  </a:cubicBezTo>
                  <a:cubicBezTo>
                    <a:pt x="407" y="457"/>
                    <a:pt x="408" y="453"/>
                    <a:pt x="408" y="449"/>
                  </a:cubicBezTo>
                  <a:cubicBezTo>
                    <a:pt x="409" y="443"/>
                    <a:pt x="410" y="438"/>
                    <a:pt x="410" y="433"/>
                  </a:cubicBezTo>
                  <a:cubicBezTo>
                    <a:pt x="411" y="429"/>
                    <a:pt x="411" y="425"/>
                    <a:pt x="411" y="422"/>
                  </a:cubicBezTo>
                  <a:cubicBezTo>
                    <a:pt x="412" y="420"/>
                    <a:pt x="412" y="417"/>
                    <a:pt x="412" y="415"/>
                  </a:cubicBezTo>
                  <a:cubicBezTo>
                    <a:pt x="412" y="413"/>
                    <a:pt x="412" y="411"/>
                    <a:pt x="413" y="408"/>
                  </a:cubicBezTo>
                  <a:cubicBezTo>
                    <a:pt x="413" y="405"/>
                    <a:pt x="413" y="402"/>
                    <a:pt x="413" y="398"/>
                  </a:cubicBezTo>
                  <a:cubicBezTo>
                    <a:pt x="414" y="393"/>
                    <a:pt x="414" y="387"/>
                    <a:pt x="414" y="381"/>
                  </a:cubicBezTo>
                  <a:cubicBezTo>
                    <a:pt x="414" y="377"/>
                    <a:pt x="415" y="373"/>
                    <a:pt x="415" y="369"/>
                  </a:cubicBezTo>
                  <a:cubicBezTo>
                    <a:pt x="415" y="367"/>
                    <a:pt x="415" y="365"/>
                    <a:pt x="415" y="364"/>
                  </a:cubicBezTo>
                  <a:close/>
                </a:path>
              </a:pathLst>
            </a:custGeom>
            <a:solidFill>
              <a:srgbClr val="5857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262688" y="203201"/>
              <a:ext cx="2459038" cy="2587625"/>
            </a:xfrm>
            <a:custGeom>
              <a:avLst/>
              <a:gdLst>
                <a:gd name="T0" fmla="*/ 1140 w 1140"/>
                <a:gd name="T1" fmla="*/ 910 h 1200"/>
                <a:gd name="T2" fmla="*/ 1001 w 1140"/>
                <a:gd name="T3" fmla="*/ 1006 h 1200"/>
                <a:gd name="T4" fmla="*/ 1004 w 1140"/>
                <a:gd name="T5" fmla="*/ 992 h 1200"/>
                <a:gd name="T6" fmla="*/ 1006 w 1140"/>
                <a:gd name="T7" fmla="*/ 977 h 1200"/>
                <a:gd name="T8" fmla="*/ 1008 w 1140"/>
                <a:gd name="T9" fmla="*/ 961 h 1200"/>
                <a:gd name="T10" fmla="*/ 1008 w 1140"/>
                <a:gd name="T11" fmla="*/ 945 h 1200"/>
                <a:gd name="T12" fmla="*/ 998 w 1140"/>
                <a:gd name="T13" fmla="*/ 874 h 1200"/>
                <a:gd name="T14" fmla="*/ 971 w 1140"/>
                <a:gd name="T15" fmla="*/ 811 h 1200"/>
                <a:gd name="T16" fmla="*/ 932 w 1140"/>
                <a:gd name="T17" fmla="*/ 765 h 1200"/>
                <a:gd name="T18" fmla="*/ 883 w 1140"/>
                <a:gd name="T19" fmla="*/ 740 h 1200"/>
                <a:gd name="T20" fmla="*/ 834 w 1140"/>
                <a:gd name="T21" fmla="*/ 744 h 1200"/>
                <a:gd name="T22" fmla="*/ 793 w 1140"/>
                <a:gd name="T23" fmla="*/ 775 h 1200"/>
                <a:gd name="T24" fmla="*/ 765 w 1140"/>
                <a:gd name="T25" fmla="*/ 828 h 1200"/>
                <a:gd name="T26" fmla="*/ 755 w 1140"/>
                <a:gd name="T27" fmla="*/ 899 h 1200"/>
                <a:gd name="T28" fmla="*/ 764 w 1140"/>
                <a:gd name="T29" fmla="*/ 967 h 1200"/>
                <a:gd name="T30" fmla="*/ 788 w 1140"/>
                <a:gd name="T31" fmla="*/ 1026 h 1200"/>
                <a:gd name="T32" fmla="*/ 823 w 1140"/>
                <a:gd name="T33" fmla="*/ 1072 h 1200"/>
                <a:gd name="T34" fmla="*/ 865 w 1140"/>
                <a:gd name="T35" fmla="*/ 1100 h 1200"/>
                <a:gd name="T36" fmla="*/ 722 w 1140"/>
                <a:gd name="T37" fmla="*/ 1200 h 1200"/>
                <a:gd name="T38" fmla="*/ 706 w 1140"/>
                <a:gd name="T39" fmla="*/ 1162 h 1200"/>
                <a:gd name="T40" fmla="*/ 688 w 1140"/>
                <a:gd name="T41" fmla="*/ 1125 h 1200"/>
                <a:gd name="T42" fmla="*/ 668 w 1140"/>
                <a:gd name="T43" fmla="*/ 1089 h 1200"/>
                <a:gd name="T44" fmla="*/ 647 w 1140"/>
                <a:gd name="T45" fmla="*/ 1054 h 1200"/>
                <a:gd name="T46" fmla="*/ 575 w 1140"/>
                <a:gd name="T47" fmla="*/ 962 h 1200"/>
                <a:gd name="T48" fmla="*/ 491 w 1140"/>
                <a:gd name="T49" fmla="*/ 887 h 1200"/>
                <a:gd name="T50" fmla="*/ 396 w 1140"/>
                <a:gd name="T51" fmla="*/ 830 h 1200"/>
                <a:gd name="T52" fmla="*/ 289 w 1140"/>
                <a:gd name="T53" fmla="*/ 797 h 1200"/>
                <a:gd name="T54" fmla="*/ 288 w 1140"/>
                <a:gd name="T55" fmla="*/ 532 h 1200"/>
                <a:gd name="T56" fmla="*/ 264 w 1140"/>
                <a:gd name="T57" fmla="*/ 555 h 1200"/>
                <a:gd name="T58" fmla="*/ 236 w 1140"/>
                <a:gd name="T59" fmla="*/ 570 h 1200"/>
                <a:gd name="T60" fmla="*/ 204 w 1140"/>
                <a:gd name="T61" fmla="*/ 576 h 1200"/>
                <a:gd name="T62" fmla="*/ 169 w 1140"/>
                <a:gd name="T63" fmla="*/ 574 h 1200"/>
                <a:gd name="T64" fmla="*/ 105 w 1140"/>
                <a:gd name="T65" fmla="*/ 543 h 1200"/>
                <a:gd name="T66" fmla="*/ 51 w 1140"/>
                <a:gd name="T67" fmla="*/ 486 h 1200"/>
                <a:gd name="T68" fmla="*/ 14 w 1140"/>
                <a:gd name="T69" fmla="*/ 410 h 1200"/>
                <a:gd name="T70" fmla="*/ 0 w 1140"/>
                <a:gd name="T71" fmla="*/ 324 h 1200"/>
                <a:gd name="T72" fmla="*/ 14 w 1140"/>
                <a:gd name="T73" fmla="*/ 244 h 1200"/>
                <a:gd name="T74" fmla="*/ 50 w 1140"/>
                <a:gd name="T75" fmla="*/ 187 h 1200"/>
                <a:gd name="T76" fmla="*/ 103 w 1140"/>
                <a:gd name="T77" fmla="*/ 157 h 1200"/>
                <a:gd name="T78" fmla="*/ 167 w 1140"/>
                <a:gd name="T79" fmla="*/ 159 h 1200"/>
                <a:gd name="T80" fmla="*/ 202 w 1140"/>
                <a:gd name="T81" fmla="*/ 174 h 1200"/>
                <a:gd name="T82" fmla="*/ 234 w 1140"/>
                <a:gd name="T83" fmla="*/ 197 h 1200"/>
                <a:gd name="T84" fmla="*/ 262 w 1140"/>
                <a:gd name="T85" fmla="*/ 226 h 1200"/>
                <a:gd name="T86" fmla="*/ 286 w 1140"/>
                <a:gd name="T87" fmla="*/ 261 h 1200"/>
                <a:gd name="T88" fmla="*/ 285 w 1140"/>
                <a:gd name="T89" fmla="*/ 0 h 1200"/>
                <a:gd name="T90" fmla="*/ 508 w 1140"/>
                <a:gd name="T91" fmla="*/ 101 h 1200"/>
                <a:gd name="T92" fmla="*/ 701 w 1140"/>
                <a:gd name="T93" fmla="*/ 242 h 1200"/>
                <a:gd name="T94" fmla="*/ 865 w 1140"/>
                <a:gd name="T95" fmla="*/ 415 h 1200"/>
                <a:gd name="T96" fmla="*/ 1001 w 1140"/>
                <a:gd name="T97" fmla="*/ 612 h 1200"/>
                <a:gd name="T98" fmla="*/ 1040 w 1140"/>
                <a:gd name="T99" fmla="*/ 683 h 1200"/>
                <a:gd name="T100" fmla="*/ 1077 w 1140"/>
                <a:gd name="T101" fmla="*/ 757 h 1200"/>
                <a:gd name="T102" fmla="*/ 1110 w 1140"/>
                <a:gd name="T103" fmla="*/ 832 h 1200"/>
                <a:gd name="T104" fmla="*/ 1140 w 1140"/>
                <a:gd name="T105" fmla="*/ 91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0" h="1200">
                  <a:moveTo>
                    <a:pt x="1140" y="910"/>
                  </a:moveTo>
                  <a:cubicBezTo>
                    <a:pt x="1001" y="1006"/>
                    <a:pt x="1001" y="1006"/>
                    <a:pt x="1001" y="1006"/>
                  </a:cubicBezTo>
                  <a:cubicBezTo>
                    <a:pt x="1002" y="1002"/>
                    <a:pt x="1003" y="997"/>
                    <a:pt x="1004" y="992"/>
                  </a:cubicBezTo>
                  <a:cubicBezTo>
                    <a:pt x="1005" y="987"/>
                    <a:pt x="1006" y="982"/>
                    <a:pt x="1006" y="977"/>
                  </a:cubicBezTo>
                  <a:cubicBezTo>
                    <a:pt x="1007" y="972"/>
                    <a:pt x="1007" y="967"/>
                    <a:pt x="1008" y="961"/>
                  </a:cubicBezTo>
                  <a:cubicBezTo>
                    <a:pt x="1008" y="956"/>
                    <a:pt x="1008" y="951"/>
                    <a:pt x="1008" y="945"/>
                  </a:cubicBezTo>
                  <a:cubicBezTo>
                    <a:pt x="1008" y="920"/>
                    <a:pt x="1004" y="896"/>
                    <a:pt x="998" y="874"/>
                  </a:cubicBezTo>
                  <a:cubicBezTo>
                    <a:pt x="991" y="851"/>
                    <a:pt x="982" y="830"/>
                    <a:pt x="971" y="811"/>
                  </a:cubicBezTo>
                  <a:cubicBezTo>
                    <a:pt x="960" y="793"/>
                    <a:pt x="947" y="777"/>
                    <a:pt x="932" y="765"/>
                  </a:cubicBezTo>
                  <a:cubicBezTo>
                    <a:pt x="917" y="752"/>
                    <a:pt x="900" y="744"/>
                    <a:pt x="883" y="740"/>
                  </a:cubicBezTo>
                  <a:cubicBezTo>
                    <a:pt x="866" y="736"/>
                    <a:pt x="849" y="738"/>
                    <a:pt x="834" y="744"/>
                  </a:cubicBezTo>
                  <a:cubicBezTo>
                    <a:pt x="818" y="750"/>
                    <a:pt x="804" y="760"/>
                    <a:pt x="793" y="775"/>
                  </a:cubicBezTo>
                  <a:cubicBezTo>
                    <a:pt x="781" y="789"/>
                    <a:pt x="771" y="807"/>
                    <a:pt x="765" y="828"/>
                  </a:cubicBezTo>
                  <a:cubicBezTo>
                    <a:pt x="758" y="849"/>
                    <a:pt x="755" y="873"/>
                    <a:pt x="755" y="899"/>
                  </a:cubicBezTo>
                  <a:cubicBezTo>
                    <a:pt x="755" y="922"/>
                    <a:pt x="758" y="945"/>
                    <a:pt x="764" y="967"/>
                  </a:cubicBezTo>
                  <a:cubicBezTo>
                    <a:pt x="770" y="988"/>
                    <a:pt x="778" y="1008"/>
                    <a:pt x="788" y="1026"/>
                  </a:cubicBezTo>
                  <a:cubicBezTo>
                    <a:pt x="798" y="1044"/>
                    <a:pt x="810" y="1060"/>
                    <a:pt x="823" y="1072"/>
                  </a:cubicBezTo>
                  <a:cubicBezTo>
                    <a:pt x="836" y="1085"/>
                    <a:pt x="850" y="1094"/>
                    <a:pt x="865" y="1100"/>
                  </a:cubicBezTo>
                  <a:cubicBezTo>
                    <a:pt x="722" y="1200"/>
                    <a:pt x="722" y="1200"/>
                    <a:pt x="722" y="1200"/>
                  </a:cubicBezTo>
                  <a:cubicBezTo>
                    <a:pt x="717" y="1187"/>
                    <a:pt x="711" y="1174"/>
                    <a:pt x="706" y="1162"/>
                  </a:cubicBezTo>
                  <a:cubicBezTo>
                    <a:pt x="700" y="1149"/>
                    <a:pt x="694" y="1137"/>
                    <a:pt x="688" y="1125"/>
                  </a:cubicBezTo>
                  <a:cubicBezTo>
                    <a:pt x="681" y="1112"/>
                    <a:pt x="675" y="1101"/>
                    <a:pt x="668" y="1089"/>
                  </a:cubicBezTo>
                  <a:cubicBezTo>
                    <a:pt x="661" y="1077"/>
                    <a:pt x="654" y="1066"/>
                    <a:pt x="647" y="1054"/>
                  </a:cubicBezTo>
                  <a:cubicBezTo>
                    <a:pt x="625" y="1021"/>
                    <a:pt x="601" y="990"/>
                    <a:pt x="575" y="962"/>
                  </a:cubicBezTo>
                  <a:cubicBezTo>
                    <a:pt x="549" y="934"/>
                    <a:pt x="521" y="909"/>
                    <a:pt x="491" y="887"/>
                  </a:cubicBezTo>
                  <a:cubicBezTo>
                    <a:pt x="461" y="864"/>
                    <a:pt x="429" y="845"/>
                    <a:pt x="396" y="830"/>
                  </a:cubicBezTo>
                  <a:cubicBezTo>
                    <a:pt x="362" y="815"/>
                    <a:pt x="326" y="803"/>
                    <a:pt x="289" y="797"/>
                  </a:cubicBezTo>
                  <a:cubicBezTo>
                    <a:pt x="288" y="532"/>
                    <a:pt x="288" y="532"/>
                    <a:pt x="288" y="532"/>
                  </a:cubicBezTo>
                  <a:cubicBezTo>
                    <a:pt x="281" y="541"/>
                    <a:pt x="273" y="548"/>
                    <a:pt x="264" y="555"/>
                  </a:cubicBezTo>
                  <a:cubicBezTo>
                    <a:pt x="255" y="561"/>
                    <a:pt x="246" y="566"/>
                    <a:pt x="236" y="570"/>
                  </a:cubicBezTo>
                  <a:cubicBezTo>
                    <a:pt x="226" y="573"/>
                    <a:pt x="215" y="576"/>
                    <a:pt x="204" y="576"/>
                  </a:cubicBezTo>
                  <a:cubicBezTo>
                    <a:pt x="193" y="577"/>
                    <a:pt x="181" y="576"/>
                    <a:pt x="169" y="574"/>
                  </a:cubicBezTo>
                  <a:cubicBezTo>
                    <a:pt x="146" y="569"/>
                    <a:pt x="125" y="558"/>
                    <a:pt x="105" y="543"/>
                  </a:cubicBezTo>
                  <a:cubicBezTo>
                    <a:pt x="85" y="528"/>
                    <a:pt x="67" y="508"/>
                    <a:pt x="51" y="486"/>
                  </a:cubicBezTo>
                  <a:cubicBezTo>
                    <a:pt x="36" y="463"/>
                    <a:pt x="23" y="437"/>
                    <a:pt x="14" y="410"/>
                  </a:cubicBezTo>
                  <a:cubicBezTo>
                    <a:pt x="5" y="382"/>
                    <a:pt x="1" y="353"/>
                    <a:pt x="0" y="324"/>
                  </a:cubicBezTo>
                  <a:cubicBezTo>
                    <a:pt x="0" y="294"/>
                    <a:pt x="5" y="268"/>
                    <a:pt x="14" y="244"/>
                  </a:cubicBezTo>
                  <a:cubicBezTo>
                    <a:pt x="22" y="221"/>
                    <a:pt x="35" y="202"/>
                    <a:pt x="50" y="187"/>
                  </a:cubicBezTo>
                  <a:cubicBezTo>
                    <a:pt x="65" y="172"/>
                    <a:pt x="83" y="162"/>
                    <a:pt x="103" y="157"/>
                  </a:cubicBezTo>
                  <a:cubicBezTo>
                    <a:pt x="123" y="152"/>
                    <a:pt x="145" y="153"/>
                    <a:pt x="167" y="159"/>
                  </a:cubicBezTo>
                  <a:cubicBezTo>
                    <a:pt x="179" y="163"/>
                    <a:pt x="191" y="168"/>
                    <a:pt x="202" y="174"/>
                  </a:cubicBezTo>
                  <a:cubicBezTo>
                    <a:pt x="213" y="181"/>
                    <a:pt x="224" y="188"/>
                    <a:pt x="234" y="197"/>
                  </a:cubicBezTo>
                  <a:cubicBezTo>
                    <a:pt x="244" y="206"/>
                    <a:pt x="254" y="216"/>
                    <a:pt x="262" y="226"/>
                  </a:cubicBezTo>
                  <a:cubicBezTo>
                    <a:pt x="271" y="237"/>
                    <a:pt x="279" y="249"/>
                    <a:pt x="286" y="261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363" y="25"/>
                    <a:pt x="437" y="59"/>
                    <a:pt x="508" y="101"/>
                  </a:cubicBezTo>
                  <a:cubicBezTo>
                    <a:pt x="576" y="141"/>
                    <a:pt x="641" y="189"/>
                    <a:pt x="701" y="242"/>
                  </a:cubicBezTo>
                  <a:cubicBezTo>
                    <a:pt x="760" y="294"/>
                    <a:pt x="815" y="352"/>
                    <a:pt x="865" y="415"/>
                  </a:cubicBezTo>
                  <a:cubicBezTo>
                    <a:pt x="915" y="476"/>
                    <a:pt x="960" y="542"/>
                    <a:pt x="1001" y="612"/>
                  </a:cubicBezTo>
                  <a:cubicBezTo>
                    <a:pt x="1014" y="635"/>
                    <a:pt x="1028" y="659"/>
                    <a:pt x="1040" y="683"/>
                  </a:cubicBezTo>
                  <a:cubicBezTo>
                    <a:pt x="1053" y="707"/>
                    <a:pt x="1065" y="732"/>
                    <a:pt x="1077" y="757"/>
                  </a:cubicBezTo>
                  <a:cubicBezTo>
                    <a:pt x="1089" y="782"/>
                    <a:pt x="1100" y="807"/>
                    <a:pt x="1110" y="832"/>
                  </a:cubicBezTo>
                  <a:cubicBezTo>
                    <a:pt x="1121" y="858"/>
                    <a:pt x="1131" y="884"/>
                    <a:pt x="1140" y="910"/>
                  </a:cubicBezTo>
                  <a:close/>
                </a:path>
              </a:pathLst>
            </a:custGeom>
            <a:solidFill>
              <a:srgbClr val="B2B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157913" y="1922463"/>
              <a:ext cx="1662113" cy="993775"/>
            </a:xfrm>
            <a:custGeom>
              <a:avLst/>
              <a:gdLst>
                <a:gd name="T0" fmla="*/ 755 w 771"/>
                <a:gd name="T1" fmla="*/ 365 h 461"/>
                <a:gd name="T2" fmla="*/ 737 w 771"/>
                <a:gd name="T3" fmla="*/ 328 h 461"/>
                <a:gd name="T4" fmla="*/ 717 w 771"/>
                <a:gd name="T5" fmla="*/ 292 h 461"/>
                <a:gd name="T6" fmla="*/ 696 w 771"/>
                <a:gd name="T7" fmla="*/ 257 h 461"/>
                <a:gd name="T8" fmla="*/ 624 w 771"/>
                <a:gd name="T9" fmla="*/ 165 h 461"/>
                <a:gd name="T10" fmla="*/ 540 w 771"/>
                <a:gd name="T11" fmla="*/ 90 h 461"/>
                <a:gd name="T12" fmla="*/ 445 w 771"/>
                <a:gd name="T13" fmla="*/ 33 h 461"/>
                <a:gd name="T14" fmla="*/ 338 w 771"/>
                <a:gd name="T15" fmla="*/ 0 h 461"/>
                <a:gd name="T16" fmla="*/ 0 w 771"/>
                <a:gd name="T17" fmla="*/ 98 h 461"/>
                <a:gd name="T18" fmla="*/ 103 w 771"/>
                <a:gd name="T19" fmla="*/ 127 h 461"/>
                <a:gd name="T20" fmla="*/ 195 w 771"/>
                <a:gd name="T21" fmla="*/ 177 h 461"/>
                <a:gd name="T22" fmla="*/ 277 w 771"/>
                <a:gd name="T23" fmla="*/ 245 h 461"/>
                <a:gd name="T24" fmla="*/ 346 w 771"/>
                <a:gd name="T25" fmla="*/ 328 h 461"/>
                <a:gd name="T26" fmla="*/ 367 w 771"/>
                <a:gd name="T27" fmla="*/ 360 h 461"/>
                <a:gd name="T28" fmla="*/ 386 w 771"/>
                <a:gd name="T29" fmla="*/ 392 h 461"/>
                <a:gd name="T30" fmla="*/ 404 w 771"/>
                <a:gd name="T31" fmla="*/ 426 h 461"/>
                <a:gd name="T32" fmla="*/ 419 w 771"/>
                <a:gd name="T33" fmla="*/ 461 h 461"/>
                <a:gd name="T34" fmla="*/ 771 w 771"/>
                <a:gd name="T35" fmla="*/ 403 h 461"/>
                <a:gd name="T36" fmla="*/ 755 w 771"/>
                <a:gd name="T37" fmla="*/ 36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61">
                  <a:moveTo>
                    <a:pt x="755" y="365"/>
                  </a:moveTo>
                  <a:cubicBezTo>
                    <a:pt x="749" y="352"/>
                    <a:pt x="743" y="340"/>
                    <a:pt x="737" y="328"/>
                  </a:cubicBezTo>
                  <a:cubicBezTo>
                    <a:pt x="730" y="315"/>
                    <a:pt x="724" y="304"/>
                    <a:pt x="717" y="292"/>
                  </a:cubicBezTo>
                  <a:cubicBezTo>
                    <a:pt x="710" y="280"/>
                    <a:pt x="703" y="269"/>
                    <a:pt x="696" y="257"/>
                  </a:cubicBezTo>
                  <a:cubicBezTo>
                    <a:pt x="674" y="224"/>
                    <a:pt x="650" y="193"/>
                    <a:pt x="624" y="165"/>
                  </a:cubicBezTo>
                  <a:cubicBezTo>
                    <a:pt x="598" y="137"/>
                    <a:pt x="570" y="112"/>
                    <a:pt x="540" y="90"/>
                  </a:cubicBezTo>
                  <a:cubicBezTo>
                    <a:pt x="510" y="67"/>
                    <a:pt x="478" y="48"/>
                    <a:pt x="445" y="33"/>
                  </a:cubicBezTo>
                  <a:cubicBezTo>
                    <a:pt x="411" y="18"/>
                    <a:pt x="375" y="6"/>
                    <a:pt x="338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6" y="103"/>
                    <a:pt x="70" y="113"/>
                    <a:pt x="103" y="127"/>
                  </a:cubicBezTo>
                  <a:cubicBezTo>
                    <a:pt x="135" y="140"/>
                    <a:pt x="166" y="157"/>
                    <a:pt x="195" y="177"/>
                  </a:cubicBezTo>
                  <a:cubicBezTo>
                    <a:pt x="224" y="197"/>
                    <a:pt x="251" y="220"/>
                    <a:pt x="277" y="245"/>
                  </a:cubicBezTo>
                  <a:cubicBezTo>
                    <a:pt x="302" y="270"/>
                    <a:pt x="325" y="298"/>
                    <a:pt x="346" y="328"/>
                  </a:cubicBezTo>
                  <a:cubicBezTo>
                    <a:pt x="353" y="339"/>
                    <a:pt x="360" y="349"/>
                    <a:pt x="367" y="360"/>
                  </a:cubicBezTo>
                  <a:cubicBezTo>
                    <a:pt x="374" y="370"/>
                    <a:pt x="380" y="381"/>
                    <a:pt x="386" y="392"/>
                  </a:cubicBezTo>
                  <a:cubicBezTo>
                    <a:pt x="392" y="403"/>
                    <a:pt x="398" y="415"/>
                    <a:pt x="404" y="426"/>
                  </a:cubicBezTo>
                  <a:cubicBezTo>
                    <a:pt x="409" y="437"/>
                    <a:pt x="414" y="449"/>
                    <a:pt x="419" y="461"/>
                  </a:cubicBezTo>
                  <a:cubicBezTo>
                    <a:pt x="771" y="403"/>
                    <a:pt x="771" y="403"/>
                    <a:pt x="771" y="403"/>
                  </a:cubicBezTo>
                  <a:cubicBezTo>
                    <a:pt x="766" y="390"/>
                    <a:pt x="760" y="377"/>
                    <a:pt x="755" y="365"/>
                  </a:cubicBezTo>
                  <a:close/>
                </a:path>
              </a:pathLst>
            </a:custGeom>
            <a:solidFill>
              <a:srgbClr val="575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6902450" y="3937001"/>
              <a:ext cx="1847850" cy="2782888"/>
            </a:xfrm>
            <a:custGeom>
              <a:avLst/>
              <a:gdLst>
                <a:gd name="T0" fmla="*/ 725 w 857"/>
                <a:gd name="T1" fmla="*/ 359 h 1290"/>
                <a:gd name="T2" fmla="*/ 857 w 857"/>
                <a:gd name="T3" fmla="*/ 467 h 1290"/>
                <a:gd name="T4" fmla="*/ 829 w 857"/>
                <a:gd name="T5" fmla="*/ 542 h 1290"/>
                <a:gd name="T6" fmla="*/ 796 w 857"/>
                <a:gd name="T7" fmla="*/ 614 h 1290"/>
                <a:gd name="T8" fmla="*/ 761 w 857"/>
                <a:gd name="T9" fmla="*/ 685 h 1290"/>
                <a:gd name="T10" fmla="*/ 722 w 857"/>
                <a:gd name="T11" fmla="*/ 753 h 1290"/>
                <a:gd name="T12" fmla="*/ 588 w 857"/>
                <a:gd name="T13" fmla="*/ 937 h 1290"/>
                <a:gd name="T14" fmla="*/ 425 w 857"/>
                <a:gd name="T15" fmla="*/ 1094 h 1290"/>
                <a:gd name="T16" fmla="*/ 230 w 857"/>
                <a:gd name="T17" fmla="*/ 1215 h 1290"/>
                <a:gd name="T18" fmla="*/ 5 w 857"/>
                <a:gd name="T19" fmla="*/ 1290 h 1290"/>
                <a:gd name="T20" fmla="*/ 3 w 857"/>
                <a:gd name="T21" fmla="*/ 1048 h 1290"/>
                <a:gd name="T22" fmla="*/ 26 w 857"/>
                <a:gd name="T23" fmla="*/ 1068 h 1290"/>
                <a:gd name="T24" fmla="*/ 52 w 857"/>
                <a:gd name="T25" fmla="*/ 1081 h 1290"/>
                <a:gd name="T26" fmla="*/ 79 w 857"/>
                <a:gd name="T27" fmla="*/ 1087 h 1290"/>
                <a:gd name="T28" fmla="*/ 109 w 857"/>
                <a:gd name="T29" fmla="*/ 1086 h 1290"/>
                <a:gd name="T30" fmla="*/ 168 w 857"/>
                <a:gd name="T31" fmla="*/ 1060 h 1290"/>
                <a:gd name="T32" fmla="*/ 215 w 857"/>
                <a:gd name="T33" fmla="*/ 1009 h 1290"/>
                <a:gd name="T34" fmla="*/ 246 w 857"/>
                <a:gd name="T35" fmla="*/ 941 h 1290"/>
                <a:gd name="T36" fmla="*/ 256 w 857"/>
                <a:gd name="T37" fmla="*/ 861 h 1290"/>
                <a:gd name="T38" fmla="*/ 244 w 857"/>
                <a:gd name="T39" fmla="*/ 785 h 1290"/>
                <a:gd name="T40" fmla="*/ 213 w 857"/>
                <a:gd name="T41" fmla="*/ 725 h 1290"/>
                <a:gd name="T42" fmla="*/ 165 w 857"/>
                <a:gd name="T43" fmla="*/ 687 h 1290"/>
                <a:gd name="T44" fmla="*/ 107 w 857"/>
                <a:gd name="T45" fmla="*/ 677 h 1290"/>
                <a:gd name="T46" fmla="*/ 77 w 857"/>
                <a:gd name="T47" fmla="*/ 683 h 1290"/>
                <a:gd name="T48" fmla="*/ 50 w 857"/>
                <a:gd name="T49" fmla="*/ 697 h 1290"/>
                <a:gd name="T50" fmla="*/ 24 w 857"/>
                <a:gd name="T51" fmla="*/ 717 h 1290"/>
                <a:gd name="T52" fmla="*/ 2 w 857"/>
                <a:gd name="T53" fmla="*/ 742 h 1290"/>
                <a:gd name="T54" fmla="*/ 0 w 857"/>
                <a:gd name="T55" fmla="*/ 472 h 1290"/>
                <a:gd name="T56" fmla="*/ 107 w 857"/>
                <a:gd name="T57" fmla="*/ 452 h 1290"/>
                <a:gd name="T58" fmla="*/ 203 w 857"/>
                <a:gd name="T59" fmla="*/ 407 h 1290"/>
                <a:gd name="T60" fmla="*/ 286 w 857"/>
                <a:gd name="T61" fmla="*/ 341 h 1290"/>
                <a:gd name="T62" fmla="*/ 357 w 857"/>
                <a:gd name="T63" fmla="*/ 257 h 1290"/>
                <a:gd name="T64" fmla="*/ 378 w 857"/>
                <a:gd name="T65" fmla="*/ 225 h 1290"/>
                <a:gd name="T66" fmla="*/ 398 w 857"/>
                <a:gd name="T67" fmla="*/ 191 h 1290"/>
                <a:gd name="T68" fmla="*/ 415 w 857"/>
                <a:gd name="T69" fmla="*/ 156 h 1290"/>
                <a:gd name="T70" fmla="*/ 431 w 857"/>
                <a:gd name="T71" fmla="*/ 120 h 1290"/>
                <a:gd name="T72" fmla="*/ 579 w 857"/>
                <a:gd name="T73" fmla="*/ 240 h 1290"/>
                <a:gd name="T74" fmla="*/ 576 w 857"/>
                <a:gd name="T75" fmla="*/ 226 h 1290"/>
                <a:gd name="T76" fmla="*/ 574 w 857"/>
                <a:gd name="T77" fmla="*/ 212 h 1290"/>
                <a:gd name="T78" fmla="*/ 573 w 857"/>
                <a:gd name="T79" fmla="*/ 198 h 1290"/>
                <a:gd name="T80" fmla="*/ 572 w 857"/>
                <a:gd name="T81" fmla="*/ 183 h 1290"/>
                <a:gd name="T82" fmla="*/ 582 w 857"/>
                <a:gd name="T83" fmla="*/ 111 h 1290"/>
                <a:gd name="T84" fmla="*/ 608 w 857"/>
                <a:gd name="T85" fmla="*/ 52 h 1290"/>
                <a:gd name="T86" fmla="*/ 648 w 857"/>
                <a:gd name="T87" fmla="*/ 14 h 1290"/>
                <a:gd name="T88" fmla="*/ 696 w 857"/>
                <a:gd name="T89" fmla="*/ 1 h 1290"/>
                <a:gd name="T90" fmla="*/ 743 w 857"/>
                <a:gd name="T91" fmla="*/ 16 h 1290"/>
                <a:gd name="T92" fmla="*/ 781 w 857"/>
                <a:gd name="T93" fmla="*/ 55 h 1290"/>
                <a:gd name="T94" fmla="*/ 806 w 857"/>
                <a:gd name="T95" fmla="*/ 112 h 1290"/>
                <a:gd name="T96" fmla="*/ 816 w 857"/>
                <a:gd name="T97" fmla="*/ 181 h 1290"/>
                <a:gd name="T98" fmla="*/ 810 w 857"/>
                <a:gd name="T99" fmla="*/ 242 h 1290"/>
                <a:gd name="T100" fmla="*/ 791 w 857"/>
                <a:gd name="T101" fmla="*/ 294 h 1290"/>
                <a:gd name="T102" fmla="*/ 762 w 857"/>
                <a:gd name="T103" fmla="*/ 334 h 1290"/>
                <a:gd name="T104" fmla="*/ 725 w 857"/>
                <a:gd name="T105" fmla="*/ 359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7" h="1290">
                  <a:moveTo>
                    <a:pt x="725" y="359"/>
                  </a:moveTo>
                  <a:cubicBezTo>
                    <a:pt x="857" y="467"/>
                    <a:pt x="857" y="467"/>
                    <a:pt x="857" y="467"/>
                  </a:cubicBezTo>
                  <a:cubicBezTo>
                    <a:pt x="848" y="492"/>
                    <a:pt x="839" y="517"/>
                    <a:pt x="829" y="542"/>
                  </a:cubicBezTo>
                  <a:cubicBezTo>
                    <a:pt x="818" y="566"/>
                    <a:pt x="808" y="590"/>
                    <a:pt x="796" y="614"/>
                  </a:cubicBezTo>
                  <a:cubicBezTo>
                    <a:pt x="785" y="638"/>
                    <a:pt x="773" y="662"/>
                    <a:pt x="761" y="685"/>
                  </a:cubicBezTo>
                  <a:cubicBezTo>
                    <a:pt x="749" y="708"/>
                    <a:pt x="736" y="731"/>
                    <a:pt x="722" y="753"/>
                  </a:cubicBezTo>
                  <a:cubicBezTo>
                    <a:pt x="682" y="819"/>
                    <a:pt x="638" y="880"/>
                    <a:pt x="588" y="937"/>
                  </a:cubicBezTo>
                  <a:cubicBezTo>
                    <a:pt x="538" y="995"/>
                    <a:pt x="484" y="1047"/>
                    <a:pt x="425" y="1094"/>
                  </a:cubicBezTo>
                  <a:cubicBezTo>
                    <a:pt x="364" y="1141"/>
                    <a:pt x="299" y="1182"/>
                    <a:pt x="230" y="1215"/>
                  </a:cubicBezTo>
                  <a:cubicBezTo>
                    <a:pt x="159" y="1249"/>
                    <a:pt x="84" y="1274"/>
                    <a:pt x="5" y="1290"/>
                  </a:cubicBezTo>
                  <a:cubicBezTo>
                    <a:pt x="3" y="1048"/>
                    <a:pt x="3" y="1048"/>
                    <a:pt x="3" y="1048"/>
                  </a:cubicBezTo>
                  <a:cubicBezTo>
                    <a:pt x="10" y="1055"/>
                    <a:pt x="18" y="1062"/>
                    <a:pt x="26" y="1068"/>
                  </a:cubicBezTo>
                  <a:cubicBezTo>
                    <a:pt x="34" y="1073"/>
                    <a:pt x="43" y="1077"/>
                    <a:pt x="52" y="1081"/>
                  </a:cubicBezTo>
                  <a:cubicBezTo>
                    <a:pt x="61" y="1084"/>
                    <a:pt x="70" y="1086"/>
                    <a:pt x="79" y="1087"/>
                  </a:cubicBezTo>
                  <a:cubicBezTo>
                    <a:pt x="89" y="1088"/>
                    <a:pt x="99" y="1088"/>
                    <a:pt x="109" y="1086"/>
                  </a:cubicBezTo>
                  <a:cubicBezTo>
                    <a:pt x="130" y="1082"/>
                    <a:pt x="150" y="1073"/>
                    <a:pt x="168" y="1060"/>
                  </a:cubicBezTo>
                  <a:cubicBezTo>
                    <a:pt x="185" y="1047"/>
                    <a:pt x="201" y="1029"/>
                    <a:pt x="215" y="1009"/>
                  </a:cubicBezTo>
                  <a:cubicBezTo>
                    <a:pt x="228" y="989"/>
                    <a:pt x="238" y="966"/>
                    <a:pt x="246" y="941"/>
                  </a:cubicBezTo>
                  <a:cubicBezTo>
                    <a:pt x="253" y="916"/>
                    <a:pt x="257" y="889"/>
                    <a:pt x="256" y="861"/>
                  </a:cubicBezTo>
                  <a:cubicBezTo>
                    <a:pt x="256" y="834"/>
                    <a:pt x="252" y="808"/>
                    <a:pt x="244" y="785"/>
                  </a:cubicBezTo>
                  <a:cubicBezTo>
                    <a:pt x="237" y="762"/>
                    <a:pt x="226" y="742"/>
                    <a:pt x="213" y="725"/>
                  </a:cubicBezTo>
                  <a:cubicBezTo>
                    <a:pt x="199" y="708"/>
                    <a:pt x="183" y="695"/>
                    <a:pt x="165" y="687"/>
                  </a:cubicBezTo>
                  <a:cubicBezTo>
                    <a:pt x="147" y="678"/>
                    <a:pt x="128" y="675"/>
                    <a:pt x="107" y="677"/>
                  </a:cubicBezTo>
                  <a:cubicBezTo>
                    <a:pt x="97" y="678"/>
                    <a:pt x="87" y="680"/>
                    <a:pt x="77" y="683"/>
                  </a:cubicBezTo>
                  <a:cubicBezTo>
                    <a:pt x="68" y="687"/>
                    <a:pt x="59" y="691"/>
                    <a:pt x="50" y="697"/>
                  </a:cubicBezTo>
                  <a:cubicBezTo>
                    <a:pt x="41" y="702"/>
                    <a:pt x="32" y="709"/>
                    <a:pt x="24" y="717"/>
                  </a:cubicBezTo>
                  <a:cubicBezTo>
                    <a:pt x="16" y="724"/>
                    <a:pt x="9" y="733"/>
                    <a:pt x="2" y="742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38" y="470"/>
                    <a:pt x="73" y="463"/>
                    <a:pt x="107" y="452"/>
                  </a:cubicBezTo>
                  <a:cubicBezTo>
                    <a:pt x="141" y="441"/>
                    <a:pt x="173" y="426"/>
                    <a:pt x="203" y="407"/>
                  </a:cubicBezTo>
                  <a:cubicBezTo>
                    <a:pt x="233" y="388"/>
                    <a:pt x="261" y="366"/>
                    <a:pt x="286" y="341"/>
                  </a:cubicBezTo>
                  <a:cubicBezTo>
                    <a:pt x="312" y="316"/>
                    <a:pt x="336" y="287"/>
                    <a:pt x="357" y="257"/>
                  </a:cubicBezTo>
                  <a:cubicBezTo>
                    <a:pt x="365" y="246"/>
                    <a:pt x="372" y="236"/>
                    <a:pt x="378" y="225"/>
                  </a:cubicBezTo>
                  <a:cubicBezTo>
                    <a:pt x="385" y="214"/>
                    <a:pt x="391" y="202"/>
                    <a:pt x="398" y="191"/>
                  </a:cubicBezTo>
                  <a:cubicBezTo>
                    <a:pt x="404" y="179"/>
                    <a:pt x="410" y="168"/>
                    <a:pt x="415" y="156"/>
                  </a:cubicBezTo>
                  <a:cubicBezTo>
                    <a:pt x="421" y="144"/>
                    <a:pt x="426" y="132"/>
                    <a:pt x="431" y="120"/>
                  </a:cubicBezTo>
                  <a:cubicBezTo>
                    <a:pt x="579" y="240"/>
                    <a:pt x="579" y="240"/>
                    <a:pt x="579" y="240"/>
                  </a:cubicBezTo>
                  <a:cubicBezTo>
                    <a:pt x="578" y="235"/>
                    <a:pt x="577" y="231"/>
                    <a:pt x="576" y="226"/>
                  </a:cubicBezTo>
                  <a:cubicBezTo>
                    <a:pt x="575" y="222"/>
                    <a:pt x="574" y="217"/>
                    <a:pt x="574" y="212"/>
                  </a:cubicBezTo>
                  <a:cubicBezTo>
                    <a:pt x="573" y="208"/>
                    <a:pt x="573" y="203"/>
                    <a:pt x="573" y="198"/>
                  </a:cubicBezTo>
                  <a:cubicBezTo>
                    <a:pt x="572" y="193"/>
                    <a:pt x="572" y="188"/>
                    <a:pt x="572" y="183"/>
                  </a:cubicBezTo>
                  <a:cubicBezTo>
                    <a:pt x="572" y="158"/>
                    <a:pt x="575" y="133"/>
                    <a:pt x="582" y="111"/>
                  </a:cubicBezTo>
                  <a:cubicBezTo>
                    <a:pt x="588" y="89"/>
                    <a:pt x="597" y="69"/>
                    <a:pt x="608" y="52"/>
                  </a:cubicBezTo>
                  <a:cubicBezTo>
                    <a:pt x="619" y="36"/>
                    <a:pt x="633" y="23"/>
                    <a:pt x="648" y="14"/>
                  </a:cubicBezTo>
                  <a:cubicBezTo>
                    <a:pt x="662" y="5"/>
                    <a:pt x="679" y="0"/>
                    <a:pt x="696" y="1"/>
                  </a:cubicBezTo>
                  <a:cubicBezTo>
                    <a:pt x="712" y="1"/>
                    <a:pt x="728" y="7"/>
                    <a:pt x="743" y="16"/>
                  </a:cubicBezTo>
                  <a:cubicBezTo>
                    <a:pt x="757" y="25"/>
                    <a:pt x="770" y="39"/>
                    <a:pt x="781" y="55"/>
                  </a:cubicBezTo>
                  <a:cubicBezTo>
                    <a:pt x="792" y="71"/>
                    <a:pt x="800" y="91"/>
                    <a:pt x="806" y="112"/>
                  </a:cubicBezTo>
                  <a:cubicBezTo>
                    <a:pt x="813" y="133"/>
                    <a:pt x="816" y="157"/>
                    <a:pt x="816" y="181"/>
                  </a:cubicBezTo>
                  <a:cubicBezTo>
                    <a:pt x="817" y="202"/>
                    <a:pt x="814" y="223"/>
                    <a:pt x="810" y="242"/>
                  </a:cubicBezTo>
                  <a:cubicBezTo>
                    <a:pt x="806" y="261"/>
                    <a:pt x="799" y="278"/>
                    <a:pt x="791" y="294"/>
                  </a:cubicBezTo>
                  <a:cubicBezTo>
                    <a:pt x="783" y="310"/>
                    <a:pt x="773" y="323"/>
                    <a:pt x="762" y="334"/>
                  </a:cubicBezTo>
                  <a:cubicBezTo>
                    <a:pt x="751" y="345"/>
                    <a:pt x="738" y="354"/>
                    <a:pt x="725" y="359"/>
                  </a:cubicBezTo>
                  <a:close/>
                </a:path>
              </a:pathLst>
            </a:custGeom>
            <a:solidFill>
              <a:srgbClr val="F0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6165850" y="4195763"/>
              <a:ext cx="1665288" cy="758825"/>
            </a:xfrm>
            <a:custGeom>
              <a:avLst/>
              <a:gdLst>
                <a:gd name="T0" fmla="*/ 403 w 772"/>
                <a:gd name="T1" fmla="*/ 37 h 352"/>
                <a:gd name="T2" fmla="*/ 367 w 772"/>
                <a:gd name="T3" fmla="*/ 100 h 352"/>
                <a:gd name="T4" fmla="*/ 325 w 772"/>
                <a:gd name="T5" fmla="*/ 157 h 352"/>
                <a:gd name="T6" fmla="*/ 297 w 772"/>
                <a:gd name="T7" fmla="*/ 188 h 352"/>
                <a:gd name="T8" fmla="*/ 271 w 772"/>
                <a:gd name="T9" fmla="*/ 212 h 352"/>
                <a:gd name="T10" fmla="*/ 241 w 772"/>
                <a:gd name="T11" fmla="*/ 237 h 352"/>
                <a:gd name="T12" fmla="*/ 236 w 772"/>
                <a:gd name="T13" fmla="*/ 240 h 352"/>
                <a:gd name="T14" fmla="*/ 214 w 772"/>
                <a:gd name="T15" fmla="*/ 255 h 352"/>
                <a:gd name="T16" fmla="*/ 195 w 772"/>
                <a:gd name="T17" fmla="*/ 267 h 352"/>
                <a:gd name="T18" fmla="*/ 171 w 772"/>
                <a:gd name="T19" fmla="*/ 280 h 352"/>
                <a:gd name="T20" fmla="*/ 147 w 772"/>
                <a:gd name="T21" fmla="*/ 291 h 352"/>
                <a:gd name="T22" fmla="*/ 126 w 772"/>
                <a:gd name="T23" fmla="*/ 300 h 352"/>
                <a:gd name="T24" fmla="*/ 91 w 772"/>
                <a:gd name="T25" fmla="*/ 311 h 352"/>
                <a:gd name="T26" fmla="*/ 65 w 772"/>
                <a:gd name="T27" fmla="*/ 317 h 352"/>
                <a:gd name="T28" fmla="*/ 38 w 772"/>
                <a:gd name="T29" fmla="*/ 322 h 352"/>
                <a:gd name="T30" fmla="*/ 0 w 772"/>
                <a:gd name="T31" fmla="*/ 326 h 352"/>
                <a:gd name="T32" fmla="*/ 369 w 772"/>
                <a:gd name="T33" fmla="*/ 350 h 352"/>
                <a:gd name="T34" fmla="*/ 377 w 772"/>
                <a:gd name="T35" fmla="*/ 349 h 352"/>
                <a:gd name="T36" fmla="*/ 397 w 772"/>
                <a:gd name="T37" fmla="*/ 345 h 352"/>
                <a:gd name="T38" fmla="*/ 424 w 772"/>
                <a:gd name="T39" fmla="*/ 339 h 352"/>
                <a:gd name="T40" fmla="*/ 435 w 772"/>
                <a:gd name="T41" fmla="*/ 336 h 352"/>
                <a:gd name="T42" fmla="*/ 450 w 772"/>
                <a:gd name="T43" fmla="*/ 331 h 352"/>
                <a:gd name="T44" fmla="*/ 472 w 772"/>
                <a:gd name="T45" fmla="*/ 323 h 352"/>
                <a:gd name="T46" fmla="*/ 494 w 772"/>
                <a:gd name="T47" fmla="*/ 314 h 352"/>
                <a:gd name="T48" fmla="*/ 519 w 772"/>
                <a:gd name="T49" fmla="*/ 301 h 352"/>
                <a:gd name="T50" fmla="*/ 523 w 772"/>
                <a:gd name="T51" fmla="*/ 299 h 352"/>
                <a:gd name="T52" fmla="*/ 544 w 772"/>
                <a:gd name="T53" fmla="*/ 287 h 352"/>
                <a:gd name="T54" fmla="*/ 562 w 772"/>
                <a:gd name="T55" fmla="*/ 275 h 352"/>
                <a:gd name="T56" fmla="*/ 585 w 772"/>
                <a:gd name="T57" fmla="*/ 258 h 352"/>
                <a:gd name="T58" fmla="*/ 588 w 772"/>
                <a:gd name="T59" fmla="*/ 255 h 352"/>
                <a:gd name="T60" fmla="*/ 611 w 772"/>
                <a:gd name="T61" fmla="*/ 236 h 352"/>
                <a:gd name="T62" fmla="*/ 627 w 772"/>
                <a:gd name="T63" fmla="*/ 221 h 352"/>
                <a:gd name="T64" fmla="*/ 645 w 772"/>
                <a:gd name="T65" fmla="*/ 202 h 352"/>
                <a:gd name="T66" fmla="*/ 647 w 772"/>
                <a:gd name="T67" fmla="*/ 201 h 352"/>
                <a:gd name="T68" fmla="*/ 670 w 772"/>
                <a:gd name="T69" fmla="*/ 173 h 352"/>
                <a:gd name="T70" fmla="*/ 698 w 772"/>
                <a:gd name="T71" fmla="*/ 137 h 352"/>
                <a:gd name="T72" fmla="*/ 739 w 772"/>
                <a:gd name="T73" fmla="*/ 71 h 352"/>
                <a:gd name="T74" fmla="*/ 772 w 772"/>
                <a:gd name="T7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352">
                  <a:moveTo>
                    <a:pt x="419" y="4"/>
                  </a:moveTo>
                  <a:cubicBezTo>
                    <a:pt x="414" y="15"/>
                    <a:pt x="409" y="26"/>
                    <a:pt x="403" y="37"/>
                  </a:cubicBezTo>
                  <a:cubicBezTo>
                    <a:pt x="398" y="48"/>
                    <a:pt x="392" y="59"/>
                    <a:pt x="386" y="69"/>
                  </a:cubicBezTo>
                  <a:cubicBezTo>
                    <a:pt x="380" y="80"/>
                    <a:pt x="374" y="90"/>
                    <a:pt x="367" y="100"/>
                  </a:cubicBezTo>
                  <a:cubicBezTo>
                    <a:pt x="361" y="110"/>
                    <a:pt x="354" y="120"/>
                    <a:pt x="347" y="130"/>
                  </a:cubicBezTo>
                  <a:cubicBezTo>
                    <a:pt x="340" y="139"/>
                    <a:pt x="332" y="148"/>
                    <a:pt x="325" y="157"/>
                  </a:cubicBezTo>
                  <a:cubicBezTo>
                    <a:pt x="323" y="159"/>
                    <a:pt x="321" y="161"/>
                    <a:pt x="319" y="163"/>
                  </a:cubicBezTo>
                  <a:cubicBezTo>
                    <a:pt x="312" y="172"/>
                    <a:pt x="304" y="180"/>
                    <a:pt x="297" y="188"/>
                  </a:cubicBezTo>
                  <a:cubicBezTo>
                    <a:pt x="296" y="188"/>
                    <a:pt x="296" y="188"/>
                    <a:pt x="296" y="188"/>
                  </a:cubicBezTo>
                  <a:cubicBezTo>
                    <a:pt x="288" y="196"/>
                    <a:pt x="280" y="204"/>
                    <a:pt x="271" y="212"/>
                  </a:cubicBezTo>
                  <a:cubicBezTo>
                    <a:pt x="269" y="213"/>
                    <a:pt x="267" y="215"/>
                    <a:pt x="265" y="217"/>
                  </a:cubicBezTo>
                  <a:cubicBezTo>
                    <a:pt x="257" y="224"/>
                    <a:pt x="249" y="230"/>
                    <a:pt x="241" y="237"/>
                  </a:cubicBezTo>
                  <a:cubicBezTo>
                    <a:pt x="240" y="237"/>
                    <a:pt x="239" y="238"/>
                    <a:pt x="238" y="238"/>
                  </a:cubicBezTo>
                  <a:cubicBezTo>
                    <a:pt x="238" y="239"/>
                    <a:pt x="237" y="239"/>
                    <a:pt x="236" y="240"/>
                  </a:cubicBezTo>
                  <a:cubicBezTo>
                    <a:pt x="231" y="244"/>
                    <a:pt x="225" y="248"/>
                    <a:pt x="220" y="252"/>
                  </a:cubicBezTo>
                  <a:cubicBezTo>
                    <a:pt x="218" y="253"/>
                    <a:pt x="216" y="254"/>
                    <a:pt x="214" y="255"/>
                  </a:cubicBezTo>
                  <a:cubicBezTo>
                    <a:pt x="209" y="258"/>
                    <a:pt x="204" y="261"/>
                    <a:pt x="199" y="264"/>
                  </a:cubicBezTo>
                  <a:cubicBezTo>
                    <a:pt x="198" y="265"/>
                    <a:pt x="196" y="266"/>
                    <a:pt x="195" y="267"/>
                  </a:cubicBezTo>
                  <a:cubicBezTo>
                    <a:pt x="188" y="271"/>
                    <a:pt x="181" y="275"/>
                    <a:pt x="174" y="278"/>
                  </a:cubicBezTo>
                  <a:cubicBezTo>
                    <a:pt x="173" y="279"/>
                    <a:pt x="172" y="279"/>
                    <a:pt x="171" y="280"/>
                  </a:cubicBezTo>
                  <a:cubicBezTo>
                    <a:pt x="166" y="283"/>
                    <a:pt x="160" y="286"/>
                    <a:pt x="154" y="288"/>
                  </a:cubicBezTo>
                  <a:cubicBezTo>
                    <a:pt x="152" y="289"/>
                    <a:pt x="150" y="290"/>
                    <a:pt x="147" y="291"/>
                  </a:cubicBezTo>
                  <a:cubicBezTo>
                    <a:pt x="142" y="293"/>
                    <a:pt x="137" y="295"/>
                    <a:pt x="131" y="298"/>
                  </a:cubicBezTo>
                  <a:cubicBezTo>
                    <a:pt x="130" y="298"/>
                    <a:pt x="128" y="299"/>
                    <a:pt x="126" y="300"/>
                  </a:cubicBezTo>
                  <a:cubicBezTo>
                    <a:pt x="119" y="302"/>
                    <a:pt x="112" y="305"/>
                    <a:pt x="104" y="307"/>
                  </a:cubicBezTo>
                  <a:cubicBezTo>
                    <a:pt x="100" y="308"/>
                    <a:pt x="95" y="310"/>
                    <a:pt x="91" y="311"/>
                  </a:cubicBezTo>
                  <a:cubicBezTo>
                    <a:pt x="87" y="312"/>
                    <a:pt x="83" y="313"/>
                    <a:pt x="79" y="314"/>
                  </a:cubicBezTo>
                  <a:cubicBezTo>
                    <a:pt x="74" y="315"/>
                    <a:pt x="70" y="316"/>
                    <a:pt x="65" y="317"/>
                  </a:cubicBezTo>
                  <a:cubicBezTo>
                    <a:pt x="61" y="318"/>
                    <a:pt x="57" y="319"/>
                    <a:pt x="53" y="319"/>
                  </a:cubicBezTo>
                  <a:cubicBezTo>
                    <a:pt x="48" y="320"/>
                    <a:pt x="43" y="321"/>
                    <a:pt x="38" y="322"/>
                  </a:cubicBezTo>
                  <a:cubicBezTo>
                    <a:pt x="34" y="322"/>
                    <a:pt x="31" y="323"/>
                    <a:pt x="27" y="323"/>
                  </a:cubicBezTo>
                  <a:cubicBezTo>
                    <a:pt x="18" y="324"/>
                    <a:pt x="9" y="325"/>
                    <a:pt x="0" y="326"/>
                  </a:cubicBezTo>
                  <a:cubicBezTo>
                    <a:pt x="341" y="352"/>
                    <a:pt x="341" y="352"/>
                    <a:pt x="341" y="352"/>
                  </a:cubicBezTo>
                  <a:cubicBezTo>
                    <a:pt x="351" y="352"/>
                    <a:pt x="360" y="351"/>
                    <a:pt x="369" y="350"/>
                  </a:cubicBezTo>
                  <a:cubicBezTo>
                    <a:pt x="369" y="350"/>
                    <a:pt x="370" y="350"/>
                    <a:pt x="370" y="350"/>
                  </a:cubicBezTo>
                  <a:cubicBezTo>
                    <a:pt x="372" y="349"/>
                    <a:pt x="375" y="349"/>
                    <a:pt x="377" y="349"/>
                  </a:cubicBezTo>
                  <a:cubicBezTo>
                    <a:pt x="384" y="348"/>
                    <a:pt x="390" y="347"/>
                    <a:pt x="397" y="345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401" y="345"/>
                    <a:pt x="404" y="344"/>
                    <a:pt x="407" y="343"/>
                  </a:cubicBezTo>
                  <a:cubicBezTo>
                    <a:pt x="412" y="342"/>
                    <a:pt x="418" y="341"/>
                    <a:pt x="424" y="339"/>
                  </a:cubicBezTo>
                  <a:cubicBezTo>
                    <a:pt x="424" y="339"/>
                    <a:pt x="424" y="339"/>
                    <a:pt x="424" y="339"/>
                  </a:cubicBezTo>
                  <a:cubicBezTo>
                    <a:pt x="428" y="338"/>
                    <a:pt x="431" y="337"/>
                    <a:pt x="435" y="336"/>
                  </a:cubicBezTo>
                  <a:cubicBezTo>
                    <a:pt x="439" y="335"/>
                    <a:pt x="444" y="333"/>
                    <a:pt x="448" y="332"/>
                  </a:cubicBezTo>
                  <a:cubicBezTo>
                    <a:pt x="449" y="332"/>
                    <a:pt x="449" y="332"/>
                    <a:pt x="450" y="331"/>
                  </a:cubicBezTo>
                  <a:cubicBezTo>
                    <a:pt x="450" y="331"/>
                    <a:pt x="450" y="331"/>
                    <a:pt x="451" y="331"/>
                  </a:cubicBezTo>
                  <a:cubicBezTo>
                    <a:pt x="458" y="329"/>
                    <a:pt x="465" y="326"/>
                    <a:pt x="472" y="323"/>
                  </a:cubicBezTo>
                  <a:cubicBezTo>
                    <a:pt x="473" y="323"/>
                    <a:pt x="475" y="322"/>
                    <a:pt x="477" y="321"/>
                  </a:cubicBezTo>
                  <a:cubicBezTo>
                    <a:pt x="483" y="319"/>
                    <a:pt x="488" y="316"/>
                    <a:pt x="494" y="314"/>
                  </a:cubicBezTo>
                  <a:cubicBezTo>
                    <a:pt x="496" y="313"/>
                    <a:pt x="498" y="312"/>
                    <a:pt x="500" y="311"/>
                  </a:cubicBezTo>
                  <a:cubicBezTo>
                    <a:pt x="507" y="308"/>
                    <a:pt x="513" y="305"/>
                    <a:pt x="519" y="301"/>
                  </a:cubicBezTo>
                  <a:cubicBezTo>
                    <a:pt x="520" y="301"/>
                    <a:pt x="521" y="300"/>
                    <a:pt x="522" y="300"/>
                  </a:cubicBezTo>
                  <a:cubicBezTo>
                    <a:pt x="522" y="300"/>
                    <a:pt x="522" y="300"/>
                    <a:pt x="523" y="299"/>
                  </a:cubicBezTo>
                  <a:cubicBezTo>
                    <a:pt x="529" y="296"/>
                    <a:pt x="536" y="292"/>
                    <a:pt x="542" y="288"/>
                  </a:cubicBezTo>
                  <a:cubicBezTo>
                    <a:pt x="543" y="287"/>
                    <a:pt x="543" y="287"/>
                    <a:pt x="544" y="287"/>
                  </a:cubicBezTo>
                  <a:cubicBezTo>
                    <a:pt x="545" y="286"/>
                    <a:pt x="546" y="285"/>
                    <a:pt x="548" y="284"/>
                  </a:cubicBezTo>
                  <a:cubicBezTo>
                    <a:pt x="553" y="281"/>
                    <a:pt x="558" y="278"/>
                    <a:pt x="562" y="275"/>
                  </a:cubicBezTo>
                  <a:cubicBezTo>
                    <a:pt x="564" y="273"/>
                    <a:pt x="566" y="272"/>
                    <a:pt x="568" y="270"/>
                  </a:cubicBezTo>
                  <a:cubicBezTo>
                    <a:pt x="574" y="266"/>
                    <a:pt x="579" y="262"/>
                    <a:pt x="585" y="258"/>
                  </a:cubicBezTo>
                  <a:cubicBezTo>
                    <a:pt x="586" y="257"/>
                    <a:pt x="587" y="257"/>
                    <a:pt x="588" y="256"/>
                  </a:cubicBezTo>
                  <a:cubicBezTo>
                    <a:pt x="588" y="256"/>
                    <a:pt x="588" y="256"/>
                    <a:pt x="588" y="255"/>
                  </a:cubicBezTo>
                  <a:cubicBezTo>
                    <a:pt x="594" y="251"/>
                    <a:pt x="600" y="246"/>
                    <a:pt x="606" y="240"/>
                  </a:cubicBezTo>
                  <a:cubicBezTo>
                    <a:pt x="608" y="239"/>
                    <a:pt x="609" y="238"/>
                    <a:pt x="611" y="236"/>
                  </a:cubicBezTo>
                  <a:cubicBezTo>
                    <a:pt x="615" y="232"/>
                    <a:pt x="620" y="228"/>
                    <a:pt x="624" y="223"/>
                  </a:cubicBezTo>
                  <a:cubicBezTo>
                    <a:pt x="625" y="223"/>
                    <a:pt x="626" y="222"/>
                    <a:pt x="627" y="221"/>
                  </a:cubicBezTo>
                  <a:cubicBezTo>
                    <a:pt x="628" y="220"/>
                    <a:pt x="629" y="219"/>
                    <a:pt x="629" y="219"/>
                  </a:cubicBezTo>
                  <a:cubicBezTo>
                    <a:pt x="635" y="213"/>
                    <a:pt x="640" y="208"/>
                    <a:pt x="645" y="202"/>
                  </a:cubicBezTo>
                  <a:cubicBezTo>
                    <a:pt x="646" y="202"/>
                    <a:pt x="646" y="202"/>
                    <a:pt x="647" y="201"/>
                  </a:cubicBezTo>
                  <a:cubicBezTo>
                    <a:pt x="647" y="201"/>
                    <a:pt x="647" y="201"/>
                    <a:pt x="647" y="201"/>
                  </a:cubicBezTo>
                  <a:cubicBezTo>
                    <a:pt x="647" y="200"/>
                    <a:pt x="647" y="200"/>
                    <a:pt x="648" y="200"/>
                  </a:cubicBezTo>
                  <a:cubicBezTo>
                    <a:pt x="655" y="191"/>
                    <a:pt x="663" y="182"/>
                    <a:pt x="670" y="173"/>
                  </a:cubicBezTo>
                  <a:cubicBezTo>
                    <a:pt x="672" y="171"/>
                    <a:pt x="674" y="169"/>
                    <a:pt x="676" y="166"/>
                  </a:cubicBezTo>
                  <a:cubicBezTo>
                    <a:pt x="684" y="157"/>
                    <a:pt x="691" y="147"/>
                    <a:pt x="698" y="137"/>
                  </a:cubicBezTo>
                  <a:cubicBezTo>
                    <a:pt x="706" y="126"/>
                    <a:pt x="713" y="116"/>
                    <a:pt x="719" y="105"/>
                  </a:cubicBezTo>
                  <a:cubicBezTo>
                    <a:pt x="726" y="94"/>
                    <a:pt x="732" y="82"/>
                    <a:pt x="739" y="71"/>
                  </a:cubicBezTo>
                  <a:cubicBezTo>
                    <a:pt x="745" y="59"/>
                    <a:pt x="751" y="48"/>
                    <a:pt x="756" y="36"/>
                  </a:cubicBezTo>
                  <a:cubicBezTo>
                    <a:pt x="762" y="24"/>
                    <a:pt x="767" y="12"/>
                    <a:pt x="772" y="0"/>
                  </a:cubicBezTo>
                  <a:lnTo>
                    <a:pt x="419" y="4"/>
                  </a:lnTo>
                  <a:close/>
                </a:path>
              </a:pathLst>
            </a:custGeom>
            <a:solidFill>
              <a:srgbClr val="8C3C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6043613" y="4895851"/>
              <a:ext cx="858838" cy="61913"/>
            </a:xfrm>
            <a:custGeom>
              <a:avLst/>
              <a:gdLst>
                <a:gd name="T0" fmla="*/ 57 w 398"/>
                <a:gd name="T1" fmla="*/ 1 h 28"/>
                <a:gd name="T2" fmla="*/ 43 w 398"/>
                <a:gd name="T3" fmla="*/ 1 h 28"/>
                <a:gd name="T4" fmla="*/ 36 w 398"/>
                <a:gd name="T5" fmla="*/ 1 h 28"/>
                <a:gd name="T6" fmla="*/ 29 w 398"/>
                <a:gd name="T7" fmla="*/ 1 h 28"/>
                <a:gd name="T8" fmla="*/ 23 w 398"/>
                <a:gd name="T9" fmla="*/ 1 h 28"/>
                <a:gd name="T10" fmla="*/ 15 w 398"/>
                <a:gd name="T11" fmla="*/ 1 h 28"/>
                <a:gd name="T12" fmla="*/ 8 w 398"/>
                <a:gd name="T13" fmla="*/ 0 h 28"/>
                <a:gd name="T14" fmla="*/ 0 w 398"/>
                <a:gd name="T15" fmla="*/ 0 h 28"/>
                <a:gd name="T16" fmla="*/ 1 w 398"/>
                <a:gd name="T17" fmla="*/ 0 h 28"/>
                <a:gd name="T18" fmla="*/ 1 w 398"/>
                <a:gd name="T19" fmla="*/ 0 h 28"/>
                <a:gd name="T20" fmla="*/ 1 w 398"/>
                <a:gd name="T21" fmla="*/ 0 h 28"/>
                <a:gd name="T22" fmla="*/ 340 w 398"/>
                <a:gd name="T23" fmla="*/ 27 h 28"/>
                <a:gd name="T24" fmla="*/ 340 w 398"/>
                <a:gd name="T25" fmla="*/ 27 h 28"/>
                <a:gd name="T26" fmla="*/ 340 w 398"/>
                <a:gd name="T27" fmla="*/ 27 h 28"/>
                <a:gd name="T28" fmla="*/ 341 w 398"/>
                <a:gd name="T29" fmla="*/ 27 h 28"/>
                <a:gd name="T30" fmla="*/ 341 w 398"/>
                <a:gd name="T31" fmla="*/ 27 h 28"/>
                <a:gd name="T32" fmla="*/ 350 w 398"/>
                <a:gd name="T33" fmla="*/ 27 h 28"/>
                <a:gd name="T34" fmla="*/ 354 w 398"/>
                <a:gd name="T35" fmla="*/ 28 h 28"/>
                <a:gd name="T36" fmla="*/ 355 w 398"/>
                <a:gd name="T37" fmla="*/ 28 h 28"/>
                <a:gd name="T38" fmla="*/ 355 w 398"/>
                <a:gd name="T39" fmla="*/ 28 h 28"/>
                <a:gd name="T40" fmla="*/ 363 w 398"/>
                <a:gd name="T41" fmla="*/ 28 h 28"/>
                <a:gd name="T42" fmla="*/ 369 w 398"/>
                <a:gd name="T43" fmla="*/ 28 h 28"/>
                <a:gd name="T44" fmla="*/ 369 w 398"/>
                <a:gd name="T45" fmla="*/ 28 h 28"/>
                <a:gd name="T46" fmla="*/ 369 w 398"/>
                <a:gd name="T47" fmla="*/ 28 h 28"/>
                <a:gd name="T48" fmla="*/ 384 w 398"/>
                <a:gd name="T49" fmla="*/ 28 h 28"/>
                <a:gd name="T50" fmla="*/ 398 w 398"/>
                <a:gd name="T51" fmla="*/ 27 h 28"/>
                <a:gd name="T52" fmla="*/ 57 w 398"/>
                <a:gd name="T5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8" h="28">
                  <a:moveTo>
                    <a:pt x="57" y="1"/>
                  </a:moveTo>
                  <a:cubicBezTo>
                    <a:pt x="52" y="1"/>
                    <a:pt x="48" y="1"/>
                    <a:pt x="43" y="1"/>
                  </a:cubicBezTo>
                  <a:cubicBezTo>
                    <a:pt x="41" y="1"/>
                    <a:pt x="38" y="1"/>
                    <a:pt x="36" y="1"/>
                  </a:cubicBezTo>
                  <a:cubicBezTo>
                    <a:pt x="34" y="1"/>
                    <a:pt x="31" y="1"/>
                    <a:pt x="29" y="1"/>
                  </a:cubicBezTo>
                  <a:cubicBezTo>
                    <a:pt x="27" y="1"/>
                    <a:pt x="25" y="1"/>
                    <a:pt x="23" y="1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3" y="1"/>
                    <a:pt x="10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4" y="9"/>
                    <a:pt x="227" y="18"/>
                    <a:pt x="340" y="27"/>
                  </a:cubicBezTo>
                  <a:cubicBezTo>
                    <a:pt x="340" y="27"/>
                    <a:pt x="340" y="27"/>
                    <a:pt x="340" y="27"/>
                  </a:cubicBezTo>
                  <a:cubicBezTo>
                    <a:pt x="340" y="27"/>
                    <a:pt x="340" y="27"/>
                    <a:pt x="340" y="27"/>
                  </a:cubicBezTo>
                  <a:cubicBezTo>
                    <a:pt x="340" y="27"/>
                    <a:pt x="341" y="27"/>
                    <a:pt x="341" y="27"/>
                  </a:cubicBezTo>
                  <a:cubicBezTo>
                    <a:pt x="341" y="27"/>
                    <a:pt x="341" y="27"/>
                    <a:pt x="341" y="27"/>
                  </a:cubicBezTo>
                  <a:cubicBezTo>
                    <a:pt x="344" y="27"/>
                    <a:pt x="347" y="27"/>
                    <a:pt x="350" y="27"/>
                  </a:cubicBezTo>
                  <a:cubicBezTo>
                    <a:pt x="351" y="27"/>
                    <a:pt x="353" y="28"/>
                    <a:pt x="354" y="28"/>
                  </a:cubicBezTo>
                  <a:cubicBezTo>
                    <a:pt x="354" y="28"/>
                    <a:pt x="354" y="28"/>
                    <a:pt x="355" y="28"/>
                  </a:cubicBezTo>
                  <a:cubicBezTo>
                    <a:pt x="355" y="28"/>
                    <a:pt x="355" y="28"/>
                    <a:pt x="355" y="28"/>
                  </a:cubicBezTo>
                  <a:cubicBezTo>
                    <a:pt x="358" y="28"/>
                    <a:pt x="360" y="28"/>
                    <a:pt x="363" y="28"/>
                  </a:cubicBezTo>
                  <a:cubicBezTo>
                    <a:pt x="365" y="28"/>
                    <a:pt x="367" y="28"/>
                    <a:pt x="369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74" y="28"/>
                    <a:pt x="379" y="28"/>
                    <a:pt x="384" y="28"/>
                  </a:cubicBezTo>
                  <a:cubicBezTo>
                    <a:pt x="389" y="28"/>
                    <a:pt x="393" y="28"/>
                    <a:pt x="398" y="27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7293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12"/>
            <p:cNvSpPr>
              <a:spLocks/>
            </p:cNvSpPr>
            <p:nvPr/>
          </p:nvSpPr>
          <p:spPr bwMode="auto">
            <a:xfrm>
              <a:off x="3678238" y="5146676"/>
              <a:ext cx="2185988" cy="1508125"/>
            </a:xfrm>
            <a:custGeom>
              <a:avLst/>
              <a:gdLst>
                <a:gd name="T0" fmla="*/ 888 w 1013"/>
                <a:gd name="T1" fmla="*/ 649 h 699"/>
                <a:gd name="T2" fmla="*/ 766 w 1013"/>
                <a:gd name="T3" fmla="*/ 583 h 699"/>
                <a:gd name="T4" fmla="*/ 649 w 1013"/>
                <a:gd name="T5" fmla="*/ 498 h 699"/>
                <a:gd name="T6" fmla="*/ 537 w 1013"/>
                <a:gd name="T7" fmla="*/ 397 h 699"/>
                <a:gd name="T8" fmla="*/ 466 w 1013"/>
                <a:gd name="T9" fmla="*/ 320 h 699"/>
                <a:gd name="T10" fmla="*/ 398 w 1013"/>
                <a:gd name="T11" fmla="*/ 236 h 699"/>
                <a:gd name="T12" fmla="*/ 335 w 1013"/>
                <a:gd name="T13" fmla="*/ 144 h 699"/>
                <a:gd name="T14" fmla="*/ 276 w 1013"/>
                <a:gd name="T15" fmla="*/ 46 h 699"/>
                <a:gd name="T16" fmla="*/ 0 w 1013"/>
                <a:gd name="T17" fmla="*/ 0 h 699"/>
                <a:gd name="T18" fmla="*/ 54 w 1013"/>
                <a:gd name="T19" fmla="*/ 88 h 699"/>
                <a:gd name="T20" fmla="*/ 113 w 1013"/>
                <a:gd name="T21" fmla="*/ 171 h 699"/>
                <a:gd name="T22" fmla="*/ 176 w 1013"/>
                <a:gd name="T23" fmla="*/ 247 h 699"/>
                <a:gd name="T24" fmla="*/ 242 w 1013"/>
                <a:gd name="T25" fmla="*/ 317 h 699"/>
                <a:gd name="T26" fmla="*/ 347 w 1013"/>
                <a:gd name="T27" fmla="*/ 408 h 699"/>
                <a:gd name="T28" fmla="*/ 457 w 1013"/>
                <a:gd name="T29" fmla="*/ 486 h 699"/>
                <a:gd name="T30" fmla="*/ 572 w 1013"/>
                <a:gd name="T31" fmla="*/ 547 h 699"/>
                <a:gd name="T32" fmla="*/ 690 w 1013"/>
                <a:gd name="T33" fmla="*/ 594 h 699"/>
                <a:gd name="T34" fmla="*/ 1013 w 1013"/>
                <a:gd name="T35" fmla="*/ 699 h 699"/>
                <a:gd name="T36" fmla="*/ 888 w 1013"/>
                <a:gd name="T37" fmla="*/ 64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3" h="699">
                  <a:moveTo>
                    <a:pt x="888" y="649"/>
                  </a:moveTo>
                  <a:cubicBezTo>
                    <a:pt x="847" y="630"/>
                    <a:pt x="806" y="608"/>
                    <a:pt x="766" y="583"/>
                  </a:cubicBezTo>
                  <a:cubicBezTo>
                    <a:pt x="726" y="557"/>
                    <a:pt x="687" y="529"/>
                    <a:pt x="649" y="498"/>
                  </a:cubicBezTo>
                  <a:cubicBezTo>
                    <a:pt x="610" y="467"/>
                    <a:pt x="573" y="434"/>
                    <a:pt x="537" y="397"/>
                  </a:cubicBezTo>
                  <a:cubicBezTo>
                    <a:pt x="512" y="373"/>
                    <a:pt x="489" y="347"/>
                    <a:pt x="466" y="320"/>
                  </a:cubicBezTo>
                  <a:cubicBezTo>
                    <a:pt x="442" y="293"/>
                    <a:pt x="420" y="265"/>
                    <a:pt x="398" y="236"/>
                  </a:cubicBezTo>
                  <a:cubicBezTo>
                    <a:pt x="376" y="207"/>
                    <a:pt x="355" y="176"/>
                    <a:pt x="335" y="144"/>
                  </a:cubicBezTo>
                  <a:cubicBezTo>
                    <a:pt x="314" y="113"/>
                    <a:pt x="295" y="80"/>
                    <a:pt x="276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0"/>
                    <a:pt x="35" y="60"/>
                    <a:pt x="54" y="88"/>
                  </a:cubicBezTo>
                  <a:cubicBezTo>
                    <a:pt x="73" y="117"/>
                    <a:pt x="92" y="144"/>
                    <a:pt x="113" y="171"/>
                  </a:cubicBezTo>
                  <a:cubicBezTo>
                    <a:pt x="133" y="197"/>
                    <a:pt x="154" y="222"/>
                    <a:pt x="176" y="247"/>
                  </a:cubicBezTo>
                  <a:cubicBezTo>
                    <a:pt x="197" y="271"/>
                    <a:pt x="219" y="294"/>
                    <a:pt x="242" y="317"/>
                  </a:cubicBezTo>
                  <a:cubicBezTo>
                    <a:pt x="276" y="349"/>
                    <a:pt x="311" y="380"/>
                    <a:pt x="347" y="408"/>
                  </a:cubicBezTo>
                  <a:cubicBezTo>
                    <a:pt x="383" y="437"/>
                    <a:pt x="420" y="462"/>
                    <a:pt x="457" y="486"/>
                  </a:cubicBezTo>
                  <a:cubicBezTo>
                    <a:pt x="495" y="509"/>
                    <a:pt x="533" y="529"/>
                    <a:pt x="572" y="547"/>
                  </a:cubicBezTo>
                  <a:cubicBezTo>
                    <a:pt x="611" y="565"/>
                    <a:pt x="650" y="581"/>
                    <a:pt x="690" y="594"/>
                  </a:cubicBezTo>
                  <a:cubicBezTo>
                    <a:pt x="798" y="629"/>
                    <a:pt x="905" y="664"/>
                    <a:pt x="1013" y="699"/>
                  </a:cubicBezTo>
                  <a:cubicBezTo>
                    <a:pt x="971" y="685"/>
                    <a:pt x="929" y="669"/>
                    <a:pt x="888" y="649"/>
                  </a:cubicBezTo>
                  <a:close/>
                </a:path>
              </a:pathLst>
            </a:custGeom>
            <a:solidFill>
              <a:srgbClr val="34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4275138" y="4189413"/>
              <a:ext cx="3181350" cy="2576513"/>
            </a:xfrm>
            <a:custGeom>
              <a:avLst/>
              <a:gdLst>
                <a:gd name="T0" fmla="*/ 1325 w 1475"/>
                <a:gd name="T1" fmla="*/ 560 h 1195"/>
                <a:gd name="T2" fmla="*/ 1383 w 1475"/>
                <a:gd name="T3" fmla="*/ 570 h 1195"/>
                <a:gd name="T4" fmla="*/ 1431 w 1475"/>
                <a:gd name="T5" fmla="*/ 608 h 1195"/>
                <a:gd name="T6" fmla="*/ 1462 w 1475"/>
                <a:gd name="T7" fmla="*/ 668 h 1195"/>
                <a:gd name="T8" fmla="*/ 1474 w 1475"/>
                <a:gd name="T9" fmla="*/ 744 h 1195"/>
                <a:gd name="T10" fmla="*/ 1464 w 1475"/>
                <a:gd name="T11" fmla="*/ 824 h 1195"/>
                <a:gd name="T12" fmla="*/ 1433 w 1475"/>
                <a:gd name="T13" fmla="*/ 892 h 1195"/>
                <a:gd name="T14" fmla="*/ 1386 w 1475"/>
                <a:gd name="T15" fmla="*/ 943 h 1195"/>
                <a:gd name="T16" fmla="*/ 1327 w 1475"/>
                <a:gd name="T17" fmla="*/ 969 h 1195"/>
                <a:gd name="T18" fmla="*/ 1297 w 1475"/>
                <a:gd name="T19" fmla="*/ 970 h 1195"/>
                <a:gd name="T20" fmla="*/ 1270 w 1475"/>
                <a:gd name="T21" fmla="*/ 964 h 1195"/>
                <a:gd name="T22" fmla="*/ 1244 w 1475"/>
                <a:gd name="T23" fmla="*/ 951 h 1195"/>
                <a:gd name="T24" fmla="*/ 1221 w 1475"/>
                <a:gd name="T25" fmla="*/ 931 h 1195"/>
                <a:gd name="T26" fmla="*/ 1222 w 1475"/>
                <a:gd name="T27" fmla="*/ 1173 h 1195"/>
                <a:gd name="T28" fmla="*/ 977 w 1475"/>
                <a:gd name="T29" fmla="*/ 1190 h 1195"/>
                <a:gd name="T30" fmla="*/ 729 w 1475"/>
                <a:gd name="T31" fmla="*/ 1140 h 1195"/>
                <a:gd name="T32" fmla="*/ 487 w 1475"/>
                <a:gd name="T33" fmla="*/ 1024 h 1195"/>
                <a:gd name="T34" fmla="*/ 261 w 1475"/>
                <a:gd name="T35" fmla="*/ 841 h 1195"/>
                <a:gd name="T36" fmla="*/ 190 w 1475"/>
                <a:gd name="T37" fmla="*/ 764 h 1195"/>
                <a:gd name="T38" fmla="*/ 122 w 1475"/>
                <a:gd name="T39" fmla="*/ 680 h 1195"/>
                <a:gd name="T40" fmla="*/ 59 w 1475"/>
                <a:gd name="T41" fmla="*/ 588 h 1195"/>
                <a:gd name="T42" fmla="*/ 0 w 1475"/>
                <a:gd name="T43" fmla="*/ 490 h 1195"/>
                <a:gd name="T44" fmla="*/ 295 w 1475"/>
                <a:gd name="T45" fmla="*/ 286 h 1195"/>
                <a:gd name="T46" fmla="*/ 284 w 1475"/>
                <a:gd name="T47" fmla="*/ 313 h 1195"/>
                <a:gd name="T48" fmla="*/ 275 w 1475"/>
                <a:gd name="T49" fmla="*/ 343 h 1195"/>
                <a:gd name="T50" fmla="*/ 270 w 1475"/>
                <a:gd name="T51" fmla="*/ 374 h 1195"/>
                <a:gd name="T52" fmla="*/ 268 w 1475"/>
                <a:gd name="T53" fmla="*/ 406 h 1195"/>
                <a:gd name="T54" fmla="*/ 284 w 1475"/>
                <a:gd name="T55" fmla="*/ 498 h 1195"/>
                <a:gd name="T56" fmla="*/ 330 w 1475"/>
                <a:gd name="T57" fmla="*/ 571 h 1195"/>
                <a:gd name="T58" fmla="*/ 396 w 1475"/>
                <a:gd name="T59" fmla="*/ 617 h 1195"/>
                <a:gd name="T60" fmla="*/ 476 w 1475"/>
                <a:gd name="T61" fmla="*/ 628 h 1195"/>
                <a:gd name="T62" fmla="*/ 553 w 1475"/>
                <a:gd name="T63" fmla="*/ 602 h 1195"/>
                <a:gd name="T64" fmla="*/ 615 w 1475"/>
                <a:gd name="T65" fmla="*/ 548 h 1195"/>
                <a:gd name="T66" fmla="*/ 656 w 1475"/>
                <a:gd name="T67" fmla="*/ 472 h 1195"/>
                <a:gd name="T68" fmla="*/ 671 w 1475"/>
                <a:gd name="T69" fmla="*/ 382 h 1195"/>
                <a:gd name="T70" fmla="*/ 656 w 1475"/>
                <a:gd name="T71" fmla="*/ 295 h 1195"/>
                <a:gd name="T72" fmla="*/ 615 w 1475"/>
                <a:gd name="T73" fmla="*/ 224 h 1195"/>
                <a:gd name="T74" fmla="*/ 554 w 1475"/>
                <a:gd name="T75" fmla="*/ 177 h 1195"/>
                <a:gd name="T76" fmla="*/ 477 w 1475"/>
                <a:gd name="T77" fmla="*/ 160 h 1195"/>
                <a:gd name="T78" fmla="*/ 708 w 1475"/>
                <a:gd name="T79" fmla="*/ 0 h 1195"/>
                <a:gd name="T80" fmla="*/ 730 w 1475"/>
                <a:gd name="T81" fmla="*/ 43 h 1195"/>
                <a:gd name="T82" fmla="*/ 754 w 1475"/>
                <a:gd name="T83" fmla="*/ 83 h 1195"/>
                <a:gd name="T84" fmla="*/ 780 w 1475"/>
                <a:gd name="T85" fmla="*/ 121 h 1195"/>
                <a:gd name="T86" fmla="*/ 808 w 1475"/>
                <a:gd name="T87" fmla="*/ 157 h 1195"/>
                <a:gd name="T88" fmla="*/ 899 w 1475"/>
                <a:gd name="T89" fmla="*/ 247 h 1195"/>
                <a:gd name="T90" fmla="*/ 1000 w 1475"/>
                <a:gd name="T91" fmla="*/ 310 h 1195"/>
                <a:gd name="T92" fmla="*/ 1107 w 1475"/>
                <a:gd name="T93" fmla="*/ 347 h 1195"/>
                <a:gd name="T94" fmla="*/ 1218 w 1475"/>
                <a:gd name="T95" fmla="*/ 355 h 1195"/>
                <a:gd name="T96" fmla="*/ 1220 w 1475"/>
                <a:gd name="T97" fmla="*/ 625 h 1195"/>
                <a:gd name="T98" fmla="*/ 1242 w 1475"/>
                <a:gd name="T99" fmla="*/ 600 h 1195"/>
                <a:gd name="T100" fmla="*/ 1268 w 1475"/>
                <a:gd name="T101" fmla="*/ 580 h 1195"/>
                <a:gd name="T102" fmla="*/ 1295 w 1475"/>
                <a:gd name="T103" fmla="*/ 566 h 1195"/>
                <a:gd name="T104" fmla="*/ 1325 w 1475"/>
                <a:gd name="T105" fmla="*/ 56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5" h="1195">
                  <a:moveTo>
                    <a:pt x="1325" y="560"/>
                  </a:moveTo>
                  <a:cubicBezTo>
                    <a:pt x="1346" y="558"/>
                    <a:pt x="1365" y="561"/>
                    <a:pt x="1383" y="570"/>
                  </a:cubicBezTo>
                  <a:cubicBezTo>
                    <a:pt x="1401" y="578"/>
                    <a:pt x="1417" y="591"/>
                    <a:pt x="1431" y="608"/>
                  </a:cubicBezTo>
                  <a:cubicBezTo>
                    <a:pt x="1444" y="625"/>
                    <a:pt x="1455" y="645"/>
                    <a:pt x="1462" y="668"/>
                  </a:cubicBezTo>
                  <a:cubicBezTo>
                    <a:pt x="1470" y="691"/>
                    <a:pt x="1474" y="717"/>
                    <a:pt x="1474" y="744"/>
                  </a:cubicBezTo>
                  <a:cubicBezTo>
                    <a:pt x="1475" y="772"/>
                    <a:pt x="1471" y="799"/>
                    <a:pt x="1464" y="824"/>
                  </a:cubicBezTo>
                  <a:cubicBezTo>
                    <a:pt x="1456" y="849"/>
                    <a:pt x="1446" y="872"/>
                    <a:pt x="1433" y="892"/>
                  </a:cubicBezTo>
                  <a:cubicBezTo>
                    <a:pt x="1419" y="912"/>
                    <a:pt x="1403" y="930"/>
                    <a:pt x="1386" y="943"/>
                  </a:cubicBezTo>
                  <a:cubicBezTo>
                    <a:pt x="1368" y="956"/>
                    <a:pt x="1348" y="965"/>
                    <a:pt x="1327" y="969"/>
                  </a:cubicBezTo>
                  <a:cubicBezTo>
                    <a:pt x="1317" y="971"/>
                    <a:pt x="1307" y="971"/>
                    <a:pt x="1297" y="970"/>
                  </a:cubicBezTo>
                  <a:cubicBezTo>
                    <a:pt x="1288" y="969"/>
                    <a:pt x="1279" y="967"/>
                    <a:pt x="1270" y="964"/>
                  </a:cubicBezTo>
                  <a:cubicBezTo>
                    <a:pt x="1261" y="960"/>
                    <a:pt x="1252" y="956"/>
                    <a:pt x="1244" y="951"/>
                  </a:cubicBezTo>
                  <a:cubicBezTo>
                    <a:pt x="1236" y="945"/>
                    <a:pt x="1228" y="938"/>
                    <a:pt x="1221" y="931"/>
                  </a:cubicBezTo>
                  <a:cubicBezTo>
                    <a:pt x="1222" y="1173"/>
                    <a:pt x="1222" y="1173"/>
                    <a:pt x="1222" y="1173"/>
                  </a:cubicBezTo>
                  <a:cubicBezTo>
                    <a:pt x="1141" y="1190"/>
                    <a:pt x="1059" y="1195"/>
                    <a:pt x="977" y="1190"/>
                  </a:cubicBezTo>
                  <a:cubicBezTo>
                    <a:pt x="894" y="1184"/>
                    <a:pt x="811" y="1168"/>
                    <a:pt x="729" y="1140"/>
                  </a:cubicBezTo>
                  <a:cubicBezTo>
                    <a:pt x="646" y="1113"/>
                    <a:pt x="565" y="1074"/>
                    <a:pt x="487" y="1024"/>
                  </a:cubicBezTo>
                  <a:cubicBezTo>
                    <a:pt x="407" y="974"/>
                    <a:pt x="331" y="913"/>
                    <a:pt x="261" y="841"/>
                  </a:cubicBezTo>
                  <a:cubicBezTo>
                    <a:pt x="236" y="817"/>
                    <a:pt x="213" y="791"/>
                    <a:pt x="190" y="764"/>
                  </a:cubicBezTo>
                  <a:cubicBezTo>
                    <a:pt x="166" y="737"/>
                    <a:pt x="144" y="709"/>
                    <a:pt x="122" y="680"/>
                  </a:cubicBezTo>
                  <a:cubicBezTo>
                    <a:pt x="100" y="651"/>
                    <a:pt x="79" y="620"/>
                    <a:pt x="59" y="588"/>
                  </a:cubicBezTo>
                  <a:cubicBezTo>
                    <a:pt x="38" y="557"/>
                    <a:pt x="19" y="524"/>
                    <a:pt x="0" y="490"/>
                  </a:cubicBezTo>
                  <a:cubicBezTo>
                    <a:pt x="295" y="286"/>
                    <a:pt x="295" y="286"/>
                    <a:pt x="295" y="286"/>
                  </a:cubicBezTo>
                  <a:cubicBezTo>
                    <a:pt x="291" y="295"/>
                    <a:pt x="287" y="304"/>
                    <a:pt x="284" y="313"/>
                  </a:cubicBezTo>
                  <a:cubicBezTo>
                    <a:pt x="280" y="323"/>
                    <a:pt x="277" y="333"/>
                    <a:pt x="275" y="343"/>
                  </a:cubicBezTo>
                  <a:cubicBezTo>
                    <a:pt x="273" y="353"/>
                    <a:pt x="271" y="363"/>
                    <a:pt x="270" y="374"/>
                  </a:cubicBezTo>
                  <a:cubicBezTo>
                    <a:pt x="268" y="384"/>
                    <a:pt x="268" y="395"/>
                    <a:pt x="268" y="406"/>
                  </a:cubicBezTo>
                  <a:cubicBezTo>
                    <a:pt x="268" y="439"/>
                    <a:pt x="274" y="470"/>
                    <a:pt x="284" y="498"/>
                  </a:cubicBezTo>
                  <a:cubicBezTo>
                    <a:pt x="295" y="526"/>
                    <a:pt x="311" y="551"/>
                    <a:pt x="330" y="571"/>
                  </a:cubicBezTo>
                  <a:cubicBezTo>
                    <a:pt x="349" y="591"/>
                    <a:pt x="371" y="607"/>
                    <a:pt x="396" y="617"/>
                  </a:cubicBezTo>
                  <a:cubicBezTo>
                    <a:pt x="421" y="626"/>
                    <a:pt x="448" y="630"/>
                    <a:pt x="476" y="628"/>
                  </a:cubicBezTo>
                  <a:cubicBezTo>
                    <a:pt x="503" y="625"/>
                    <a:pt x="529" y="616"/>
                    <a:pt x="553" y="602"/>
                  </a:cubicBezTo>
                  <a:cubicBezTo>
                    <a:pt x="577" y="589"/>
                    <a:pt x="597" y="570"/>
                    <a:pt x="615" y="548"/>
                  </a:cubicBezTo>
                  <a:cubicBezTo>
                    <a:pt x="632" y="525"/>
                    <a:pt x="646" y="500"/>
                    <a:pt x="656" y="472"/>
                  </a:cubicBezTo>
                  <a:cubicBezTo>
                    <a:pt x="666" y="444"/>
                    <a:pt x="671" y="414"/>
                    <a:pt x="671" y="382"/>
                  </a:cubicBezTo>
                  <a:cubicBezTo>
                    <a:pt x="671" y="351"/>
                    <a:pt x="665" y="322"/>
                    <a:pt x="656" y="295"/>
                  </a:cubicBezTo>
                  <a:cubicBezTo>
                    <a:pt x="646" y="268"/>
                    <a:pt x="632" y="244"/>
                    <a:pt x="615" y="224"/>
                  </a:cubicBezTo>
                  <a:cubicBezTo>
                    <a:pt x="598" y="204"/>
                    <a:pt x="577" y="188"/>
                    <a:pt x="554" y="177"/>
                  </a:cubicBezTo>
                  <a:cubicBezTo>
                    <a:pt x="530" y="166"/>
                    <a:pt x="505" y="160"/>
                    <a:pt x="477" y="160"/>
                  </a:cubicBezTo>
                  <a:cubicBezTo>
                    <a:pt x="708" y="0"/>
                    <a:pt x="708" y="0"/>
                    <a:pt x="708" y="0"/>
                  </a:cubicBezTo>
                  <a:cubicBezTo>
                    <a:pt x="715" y="15"/>
                    <a:pt x="722" y="29"/>
                    <a:pt x="730" y="43"/>
                  </a:cubicBezTo>
                  <a:cubicBezTo>
                    <a:pt x="738" y="56"/>
                    <a:pt x="746" y="70"/>
                    <a:pt x="754" y="83"/>
                  </a:cubicBezTo>
                  <a:cubicBezTo>
                    <a:pt x="762" y="96"/>
                    <a:pt x="771" y="109"/>
                    <a:pt x="780" y="121"/>
                  </a:cubicBezTo>
                  <a:cubicBezTo>
                    <a:pt x="789" y="134"/>
                    <a:pt x="799" y="146"/>
                    <a:pt x="808" y="157"/>
                  </a:cubicBezTo>
                  <a:cubicBezTo>
                    <a:pt x="836" y="191"/>
                    <a:pt x="867" y="221"/>
                    <a:pt x="899" y="247"/>
                  </a:cubicBezTo>
                  <a:cubicBezTo>
                    <a:pt x="931" y="272"/>
                    <a:pt x="965" y="293"/>
                    <a:pt x="1000" y="310"/>
                  </a:cubicBezTo>
                  <a:cubicBezTo>
                    <a:pt x="1034" y="327"/>
                    <a:pt x="1070" y="340"/>
                    <a:pt x="1107" y="347"/>
                  </a:cubicBezTo>
                  <a:cubicBezTo>
                    <a:pt x="1143" y="355"/>
                    <a:pt x="1180" y="358"/>
                    <a:pt x="1218" y="355"/>
                  </a:cubicBezTo>
                  <a:cubicBezTo>
                    <a:pt x="1220" y="625"/>
                    <a:pt x="1220" y="625"/>
                    <a:pt x="1220" y="625"/>
                  </a:cubicBezTo>
                  <a:cubicBezTo>
                    <a:pt x="1227" y="616"/>
                    <a:pt x="1234" y="607"/>
                    <a:pt x="1242" y="600"/>
                  </a:cubicBezTo>
                  <a:cubicBezTo>
                    <a:pt x="1250" y="592"/>
                    <a:pt x="1259" y="585"/>
                    <a:pt x="1268" y="580"/>
                  </a:cubicBezTo>
                  <a:cubicBezTo>
                    <a:pt x="1277" y="574"/>
                    <a:pt x="1286" y="570"/>
                    <a:pt x="1295" y="566"/>
                  </a:cubicBezTo>
                  <a:cubicBezTo>
                    <a:pt x="1305" y="563"/>
                    <a:pt x="1315" y="561"/>
                    <a:pt x="1325" y="560"/>
                  </a:cubicBezTo>
                  <a:close/>
                </a:path>
              </a:pathLst>
            </a:custGeom>
            <a:solidFill>
              <a:srgbClr val="5C69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5748338" y="1905001"/>
              <a:ext cx="1138238" cy="254000"/>
            </a:xfrm>
            <a:custGeom>
              <a:avLst/>
              <a:gdLst>
                <a:gd name="T0" fmla="*/ 477 w 528"/>
                <a:gd name="T1" fmla="*/ 1 h 118"/>
                <a:gd name="T2" fmla="*/ 428 w 528"/>
                <a:gd name="T3" fmla="*/ 1 h 118"/>
                <a:gd name="T4" fmla="*/ 378 w 528"/>
                <a:gd name="T5" fmla="*/ 7 h 118"/>
                <a:gd name="T6" fmla="*/ 330 w 528"/>
                <a:gd name="T7" fmla="*/ 18 h 118"/>
                <a:gd name="T8" fmla="*/ 0 w 528"/>
                <a:gd name="T9" fmla="*/ 118 h 118"/>
                <a:gd name="T10" fmla="*/ 46 w 528"/>
                <a:gd name="T11" fmla="*/ 107 h 118"/>
                <a:gd name="T12" fmla="*/ 93 w 528"/>
                <a:gd name="T13" fmla="*/ 101 h 118"/>
                <a:gd name="T14" fmla="*/ 141 w 528"/>
                <a:gd name="T15" fmla="*/ 101 h 118"/>
                <a:gd name="T16" fmla="*/ 190 w 528"/>
                <a:gd name="T17" fmla="*/ 106 h 118"/>
                <a:gd name="T18" fmla="*/ 528 w 528"/>
                <a:gd name="T19" fmla="*/ 8 h 118"/>
                <a:gd name="T20" fmla="*/ 477 w 528"/>
                <a:gd name="T2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" h="118">
                  <a:moveTo>
                    <a:pt x="477" y="1"/>
                  </a:moveTo>
                  <a:cubicBezTo>
                    <a:pt x="461" y="0"/>
                    <a:pt x="444" y="0"/>
                    <a:pt x="428" y="1"/>
                  </a:cubicBezTo>
                  <a:cubicBezTo>
                    <a:pt x="411" y="2"/>
                    <a:pt x="395" y="4"/>
                    <a:pt x="378" y="7"/>
                  </a:cubicBezTo>
                  <a:cubicBezTo>
                    <a:pt x="362" y="9"/>
                    <a:pt x="346" y="13"/>
                    <a:pt x="330" y="18"/>
                  </a:cubicBezTo>
                  <a:cubicBezTo>
                    <a:pt x="220" y="51"/>
                    <a:pt x="110" y="85"/>
                    <a:pt x="0" y="118"/>
                  </a:cubicBezTo>
                  <a:cubicBezTo>
                    <a:pt x="15" y="114"/>
                    <a:pt x="30" y="110"/>
                    <a:pt x="46" y="107"/>
                  </a:cubicBezTo>
                  <a:cubicBezTo>
                    <a:pt x="61" y="104"/>
                    <a:pt x="77" y="102"/>
                    <a:pt x="93" y="101"/>
                  </a:cubicBezTo>
                  <a:cubicBezTo>
                    <a:pt x="109" y="100"/>
                    <a:pt x="125" y="100"/>
                    <a:pt x="141" y="101"/>
                  </a:cubicBezTo>
                  <a:cubicBezTo>
                    <a:pt x="157" y="101"/>
                    <a:pt x="173" y="103"/>
                    <a:pt x="190" y="106"/>
                  </a:cubicBezTo>
                  <a:cubicBezTo>
                    <a:pt x="528" y="8"/>
                    <a:pt x="528" y="8"/>
                    <a:pt x="528" y="8"/>
                  </a:cubicBezTo>
                  <a:cubicBezTo>
                    <a:pt x="511" y="4"/>
                    <a:pt x="494" y="2"/>
                    <a:pt x="477" y="1"/>
                  </a:cubicBezTo>
                  <a:close/>
                </a:path>
              </a:pathLst>
            </a:custGeom>
            <a:solidFill>
              <a:srgbClr val="7A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692525" y="400051"/>
              <a:ext cx="1474788" cy="1222375"/>
            </a:xfrm>
            <a:custGeom>
              <a:avLst/>
              <a:gdLst>
                <a:gd name="T0" fmla="*/ 384 w 684"/>
                <a:gd name="T1" fmla="*/ 180 h 567"/>
                <a:gd name="T2" fmla="*/ 347 w 684"/>
                <a:gd name="T3" fmla="*/ 203 h 567"/>
                <a:gd name="T4" fmla="*/ 311 w 684"/>
                <a:gd name="T5" fmla="*/ 228 h 567"/>
                <a:gd name="T6" fmla="*/ 276 w 684"/>
                <a:gd name="T7" fmla="*/ 255 h 567"/>
                <a:gd name="T8" fmla="*/ 241 w 684"/>
                <a:gd name="T9" fmla="*/ 283 h 567"/>
                <a:gd name="T10" fmla="*/ 175 w 684"/>
                <a:gd name="T11" fmla="*/ 344 h 567"/>
                <a:gd name="T12" fmla="*/ 113 w 684"/>
                <a:gd name="T13" fmla="*/ 412 h 567"/>
                <a:gd name="T14" fmla="*/ 54 w 684"/>
                <a:gd name="T15" fmla="*/ 486 h 567"/>
                <a:gd name="T16" fmla="*/ 0 w 684"/>
                <a:gd name="T17" fmla="*/ 567 h 567"/>
                <a:gd name="T18" fmla="*/ 274 w 684"/>
                <a:gd name="T19" fmla="*/ 421 h 567"/>
                <a:gd name="T20" fmla="*/ 332 w 684"/>
                <a:gd name="T21" fmla="*/ 332 h 567"/>
                <a:gd name="T22" fmla="*/ 395 w 684"/>
                <a:gd name="T23" fmla="*/ 251 h 567"/>
                <a:gd name="T24" fmla="*/ 462 w 684"/>
                <a:gd name="T25" fmla="*/ 177 h 567"/>
                <a:gd name="T26" fmla="*/ 532 w 684"/>
                <a:gd name="T27" fmla="*/ 111 h 567"/>
                <a:gd name="T28" fmla="*/ 569 w 684"/>
                <a:gd name="T29" fmla="*/ 80 h 567"/>
                <a:gd name="T30" fmla="*/ 607 w 684"/>
                <a:gd name="T31" fmla="*/ 51 h 567"/>
                <a:gd name="T32" fmla="*/ 645 w 684"/>
                <a:gd name="T33" fmla="*/ 25 h 567"/>
                <a:gd name="T34" fmla="*/ 684 w 684"/>
                <a:gd name="T35" fmla="*/ 0 h 567"/>
                <a:gd name="T36" fmla="*/ 384 w 684"/>
                <a:gd name="T37" fmla="*/ 18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4" h="567">
                  <a:moveTo>
                    <a:pt x="384" y="180"/>
                  </a:moveTo>
                  <a:cubicBezTo>
                    <a:pt x="372" y="188"/>
                    <a:pt x="360" y="195"/>
                    <a:pt x="347" y="203"/>
                  </a:cubicBezTo>
                  <a:cubicBezTo>
                    <a:pt x="335" y="211"/>
                    <a:pt x="323" y="220"/>
                    <a:pt x="311" y="228"/>
                  </a:cubicBezTo>
                  <a:cubicBezTo>
                    <a:pt x="299" y="237"/>
                    <a:pt x="288" y="246"/>
                    <a:pt x="276" y="255"/>
                  </a:cubicBezTo>
                  <a:cubicBezTo>
                    <a:pt x="264" y="264"/>
                    <a:pt x="253" y="274"/>
                    <a:pt x="241" y="283"/>
                  </a:cubicBezTo>
                  <a:cubicBezTo>
                    <a:pt x="219" y="303"/>
                    <a:pt x="197" y="323"/>
                    <a:pt x="175" y="344"/>
                  </a:cubicBezTo>
                  <a:cubicBezTo>
                    <a:pt x="154" y="366"/>
                    <a:pt x="133" y="388"/>
                    <a:pt x="113" y="412"/>
                  </a:cubicBezTo>
                  <a:cubicBezTo>
                    <a:pt x="93" y="436"/>
                    <a:pt x="73" y="461"/>
                    <a:pt x="54" y="486"/>
                  </a:cubicBezTo>
                  <a:cubicBezTo>
                    <a:pt x="35" y="512"/>
                    <a:pt x="17" y="539"/>
                    <a:pt x="0" y="567"/>
                  </a:cubicBezTo>
                  <a:cubicBezTo>
                    <a:pt x="274" y="421"/>
                    <a:pt x="274" y="421"/>
                    <a:pt x="274" y="421"/>
                  </a:cubicBezTo>
                  <a:cubicBezTo>
                    <a:pt x="293" y="390"/>
                    <a:pt x="312" y="360"/>
                    <a:pt x="332" y="332"/>
                  </a:cubicBezTo>
                  <a:cubicBezTo>
                    <a:pt x="352" y="304"/>
                    <a:pt x="373" y="276"/>
                    <a:pt x="395" y="251"/>
                  </a:cubicBezTo>
                  <a:cubicBezTo>
                    <a:pt x="417" y="225"/>
                    <a:pt x="439" y="200"/>
                    <a:pt x="462" y="177"/>
                  </a:cubicBezTo>
                  <a:cubicBezTo>
                    <a:pt x="485" y="154"/>
                    <a:pt x="508" y="131"/>
                    <a:pt x="532" y="111"/>
                  </a:cubicBezTo>
                  <a:cubicBezTo>
                    <a:pt x="544" y="100"/>
                    <a:pt x="557" y="90"/>
                    <a:pt x="569" y="80"/>
                  </a:cubicBezTo>
                  <a:cubicBezTo>
                    <a:pt x="581" y="70"/>
                    <a:pt x="594" y="61"/>
                    <a:pt x="607" y="51"/>
                  </a:cubicBezTo>
                  <a:cubicBezTo>
                    <a:pt x="619" y="42"/>
                    <a:pt x="632" y="33"/>
                    <a:pt x="645" y="25"/>
                  </a:cubicBezTo>
                  <a:cubicBezTo>
                    <a:pt x="658" y="16"/>
                    <a:pt x="671" y="8"/>
                    <a:pt x="684" y="0"/>
                  </a:cubicBezTo>
                  <a:lnTo>
                    <a:pt x="384" y="180"/>
                  </a:lnTo>
                  <a:close/>
                </a:path>
              </a:pathLst>
            </a:custGeom>
            <a:solidFill>
              <a:srgbClr val="7A1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283075" y="92076"/>
              <a:ext cx="2603500" cy="2720975"/>
            </a:xfrm>
            <a:custGeom>
              <a:avLst/>
              <a:gdLst>
                <a:gd name="T0" fmla="*/ 1085 w 1207"/>
                <a:gd name="T1" fmla="*/ 211 h 1262"/>
                <a:gd name="T2" fmla="*/ 1021 w 1207"/>
                <a:gd name="T3" fmla="*/ 209 h 1262"/>
                <a:gd name="T4" fmla="*/ 968 w 1207"/>
                <a:gd name="T5" fmla="*/ 239 h 1262"/>
                <a:gd name="T6" fmla="*/ 932 w 1207"/>
                <a:gd name="T7" fmla="*/ 296 h 1262"/>
                <a:gd name="T8" fmla="*/ 918 w 1207"/>
                <a:gd name="T9" fmla="*/ 376 h 1262"/>
                <a:gd name="T10" fmla="*/ 932 w 1207"/>
                <a:gd name="T11" fmla="*/ 462 h 1262"/>
                <a:gd name="T12" fmla="*/ 969 w 1207"/>
                <a:gd name="T13" fmla="*/ 538 h 1262"/>
                <a:gd name="T14" fmla="*/ 1023 w 1207"/>
                <a:gd name="T15" fmla="*/ 595 h 1262"/>
                <a:gd name="T16" fmla="*/ 1087 w 1207"/>
                <a:gd name="T17" fmla="*/ 626 h 1262"/>
                <a:gd name="T18" fmla="*/ 1122 w 1207"/>
                <a:gd name="T19" fmla="*/ 628 h 1262"/>
                <a:gd name="T20" fmla="*/ 1154 w 1207"/>
                <a:gd name="T21" fmla="*/ 622 h 1262"/>
                <a:gd name="T22" fmla="*/ 1182 w 1207"/>
                <a:gd name="T23" fmla="*/ 607 h 1262"/>
                <a:gd name="T24" fmla="*/ 1206 w 1207"/>
                <a:gd name="T25" fmla="*/ 584 h 1262"/>
                <a:gd name="T26" fmla="*/ 1207 w 1207"/>
                <a:gd name="T27" fmla="*/ 849 h 1262"/>
                <a:gd name="T28" fmla="*/ 1097 w 1207"/>
                <a:gd name="T29" fmla="*/ 843 h 1262"/>
                <a:gd name="T30" fmla="*/ 990 w 1207"/>
                <a:gd name="T31" fmla="*/ 865 h 1262"/>
                <a:gd name="T32" fmla="*/ 891 w 1207"/>
                <a:gd name="T33" fmla="*/ 916 h 1262"/>
                <a:gd name="T34" fmla="*/ 801 w 1207"/>
                <a:gd name="T35" fmla="*/ 992 h 1262"/>
                <a:gd name="T36" fmla="*/ 774 w 1207"/>
                <a:gd name="T37" fmla="*/ 1024 h 1262"/>
                <a:gd name="T38" fmla="*/ 748 w 1207"/>
                <a:gd name="T39" fmla="*/ 1059 h 1262"/>
                <a:gd name="T40" fmla="*/ 724 w 1207"/>
                <a:gd name="T41" fmla="*/ 1096 h 1262"/>
                <a:gd name="T42" fmla="*/ 702 w 1207"/>
                <a:gd name="T43" fmla="*/ 1135 h 1262"/>
                <a:gd name="T44" fmla="*/ 466 w 1207"/>
                <a:gd name="T45" fmla="*/ 943 h 1262"/>
                <a:gd name="T46" fmla="*/ 475 w 1207"/>
                <a:gd name="T47" fmla="*/ 968 h 1262"/>
                <a:gd name="T48" fmla="*/ 482 w 1207"/>
                <a:gd name="T49" fmla="*/ 994 h 1262"/>
                <a:gd name="T50" fmla="*/ 486 w 1207"/>
                <a:gd name="T51" fmla="*/ 1022 h 1262"/>
                <a:gd name="T52" fmla="*/ 487 w 1207"/>
                <a:gd name="T53" fmla="*/ 1049 h 1262"/>
                <a:gd name="T54" fmla="*/ 472 w 1207"/>
                <a:gd name="T55" fmla="*/ 1137 h 1262"/>
                <a:gd name="T56" fmla="*/ 429 w 1207"/>
                <a:gd name="T57" fmla="*/ 1206 h 1262"/>
                <a:gd name="T58" fmla="*/ 364 w 1207"/>
                <a:gd name="T59" fmla="*/ 1249 h 1262"/>
                <a:gd name="T60" fmla="*/ 282 w 1207"/>
                <a:gd name="T61" fmla="*/ 1260 h 1262"/>
                <a:gd name="T62" fmla="*/ 199 w 1207"/>
                <a:gd name="T63" fmla="*/ 1233 h 1262"/>
                <a:gd name="T64" fmla="*/ 129 w 1207"/>
                <a:gd name="T65" fmla="*/ 1173 h 1262"/>
                <a:gd name="T66" fmla="*/ 81 w 1207"/>
                <a:gd name="T67" fmla="*/ 1090 h 1262"/>
                <a:gd name="T68" fmla="*/ 64 w 1207"/>
                <a:gd name="T69" fmla="*/ 993 h 1262"/>
                <a:gd name="T70" fmla="*/ 80 w 1207"/>
                <a:gd name="T71" fmla="*/ 903 h 1262"/>
                <a:gd name="T72" fmla="*/ 125 w 1207"/>
                <a:gd name="T73" fmla="*/ 834 h 1262"/>
                <a:gd name="T74" fmla="*/ 191 w 1207"/>
                <a:gd name="T75" fmla="*/ 793 h 1262"/>
                <a:gd name="T76" fmla="*/ 270 w 1207"/>
                <a:gd name="T77" fmla="*/ 784 h 1262"/>
                <a:gd name="T78" fmla="*/ 0 w 1207"/>
                <a:gd name="T79" fmla="*/ 564 h 1262"/>
                <a:gd name="T80" fmla="*/ 58 w 1207"/>
                <a:gd name="T81" fmla="*/ 475 h 1262"/>
                <a:gd name="T82" fmla="*/ 121 w 1207"/>
                <a:gd name="T83" fmla="*/ 394 h 1262"/>
                <a:gd name="T84" fmla="*/ 188 w 1207"/>
                <a:gd name="T85" fmla="*/ 320 h 1262"/>
                <a:gd name="T86" fmla="*/ 258 w 1207"/>
                <a:gd name="T87" fmla="*/ 254 h 1262"/>
                <a:gd name="T88" fmla="*/ 481 w 1207"/>
                <a:gd name="T89" fmla="*/ 105 h 1262"/>
                <a:gd name="T90" fmla="*/ 719 w 1207"/>
                <a:gd name="T91" fmla="*/ 22 h 1262"/>
                <a:gd name="T92" fmla="*/ 962 w 1207"/>
                <a:gd name="T93" fmla="*/ 6 h 1262"/>
                <a:gd name="T94" fmla="*/ 1203 w 1207"/>
                <a:gd name="T95" fmla="*/ 52 h 1262"/>
                <a:gd name="T96" fmla="*/ 1204 w 1207"/>
                <a:gd name="T97" fmla="*/ 313 h 1262"/>
                <a:gd name="T98" fmla="*/ 1180 w 1207"/>
                <a:gd name="T99" fmla="*/ 278 h 1262"/>
                <a:gd name="T100" fmla="*/ 1152 w 1207"/>
                <a:gd name="T101" fmla="*/ 249 h 1262"/>
                <a:gd name="T102" fmla="*/ 1120 w 1207"/>
                <a:gd name="T103" fmla="*/ 226 h 1262"/>
                <a:gd name="T104" fmla="*/ 1085 w 1207"/>
                <a:gd name="T105" fmla="*/ 211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7" h="1262">
                  <a:moveTo>
                    <a:pt x="1085" y="211"/>
                  </a:moveTo>
                  <a:cubicBezTo>
                    <a:pt x="1063" y="205"/>
                    <a:pt x="1041" y="204"/>
                    <a:pt x="1021" y="209"/>
                  </a:cubicBezTo>
                  <a:cubicBezTo>
                    <a:pt x="1001" y="214"/>
                    <a:pt x="983" y="224"/>
                    <a:pt x="968" y="239"/>
                  </a:cubicBezTo>
                  <a:cubicBezTo>
                    <a:pt x="953" y="254"/>
                    <a:pt x="940" y="273"/>
                    <a:pt x="932" y="296"/>
                  </a:cubicBezTo>
                  <a:cubicBezTo>
                    <a:pt x="923" y="320"/>
                    <a:pt x="918" y="346"/>
                    <a:pt x="918" y="376"/>
                  </a:cubicBezTo>
                  <a:cubicBezTo>
                    <a:pt x="919" y="405"/>
                    <a:pt x="923" y="434"/>
                    <a:pt x="932" y="462"/>
                  </a:cubicBezTo>
                  <a:cubicBezTo>
                    <a:pt x="941" y="489"/>
                    <a:pt x="954" y="515"/>
                    <a:pt x="969" y="538"/>
                  </a:cubicBezTo>
                  <a:cubicBezTo>
                    <a:pt x="985" y="560"/>
                    <a:pt x="1003" y="580"/>
                    <a:pt x="1023" y="595"/>
                  </a:cubicBezTo>
                  <a:cubicBezTo>
                    <a:pt x="1043" y="610"/>
                    <a:pt x="1064" y="621"/>
                    <a:pt x="1087" y="626"/>
                  </a:cubicBezTo>
                  <a:cubicBezTo>
                    <a:pt x="1099" y="628"/>
                    <a:pt x="1111" y="629"/>
                    <a:pt x="1122" y="628"/>
                  </a:cubicBezTo>
                  <a:cubicBezTo>
                    <a:pt x="1133" y="628"/>
                    <a:pt x="1144" y="625"/>
                    <a:pt x="1154" y="622"/>
                  </a:cubicBezTo>
                  <a:cubicBezTo>
                    <a:pt x="1164" y="618"/>
                    <a:pt x="1173" y="613"/>
                    <a:pt x="1182" y="607"/>
                  </a:cubicBezTo>
                  <a:cubicBezTo>
                    <a:pt x="1191" y="600"/>
                    <a:pt x="1199" y="593"/>
                    <a:pt x="1206" y="584"/>
                  </a:cubicBezTo>
                  <a:cubicBezTo>
                    <a:pt x="1207" y="849"/>
                    <a:pt x="1207" y="849"/>
                    <a:pt x="1207" y="849"/>
                  </a:cubicBezTo>
                  <a:cubicBezTo>
                    <a:pt x="1169" y="842"/>
                    <a:pt x="1133" y="840"/>
                    <a:pt x="1097" y="843"/>
                  </a:cubicBezTo>
                  <a:cubicBezTo>
                    <a:pt x="1060" y="845"/>
                    <a:pt x="1025" y="853"/>
                    <a:pt x="990" y="865"/>
                  </a:cubicBezTo>
                  <a:cubicBezTo>
                    <a:pt x="956" y="878"/>
                    <a:pt x="923" y="894"/>
                    <a:pt x="891" y="916"/>
                  </a:cubicBezTo>
                  <a:cubicBezTo>
                    <a:pt x="859" y="937"/>
                    <a:pt x="829" y="963"/>
                    <a:pt x="801" y="992"/>
                  </a:cubicBezTo>
                  <a:cubicBezTo>
                    <a:pt x="792" y="1003"/>
                    <a:pt x="783" y="1013"/>
                    <a:pt x="774" y="1024"/>
                  </a:cubicBezTo>
                  <a:cubicBezTo>
                    <a:pt x="765" y="1035"/>
                    <a:pt x="756" y="1047"/>
                    <a:pt x="748" y="1059"/>
                  </a:cubicBezTo>
                  <a:cubicBezTo>
                    <a:pt x="740" y="1071"/>
                    <a:pt x="732" y="1083"/>
                    <a:pt x="724" y="1096"/>
                  </a:cubicBezTo>
                  <a:cubicBezTo>
                    <a:pt x="716" y="1109"/>
                    <a:pt x="709" y="1122"/>
                    <a:pt x="702" y="1135"/>
                  </a:cubicBezTo>
                  <a:cubicBezTo>
                    <a:pt x="466" y="943"/>
                    <a:pt x="466" y="943"/>
                    <a:pt x="466" y="943"/>
                  </a:cubicBezTo>
                  <a:cubicBezTo>
                    <a:pt x="469" y="951"/>
                    <a:pt x="472" y="959"/>
                    <a:pt x="475" y="968"/>
                  </a:cubicBezTo>
                  <a:cubicBezTo>
                    <a:pt x="477" y="977"/>
                    <a:pt x="480" y="986"/>
                    <a:pt x="482" y="994"/>
                  </a:cubicBezTo>
                  <a:cubicBezTo>
                    <a:pt x="483" y="1003"/>
                    <a:pt x="485" y="1012"/>
                    <a:pt x="486" y="1022"/>
                  </a:cubicBezTo>
                  <a:cubicBezTo>
                    <a:pt x="487" y="1031"/>
                    <a:pt x="487" y="1040"/>
                    <a:pt x="487" y="1049"/>
                  </a:cubicBezTo>
                  <a:cubicBezTo>
                    <a:pt x="487" y="1081"/>
                    <a:pt x="482" y="1111"/>
                    <a:pt x="472" y="1137"/>
                  </a:cubicBezTo>
                  <a:cubicBezTo>
                    <a:pt x="462" y="1164"/>
                    <a:pt x="447" y="1187"/>
                    <a:pt x="429" y="1206"/>
                  </a:cubicBezTo>
                  <a:cubicBezTo>
                    <a:pt x="410" y="1225"/>
                    <a:pt x="388" y="1240"/>
                    <a:pt x="364" y="1249"/>
                  </a:cubicBezTo>
                  <a:cubicBezTo>
                    <a:pt x="339" y="1259"/>
                    <a:pt x="311" y="1262"/>
                    <a:pt x="282" y="1260"/>
                  </a:cubicBezTo>
                  <a:cubicBezTo>
                    <a:pt x="253" y="1257"/>
                    <a:pt x="224" y="1247"/>
                    <a:pt x="199" y="1233"/>
                  </a:cubicBezTo>
                  <a:cubicBezTo>
                    <a:pt x="172" y="1218"/>
                    <a:pt x="149" y="1197"/>
                    <a:pt x="129" y="1173"/>
                  </a:cubicBezTo>
                  <a:cubicBezTo>
                    <a:pt x="109" y="1149"/>
                    <a:pt x="92" y="1121"/>
                    <a:pt x="81" y="1090"/>
                  </a:cubicBezTo>
                  <a:cubicBezTo>
                    <a:pt x="70" y="1060"/>
                    <a:pt x="64" y="1027"/>
                    <a:pt x="64" y="993"/>
                  </a:cubicBezTo>
                  <a:cubicBezTo>
                    <a:pt x="64" y="960"/>
                    <a:pt x="70" y="930"/>
                    <a:pt x="80" y="903"/>
                  </a:cubicBezTo>
                  <a:cubicBezTo>
                    <a:pt x="91" y="876"/>
                    <a:pt x="106" y="853"/>
                    <a:pt x="125" y="834"/>
                  </a:cubicBezTo>
                  <a:cubicBezTo>
                    <a:pt x="144" y="816"/>
                    <a:pt x="166" y="801"/>
                    <a:pt x="191" y="793"/>
                  </a:cubicBezTo>
                  <a:cubicBezTo>
                    <a:pt x="216" y="784"/>
                    <a:pt x="242" y="781"/>
                    <a:pt x="270" y="78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19" y="533"/>
                    <a:pt x="38" y="503"/>
                    <a:pt x="58" y="475"/>
                  </a:cubicBezTo>
                  <a:cubicBezTo>
                    <a:pt x="78" y="447"/>
                    <a:pt x="99" y="419"/>
                    <a:pt x="121" y="394"/>
                  </a:cubicBezTo>
                  <a:cubicBezTo>
                    <a:pt x="143" y="368"/>
                    <a:pt x="165" y="343"/>
                    <a:pt x="188" y="320"/>
                  </a:cubicBezTo>
                  <a:cubicBezTo>
                    <a:pt x="211" y="297"/>
                    <a:pt x="234" y="274"/>
                    <a:pt x="258" y="254"/>
                  </a:cubicBezTo>
                  <a:cubicBezTo>
                    <a:pt x="328" y="194"/>
                    <a:pt x="402" y="144"/>
                    <a:pt x="481" y="105"/>
                  </a:cubicBezTo>
                  <a:cubicBezTo>
                    <a:pt x="557" y="66"/>
                    <a:pt x="637" y="39"/>
                    <a:pt x="719" y="22"/>
                  </a:cubicBezTo>
                  <a:cubicBezTo>
                    <a:pt x="799" y="6"/>
                    <a:pt x="880" y="0"/>
                    <a:pt x="962" y="6"/>
                  </a:cubicBezTo>
                  <a:cubicBezTo>
                    <a:pt x="1042" y="11"/>
                    <a:pt x="1123" y="26"/>
                    <a:pt x="1203" y="52"/>
                  </a:cubicBezTo>
                  <a:cubicBezTo>
                    <a:pt x="1204" y="313"/>
                    <a:pt x="1204" y="313"/>
                    <a:pt x="1204" y="313"/>
                  </a:cubicBezTo>
                  <a:cubicBezTo>
                    <a:pt x="1197" y="301"/>
                    <a:pt x="1189" y="289"/>
                    <a:pt x="1180" y="278"/>
                  </a:cubicBezTo>
                  <a:cubicBezTo>
                    <a:pt x="1172" y="268"/>
                    <a:pt x="1162" y="258"/>
                    <a:pt x="1152" y="249"/>
                  </a:cubicBezTo>
                  <a:cubicBezTo>
                    <a:pt x="1142" y="240"/>
                    <a:pt x="1131" y="233"/>
                    <a:pt x="1120" y="226"/>
                  </a:cubicBezTo>
                  <a:cubicBezTo>
                    <a:pt x="1109" y="220"/>
                    <a:pt x="1097" y="215"/>
                    <a:pt x="1085" y="211"/>
                  </a:cubicBezTo>
                  <a:close/>
                </a:path>
              </a:pathLst>
            </a:custGeom>
            <a:solidFill>
              <a:srgbClr val="C92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3773488" y="1308101"/>
              <a:ext cx="2028825" cy="4240213"/>
            </a:xfrm>
            <a:custGeom>
              <a:avLst/>
              <a:gdLst>
                <a:gd name="T0" fmla="*/ 852 w 940"/>
                <a:gd name="T1" fmla="*/ 947 h 1966"/>
                <a:gd name="T2" fmla="*/ 859 w 940"/>
                <a:gd name="T3" fmla="*/ 1052 h 1966"/>
                <a:gd name="T4" fmla="*/ 876 w 940"/>
                <a:gd name="T5" fmla="*/ 1153 h 1966"/>
                <a:gd name="T6" fmla="*/ 903 w 940"/>
                <a:gd name="T7" fmla="*/ 1248 h 1966"/>
                <a:gd name="T8" fmla="*/ 940 w 940"/>
                <a:gd name="T9" fmla="*/ 1336 h 1966"/>
                <a:gd name="T10" fmla="*/ 709 w 940"/>
                <a:gd name="T11" fmla="*/ 1496 h 1966"/>
                <a:gd name="T12" fmla="*/ 786 w 940"/>
                <a:gd name="T13" fmla="*/ 1513 h 1966"/>
                <a:gd name="T14" fmla="*/ 847 w 940"/>
                <a:gd name="T15" fmla="*/ 1560 h 1966"/>
                <a:gd name="T16" fmla="*/ 888 w 940"/>
                <a:gd name="T17" fmla="*/ 1631 h 1966"/>
                <a:gd name="T18" fmla="*/ 903 w 940"/>
                <a:gd name="T19" fmla="*/ 1718 h 1966"/>
                <a:gd name="T20" fmla="*/ 888 w 940"/>
                <a:gd name="T21" fmla="*/ 1808 h 1966"/>
                <a:gd name="T22" fmla="*/ 847 w 940"/>
                <a:gd name="T23" fmla="*/ 1884 h 1966"/>
                <a:gd name="T24" fmla="*/ 785 w 940"/>
                <a:gd name="T25" fmla="*/ 1938 h 1966"/>
                <a:gd name="T26" fmla="*/ 708 w 940"/>
                <a:gd name="T27" fmla="*/ 1964 h 1966"/>
                <a:gd name="T28" fmla="*/ 628 w 940"/>
                <a:gd name="T29" fmla="*/ 1953 h 1966"/>
                <a:gd name="T30" fmla="*/ 562 w 940"/>
                <a:gd name="T31" fmla="*/ 1907 h 1966"/>
                <a:gd name="T32" fmla="*/ 516 w 940"/>
                <a:gd name="T33" fmla="*/ 1834 h 1966"/>
                <a:gd name="T34" fmla="*/ 500 w 940"/>
                <a:gd name="T35" fmla="*/ 1742 h 1966"/>
                <a:gd name="T36" fmla="*/ 502 w 940"/>
                <a:gd name="T37" fmla="*/ 1710 h 1966"/>
                <a:gd name="T38" fmla="*/ 507 w 940"/>
                <a:gd name="T39" fmla="*/ 1679 h 1966"/>
                <a:gd name="T40" fmla="*/ 516 w 940"/>
                <a:gd name="T41" fmla="*/ 1649 h 1966"/>
                <a:gd name="T42" fmla="*/ 527 w 940"/>
                <a:gd name="T43" fmla="*/ 1622 h 1966"/>
                <a:gd name="T44" fmla="*/ 232 w 940"/>
                <a:gd name="T45" fmla="*/ 1826 h 1966"/>
                <a:gd name="T46" fmla="*/ 135 w 940"/>
                <a:gd name="T47" fmla="*/ 1618 h 1966"/>
                <a:gd name="T48" fmla="*/ 61 w 940"/>
                <a:gd name="T49" fmla="*/ 1390 h 1966"/>
                <a:gd name="T50" fmla="*/ 15 w 940"/>
                <a:gd name="T51" fmla="*/ 1147 h 1966"/>
                <a:gd name="T52" fmla="*/ 0 w 940"/>
                <a:gd name="T53" fmla="*/ 893 h 1966"/>
                <a:gd name="T54" fmla="*/ 17 w 940"/>
                <a:gd name="T55" fmla="*/ 642 h 1966"/>
                <a:gd name="T56" fmla="*/ 64 w 940"/>
                <a:gd name="T57" fmla="*/ 407 h 1966"/>
                <a:gd name="T58" fmla="*/ 139 w 940"/>
                <a:gd name="T59" fmla="*/ 191 h 1966"/>
                <a:gd name="T60" fmla="*/ 236 w 940"/>
                <a:gd name="T61" fmla="*/ 0 h 1966"/>
                <a:gd name="T62" fmla="*/ 506 w 940"/>
                <a:gd name="T63" fmla="*/ 220 h 1966"/>
                <a:gd name="T64" fmla="*/ 427 w 940"/>
                <a:gd name="T65" fmla="*/ 229 h 1966"/>
                <a:gd name="T66" fmla="*/ 361 w 940"/>
                <a:gd name="T67" fmla="*/ 270 h 1966"/>
                <a:gd name="T68" fmla="*/ 316 w 940"/>
                <a:gd name="T69" fmla="*/ 339 h 1966"/>
                <a:gd name="T70" fmla="*/ 300 w 940"/>
                <a:gd name="T71" fmla="*/ 429 h 1966"/>
                <a:gd name="T72" fmla="*/ 317 w 940"/>
                <a:gd name="T73" fmla="*/ 526 h 1966"/>
                <a:gd name="T74" fmla="*/ 365 w 940"/>
                <a:gd name="T75" fmla="*/ 609 h 1966"/>
                <a:gd name="T76" fmla="*/ 435 w 940"/>
                <a:gd name="T77" fmla="*/ 669 h 1966"/>
                <a:gd name="T78" fmla="*/ 518 w 940"/>
                <a:gd name="T79" fmla="*/ 696 h 1966"/>
                <a:gd name="T80" fmla="*/ 600 w 940"/>
                <a:gd name="T81" fmla="*/ 685 h 1966"/>
                <a:gd name="T82" fmla="*/ 665 w 940"/>
                <a:gd name="T83" fmla="*/ 642 h 1966"/>
                <a:gd name="T84" fmla="*/ 708 w 940"/>
                <a:gd name="T85" fmla="*/ 573 h 1966"/>
                <a:gd name="T86" fmla="*/ 723 w 940"/>
                <a:gd name="T87" fmla="*/ 485 h 1966"/>
                <a:gd name="T88" fmla="*/ 722 w 940"/>
                <a:gd name="T89" fmla="*/ 458 h 1966"/>
                <a:gd name="T90" fmla="*/ 718 w 940"/>
                <a:gd name="T91" fmla="*/ 430 h 1966"/>
                <a:gd name="T92" fmla="*/ 711 w 940"/>
                <a:gd name="T93" fmla="*/ 404 h 1966"/>
                <a:gd name="T94" fmla="*/ 702 w 940"/>
                <a:gd name="T95" fmla="*/ 379 h 1966"/>
                <a:gd name="T96" fmla="*/ 938 w 940"/>
                <a:gd name="T97" fmla="*/ 571 h 1966"/>
                <a:gd name="T98" fmla="*/ 902 w 940"/>
                <a:gd name="T99" fmla="*/ 654 h 1966"/>
                <a:gd name="T100" fmla="*/ 875 w 940"/>
                <a:gd name="T101" fmla="*/ 745 h 1966"/>
                <a:gd name="T102" fmla="*/ 858 w 940"/>
                <a:gd name="T103" fmla="*/ 843 h 1966"/>
                <a:gd name="T104" fmla="*/ 852 w 940"/>
                <a:gd name="T105" fmla="*/ 947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0" h="1966">
                  <a:moveTo>
                    <a:pt x="852" y="947"/>
                  </a:moveTo>
                  <a:cubicBezTo>
                    <a:pt x="853" y="983"/>
                    <a:pt x="855" y="1018"/>
                    <a:pt x="859" y="1052"/>
                  </a:cubicBezTo>
                  <a:cubicBezTo>
                    <a:pt x="862" y="1087"/>
                    <a:pt x="868" y="1120"/>
                    <a:pt x="876" y="1153"/>
                  </a:cubicBezTo>
                  <a:cubicBezTo>
                    <a:pt x="883" y="1185"/>
                    <a:pt x="892" y="1217"/>
                    <a:pt x="903" y="1248"/>
                  </a:cubicBezTo>
                  <a:cubicBezTo>
                    <a:pt x="914" y="1278"/>
                    <a:pt x="926" y="1308"/>
                    <a:pt x="940" y="1336"/>
                  </a:cubicBezTo>
                  <a:cubicBezTo>
                    <a:pt x="709" y="1496"/>
                    <a:pt x="709" y="1496"/>
                    <a:pt x="709" y="1496"/>
                  </a:cubicBezTo>
                  <a:cubicBezTo>
                    <a:pt x="737" y="1496"/>
                    <a:pt x="762" y="1502"/>
                    <a:pt x="786" y="1513"/>
                  </a:cubicBezTo>
                  <a:cubicBezTo>
                    <a:pt x="809" y="1524"/>
                    <a:pt x="830" y="1540"/>
                    <a:pt x="847" y="1560"/>
                  </a:cubicBezTo>
                  <a:cubicBezTo>
                    <a:pt x="864" y="1580"/>
                    <a:pt x="878" y="1604"/>
                    <a:pt x="888" y="1631"/>
                  </a:cubicBezTo>
                  <a:cubicBezTo>
                    <a:pt x="897" y="1658"/>
                    <a:pt x="903" y="1687"/>
                    <a:pt x="903" y="1718"/>
                  </a:cubicBezTo>
                  <a:cubicBezTo>
                    <a:pt x="903" y="1750"/>
                    <a:pt x="898" y="1780"/>
                    <a:pt x="888" y="1808"/>
                  </a:cubicBezTo>
                  <a:cubicBezTo>
                    <a:pt x="878" y="1836"/>
                    <a:pt x="864" y="1861"/>
                    <a:pt x="847" y="1884"/>
                  </a:cubicBezTo>
                  <a:cubicBezTo>
                    <a:pt x="829" y="1906"/>
                    <a:pt x="809" y="1925"/>
                    <a:pt x="785" y="1938"/>
                  </a:cubicBezTo>
                  <a:cubicBezTo>
                    <a:pt x="761" y="1952"/>
                    <a:pt x="735" y="1961"/>
                    <a:pt x="708" y="1964"/>
                  </a:cubicBezTo>
                  <a:cubicBezTo>
                    <a:pt x="680" y="1966"/>
                    <a:pt x="653" y="1962"/>
                    <a:pt x="628" y="1953"/>
                  </a:cubicBezTo>
                  <a:cubicBezTo>
                    <a:pt x="603" y="1943"/>
                    <a:pt x="581" y="1927"/>
                    <a:pt x="562" y="1907"/>
                  </a:cubicBezTo>
                  <a:cubicBezTo>
                    <a:pt x="543" y="1887"/>
                    <a:pt x="527" y="1862"/>
                    <a:pt x="516" y="1834"/>
                  </a:cubicBezTo>
                  <a:cubicBezTo>
                    <a:pt x="506" y="1806"/>
                    <a:pt x="500" y="1775"/>
                    <a:pt x="500" y="1742"/>
                  </a:cubicBezTo>
                  <a:cubicBezTo>
                    <a:pt x="500" y="1731"/>
                    <a:pt x="500" y="1720"/>
                    <a:pt x="502" y="1710"/>
                  </a:cubicBezTo>
                  <a:cubicBezTo>
                    <a:pt x="503" y="1699"/>
                    <a:pt x="505" y="1689"/>
                    <a:pt x="507" y="1679"/>
                  </a:cubicBezTo>
                  <a:cubicBezTo>
                    <a:pt x="509" y="1669"/>
                    <a:pt x="512" y="1659"/>
                    <a:pt x="516" y="1649"/>
                  </a:cubicBezTo>
                  <a:cubicBezTo>
                    <a:pt x="519" y="1640"/>
                    <a:pt x="523" y="1631"/>
                    <a:pt x="527" y="1622"/>
                  </a:cubicBezTo>
                  <a:cubicBezTo>
                    <a:pt x="232" y="1826"/>
                    <a:pt x="232" y="1826"/>
                    <a:pt x="232" y="1826"/>
                  </a:cubicBezTo>
                  <a:cubicBezTo>
                    <a:pt x="196" y="1760"/>
                    <a:pt x="163" y="1691"/>
                    <a:pt x="135" y="1618"/>
                  </a:cubicBezTo>
                  <a:cubicBezTo>
                    <a:pt x="106" y="1545"/>
                    <a:pt x="81" y="1469"/>
                    <a:pt x="61" y="1390"/>
                  </a:cubicBezTo>
                  <a:cubicBezTo>
                    <a:pt x="41" y="1311"/>
                    <a:pt x="26" y="1230"/>
                    <a:pt x="15" y="1147"/>
                  </a:cubicBezTo>
                  <a:cubicBezTo>
                    <a:pt x="5" y="1064"/>
                    <a:pt x="0" y="979"/>
                    <a:pt x="0" y="893"/>
                  </a:cubicBezTo>
                  <a:cubicBezTo>
                    <a:pt x="0" y="808"/>
                    <a:pt x="6" y="724"/>
                    <a:pt x="17" y="642"/>
                  </a:cubicBezTo>
                  <a:cubicBezTo>
                    <a:pt x="28" y="561"/>
                    <a:pt x="44" y="482"/>
                    <a:pt x="64" y="407"/>
                  </a:cubicBezTo>
                  <a:cubicBezTo>
                    <a:pt x="85" y="332"/>
                    <a:pt x="110" y="260"/>
                    <a:pt x="139" y="191"/>
                  </a:cubicBezTo>
                  <a:cubicBezTo>
                    <a:pt x="167" y="124"/>
                    <a:pt x="200" y="60"/>
                    <a:pt x="236" y="0"/>
                  </a:cubicBezTo>
                  <a:cubicBezTo>
                    <a:pt x="506" y="220"/>
                    <a:pt x="506" y="220"/>
                    <a:pt x="506" y="220"/>
                  </a:cubicBezTo>
                  <a:cubicBezTo>
                    <a:pt x="478" y="217"/>
                    <a:pt x="452" y="220"/>
                    <a:pt x="427" y="229"/>
                  </a:cubicBezTo>
                  <a:cubicBezTo>
                    <a:pt x="402" y="237"/>
                    <a:pt x="380" y="252"/>
                    <a:pt x="361" y="270"/>
                  </a:cubicBezTo>
                  <a:cubicBezTo>
                    <a:pt x="342" y="289"/>
                    <a:pt x="327" y="312"/>
                    <a:pt x="316" y="339"/>
                  </a:cubicBezTo>
                  <a:cubicBezTo>
                    <a:pt x="306" y="366"/>
                    <a:pt x="300" y="396"/>
                    <a:pt x="300" y="429"/>
                  </a:cubicBezTo>
                  <a:cubicBezTo>
                    <a:pt x="300" y="463"/>
                    <a:pt x="306" y="496"/>
                    <a:pt x="317" y="526"/>
                  </a:cubicBezTo>
                  <a:cubicBezTo>
                    <a:pt x="328" y="557"/>
                    <a:pt x="345" y="585"/>
                    <a:pt x="365" y="609"/>
                  </a:cubicBezTo>
                  <a:cubicBezTo>
                    <a:pt x="385" y="633"/>
                    <a:pt x="408" y="654"/>
                    <a:pt x="435" y="669"/>
                  </a:cubicBezTo>
                  <a:cubicBezTo>
                    <a:pt x="460" y="683"/>
                    <a:pt x="489" y="693"/>
                    <a:pt x="518" y="696"/>
                  </a:cubicBezTo>
                  <a:cubicBezTo>
                    <a:pt x="547" y="698"/>
                    <a:pt x="575" y="695"/>
                    <a:pt x="600" y="685"/>
                  </a:cubicBezTo>
                  <a:cubicBezTo>
                    <a:pt x="624" y="676"/>
                    <a:pt x="646" y="661"/>
                    <a:pt x="665" y="642"/>
                  </a:cubicBezTo>
                  <a:cubicBezTo>
                    <a:pt x="683" y="623"/>
                    <a:pt x="698" y="600"/>
                    <a:pt x="708" y="573"/>
                  </a:cubicBezTo>
                  <a:cubicBezTo>
                    <a:pt x="718" y="547"/>
                    <a:pt x="723" y="517"/>
                    <a:pt x="723" y="485"/>
                  </a:cubicBezTo>
                  <a:cubicBezTo>
                    <a:pt x="723" y="476"/>
                    <a:pt x="723" y="467"/>
                    <a:pt x="722" y="458"/>
                  </a:cubicBezTo>
                  <a:cubicBezTo>
                    <a:pt x="721" y="448"/>
                    <a:pt x="719" y="439"/>
                    <a:pt x="718" y="430"/>
                  </a:cubicBezTo>
                  <a:cubicBezTo>
                    <a:pt x="716" y="422"/>
                    <a:pt x="713" y="413"/>
                    <a:pt x="711" y="404"/>
                  </a:cubicBezTo>
                  <a:cubicBezTo>
                    <a:pt x="708" y="395"/>
                    <a:pt x="705" y="387"/>
                    <a:pt x="702" y="379"/>
                  </a:cubicBezTo>
                  <a:cubicBezTo>
                    <a:pt x="938" y="571"/>
                    <a:pt x="938" y="571"/>
                    <a:pt x="938" y="571"/>
                  </a:cubicBezTo>
                  <a:cubicBezTo>
                    <a:pt x="925" y="598"/>
                    <a:pt x="913" y="625"/>
                    <a:pt x="902" y="654"/>
                  </a:cubicBezTo>
                  <a:cubicBezTo>
                    <a:pt x="891" y="683"/>
                    <a:pt x="882" y="714"/>
                    <a:pt x="875" y="745"/>
                  </a:cubicBezTo>
                  <a:cubicBezTo>
                    <a:pt x="868" y="777"/>
                    <a:pt x="862" y="809"/>
                    <a:pt x="858" y="843"/>
                  </a:cubicBezTo>
                  <a:cubicBezTo>
                    <a:pt x="854" y="877"/>
                    <a:pt x="852" y="912"/>
                    <a:pt x="852" y="947"/>
                  </a:cubicBezTo>
                  <a:close/>
                </a:path>
              </a:pathLst>
            </a:custGeom>
            <a:solidFill>
              <a:srgbClr val="07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3217863" y="1308101"/>
              <a:ext cx="1065213" cy="3938588"/>
            </a:xfrm>
            <a:custGeom>
              <a:avLst/>
              <a:gdLst>
                <a:gd name="T0" fmla="*/ 433 w 494"/>
                <a:gd name="T1" fmla="*/ 1712 h 1826"/>
                <a:gd name="T2" fmla="*/ 398 w 494"/>
                <a:gd name="T3" fmla="*/ 1631 h 1826"/>
                <a:gd name="T4" fmla="*/ 370 w 494"/>
                <a:gd name="T5" fmla="*/ 1558 h 1826"/>
                <a:gd name="T6" fmla="*/ 336 w 494"/>
                <a:gd name="T7" fmla="*/ 1451 h 1826"/>
                <a:gd name="T8" fmla="*/ 316 w 494"/>
                <a:gd name="T9" fmla="*/ 1375 h 1826"/>
                <a:gd name="T10" fmla="*/ 295 w 494"/>
                <a:gd name="T11" fmla="*/ 1282 h 1826"/>
                <a:gd name="T12" fmla="*/ 281 w 494"/>
                <a:gd name="T13" fmla="*/ 1201 h 1826"/>
                <a:gd name="T14" fmla="*/ 267 w 494"/>
                <a:gd name="T15" fmla="*/ 1086 h 1826"/>
                <a:gd name="T16" fmla="*/ 261 w 494"/>
                <a:gd name="T17" fmla="*/ 1016 h 1826"/>
                <a:gd name="T18" fmla="*/ 258 w 494"/>
                <a:gd name="T19" fmla="*/ 893 h 1826"/>
                <a:gd name="T20" fmla="*/ 262 w 494"/>
                <a:gd name="T21" fmla="*/ 776 h 1826"/>
                <a:gd name="T22" fmla="*/ 268 w 494"/>
                <a:gd name="T23" fmla="*/ 698 h 1826"/>
                <a:gd name="T24" fmla="*/ 283 w 494"/>
                <a:gd name="T25" fmla="*/ 586 h 1826"/>
                <a:gd name="T26" fmla="*/ 297 w 494"/>
                <a:gd name="T27" fmla="*/ 512 h 1826"/>
                <a:gd name="T28" fmla="*/ 319 w 494"/>
                <a:gd name="T29" fmla="*/ 418 h 1826"/>
                <a:gd name="T30" fmla="*/ 357 w 494"/>
                <a:gd name="T31" fmla="*/ 296 h 1826"/>
                <a:gd name="T32" fmla="*/ 386 w 494"/>
                <a:gd name="T33" fmla="*/ 217 h 1826"/>
                <a:gd name="T34" fmla="*/ 428 w 494"/>
                <a:gd name="T35" fmla="*/ 123 h 1826"/>
                <a:gd name="T36" fmla="*/ 465 w 494"/>
                <a:gd name="T37" fmla="*/ 50 h 1826"/>
                <a:gd name="T38" fmla="*/ 193 w 494"/>
                <a:gd name="T39" fmla="*/ 192 h 1826"/>
                <a:gd name="T40" fmla="*/ 163 w 494"/>
                <a:gd name="T41" fmla="*/ 247 h 1826"/>
                <a:gd name="T42" fmla="*/ 134 w 494"/>
                <a:gd name="T43" fmla="*/ 308 h 1826"/>
                <a:gd name="T44" fmla="*/ 114 w 494"/>
                <a:gd name="T45" fmla="*/ 355 h 1826"/>
                <a:gd name="T46" fmla="*/ 92 w 494"/>
                <a:gd name="T47" fmla="*/ 413 h 1826"/>
                <a:gd name="T48" fmla="*/ 69 w 494"/>
                <a:gd name="T49" fmla="*/ 484 h 1826"/>
                <a:gd name="T50" fmla="*/ 52 w 494"/>
                <a:gd name="T51" fmla="*/ 544 h 1826"/>
                <a:gd name="T52" fmla="*/ 37 w 494"/>
                <a:gd name="T53" fmla="*/ 607 h 1826"/>
                <a:gd name="T54" fmla="*/ 24 w 494"/>
                <a:gd name="T55" fmla="*/ 673 h 1826"/>
                <a:gd name="T56" fmla="*/ 16 w 494"/>
                <a:gd name="T57" fmla="*/ 723 h 1826"/>
                <a:gd name="T58" fmla="*/ 10 w 494"/>
                <a:gd name="T59" fmla="*/ 773 h 1826"/>
                <a:gd name="T60" fmla="*/ 4 w 494"/>
                <a:gd name="T61" fmla="*/ 843 h 1826"/>
                <a:gd name="T62" fmla="*/ 1 w 494"/>
                <a:gd name="T63" fmla="*/ 895 h 1826"/>
                <a:gd name="T64" fmla="*/ 0 w 494"/>
                <a:gd name="T65" fmla="*/ 1002 h 1826"/>
                <a:gd name="T66" fmla="*/ 2 w 494"/>
                <a:gd name="T67" fmla="*/ 1038 h 1826"/>
                <a:gd name="T68" fmla="*/ 4 w 494"/>
                <a:gd name="T69" fmla="*/ 1068 h 1826"/>
                <a:gd name="T70" fmla="*/ 13 w 494"/>
                <a:gd name="T71" fmla="*/ 1170 h 1826"/>
                <a:gd name="T72" fmla="*/ 21 w 494"/>
                <a:gd name="T73" fmla="*/ 1222 h 1826"/>
                <a:gd name="T74" fmla="*/ 30 w 494"/>
                <a:gd name="T75" fmla="*/ 1273 h 1826"/>
                <a:gd name="T76" fmla="*/ 45 w 494"/>
                <a:gd name="T77" fmla="*/ 1345 h 1826"/>
                <a:gd name="T78" fmla="*/ 57 w 494"/>
                <a:gd name="T79" fmla="*/ 1395 h 1826"/>
                <a:gd name="T80" fmla="*/ 71 w 494"/>
                <a:gd name="T81" fmla="*/ 1446 h 1826"/>
                <a:gd name="T82" fmla="*/ 103 w 494"/>
                <a:gd name="T83" fmla="*/ 1540 h 1826"/>
                <a:gd name="T84" fmla="*/ 124 w 494"/>
                <a:gd name="T85" fmla="*/ 1594 h 1826"/>
                <a:gd name="T86" fmla="*/ 140 w 494"/>
                <a:gd name="T87" fmla="*/ 1632 h 1826"/>
                <a:gd name="T88" fmla="*/ 169 w 494"/>
                <a:gd name="T89" fmla="*/ 1695 h 1826"/>
                <a:gd name="T90" fmla="*/ 214 w 494"/>
                <a:gd name="T91" fmla="*/ 1780 h 1826"/>
                <a:gd name="T92" fmla="*/ 458 w 494"/>
                <a:gd name="T93" fmla="*/ 1764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4" h="1826">
                  <a:moveTo>
                    <a:pt x="458" y="1764"/>
                  </a:moveTo>
                  <a:cubicBezTo>
                    <a:pt x="452" y="1753"/>
                    <a:pt x="447" y="1742"/>
                    <a:pt x="442" y="1731"/>
                  </a:cubicBezTo>
                  <a:cubicBezTo>
                    <a:pt x="439" y="1725"/>
                    <a:pt x="436" y="1718"/>
                    <a:pt x="433" y="1712"/>
                  </a:cubicBezTo>
                  <a:cubicBezTo>
                    <a:pt x="428" y="1702"/>
                    <a:pt x="424" y="1692"/>
                    <a:pt x="419" y="1681"/>
                  </a:cubicBezTo>
                  <a:cubicBezTo>
                    <a:pt x="416" y="1675"/>
                    <a:pt x="413" y="1668"/>
                    <a:pt x="411" y="1661"/>
                  </a:cubicBezTo>
                  <a:cubicBezTo>
                    <a:pt x="406" y="1651"/>
                    <a:pt x="402" y="1641"/>
                    <a:pt x="398" y="1631"/>
                  </a:cubicBezTo>
                  <a:cubicBezTo>
                    <a:pt x="395" y="1624"/>
                    <a:pt x="392" y="1617"/>
                    <a:pt x="390" y="1610"/>
                  </a:cubicBezTo>
                  <a:cubicBezTo>
                    <a:pt x="385" y="1599"/>
                    <a:pt x="381" y="1588"/>
                    <a:pt x="377" y="1577"/>
                  </a:cubicBezTo>
                  <a:cubicBezTo>
                    <a:pt x="375" y="1571"/>
                    <a:pt x="372" y="1564"/>
                    <a:pt x="370" y="1558"/>
                  </a:cubicBezTo>
                  <a:cubicBezTo>
                    <a:pt x="366" y="1545"/>
                    <a:pt x="361" y="1532"/>
                    <a:pt x="357" y="1518"/>
                  </a:cubicBezTo>
                  <a:cubicBezTo>
                    <a:pt x="355" y="1514"/>
                    <a:pt x="354" y="1509"/>
                    <a:pt x="352" y="1504"/>
                  </a:cubicBezTo>
                  <a:cubicBezTo>
                    <a:pt x="346" y="1487"/>
                    <a:pt x="341" y="1469"/>
                    <a:pt x="336" y="1451"/>
                  </a:cubicBezTo>
                  <a:cubicBezTo>
                    <a:pt x="334" y="1446"/>
                    <a:pt x="333" y="1441"/>
                    <a:pt x="332" y="1436"/>
                  </a:cubicBezTo>
                  <a:cubicBezTo>
                    <a:pt x="328" y="1423"/>
                    <a:pt x="324" y="1409"/>
                    <a:pt x="321" y="1396"/>
                  </a:cubicBezTo>
                  <a:cubicBezTo>
                    <a:pt x="319" y="1389"/>
                    <a:pt x="317" y="1382"/>
                    <a:pt x="316" y="1375"/>
                  </a:cubicBezTo>
                  <a:cubicBezTo>
                    <a:pt x="313" y="1364"/>
                    <a:pt x="310" y="1351"/>
                    <a:pt x="307" y="1339"/>
                  </a:cubicBezTo>
                  <a:cubicBezTo>
                    <a:pt x="305" y="1332"/>
                    <a:pt x="304" y="1325"/>
                    <a:pt x="302" y="1317"/>
                  </a:cubicBezTo>
                  <a:cubicBezTo>
                    <a:pt x="300" y="1306"/>
                    <a:pt x="297" y="1294"/>
                    <a:pt x="295" y="1282"/>
                  </a:cubicBezTo>
                  <a:cubicBezTo>
                    <a:pt x="294" y="1275"/>
                    <a:pt x="292" y="1267"/>
                    <a:pt x="291" y="1260"/>
                  </a:cubicBezTo>
                  <a:cubicBezTo>
                    <a:pt x="289" y="1248"/>
                    <a:pt x="286" y="1236"/>
                    <a:pt x="285" y="1224"/>
                  </a:cubicBezTo>
                  <a:cubicBezTo>
                    <a:pt x="283" y="1216"/>
                    <a:pt x="282" y="1209"/>
                    <a:pt x="281" y="1201"/>
                  </a:cubicBezTo>
                  <a:cubicBezTo>
                    <a:pt x="279" y="1188"/>
                    <a:pt x="277" y="1175"/>
                    <a:pt x="275" y="1162"/>
                  </a:cubicBezTo>
                  <a:cubicBezTo>
                    <a:pt x="275" y="1156"/>
                    <a:pt x="274" y="1149"/>
                    <a:pt x="273" y="1143"/>
                  </a:cubicBezTo>
                  <a:cubicBezTo>
                    <a:pt x="271" y="1124"/>
                    <a:pt x="268" y="1105"/>
                    <a:pt x="267" y="1086"/>
                  </a:cubicBezTo>
                  <a:cubicBezTo>
                    <a:pt x="267" y="1085"/>
                    <a:pt x="267" y="1085"/>
                    <a:pt x="266" y="1084"/>
                  </a:cubicBezTo>
                  <a:cubicBezTo>
                    <a:pt x="265" y="1064"/>
                    <a:pt x="263" y="1044"/>
                    <a:pt x="262" y="1024"/>
                  </a:cubicBezTo>
                  <a:cubicBezTo>
                    <a:pt x="262" y="1021"/>
                    <a:pt x="262" y="1019"/>
                    <a:pt x="261" y="1016"/>
                  </a:cubicBezTo>
                  <a:cubicBezTo>
                    <a:pt x="260" y="997"/>
                    <a:pt x="259" y="978"/>
                    <a:pt x="259" y="959"/>
                  </a:cubicBezTo>
                  <a:cubicBezTo>
                    <a:pt x="259" y="957"/>
                    <a:pt x="259" y="956"/>
                    <a:pt x="259" y="954"/>
                  </a:cubicBezTo>
                  <a:cubicBezTo>
                    <a:pt x="258" y="934"/>
                    <a:pt x="258" y="914"/>
                    <a:pt x="258" y="893"/>
                  </a:cubicBezTo>
                  <a:cubicBezTo>
                    <a:pt x="258" y="873"/>
                    <a:pt x="258" y="854"/>
                    <a:pt x="259" y="835"/>
                  </a:cubicBezTo>
                  <a:cubicBezTo>
                    <a:pt x="259" y="828"/>
                    <a:pt x="260" y="822"/>
                    <a:pt x="260" y="816"/>
                  </a:cubicBezTo>
                  <a:cubicBezTo>
                    <a:pt x="260" y="803"/>
                    <a:pt x="261" y="789"/>
                    <a:pt x="262" y="776"/>
                  </a:cubicBezTo>
                  <a:cubicBezTo>
                    <a:pt x="262" y="769"/>
                    <a:pt x="263" y="762"/>
                    <a:pt x="263" y="756"/>
                  </a:cubicBezTo>
                  <a:cubicBezTo>
                    <a:pt x="264" y="742"/>
                    <a:pt x="265" y="729"/>
                    <a:pt x="267" y="716"/>
                  </a:cubicBezTo>
                  <a:cubicBezTo>
                    <a:pt x="267" y="710"/>
                    <a:pt x="268" y="704"/>
                    <a:pt x="268" y="698"/>
                  </a:cubicBezTo>
                  <a:cubicBezTo>
                    <a:pt x="270" y="681"/>
                    <a:pt x="272" y="664"/>
                    <a:pt x="274" y="647"/>
                  </a:cubicBezTo>
                  <a:cubicBezTo>
                    <a:pt x="275" y="645"/>
                    <a:pt x="275" y="643"/>
                    <a:pt x="275" y="641"/>
                  </a:cubicBezTo>
                  <a:cubicBezTo>
                    <a:pt x="278" y="623"/>
                    <a:pt x="280" y="604"/>
                    <a:pt x="283" y="586"/>
                  </a:cubicBezTo>
                  <a:cubicBezTo>
                    <a:pt x="284" y="581"/>
                    <a:pt x="285" y="575"/>
                    <a:pt x="286" y="570"/>
                  </a:cubicBezTo>
                  <a:cubicBezTo>
                    <a:pt x="289" y="557"/>
                    <a:pt x="291" y="544"/>
                    <a:pt x="293" y="531"/>
                  </a:cubicBezTo>
                  <a:cubicBezTo>
                    <a:pt x="295" y="525"/>
                    <a:pt x="296" y="518"/>
                    <a:pt x="297" y="512"/>
                  </a:cubicBezTo>
                  <a:cubicBezTo>
                    <a:pt x="299" y="502"/>
                    <a:pt x="301" y="492"/>
                    <a:pt x="304" y="483"/>
                  </a:cubicBezTo>
                  <a:cubicBezTo>
                    <a:pt x="307" y="469"/>
                    <a:pt x="310" y="455"/>
                    <a:pt x="313" y="442"/>
                  </a:cubicBezTo>
                  <a:cubicBezTo>
                    <a:pt x="315" y="434"/>
                    <a:pt x="317" y="426"/>
                    <a:pt x="319" y="418"/>
                  </a:cubicBezTo>
                  <a:cubicBezTo>
                    <a:pt x="323" y="404"/>
                    <a:pt x="327" y="389"/>
                    <a:pt x="332" y="375"/>
                  </a:cubicBezTo>
                  <a:cubicBezTo>
                    <a:pt x="333" y="368"/>
                    <a:pt x="335" y="362"/>
                    <a:pt x="337" y="356"/>
                  </a:cubicBezTo>
                  <a:cubicBezTo>
                    <a:pt x="343" y="335"/>
                    <a:pt x="350" y="315"/>
                    <a:pt x="357" y="296"/>
                  </a:cubicBezTo>
                  <a:cubicBezTo>
                    <a:pt x="357" y="293"/>
                    <a:pt x="358" y="290"/>
                    <a:pt x="359" y="288"/>
                  </a:cubicBezTo>
                  <a:cubicBezTo>
                    <a:pt x="365" y="271"/>
                    <a:pt x="372" y="254"/>
                    <a:pt x="378" y="237"/>
                  </a:cubicBezTo>
                  <a:cubicBezTo>
                    <a:pt x="381" y="230"/>
                    <a:pt x="384" y="224"/>
                    <a:pt x="386" y="217"/>
                  </a:cubicBezTo>
                  <a:cubicBezTo>
                    <a:pt x="391" y="204"/>
                    <a:pt x="397" y="192"/>
                    <a:pt x="402" y="179"/>
                  </a:cubicBezTo>
                  <a:cubicBezTo>
                    <a:pt x="405" y="172"/>
                    <a:pt x="408" y="165"/>
                    <a:pt x="411" y="159"/>
                  </a:cubicBezTo>
                  <a:cubicBezTo>
                    <a:pt x="417" y="147"/>
                    <a:pt x="422" y="135"/>
                    <a:pt x="428" y="123"/>
                  </a:cubicBezTo>
                  <a:cubicBezTo>
                    <a:pt x="431" y="116"/>
                    <a:pt x="434" y="110"/>
                    <a:pt x="437" y="103"/>
                  </a:cubicBezTo>
                  <a:cubicBezTo>
                    <a:pt x="444" y="91"/>
                    <a:pt x="450" y="79"/>
                    <a:pt x="456" y="67"/>
                  </a:cubicBezTo>
                  <a:cubicBezTo>
                    <a:pt x="459" y="62"/>
                    <a:pt x="462" y="56"/>
                    <a:pt x="465" y="50"/>
                  </a:cubicBezTo>
                  <a:cubicBezTo>
                    <a:pt x="474" y="33"/>
                    <a:pt x="484" y="16"/>
                    <a:pt x="494" y="0"/>
                  </a:cubicBezTo>
                  <a:cubicBezTo>
                    <a:pt x="220" y="146"/>
                    <a:pt x="220" y="146"/>
                    <a:pt x="220" y="146"/>
                  </a:cubicBezTo>
                  <a:cubicBezTo>
                    <a:pt x="211" y="161"/>
                    <a:pt x="202" y="176"/>
                    <a:pt x="193" y="192"/>
                  </a:cubicBezTo>
                  <a:cubicBezTo>
                    <a:pt x="190" y="197"/>
                    <a:pt x="187" y="202"/>
                    <a:pt x="184" y="207"/>
                  </a:cubicBezTo>
                  <a:cubicBezTo>
                    <a:pt x="179" y="218"/>
                    <a:pt x="173" y="229"/>
                    <a:pt x="167" y="240"/>
                  </a:cubicBezTo>
                  <a:cubicBezTo>
                    <a:pt x="166" y="242"/>
                    <a:pt x="164" y="244"/>
                    <a:pt x="163" y="247"/>
                  </a:cubicBezTo>
                  <a:cubicBezTo>
                    <a:pt x="161" y="250"/>
                    <a:pt x="160" y="254"/>
                    <a:pt x="158" y="258"/>
                  </a:cubicBezTo>
                  <a:cubicBezTo>
                    <a:pt x="153" y="268"/>
                    <a:pt x="148" y="279"/>
                    <a:pt x="143" y="290"/>
                  </a:cubicBezTo>
                  <a:cubicBezTo>
                    <a:pt x="140" y="296"/>
                    <a:pt x="137" y="302"/>
                    <a:pt x="134" y="308"/>
                  </a:cubicBezTo>
                  <a:cubicBezTo>
                    <a:pt x="132" y="312"/>
                    <a:pt x="131" y="316"/>
                    <a:pt x="129" y="319"/>
                  </a:cubicBezTo>
                  <a:cubicBezTo>
                    <a:pt x="126" y="327"/>
                    <a:pt x="123" y="335"/>
                    <a:pt x="119" y="343"/>
                  </a:cubicBezTo>
                  <a:cubicBezTo>
                    <a:pt x="118" y="347"/>
                    <a:pt x="116" y="351"/>
                    <a:pt x="114" y="355"/>
                  </a:cubicBezTo>
                  <a:cubicBezTo>
                    <a:pt x="113" y="357"/>
                    <a:pt x="113" y="358"/>
                    <a:pt x="112" y="360"/>
                  </a:cubicBezTo>
                  <a:cubicBezTo>
                    <a:pt x="106" y="375"/>
                    <a:pt x="100" y="391"/>
                    <a:pt x="94" y="407"/>
                  </a:cubicBezTo>
                  <a:cubicBezTo>
                    <a:pt x="93" y="409"/>
                    <a:pt x="93" y="411"/>
                    <a:pt x="92" y="413"/>
                  </a:cubicBezTo>
                  <a:cubicBezTo>
                    <a:pt x="85" y="431"/>
                    <a:pt x="79" y="449"/>
                    <a:pt x="74" y="467"/>
                  </a:cubicBezTo>
                  <a:cubicBezTo>
                    <a:pt x="73" y="468"/>
                    <a:pt x="73" y="470"/>
                    <a:pt x="72" y="471"/>
                  </a:cubicBezTo>
                  <a:cubicBezTo>
                    <a:pt x="71" y="475"/>
                    <a:pt x="70" y="480"/>
                    <a:pt x="69" y="484"/>
                  </a:cubicBezTo>
                  <a:cubicBezTo>
                    <a:pt x="66" y="494"/>
                    <a:pt x="63" y="503"/>
                    <a:pt x="60" y="513"/>
                  </a:cubicBezTo>
                  <a:cubicBezTo>
                    <a:pt x="59" y="516"/>
                    <a:pt x="58" y="520"/>
                    <a:pt x="57" y="523"/>
                  </a:cubicBezTo>
                  <a:cubicBezTo>
                    <a:pt x="55" y="530"/>
                    <a:pt x="53" y="537"/>
                    <a:pt x="52" y="544"/>
                  </a:cubicBezTo>
                  <a:cubicBezTo>
                    <a:pt x="49" y="556"/>
                    <a:pt x="45" y="568"/>
                    <a:pt x="43" y="581"/>
                  </a:cubicBezTo>
                  <a:cubicBezTo>
                    <a:pt x="42" y="585"/>
                    <a:pt x="41" y="589"/>
                    <a:pt x="40" y="593"/>
                  </a:cubicBezTo>
                  <a:cubicBezTo>
                    <a:pt x="39" y="597"/>
                    <a:pt x="38" y="602"/>
                    <a:pt x="37" y="607"/>
                  </a:cubicBezTo>
                  <a:cubicBezTo>
                    <a:pt x="35" y="613"/>
                    <a:pt x="34" y="618"/>
                    <a:pt x="33" y="624"/>
                  </a:cubicBezTo>
                  <a:cubicBezTo>
                    <a:pt x="31" y="635"/>
                    <a:pt x="29" y="647"/>
                    <a:pt x="26" y="659"/>
                  </a:cubicBezTo>
                  <a:cubicBezTo>
                    <a:pt x="26" y="663"/>
                    <a:pt x="25" y="668"/>
                    <a:pt x="24" y="673"/>
                  </a:cubicBezTo>
                  <a:cubicBezTo>
                    <a:pt x="23" y="675"/>
                    <a:pt x="23" y="677"/>
                    <a:pt x="23" y="678"/>
                  </a:cubicBezTo>
                  <a:cubicBezTo>
                    <a:pt x="20" y="693"/>
                    <a:pt x="18" y="708"/>
                    <a:pt x="16" y="723"/>
                  </a:cubicBezTo>
                  <a:cubicBezTo>
                    <a:pt x="16" y="723"/>
                    <a:pt x="16" y="723"/>
                    <a:pt x="16" y="723"/>
                  </a:cubicBezTo>
                  <a:cubicBezTo>
                    <a:pt x="16" y="725"/>
                    <a:pt x="16" y="727"/>
                    <a:pt x="15" y="728"/>
                  </a:cubicBezTo>
                  <a:cubicBezTo>
                    <a:pt x="14" y="741"/>
                    <a:pt x="12" y="753"/>
                    <a:pt x="10" y="766"/>
                  </a:cubicBezTo>
                  <a:cubicBezTo>
                    <a:pt x="10" y="768"/>
                    <a:pt x="10" y="771"/>
                    <a:pt x="10" y="773"/>
                  </a:cubicBezTo>
                  <a:cubicBezTo>
                    <a:pt x="9" y="779"/>
                    <a:pt x="9" y="784"/>
                    <a:pt x="8" y="790"/>
                  </a:cubicBezTo>
                  <a:cubicBezTo>
                    <a:pt x="7" y="801"/>
                    <a:pt x="6" y="813"/>
                    <a:pt x="5" y="825"/>
                  </a:cubicBezTo>
                  <a:cubicBezTo>
                    <a:pt x="5" y="831"/>
                    <a:pt x="4" y="837"/>
                    <a:pt x="4" y="843"/>
                  </a:cubicBezTo>
                  <a:cubicBezTo>
                    <a:pt x="3" y="847"/>
                    <a:pt x="3" y="851"/>
                    <a:pt x="3" y="856"/>
                  </a:cubicBezTo>
                  <a:cubicBezTo>
                    <a:pt x="2" y="863"/>
                    <a:pt x="2" y="871"/>
                    <a:pt x="2" y="879"/>
                  </a:cubicBezTo>
                  <a:cubicBezTo>
                    <a:pt x="1" y="884"/>
                    <a:pt x="1" y="890"/>
                    <a:pt x="1" y="895"/>
                  </a:cubicBezTo>
                  <a:cubicBezTo>
                    <a:pt x="0" y="912"/>
                    <a:pt x="0" y="930"/>
                    <a:pt x="0" y="947"/>
                  </a:cubicBezTo>
                  <a:cubicBezTo>
                    <a:pt x="0" y="958"/>
                    <a:pt x="0" y="968"/>
                    <a:pt x="0" y="978"/>
                  </a:cubicBezTo>
                  <a:cubicBezTo>
                    <a:pt x="0" y="986"/>
                    <a:pt x="0" y="994"/>
                    <a:pt x="0" y="1002"/>
                  </a:cubicBezTo>
                  <a:cubicBezTo>
                    <a:pt x="1" y="1003"/>
                    <a:pt x="1" y="1004"/>
                    <a:pt x="1" y="1006"/>
                  </a:cubicBezTo>
                  <a:cubicBezTo>
                    <a:pt x="1" y="1006"/>
                    <a:pt x="1" y="1007"/>
                    <a:pt x="1" y="1008"/>
                  </a:cubicBezTo>
                  <a:cubicBezTo>
                    <a:pt x="1" y="1018"/>
                    <a:pt x="1" y="1028"/>
                    <a:pt x="2" y="1038"/>
                  </a:cubicBezTo>
                  <a:cubicBezTo>
                    <a:pt x="2" y="1045"/>
                    <a:pt x="3" y="1051"/>
                    <a:pt x="3" y="1057"/>
                  </a:cubicBezTo>
                  <a:cubicBezTo>
                    <a:pt x="3" y="1059"/>
                    <a:pt x="3" y="1061"/>
                    <a:pt x="3" y="1064"/>
                  </a:cubicBezTo>
                  <a:cubicBezTo>
                    <a:pt x="3" y="1065"/>
                    <a:pt x="3" y="1067"/>
                    <a:pt x="4" y="1068"/>
                  </a:cubicBezTo>
                  <a:cubicBezTo>
                    <a:pt x="5" y="1085"/>
                    <a:pt x="6" y="1101"/>
                    <a:pt x="7" y="1117"/>
                  </a:cubicBezTo>
                  <a:cubicBezTo>
                    <a:pt x="8" y="1118"/>
                    <a:pt x="8" y="1119"/>
                    <a:pt x="8" y="1120"/>
                  </a:cubicBezTo>
                  <a:cubicBezTo>
                    <a:pt x="9" y="1137"/>
                    <a:pt x="11" y="1153"/>
                    <a:pt x="13" y="1170"/>
                  </a:cubicBezTo>
                  <a:cubicBezTo>
                    <a:pt x="13" y="1171"/>
                    <a:pt x="13" y="1172"/>
                    <a:pt x="14" y="1173"/>
                  </a:cubicBezTo>
                  <a:cubicBezTo>
                    <a:pt x="14" y="1178"/>
                    <a:pt x="15" y="1183"/>
                    <a:pt x="16" y="1188"/>
                  </a:cubicBezTo>
                  <a:cubicBezTo>
                    <a:pt x="17" y="1199"/>
                    <a:pt x="19" y="1210"/>
                    <a:pt x="21" y="1222"/>
                  </a:cubicBezTo>
                  <a:cubicBezTo>
                    <a:pt x="22" y="1229"/>
                    <a:pt x="23" y="1235"/>
                    <a:pt x="24" y="1242"/>
                  </a:cubicBezTo>
                  <a:cubicBezTo>
                    <a:pt x="25" y="1249"/>
                    <a:pt x="26" y="1255"/>
                    <a:pt x="27" y="1261"/>
                  </a:cubicBezTo>
                  <a:cubicBezTo>
                    <a:pt x="28" y="1265"/>
                    <a:pt x="29" y="1269"/>
                    <a:pt x="30" y="1273"/>
                  </a:cubicBezTo>
                  <a:cubicBezTo>
                    <a:pt x="31" y="1280"/>
                    <a:pt x="32" y="1287"/>
                    <a:pt x="34" y="1294"/>
                  </a:cubicBezTo>
                  <a:cubicBezTo>
                    <a:pt x="36" y="1305"/>
                    <a:pt x="38" y="1315"/>
                    <a:pt x="40" y="1325"/>
                  </a:cubicBezTo>
                  <a:cubicBezTo>
                    <a:pt x="42" y="1332"/>
                    <a:pt x="43" y="1338"/>
                    <a:pt x="45" y="1345"/>
                  </a:cubicBezTo>
                  <a:cubicBezTo>
                    <a:pt x="47" y="1356"/>
                    <a:pt x="50" y="1366"/>
                    <a:pt x="53" y="1377"/>
                  </a:cubicBezTo>
                  <a:cubicBezTo>
                    <a:pt x="54" y="1381"/>
                    <a:pt x="55" y="1386"/>
                    <a:pt x="56" y="1390"/>
                  </a:cubicBezTo>
                  <a:cubicBezTo>
                    <a:pt x="56" y="1392"/>
                    <a:pt x="57" y="1394"/>
                    <a:pt x="57" y="1395"/>
                  </a:cubicBezTo>
                  <a:cubicBezTo>
                    <a:pt x="60" y="1407"/>
                    <a:pt x="64" y="1420"/>
                    <a:pt x="67" y="1432"/>
                  </a:cubicBezTo>
                  <a:cubicBezTo>
                    <a:pt x="69" y="1436"/>
                    <a:pt x="70" y="1440"/>
                    <a:pt x="71" y="1444"/>
                  </a:cubicBezTo>
                  <a:cubicBezTo>
                    <a:pt x="71" y="1445"/>
                    <a:pt x="71" y="1445"/>
                    <a:pt x="71" y="1446"/>
                  </a:cubicBezTo>
                  <a:cubicBezTo>
                    <a:pt x="76" y="1462"/>
                    <a:pt x="81" y="1477"/>
                    <a:pt x="86" y="1492"/>
                  </a:cubicBezTo>
                  <a:cubicBezTo>
                    <a:pt x="88" y="1496"/>
                    <a:pt x="89" y="1500"/>
                    <a:pt x="90" y="1504"/>
                  </a:cubicBezTo>
                  <a:cubicBezTo>
                    <a:pt x="94" y="1516"/>
                    <a:pt x="99" y="1528"/>
                    <a:pt x="103" y="1540"/>
                  </a:cubicBezTo>
                  <a:cubicBezTo>
                    <a:pt x="105" y="1545"/>
                    <a:pt x="107" y="1551"/>
                    <a:pt x="109" y="1557"/>
                  </a:cubicBezTo>
                  <a:cubicBezTo>
                    <a:pt x="113" y="1567"/>
                    <a:pt x="117" y="1577"/>
                    <a:pt x="121" y="1586"/>
                  </a:cubicBezTo>
                  <a:cubicBezTo>
                    <a:pt x="122" y="1589"/>
                    <a:pt x="123" y="1591"/>
                    <a:pt x="124" y="1594"/>
                  </a:cubicBezTo>
                  <a:cubicBezTo>
                    <a:pt x="125" y="1598"/>
                    <a:pt x="127" y="1601"/>
                    <a:pt x="128" y="1605"/>
                  </a:cubicBezTo>
                  <a:cubicBezTo>
                    <a:pt x="130" y="1610"/>
                    <a:pt x="132" y="1615"/>
                    <a:pt x="134" y="1620"/>
                  </a:cubicBezTo>
                  <a:cubicBezTo>
                    <a:pt x="136" y="1624"/>
                    <a:pt x="138" y="1628"/>
                    <a:pt x="140" y="1632"/>
                  </a:cubicBezTo>
                  <a:cubicBezTo>
                    <a:pt x="143" y="1638"/>
                    <a:pt x="145" y="1644"/>
                    <a:pt x="148" y="1650"/>
                  </a:cubicBezTo>
                  <a:cubicBezTo>
                    <a:pt x="152" y="1660"/>
                    <a:pt x="156" y="1669"/>
                    <a:pt x="161" y="1678"/>
                  </a:cubicBezTo>
                  <a:cubicBezTo>
                    <a:pt x="163" y="1683"/>
                    <a:pt x="166" y="1689"/>
                    <a:pt x="169" y="1695"/>
                  </a:cubicBezTo>
                  <a:cubicBezTo>
                    <a:pt x="174" y="1704"/>
                    <a:pt x="179" y="1714"/>
                    <a:pt x="184" y="1724"/>
                  </a:cubicBezTo>
                  <a:cubicBezTo>
                    <a:pt x="186" y="1728"/>
                    <a:pt x="188" y="1733"/>
                    <a:pt x="191" y="1738"/>
                  </a:cubicBezTo>
                  <a:cubicBezTo>
                    <a:pt x="198" y="1752"/>
                    <a:pt x="206" y="1766"/>
                    <a:pt x="214" y="1780"/>
                  </a:cubicBezTo>
                  <a:cubicBezTo>
                    <a:pt x="490" y="1826"/>
                    <a:pt x="490" y="1826"/>
                    <a:pt x="490" y="1826"/>
                  </a:cubicBezTo>
                  <a:cubicBezTo>
                    <a:pt x="482" y="1811"/>
                    <a:pt x="474" y="1795"/>
                    <a:pt x="465" y="1779"/>
                  </a:cubicBezTo>
                  <a:cubicBezTo>
                    <a:pt x="463" y="1774"/>
                    <a:pt x="460" y="1769"/>
                    <a:pt x="458" y="1764"/>
                  </a:cubicBezTo>
                  <a:close/>
                </a:path>
              </a:pathLst>
            </a:custGeom>
            <a:solidFill>
              <a:srgbClr val="0C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6055443" y="506617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169892" y="482932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845625" y="3657933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文本框 97"/>
          <p:cNvSpPr txBox="1"/>
          <p:nvPr/>
        </p:nvSpPr>
        <p:spPr>
          <a:xfrm flipH="1">
            <a:off x="5455940" y="2172020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565036" y="352469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997105" y="221547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0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小人举臂欢呼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66258" y="1303096"/>
            <a:ext cx="4844398" cy="4938338"/>
            <a:chOff x="3553816" y="580571"/>
            <a:chExt cx="5453226" cy="5558972"/>
          </a:xfrm>
        </p:grpSpPr>
        <p:grpSp>
          <p:nvGrpSpPr>
            <p:cNvPr id="33" name="组合 32"/>
            <p:cNvGrpSpPr/>
            <p:nvPr/>
          </p:nvGrpSpPr>
          <p:grpSpPr>
            <a:xfrm>
              <a:off x="4684674" y="580571"/>
              <a:ext cx="4322368" cy="5558972"/>
              <a:chOff x="3403600" y="-33338"/>
              <a:chExt cx="5376863" cy="6915151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5538788" y="823912"/>
                <a:ext cx="1357313" cy="1052513"/>
              </a:xfrm>
              <a:custGeom>
                <a:avLst/>
                <a:gdLst>
                  <a:gd name="T0" fmla="*/ 136 w 152"/>
                  <a:gd name="T1" fmla="*/ 0 h 118"/>
                  <a:gd name="T2" fmla="*/ 58 w 152"/>
                  <a:gd name="T3" fmla="*/ 89 h 118"/>
                  <a:gd name="T4" fmla="*/ 0 w 152"/>
                  <a:gd name="T5" fmla="*/ 65 h 118"/>
                  <a:gd name="T6" fmla="*/ 35 w 152"/>
                  <a:gd name="T7" fmla="*/ 96 h 118"/>
                  <a:gd name="T8" fmla="*/ 136 w 152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118">
                    <a:moveTo>
                      <a:pt x="136" y="0"/>
                    </a:moveTo>
                    <a:cubicBezTo>
                      <a:pt x="145" y="49"/>
                      <a:pt x="105" y="88"/>
                      <a:pt x="58" y="89"/>
                    </a:cubicBezTo>
                    <a:cubicBezTo>
                      <a:pt x="34" y="89"/>
                      <a:pt x="14" y="82"/>
                      <a:pt x="0" y="65"/>
                    </a:cubicBezTo>
                    <a:cubicBezTo>
                      <a:pt x="11" y="78"/>
                      <a:pt x="18" y="88"/>
                      <a:pt x="35" y="96"/>
                    </a:cubicBezTo>
                    <a:cubicBezTo>
                      <a:pt x="81" y="118"/>
                      <a:pt x="152" y="89"/>
                      <a:pt x="136" y="0"/>
                    </a:cubicBezTo>
                    <a:close/>
                  </a:path>
                </a:pathLst>
              </a:custGeom>
              <a:solidFill>
                <a:srgbClr val="4954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5967413" y="4284663"/>
                <a:ext cx="98425" cy="2400300"/>
              </a:xfrm>
              <a:custGeom>
                <a:avLst/>
                <a:gdLst>
                  <a:gd name="T0" fmla="*/ 3 w 11"/>
                  <a:gd name="T1" fmla="*/ 5 h 269"/>
                  <a:gd name="T2" fmla="*/ 0 w 11"/>
                  <a:gd name="T3" fmla="*/ 265 h 269"/>
                  <a:gd name="T4" fmla="*/ 0 w 11"/>
                  <a:gd name="T5" fmla="*/ 268 h 269"/>
                  <a:gd name="T6" fmla="*/ 9 w 11"/>
                  <a:gd name="T7" fmla="*/ 244 h 269"/>
                  <a:gd name="T8" fmla="*/ 9 w 11"/>
                  <a:gd name="T9" fmla="*/ 244 h 269"/>
                  <a:gd name="T10" fmla="*/ 9 w 11"/>
                  <a:gd name="T11" fmla="*/ 243 h 269"/>
                  <a:gd name="T12" fmla="*/ 10 w 11"/>
                  <a:gd name="T13" fmla="*/ 243 h 269"/>
                  <a:gd name="T14" fmla="*/ 10 w 11"/>
                  <a:gd name="T15" fmla="*/ 0 h 269"/>
                  <a:gd name="T16" fmla="*/ 3 w 11"/>
                  <a:gd name="T17" fmla="*/ 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69">
                    <a:moveTo>
                      <a:pt x="3" y="5"/>
                    </a:moveTo>
                    <a:cubicBezTo>
                      <a:pt x="3" y="269"/>
                      <a:pt x="3" y="257"/>
                      <a:pt x="0" y="265"/>
                    </a:cubicBezTo>
                    <a:cubicBezTo>
                      <a:pt x="0" y="266"/>
                      <a:pt x="1" y="267"/>
                      <a:pt x="0" y="268"/>
                    </a:cubicBezTo>
                    <a:cubicBezTo>
                      <a:pt x="3" y="263"/>
                      <a:pt x="8" y="249"/>
                      <a:pt x="9" y="244"/>
                    </a:cubicBezTo>
                    <a:cubicBezTo>
                      <a:pt x="9" y="244"/>
                      <a:pt x="9" y="244"/>
                      <a:pt x="9" y="244"/>
                    </a:cubicBezTo>
                    <a:cubicBezTo>
                      <a:pt x="9" y="243"/>
                      <a:pt x="9" y="243"/>
                      <a:pt x="9" y="243"/>
                    </a:cubicBezTo>
                    <a:cubicBezTo>
                      <a:pt x="10" y="243"/>
                      <a:pt x="10" y="243"/>
                      <a:pt x="10" y="243"/>
                    </a:cubicBezTo>
                    <a:cubicBezTo>
                      <a:pt x="11" y="236"/>
                      <a:pt x="10" y="235"/>
                      <a:pt x="10" y="0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4954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5376863" y="261937"/>
                <a:ext cx="1384300" cy="1392238"/>
              </a:xfrm>
              <a:custGeom>
                <a:avLst/>
                <a:gdLst>
                  <a:gd name="T0" fmla="*/ 77 w 155"/>
                  <a:gd name="T1" fmla="*/ 0 h 156"/>
                  <a:gd name="T2" fmla="*/ 155 w 155"/>
                  <a:gd name="T3" fmla="*/ 78 h 156"/>
                  <a:gd name="T4" fmla="*/ 77 w 155"/>
                  <a:gd name="T5" fmla="*/ 156 h 156"/>
                  <a:gd name="T6" fmla="*/ 0 w 155"/>
                  <a:gd name="T7" fmla="*/ 78 h 156"/>
                  <a:gd name="T8" fmla="*/ 77 w 155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56">
                    <a:moveTo>
                      <a:pt x="77" y="0"/>
                    </a:moveTo>
                    <a:cubicBezTo>
                      <a:pt x="120" y="0"/>
                      <a:pt x="155" y="35"/>
                      <a:pt x="155" y="78"/>
                    </a:cubicBezTo>
                    <a:cubicBezTo>
                      <a:pt x="155" y="121"/>
                      <a:pt x="120" y="155"/>
                      <a:pt x="77" y="156"/>
                    </a:cubicBezTo>
                    <a:cubicBezTo>
                      <a:pt x="34" y="156"/>
                      <a:pt x="0" y="121"/>
                      <a:pt x="0" y="78"/>
                    </a:cubicBezTo>
                    <a:cubicBezTo>
                      <a:pt x="0" y="35"/>
                      <a:pt x="35" y="0"/>
                      <a:pt x="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5430838" y="323850"/>
                <a:ext cx="1268413" cy="1266825"/>
              </a:xfrm>
              <a:custGeom>
                <a:avLst/>
                <a:gdLst>
                  <a:gd name="T0" fmla="*/ 71 w 142"/>
                  <a:gd name="T1" fmla="*/ 142 h 142"/>
                  <a:gd name="T2" fmla="*/ 0 w 142"/>
                  <a:gd name="T3" fmla="*/ 71 h 142"/>
                  <a:gd name="T4" fmla="*/ 71 w 142"/>
                  <a:gd name="T5" fmla="*/ 0 h 142"/>
                  <a:gd name="T6" fmla="*/ 142 w 142"/>
                  <a:gd name="T7" fmla="*/ 71 h 142"/>
                  <a:gd name="T8" fmla="*/ 71 w 142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32" y="142"/>
                      <a:pt x="0" y="110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11" y="0"/>
                      <a:pt x="142" y="32"/>
                      <a:pt x="142" y="71"/>
                    </a:cubicBezTo>
                    <a:cubicBezTo>
                      <a:pt x="142" y="110"/>
                      <a:pt x="110" y="142"/>
                      <a:pt x="71" y="142"/>
                    </a:cubicBezTo>
                    <a:close/>
                  </a:path>
                </a:pathLst>
              </a:custGeom>
              <a:solidFill>
                <a:srgbClr val="6A79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3403600" y="-33338"/>
                <a:ext cx="5376863" cy="6915151"/>
              </a:xfrm>
              <a:custGeom>
                <a:avLst/>
                <a:gdLst>
                  <a:gd name="T0" fmla="*/ 573 w 602"/>
                  <a:gd name="T1" fmla="*/ 0 h 775"/>
                  <a:gd name="T2" fmla="*/ 582 w 602"/>
                  <a:gd name="T3" fmla="*/ 4 h 775"/>
                  <a:gd name="T4" fmla="*/ 594 w 602"/>
                  <a:gd name="T5" fmla="*/ 15 h 775"/>
                  <a:gd name="T6" fmla="*/ 602 w 602"/>
                  <a:gd name="T7" fmla="*/ 34 h 775"/>
                  <a:gd name="T8" fmla="*/ 594 w 602"/>
                  <a:gd name="T9" fmla="*/ 53 h 775"/>
                  <a:gd name="T10" fmla="*/ 406 w 602"/>
                  <a:gd name="T11" fmla="*/ 263 h 775"/>
                  <a:gd name="T12" fmla="*/ 390 w 602"/>
                  <a:gd name="T13" fmla="*/ 303 h 775"/>
                  <a:gd name="T14" fmla="*/ 388 w 602"/>
                  <a:gd name="T15" fmla="*/ 486 h 775"/>
                  <a:gd name="T16" fmla="*/ 388 w 602"/>
                  <a:gd name="T17" fmla="*/ 740 h 775"/>
                  <a:gd name="T18" fmla="*/ 378 w 602"/>
                  <a:gd name="T19" fmla="*/ 765 h 775"/>
                  <a:gd name="T20" fmla="*/ 354 w 602"/>
                  <a:gd name="T21" fmla="*/ 775 h 775"/>
                  <a:gd name="T22" fmla="*/ 328 w 602"/>
                  <a:gd name="T23" fmla="*/ 772 h 775"/>
                  <a:gd name="T24" fmla="*/ 310 w 602"/>
                  <a:gd name="T25" fmla="*/ 753 h 775"/>
                  <a:gd name="T26" fmla="*/ 307 w 602"/>
                  <a:gd name="T27" fmla="*/ 489 h 775"/>
                  <a:gd name="T28" fmla="*/ 290 w 602"/>
                  <a:gd name="T29" fmla="*/ 740 h 775"/>
                  <a:gd name="T30" fmla="*/ 280 w 602"/>
                  <a:gd name="T31" fmla="*/ 764 h 775"/>
                  <a:gd name="T32" fmla="*/ 255 w 602"/>
                  <a:gd name="T33" fmla="*/ 774 h 775"/>
                  <a:gd name="T34" fmla="*/ 230 w 602"/>
                  <a:gd name="T35" fmla="*/ 771 h 775"/>
                  <a:gd name="T36" fmla="*/ 211 w 602"/>
                  <a:gd name="T37" fmla="*/ 753 h 775"/>
                  <a:gd name="T38" fmla="*/ 209 w 602"/>
                  <a:gd name="T39" fmla="*/ 489 h 775"/>
                  <a:gd name="T40" fmla="*/ 209 w 602"/>
                  <a:gd name="T41" fmla="*/ 327 h 775"/>
                  <a:gd name="T42" fmla="*/ 201 w 602"/>
                  <a:gd name="T43" fmla="*/ 284 h 775"/>
                  <a:gd name="T44" fmla="*/ 178 w 602"/>
                  <a:gd name="T45" fmla="*/ 247 h 775"/>
                  <a:gd name="T46" fmla="*/ 2 w 602"/>
                  <a:gd name="T47" fmla="*/ 52 h 775"/>
                  <a:gd name="T48" fmla="*/ 2 w 602"/>
                  <a:gd name="T49" fmla="*/ 32 h 775"/>
                  <a:gd name="T50" fmla="*/ 16 w 602"/>
                  <a:gd name="T51" fmla="*/ 16 h 775"/>
                  <a:gd name="T52" fmla="*/ 25 w 602"/>
                  <a:gd name="T53" fmla="*/ 10 h 775"/>
                  <a:gd name="T54" fmla="*/ 35 w 602"/>
                  <a:gd name="T55" fmla="*/ 8 h 775"/>
                  <a:gd name="T56" fmla="*/ 45 w 602"/>
                  <a:gd name="T57" fmla="*/ 10 h 775"/>
                  <a:gd name="T58" fmla="*/ 53 w 602"/>
                  <a:gd name="T59" fmla="*/ 15 h 775"/>
                  <a:gd name="T60" fmla="*/ 238 w 602"/>
                  <a:gd name="T61" fmla="*/ 199 h 775"/>
                  <a:gd name="T62" fmla="*/ 250 w 602"/>
                  <a:gd name="T63" fmla="*/ 203 h 775"/>
                  <a:gd name="T64" fmla="*/ 340 w 602"/>
                  <a:gd name="T65" fmla="*/ 204 h 775"/>
                  <a:gd name="T66" fmla="*/ 352 w 602"/>
                  <a:gd name="T67" fmla="*/ 201 h 775"/>
                  <a:gd name="T68" fmla="*/ 363 w 602"/>
                  <a:gd name="T69" fmla="*/ 194 h 775"/>
                  <a:gd name="T70" fmla="*/ 553 w 602"/>
                  <a:gd name="T71" fmla="*/ 4 h 775"/>
                  <a:gd name="T72" fmla="*/ 562 w 602"/>
                  <a:gd name="T73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2" h="775">
                    <a:moveTo>
                      <a:pt x="568" y="0"/>
                    </a:moveTo>
                    <a:cubicBezTo>
                      <a:pt x="569" y="0"/>
                      <a:pt x="571" y="0"/>
                      <a:pt x="573" y="0"/>
                    </a:cubicBezTo>
                    <a:cubicBezTo>
                      <a:pt x="574" y="0"/>
                      <a:pt x="576" y="1"/>
                      <a:pt x="578" y="2"/>
                    </a:cubicBezTo>
                    <a:cubicBezTo>
                      <a:pt x="579" y="2"/>
                      <a:pt x="581" y="3"/>
                      <a:pt x="582" y="4"/>
                    </a:cubicBezTo>
                    <a:cubicBezTo>
                      <a:pt x="584" y="5"/>
                      <a:pt x="585" y="6"/>
                      <a:pt x="586" y="7"/>
                    </a:cubicBezTo>
                    <a:cubicBezTo>
                      <a:pt x="594" y="15"/>
                      <a:pt x="594" y="15"/>
                      <a:pt x="594" y="15"/>
                    </a:cubicBezTo>
                    <a:cubicBezTo>
                      <a:pt x="597" y="18"/>
                      <a:pt x="599" y="21"/>
                      <a:pt x="600" y="24"/>
                    </a:cubicBezTo>
                    <a:cubicBezTo>
                      <a:pt x="601" y="27"/>
                      <a:pt x="602" y="30"/>
                      <a:pt x="602" y="34"/>
                    </a:cubicBezTo>
                    <a:cubicBezTo>
                      <a:pt x="602" y="37"/>
                      <a:pt x="601" y="41"/>
                      <a:pt x="600" y="44"/>
                    </a:cubicBezTo>
                    <a:cubicBezTo>
                      <a:pt x="599" y="47"/>
                      <a:pt x="597" y="50"/>
                      <a:pt x="594" y="53"/>
                    </a:cubicBezTo>
                    <a:cubicBezTo>
                      <a:pt x="419" y="246"/>
                      <a:pt x="419" y="246"/>
                      <a:pt x="419" y="246"/>
                    </a:cubicBezTo>
                    <a:cubicBezTo>
                      <a:pt x="414" y="251"/>
                      <a:pt x="410" y="257"/>
                      <a:pt x="406" y="263"/>
                    </a:cubicBezTo>
                    <a:cubicBezTo>
                      <a:pt x="402" y="269"/>
                      <a:pt x="399" y="276"/>
                      <a:pt x="396" y="283"/>
                    </a:cubicBezTo>
                    <a:cubicBezTo>
                      <a:pt x="394" y="289"/>
                      <a:pt x="392" y="296"/>
                      <a:pt x="390" y="303"/>
                    </a:cubicBezTo>
                    <a:cubicBezTo>
                      <a:pt x="389" y="311"/>
                      <a:pt x="388" y="318"/>
                      <a:pt x="388" y="325"/>
                    </a:cubicBezTo>
                    <a:cubicBezTo>
                      <a:pt x="388" y="486"/>
                      <a:pt x="388" y="486"/>
                      <a:pt x="388" y="486"/>
                    </a:cubicBezTo>
                    <a:cubicBezTo>
                      <a:pt x="388" y="489"/>
                      <a:pt x="388" y="489"/>
                      <a:pt x="388" y="489"/>
                    </a:cubicBezTo>
                    <a:cubicBezTo>
                      <a:pt x="388" y="740"/>
                      <a:pt x="388" y="740"/>
                      <a:pt x="388" y="740"/>
                    </a:cubicBezTo>
                    <a:cubicBezTo>
                      <a:pt x="388" y="745"/>
                      <a:pt x="387" y="749"/>
                      <a:pt x="386" y="754"/>
                    </a:cubicBezTo>
                    <a:cubicBezTo>
                      <a:pt x="384" y="758"/>
                      <a:pt x="381" y="761"/>
                      <a:pt x="378" y="765"/>
                    </a:cubicBezTo>
                    <a:cubicBezTo>
                      <a:pt x="375" y="768"/>
                      <a:pt x="371" y="770"/>
                      <a:pt x="367" y="772"/>
                    </a:cubicBezTo>
                    <a:cubicBezTo>
                      <a:pt x="363" y="774"/>
                      <a:pt x="359" y="775"/>
                      <a:pt x="354" y="775"/>
                    </a:cubicBezTo>
                    <a:cubicBezTo>
                      <a:pt x="341" y="775"/>
                      <a:pt x="341" y="775"/>
                      <a:pt x="341" y="775"/>
                    </a:cubicBezTo>
                    <a:cubicBezTo>
                      <a:pt x="337" y="774"/>
                      <a:pt x="332" y="774"/>
                      <a:pt x="328" y="772"/>
                    </a:cubicBezTo>
                    <a:cubicBezTo>
                      <a:pt x="324" y="770"/>
                      <a:pt x="320" y="767"/>
                      <a:pt x="317" y="764"/>
                    </a:cubicBezTo>
                    <a:cubicBezTo>
                      <a:pt x="314" y="761"/>
                      <a:pt x="311" y="757"/>
                      <a:pt x="310" y="753"/>
                    </a:cubicBezTo>
                    <a:cubicBezTo>
                      <a:pt x="308" y="749"/>
                      <a:pt x="307" y="745"/>
                      <a:pt x="307" y="740"/>
                    </a:cubicBezTo>
                    <a:cubicBezTo>
                      <a:pt x="307" y="489"/>
                      <a:pt x="307" y="489"/>
                      <a:pt x="307" y="489"/>
                    </a:cubicBezTo>
                    <a:cubicBezTo>
                      <a:pt x="290" y="489"/>
                      <a:pt x="290" y="489"/>
                      <a:pt x="290" y="489"/>
                    </a:cubicBezTo>
                    <a:cubicBezTo>
                      <a:pt x="290" y="740"/>
                      <a:pt x="290" y="740"/>
                      <a:pt x="290" y="740"/>
                    </a:cubicBezTo>
                    <a:cubicBezTo>
                      <a:pt x="290" y="745"/>
                      <a:pt x="289" y="749"/>
                      <a:pt x="287" y="753"/>
                    </a:cubicBezTo>
                    <a:cubicBezTo>
                      <a:pt x="285" y="757"/>
                      <a:pt x="283" y="761"/>
                      <a:pt x="280" y="764"/>
                    </a:cubicBezTo>
                    <a:cubicBezTo>
                      <a:pt x="277" y="767"/>
                      <a:pt x="273" y="770"/>
                      <a:pt x="269" y="772"/>
                    </a:cubicBezTo>
                    <a:cubicBezTo>
                      <a:pt x="265" y="773"/>
                      <a:pt x="260" y="774"/>
                      <a:pt x="255" y="774"/>
                    </a:cubicBezTo>
                    <a:cubicBezTo>
                      <a:pt x="243" y="774"/>
                      <a:pt x="243" y="774"/>
                      <a:pt x="243" y="774"/>
                    </a:cubicBezTo>
                    <a:cubicBezTo>
                      <a:pt x="238" y="774"/>
                      <a:pt x="234" y="773"/>
                      <a:pt x="230" y="771"/>
                    </a:cubicBezTo>
                    <a:cubicBezTo>
                      <a:pt x="225" y="770"/>
                      <a:pt x="222" y="767"/>
                      <a:pt x="219" y="764"/>
                    </a:cubicBezTo>
                    <a:cubicBezTo>
                      <a:pt x="216" y="761"/>
                      <a:pt x="213" y="757"/>
                      <a:pt x="211" y="753"/>
                    </a:cubicBezTo>
                    <a:cubicBezTo>
                      <a:pt x="210" y="749"/>
                      <a:pt x="209" y="744"/>
                      <a:pt x="209" y="740"/>
                    </a:cubicBezTo>
                    <a:cubicBezTo>
                      <a:pt x="209" y="489"/>
                      <a:pt x="209" y="489"/>
                      <a:pt x="209" y="489"/>
                    </a:cubicBezTo>
                    <a:cubicBezTo>
                      <a:pt x="209" y="485"/>
                      <a:pt x="209" y="485"/>
                      <a:pt x="209" y="485"/>
                    </a:cubicBezTo>
                    <a:cubicBezTo>
                      <a:pt x="209" y="327"/>
                      <a:pt x="209" y="327"/>
                      <a:pt x="209" y="327"/>
                    </a:cubicBezTo>
                    <a:cubicBezTo>
                      <a:pt x="209" y="319"/>
                      <a:pt x="208" y="312"/>
                      <a:pt x="207" y="305"/>
                    </a:cubicBezTo>
                    <a:cubicBezTo>
                      <a:pt x="205" y="298"/>
                      <a:pt x="203" y="291"/>
                      <a:pt x="201" y="284"/>
                    </a:cubicBezTo>
                    <a:cubicBezTo>
                      <a:pt x="198" y="277"/>
                      <a:pt x="195" y="271"/>
                      <a:pt x="191" y="264"/>
                    </a:cubicBezTo>
                    <a:cubicBezTo>
                      <a:pt x="187" y="258"/>
                      <a:pt x="183" y="252"/>
                      <a:pt x="178" y="247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6" y="58"/>
                      <a:pt x="4" y="55"/>
                      <a:pt x="2" y="52"/>
                    </a:cubicBezTo>
                    <a:cubicBezTo>
                      <a:pt x="1" y="49"/>
                      <a:pt x="0" y="45"/>
                      <a:pt x="0" y="42"/>
                    </a:cubicBezTo>
                    <a:cubicBezTo>
                      <a:pt x="0" y="39"/>
                      <a:pt x="1" y="35"/>
                      <a:pt x="2" y="32"/>
                    </a:cubicBezTo>
                    <a:cubicBezTo>
                      <a:pt x="4" y="29"/>
                      <a:pt x="6" y="26"/>
                      <a:pt x="8" y="2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4"/>
                      <a:pt x="19" y="13"/>
                      <a:pt x="20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6" y="9"/>
                      <a:pt x="28" y="9"/>
                      <a:pt x="29" y="8"/>
                    </a:cubicBezTo>
                    <a:cubicBezTo>
                      <a:pt x="31" y="8"/>
                      <a:pt x="33" y="8"/>
                      <a:pt x="35" y="8"/>
                    </a:cubicBezTo>
                    <a:cubicBezTo>
                      <a:pt x="36" y="8"/>
                      <a:pt x="38" y="8"/>
                      <a:pt x="40" y="8"/>
                    </a:cubicBezTo>
                    <a:cubicBezTo>
                      <a:pt x="41" y="9"/>
                      <a:pt x="43" y="9"/>
                      <a:pt x="45" y="10"/>
                    </a:cubicBezTo>
                    <a:cubicBezTo>
                      <a:pt x="46" y="10"/>
                      <a:pt x="48" y="11"/>
                      <a:pt x="49" y="12"/>
                    </a:cubicBezTo>
                    <a:cubicBezTo>
                      <a:pt x="51" y="13"/>
                      <a:pt x="52" y="14"/>
                      <a:pt x="53" y="15"/>
                    </a:cubicBezTo>
                    <a:cubicBezTo>
                      <a:pt x="233" y="194"/>
                      <a:pt x="233" y="194"/>
                      <a:pt x="233" y="194"/>
                    </a:cubicBezTo>
                    <a:cubicBezTo>
                      <a:pt x="234" y="196"/>
                      <a:pt x="236" y="197"/>
                      <a:pt x="238" y="199"/>
                    </a:cubicBezTo>
                    <a:cubicBezTo>
                      <a:pt x="240" y="200"/>
                      <a:pt x="241" y="201"/>
                      <a:pt x="243" y="202"/>
                    </a:cubicBezTo>
                    <a:cubicBezTo>
                      <a:pt x="245" y="202"/>
                      <a:pt x="247" y="203"/>
                      <a:pt x="250" y="203"/>
                    </a:cubicBezTo>
                    <a:cubicBezTo>
                      <a:pt x="252" y="204"/>
                      <a:pt x="254" y="204"/>
                      <a:pt x="256" y="204"/>
                    </a:cubicBezTo>
                    <a:cubicBezTo>
                      <a:pt x="340" y="204"/>
                      <a:pt x="340" y="204"/>
                      <a:pt x="340" y="204"/>
                    </a:cubicBezTo>
                    <a:cubicBezTo>
                      <a:pt x="342" y="204"/>
                      <a:pt x="344" y="204"/>
                      <a:pt x="346" y="203"/>
                    </a:cubicBezTo>
                    <a:cubicBezTo>
                      <a:pt x="348" y="203"/>
                      <a:pt x="350" y="202"/>
                      <a:pt x="352" y="201"/>
                    </a:cubicBezTo>
                    <a:cubicBezTo>
                      <a:pt x="354" y="201"/>
                      <a:pt x="356" y="200"/>
                      <a:pt x="358" y="198"/>
                    </a:cubicBezTo>
                    <a:cubicBezTo>
                      <a:pt x="360" y="197"/>
                      <a:pt x="361" y="196"/>
                      <a:pt x="363" y="194"/>
                    </a:cubicBezTo>
                    <a:cubicBezTo>
                      <a:pt x="549" y="7"/>
                      <a:pt x="549" y="7"/>
                      <a:pt x="549" y="7"/>
                    </a:cubicBezTo>
                    <a:cubicBezTo>
                      <a:pt x="550" y="6"/>
                      <a:pt x="551" y="5"/>
                      <a:pt x="553" y="4"/>
                    </a:cubicBezTo>
                    <a:cubicBezTo>
                      <a:pt x="554" y="3"/>
                      <a:pt x="556" y="2"/>
                      <a:pt x="557" y="2"/>
                    </a:cubicBezTo>
                    <a:cubicBezTo>
                      <a:pt x="559" y="1"/>
                      <a:pt x="561" y="0"/>
                      <a:pt x="562" y="0"/>
                    </a:cubicBezTo>
                    <a:cubicBezTo>
                      <a:pt x="564" y="0"/>
                      <a:pt x="566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467100" y="20637"/>
                <a:ext cx="5249863" cy="6797676"/>
              </a:xfrm>
              <a:custGeom>
                <a:avLst/>
                <a:gdLst>
                  <a:gd name="T0" fmla="*/ 324 w 588"/>
                  <a:gd name="T1" fmla="*/ 760 h 762"/>
                  <a:gd name="T2" fmla="*/ 309 w 588"/>
                  <a:gd name="T3" fmla="*/ 745 h 762"/>
                  <a:gd name="T4" fmla="*/ 307 w 588"/>
                  <a:gd name="T5" fmla="*/ 476 h 762"/>
                  <a:gd name="T6" fmla="*/ 276 w 588"/>
                  <a:gd name="T7" fmla="*/ 734 h 762"/>
                  <a:gd name="T8" fmla="*/ 268 w 588"/>
                  <a:gd name="T9" fmla="*/ 754 h 762"/>
                  <a:gd name="T10" fmla="*/ 248 w 588"/>
                  <a:gd name="T11" fmla="*/ 762 h 762"/>
                  <a:gd name="T12" fmla="*/ 225 w 588"/>
                  <a:gd name="T13" fmla="*/ 759 h 762"/>
                  <a:gd name="T14" fmla="*/ 210 w 588"/>
                  <a:gd name="T15" fmla="*/ 744 h 762"/>
                  <a:gd name="T16" fmla="*/ 208 w 588"/>
                  <a:gd name="T17" fmla="*/ 321 h 762"/>
                  <a:gd name="T18" fmla="*/ 200 w 588"/>
                  <a:gd name="T19" fmla="*/ 276 h 762"/>
                  <a:gd name="T20" fmla="*/ 176 w 588"/>
                  <a:gd name="T21" fmla="*/ 237 h 762"/>
                  <a:gd name="T22" fmla="*/ 2 w 588"/>
                  <a:gd name="T23" fmla="*/ 44 h 762"/>
                  <a:gd name="T24" fmla="*/ 2 w 588"/>
                  <a:gd name="T25" fmla="*/ 29 h 762"/>
                  <a:gd name="T26" fmla="*/ 14 w 588"/>
                  <a:gd name="T27" fmla="*/ 14 h 762"/>
                  <a:gd name="T28" fmla="*/ 20 w 588"/>
                  <a:gd name="T29" fmla="*/ 10 h 762"/>
                  <a:gd name="T30" fmla="*/ 28 w 588"/>
                  <a:gd name="T31" fmla="*/ 8 h 762"/>
                  <a:gd name="T32" fmla="*/ 35 w 588"/>
                  <a:gd name="T33" fmla="*/ 10 h 762"/>
                  <a:gd name="T34" fmla="*/ 42 w 588"/>
                  <a:gd name="T35" fmla="*/ 14 h 762"/>
                  <a:gd name="T36" fmla="*/ 227 w 588"/>
                  <a:gd name="T37" fmla="*/ 198 h 762"/>
                  <a:gd name="T38" fmla="*/ 241 w 588"/>
                  <a:gd name="T39" fmla="*/ 204 h 762"/>
                  <a:gd name="T40" fmla="*/ 333 w 588"/>
                  <a:gd name="T41" fmla="*/ 204 h 762"/>
                  <a:gd name="T42" fmla="*/ 348 w 588"/>
                  <a:gd name="T43" fmla="*/ 201 h 762"/>
                  <a:gd name="T44" fmla="*/ 361 w 588"/>
                  <a:gd name="T45" fmla="*/ 193 h 762"/>
                  <a:gd name="T46" fmla="*/ 549 w 588"/>
                  <a:gd name="T47" fmla="*/ 4 h 762"/>
                  <a:gd name="T48" fmla="*/ 557 w 588"/>
                  <a:gd name="T49" fmla="*/ 1 h 762"/>
                  <a:gd name="T50" fmla="*/ 565 w 588"/>
                  <a:gd name="T51" fmla="*/ 1 h 762"/>
                  <a:gd name="T52" fmla="*/ 572 w 588"/>
                  <a:gd name="T53" fmla="*/ 3 h 762"/>
                  <a:gd name="T54" fmla="*/ 583 w 588"/>
                  <a:gd name="T55" fmla="*/ 14 h 762"/>
                  <a:gd name="T56" fmla="*/ 588 w 588"/>
                  <a:gd name="T57" fmla="*/ 28 h 762"/>
                  <a:gd name="T58" fmla="*/ 583 w 588"/>
                  <a:gd name="T59" fmla="*/ 42 h 762"/>
                  <a:gd name="T60" fmla="*/ 393 w 588"/>
                  <a:gd name="T61" fmla="*/ 254 h 762"/>
                  <a:gd name="T62" fmla="*/ 377 w 588"/>
                  <a:gd name="T63" fmla="*/ 296 h 762"/>
                  <a:gd name="T64" fmla="*/ 375 w 588"/>
                  <a:gd name="T65" fmla="*/ 734 h 762"/>
                  <a:gd name="T66" fmla="*/ 367 w 588"/>
                  <a:gd name="T67" fmla="*/ 754 h 762"/>
                  <a:gd name="T68" fmla="*/ 347 w 588"/>
                  <a:gd name="T69" fmla="*/ 762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8" h="762">
                    <a:moveTo>
                      <a:pt x="334" y="762"/>
                    </a:moveTo>
                    <a:cubicBezTo>
                      <a:pt x="331" y="762"/>
                      <a:pt x="327" y="761"/>
                      <a:pt x="324" y="760"/>
                    </a:cubicBezTo>
                    <a:cubicBezTo>
                      <a:pt x="320" y="758"/>
                      <a:pt x="317" y="756"/>
                      <a:pt x="315" y="754"/>
                    </a:cubicBezTo>
                    <a:cubicBezTo>
                      <a:pt x="312" y="751"/>
                      <a:pt x="310" y="748"/>
                      <a:pt x="309" y="745"/>
                    </a:cubicBezTo>
                    <a:cubicBezTo>
                      <a:pt x="307" y="741"/>
                      <a:pt x="307" y="738"/>
                      <a:pt x="307" y="734"/>
                    </a:cubicBezTo>
                    <a:cubicBezTo>
                      <a:pt x="307" y="476"/>
                      <a:pt x="307" y="476"/>
                      <a:pt x="307" y="476"/>
                    </a:cubicBezTo>
                    <a:cubicBezTo>
                      <a:pt x="276" y="476"/>
                      <a:pt x="276" y="476"/>
                      <a:pt x="276" y="476"/>
                    </a:cubicBezTo>
                    <a:cubicBezTo>
                      <a:pt x="276" y="734"/>
                      <a:pt x="276" y="734"/>
                      <a:pt x="276" y="734"/>
                    </a:cubicBezTo>
                    <a:cubicBezTo>
                      <a:pt x="276" y="738"/>
                      <a:pt x="275" y="741"/>
                      <a:pt x="274" y="745"/>
                    </a:cubicBezTo>
                    <a:cubicBezTo>
                      <a:pt x="273" y="748"/>
                      <a:pt x="271" y="751"/>
                      <a:pt x="268" y="754"/>
                    </a:cubicBezTo>
                    <a:cubicBezTo>
                      <a:pt x="265" y="756"/>
                      <a:pt x="263" y="758"/>
                      <a:pt x="259" y="759"/>
                    </a:cubicBezTo>
                    <a:cubicBezTo>
                      <a:pt x="256" y="761"/>
                      <a:pt x="252" y="762"/>
                      <a:pt x="248" y="762"/>
                    </a:cubicBezTo>
                    <a:cubicBezTo>
                      <a:pt x="236" y="762"/>
                      <a:pt x="236" y="762"/>
                      <a:pt x="236" y="762"/>
                    </a:cubicBezTo>
                    <a:cubicBezTo>
                      <a:pt x="232" y="762"/>
                      <a:pt x="229" y="761"/>
                      <a:pt x="225" y="759"/>
                    </a:cubicBezTo>
                    <a:cubicBezTo>
                      <a:pt x="222" y="758"/>
                      <a:pt x="219" y="756"/>
                      <a:pt x="216" y="753"/>
                    </a:cubicBezTo>
                    <a:cubicBezTo>
                      <a:pt x="214" y="751"/>
                      <a:pt x="212" y="748"/>
                      <a:pt x="210" y="744"/>
                    </a:cubicBezTo>
                    <a:cubicBezTo>
                      <a:pt x="209" y="741"/>
                      <a:pt x="208" y="737"/>
                      <a:pt x="208" y="734"/>
                    </a:cubicBezTo>
                    <a:cubicBezTo>
                      <a:pt x="208" y="321"/>
                      <a:pt x="208" y="321"/>
                      <a:pt x="208" y="321"/>
                    </a:cubicBezTo>
                    <a:cubicBezTo>
                      <a:pt x="208" y="313"/>
                      <a:pt x="207" y="305"/>
                      <a:pt x="206" y="298"/>
                    </a:cubicBezTo>
                    <a:cubicBezTo>
                      <a:pt x="205" y="290"/>
                      <a:pt x="203" y="283"/>
                      <a:pt x="200" y="276"/>
                    </a:cubicBezTo>
                    <a:cubicBezTo>
                      <a:pt x="197" y="268"/>
                      <a:pt x="194" y="262"/>
                      <a:pt x="190" y="255"/>
                    </a:cubicBezTo>
                    <a:cubicBezTo>
                      <a:pt x="186" y="248"/>
                      <a:pt x="181" y="242"/>
                      <a:pt x="176" y="237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4" y="48"/>
                      <a:pt x="2" y="46"/>
                      <a:pt x="2" y="44"/>
                    </a:cubicBezTo>
                    <a:cubicBezTo>
                      <a:pt x="1" y="41"/>
                      <a:pt x="0" y="39"/>
                      <a:pt x="0" y="36"/>
                    </a:cubicBezTo>
                    <a:cubicBezTo>
                      <a:pt x="0" y="34"/>
                      <a:pt x="1" y="31"/>
                      <a:pt x="2" y="29"/>
                    </a:cubicBezTo>
                    <a:cubicBezTo>
                      <a:pt x="3" y="26"/>
                      <a:pt x="4" y="24"/>
                      <a:pt x="6" y="2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7" y="12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21" y="9"/>
                      <a:pt x="22" y="9"/>
                      <a:pt x="24" y="9"/>
                    </a:cubicBezTo>
                    <a:cubicBezTo>
                      <a:pt x="25" y="8"/>
                      <a:pt x="26" y="8"/>
                      <a:pt x="28" y="8"/>
                    </a:cubicBezTo>
                    <a:cubicBezTo>
                      <a:pt x="29" y="8"/>
                      <a:pt x="30" y="8"/>
                      <a:pt x="32" y="9"/>
                    </a:cubicBezTo>
                    <a:cubicBezTo>
                      <a:pt x="33" y="9"/>
                      <a:pt x="34" y="9"/>
                      <a:pt x="35" y="10"/>
                    </a:cubicBezTo>
                    <a:cubicBezTo>
                      <a:pt x="36" y="10"/>
                      <a:pt x="38" y="11"/>
                      <a:pt x="39" y="12"/>
                    </a:cubicBezTo>
                    <a:cubicBezTo>
                      <a:pt x="40" y="12"/>
                      <a:pt x="41" y="13"/>
                      <a:pt x="42" y="14"/>
                    </a:cubicBezTo>
                    <a:cubicBezTo>
                      <a:pt x="221" y="193"/>
                      <a:pt x="221" y="193"/>
                      <a:pt x="221" y="193"/>
                    </a:cubicBezTo>
                    <a:cubicBezTo>
                      <a:pt x="223" y="195"/>
                      <a:pt x="225" y="197"/>
                      <a:pt x="227" y="198"/>
                    </a:cubicBezTo>
                    <a:cubicBezTo>
                      <a:pt x="229" y="199"/>
                      <a:pt x="232" y="201"/>
                      <a:pt x="234" y="202"/>
                    </a:cubicBezTo>
                    <a:cubicBezTo>
                      <a:pt x="236" y="203"/>
                      <a:pt x="239" y="203"/>
                      <a:pt x="241" y="204"/>
                    </a:cubicBezTo>
                    <a:cubicBezTo>
                      <a:pt x="244" y="204"/>
                      <a:pt x="246" y="205"/>
                      <a:pt x="249" y="205"/>
                    </a:cubicBezTo>
                    <a:cubicBezTo>
                      <a:pt x="333" y="204"/>
                      <a:pt x="333" y="204"/>
                      <a:pt x="333" y="204"/>
                    </a:cubicBezTo>
                    <a:cubicBezTo>
                      <a:pt x="335" y="204"/>
                      <a:pt x="338" y="204"/>
                      <a:pt x="340" y="204"/>
                    </a:cubicBezTo>
                    <a:cubicBezTo>
                      <a:pt x="343" y="203"/>
                      <a:pt x="345" y="202"/>
                      <a:pt x="348" y="201"/>
                    </a:cubicBezTo>
                    <a:cubicBezTo>
                      <a:pt x="350" y="200"/>
                      <a:pt x="352" y="199"/>
                      <a:pt x="355" y="198"/>
                    </a:cubicBezTo>
                    <a:cubicBezTo>
                      <a:pt x="357" y="196"/>
                      <a:pt x="359" y="195"/>
                      <a:pt x="361" y="193"/>
                    </a:cubicBezTo>
                    <a:cubicBezTo>
                      <a:pt x="546" y="6"/>
                      <a:pt x="546" y="6"/>
                      <a:pt x="546" y="6"/>
                    </a:cubicBezTo>
                    <a:cubicBezTo>
                      <a:pt x="547" y="5"/>
                      <a:pt x="548" y="4"/>
                      <a:pt x="549" y="4"/>
                    </a:cubicBezTo>
                    <a:cubicBezTo>
                      <a:pt x="550" y="3"/>
                      <a:pt x="552" y="2"/>
                      <a:pt x="553" y="2"/>
                    </a:cubicBezTo>
                    <a:cubicBezTo>
                      <a:pt x="554" y="1"/>
                      <a:pt x="555" y="1"/>
                      <a:pt x="557" y="1"/>
                    </a:cubicBezTo>
                    <a:cubicBezTo>
                      <a:pt x="558" y="0"/>
                      <a:pt x="559" y="0"/>
                      <a:pt x="561" y="0"/>
                    </a:cubicBezTo>
                    <a:cubicBezTo>
                      <a:pt x="562" y="0"/>
                      <a:pt x="563" y="0"/>
                      <a:pt x="565" y="1"/>
                    </a:cubicBezTo>
                    <a:cubicBezTo>
                      <a:pt x="566" y="1"/>
                      <a:pt x="567" y="1"/>
                      <a:pt x="568" y="2"/>
                    </a:cubicBezTo>
                    <a:cubicBezTo>
                      <a:pt x="569" y="2"/>
                      <a:pt x="571" y="3"/>
                      <a:pt x="572" y="3"/>
                    </a:cubicBezTo>
                    <a:cubicBezTo>
                      <a:pt x="573" y="4"/>
                      <a:pt x="574" y="5"/>
                      <a:pt x="575" y="6"/>
                    </a:cubicBezTo>
                    <a:cubicBezTo>
                      <a:pt x="583" y="14"/>
                      <a:pt x="583" y="14"/>
                      <a:pt x="583" y="14"/>
                    </a:cubicBezTo>
                    <a:cubicBezTo>
                      <a:pt x="585" y="16"/>
                      <a:pt x="586" y="18"/>
                      <a:pt x="587" y="20"/>
                    </a:cubicBezTo>
                    <a:cubicBezTo>
                      <a:pt x="588" y="23"/>
                      <a:pt x="588" y="25"/>
                      <a:pt x="588" y="28"/>
                    </a:cubicBezTo>
                    <a:cubicBezTo>
                      <a:pt x="588" y="31"/>
                      <a:pt x="588" y="33"/>
                      <a:pt x="587" y="35"/>
                    </a:cubicBezTo>
                    <a:cubicBezTo>
                      <a:pt x="586" y="38"/>
                      <a:pt x="585" y="40"/>
                      <a:pt x="583" y="42"/>
                    </a:cubicBezTo>
                    <a:cubicBezTo>
                      <a:pt x="407" y="235"/>
                      <a:pt x="407" y="235"/>
                      <a:pt x="407" y="235"/>
                    </a:cubicBezTo>
                    <a:cubicBezTo>
                      <a:pt x="402" y="241"/>
                      <a:pt x="397" y="247"/>
                      <a:pt x="393" y="254"/>
                    </a:cubicBezTo>
                    <a:cubicBezTo>
                      <a:pt x="389" y="260"/>
                      <a:pt x="386" y="267"/>
                      <a:pt x="383" y="274"/>
                    </a:cubicBezTo>
                    <a:cubicBezTo>
                      <a:pt x="380" y="281"/>
                      <a:pt x="378" y="289"/>
                      <a:pt x="377" y="296"/>
                    </a:cubicBezTo>
                    <a:cubicBezTo>
                      <a:pt x="375" y="304"/>
                      <a:pt x="375" y="312"/>
                      <a:pt x="375" y="319"/>
                    </a:cubicBezTo>
                    <a:cubicBezTo>
                      <a:pt x="375" y="734"/>
                      <a:pt x="375" y="734"/>
                      <a:pt x="375" y="734"/>
                    </a:cubicBezTo>
                    <a:cubicBezTo>
                      <a:pt x="375" y="738"/>
                      <a:pt x="374" y="742"/>
                      <a:pt x="372" y="745"/>
                    </a:cubicBezTo>
                    <a:cubicBezTo>
                      <a:pt x="371" y="748"/>
                      <a:pt x="369" y="751"/>
                      <a:pt x="367" y="754"/>
                    </a:cubicBezTo>
                    <a:cubicBezTo>
                      <a:pt x="364" y="756"/>
                      <a:pt x="361" y="758"/>
                      <a:pt x="358" y="760"/>
                    </a:cubicBezTo>
                    <a:cubicBezTo>
                      <a:pt x="354" y="761"/>
                      <a:pt x="351" y="762"/>
                      <a:pt x="347" y="762"/>
                    </a:cubicBezTo>
                    <a:lnTo>
                      <a:pt x="334" y="762"/>
                    </a:lnTo>
                    <a:close/>
                  </a:path>
                </a:pathLst>
              </a:custGeom>
              <a:solidFill>
                <a:srgbClr val="6A79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53816" y="1764745"/>
              <a:ext cx="3401614" cy="4374797"/>
              <a:chOff x="3403600" y="-33338"/>
              <a:chExt cx="5376863" cy="6915151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5538788" y="823912"/>
                <a:ext cx="1357313" cy="1052513"/>
              </a:xfrm>
              <a:custGeom>
                <a:avLst/>
                <a:gdLst>
                  <a:gd name="T0" fmla="*/ 136 w 152"/>
                  <a:gd name="T1" fmla="*/ 0 h 118"/>
                  <a:gd name="T2" fmla="*/ 58 w 152"/>
                  <a:gd name="T3" fmla="*/ 89 h 118"/>
                  <a:gd name="T4" fmla="*/ 0 w 152"/>
                  <a:gd name="T5" fmla="*/ 65 h 118"/>
                  <a:gd name="T6" fmla="*/ 35 w 152"/>
                  <a:gd name="T7" fmla="*/ 96 h 118"/>
                  <a:gd name="T8" fmla="*/ 136 w 152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118">
                    <a:moveTo>
                      <a:pt x="136" y="0"/>
                    </a:moveTo>
                    <a:cubicBezTo>
                      <a:pt x="145" y="49"/>
                      <a:pt x="105" y="88"/>
                      <a:pt x="58" y="89"/>
                    </a:cubicBezTo>
                    <a:cubicBezTo>
                      <a:pt x="34" y="89"/>
                      <a:pt x="14" y="82"/>
                      <a:pt x="0" y="65"/>
                    </a:cubicBezTo>
                    <a:cubicBezTo>
                      <a:pt x="11" y="78"/>
                      <a:pt x="18" y="88"/>
                      <a:pt x="35" y="96"/>
                    </a:cubicBezTo>
                    <a:cubicBezTo>
                      <a:pt x="81" y="118"/>
                      <a:pt x="152" y="89"/>
                      <a:pt x="136" y="0"/>
                    </a:cubicBezTo>
                    <a:close/>
                  </a:path>
                </a:pathLst>
              </a:custGeom>
              <a:solidFill>
                <a:srgbClr val="59585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5967413" y="4284663"/>
                <a:ext cx="98425" cy="2400300"/>
              </a:xfrm>
              <a:custGeom>
                <a:avLst/>
                <a:gdLst>
                  <a:gd name="T0" fmla="*/ 3 w 11"/>
                  <a:gd name="T1" fmla="*/ 5 h 269"/>
                  <a:gd name="T2" fmla="*/ 0 w 11"/>
                  <a:gd name="T3" fmla="*/ 265 h 269"/>
                  <a:gd name="T4" fmla="*/ 0 w 11"/>
                  <a:gd name="T5" fmla="*/ 268 h 269"/>
                  <a:gd name="T6" fmla="*/ 9 w 11"/>
                  <a:gd name="T7" fmla="*/ 244 h 269"/>
                  <a:gd name="T8" fmla="*/ 9 w 11"/>
                  <a:gd name="T9" fmla="*/ 244 h 269"/>
                  <a:gd name="T10" fmla="*/ 9 w 11"/>
                  <a:gd name="T11" fmla="*/ 243 h 269"/>
                  <a:gd name="T12" fmla="*/ 10 w 11"/>
                  <a:gd name="T13" fmla="*/ 243 h 269"/>
                  <a:gd name="T14" fmla="*/ 10 w 11"/>
                  <a:gd name="T15" fmla="*/ 0 h 269"/>
                  <a:gd name="T16" fmla="*/ 3 w 11"/>
                  <a:gd name="T17" fmla="*/ 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69">
                    <a:moveTo>
                      <a:pt x="3" y="5"/>
                    </a:moveTo>
                    <a:cubicBezTo>
                      <a:pt x="3" y="269"/>
                      <a:pt x="3" y="257"/>
                      <a:pt x="0" y="265"/>
                    </a:cubicBezTo>
                    <a:cubicBezTo>
                      <a:pt x="0" y="266"/>
                      <a:pt x="1" y="267"/>
                      <a:pt x="0" y="268"/>
                    </a:cubicBezTo>
                    <a:cubicBezTo>
                      <a:pt x="3" y="263"/>
                      <a:pt x="8" y="249"/>
                      <a:pt x="9" y="244"/>
                    </a:cubicBezTo>
                    <a:cubicBezTo>
                      <a:pt x="9" y="244"/>
                      <a:pt x="9" y="244"/>
                      <a:pt x="9" y="244"/>
                    </a:cubicBezTo>
                    <a:cubicBezTo>
                      <a:pt x="9" y="243"/>
                      <a:pt x="9" y="243"/>
                      <a:pt x="9" y="243"/>
                    </a:cubicBezTo>
                    <a:cubicBezTo>
                      <a:pt x="10" y="243"/>
                      <a:pt x="10" y="243"/>
                      <a:pt x="10" y="243"/>
                    </a:cubicBezTo>
                    <a:cubicBezTo>
                      <a:pt x="11" y="236"/>
                      <a:pt x="10" y="235"/>
                      <a:pt x="10" y="0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4954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5376863" y="261937"/>
                <a:ext cx="1384300" cy="1392238"/>
              </a:xfrm>
              <a:custGeom>
                <a:avLst/>
                <a:gdLst>
                  <a:gd name="T0" fmla="*/ 77 w 155"/>
                  <a:gd name="T1" fmla="*/ 0 h 156"/>
                  <a:gd name="T2" fmla="*/ 155 w 155"/>
                  <a:gd name="T3" fmla="*/ 78 h 156"/>
                  <a:gd name="T4" fmla="*/ 77 w 155"/>
                  <a:gd name="T5" fmla="*/ 156 h 156"/>
                  <a:gd name="T6" fmla="*/ 0 w 155"/>
                  <a:gd name="T7" fmla="*/ 78 h 156"/>
                  <a:gd name="T8" fmla="*/ 77 w 155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56">
                    <a:moveTo>
                      <a:pt x="77" y="0"/>
                    </a:moveTo>
                    <a:cubicBezTo>
                      <a:pt x="120" y="0"/>
                      <a:pt x="155" y="35"/>
                      <a:pt x="155" y="78"/>
                    </a:cubicBezTo>
                    <a:cubicBezTo>
                      <a:pt x="155" y="121"/>
                      <a:pt x="120" y="155"/>
                      <a:pt x="77" y="156"/>
                    </a:cubicBezTo>
                    <a:cubicBezTo>
                      <a:pt x="34" y="156"/>
                      <a:pt x="0" y="121"/>
                      <a:pt x="0" y="78"/>
                    </a:cubicBezTo>
                    <a:cubicBezTo>
                      <a:pt x="0" y="35"/>
                      <a:pt x="35" y="0"/>
                      <a:pt x="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5430838" y="323850"/>
                <a:ext cx="1268413" cy="1266825"/>
              </a:xfrm>
              <a:custGeom>
                <a:avLst/>
                <a:gdLst>
                  <a:gd name="T0" fmla="*/ 71 w 142"/>
                  <a:gd name="T1" fmla="*/ 142 h 142"/>
                  <a:gd name="T2" fmla="*/ 0 w 142"/>
                  <a:gd name="T3" fmla="*/ 71 h 142"/>
                  <a:gd name="T4" fmla="*/ 71 w 142"/>
                  <a:gd name="T5" fmla="*/ 0 h 142"/>
                  <a:gd name="T6" fmla="*/ 142 w 142"/>
                  <a:gd name="T7" fmla="*/ 71 h 142"/>
                  <a:gd name="T8" fmla="*/ 71 w 142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32" y="142"/>
                      <a:pt x="0" y="110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11" y="0"/>
                      <a:pt x="142" y="32"/>
                      <a:pt x="142" y="71"/>
                    </a:cubicBezTo>
                    <a:cubicBezTo>
                      <a:pt x="142" y="110"/>
                      <a:pt x="110" y="142"/>
                      <a:pt x="71" y="142"/>
                    </a:cubicBezTo>
                    <a:close/>
                  </a:path>
                </a:pathLst>
              </a:custGeom>
              <a:solidFill>
                <a:srgbClr val="DDD9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/>
              </p:cNvSpPr>
              <p:nvPr/>
            </p:nvSpPr>
            <p:spPr bwMode="auto">
              <a:xfrm>
                <a:off x="3403600" y="-33338"/>
                <a:ext cx="5376863" cy="6915151"/>
              </a:xfrm>
              <a:custGeom>
                <a:avLst/>
                <a:gdLst>
                  <a:gd name="T0" fmla="*/ 573 w 602"/>
                  <a:gd name="T1" fmla="*/ 0 h 775"/>
                  <a:gd name="T2" fmla="*/ 582 w 602"/>
                  <a:gd name="T3" fmla="*/ 4 h 775"/>
                  <a:gd name="T4" fmla="*/ 594 w 602"/>
                  <a:gd name="T5" fmla="*/ 15 h 775"/>
                  <a:gd name="T6" fmla="*/ 602 w 602"/>
                  <a:gd name="T7" fmla="*/ 34 h 775"/>
                  <a:gd name="T8" fmla="*/ 594 w 602"/>
                  <a:gd name="T9" fmla="*/ 53 h 775"/>
                  <a:gd name="T10" fmla="*/ 406 w 602"/>
                  <a:gd name="T11" fmla="*/ 263 h 775"/>
                  <a:gd name="T12" fmla="*/ 390 w 602"/>
                  <a:gd name="T13" fmla="*/ 303 h 775"/>
                  <a:gd name="T14" fmla="*/ 388 w 602"/>
                  <a:gd name="T15" fmla="*/ 486 h 775"/>
                  <a:gd name="T16" fmla="*/ 388 w 602"/>
                  <a:gd name="T17" fmla="*/ 740 h 775"/>
                  <a:gd name="T18" fmla="*/ 378 w 602"/>
                  <a:gd name="T19" fmla="*/ 765 h 775"/>
                  <a:gd name="T20" fmla="*/ 354 w 602"/>
                  <a:gd name="T21" fmla="*/ 775 h 775"/>
                  <a:gd name="T22" fmla="*/ 328 w 602"/>
                  <a:gd name="T23" fmla="*/ 772 h 775"/>
                  <a:gd name="T24" fmla="*/ 310 w 602"/>
                  <a:gd name="T25" fmla="*/ 753 h 775"/>
                  <a:gd name="T26" fmla="*/ 307 w 602"/>
                  <a:gd name="T27" fmla="*/ 489 h 775"/>
                  <a:gd name="T28" fmla="*/ 290 w 602"/>
                  <a:gd name="T29" fmla="*/ 740 h 775"/>
                  <a:gd name="T30" fmla="*/ 280 w 602"/>
                  <a:gd name="T31" fmla="*/ 764 h 775"/>
                  <a:gd name="T32" fmla="*/ 255 w 602"/>
                  <a:gd name="T33" fmla="*/ 774 h 775"/>
                  <a:gd name="T34" fmla="*/ 230 w 602"/>
                  <a:gd name="T35" fmla="*/ 771 h 775"/>
                  <a:gd name="T36" fmla="*/ 211 w 602"/>
                  <a:gd name="T37" fmla="*/ 753 h 775"/>
                  <a:gd name="T38" fmla="*/ 209 w 602"/>
                  <a:gd name="T39" fmla="*/ 489 h 775"/>
                  <a:gd name="T40" fmla="*/ 209 w 602"/>
                  <a:gd name="T41" fmla="*/ 327 h 775"/>
                  <a:gd name="T42" fmla="*/ 201 w 602"/>
                  <a:gd name="T43" fmla="*/ 284 h 775"/>
                  <a:gd name="T44" fmla="*/ 178 w 602"/>
                  <a:gd name="T45" fmla="*/ 247 h 775"/>
                  <a:gd name="T46" fmla="*/ 2 w 602"/>
                  <a:gd name="T47" fmla="*/ 52 h 775"/>
                  <a:gd name="T48" fmla="*/ 2 w 602"/>
                  <a:gd name="T49" fmla="*/ 32 h 775"/>
                  <a:gd name="T50" fmla="*/ 16 w 602"/>
                  <a:gd name="T51" fmla="*/ 16 h 775"/>
                  <a:gd name="T52" fmla="*/ 25 w 602"/>
                  <a:gd name="T53" fmla="*/ 10 h 775"/>
                  <a:gd name="T54" fmla="*/ 35 w 602"/>
                  <a:gd name="T55" fmla="*/ 8 h 775"/>
                  <a:gd name="T56" fmla="*/ 45 w 602"/>
                  <a:gd name="T57" fmla="*/ 10 h 775"/>
                  <a:gd name="T58" fmla="*/ 53 w 602"/>
                  <a:gd name="T59" fmla="*/ 15 h 775"/>
                  <a:gd name="T60" fmla="*/ 238 w 602"/>
                  <a:gd name="T61" fmla="*/ 199 h 775"/>
                  <a:gd name="T62" fmla="*/ 250 w 602"/>
                  <a:gd name="T63" fmla="*/ 203 h 775"/>
                  <a:gd name="T64" fmla="*/ 340 w 602"/>
                  <a:gd name="T65" fmla="*/ 204 h 775"/>
                  <a:gd name="T66" fmla="*/ 352 w 602"/>
                  <a:gd name="T67" fmla="*/ 201 h 775"/>
                  <a:gd name="T68" fmla="*/ 363 w 602"/>
                  <a:gd name="T69" fmla="*/ 194 h 775"/>
                  <a:gd name="T70" fmla="*/ 553 w 602"/>
                  <a:gd name="T71" fmla="*/ 4 h 775"/>
                  <a:gd name="T72" fmla="*/ 562 w 602"/>
                  <a:gd name="T73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2" h="775">
                    <a:moveTo>
                      <a:pt x="568" y="0"/>
                    </a:moveTo>
                    <a:cubicBezTo>
                      <a:pt x="569" y="0"/>
                      <a:pt x="571" y="0"/>
                      <a:pt x="573" y="0"/>
                    </a:cubicBezTo>
                    <a:cubicBezTo>
                      <a:pt x="574" y="0"/>
                      <a:pt x="576" y="1"/>
                      <a:pt x="578" y="2"/>
                    </a:cubicBezTo>
                    <a:cubicBezTo>
                      <a:pt x="579" y="2"/>
                      <a:pt x="581" y="3"/>
                      <a:pt x="582" y="4"/>
                    </a:cubicBezTo>
                    <a:cubicBezTo>
                      <a:pt x="584" y="5"/>
                      <a:pt x="585" y="6"/>
                      <a:pt x="586" y="7"/>
                    </a:cubicBezTo>
                    <a:cubicBezTo>
                      <a:pt x="594" y="15"/>
                      <a:pt x="594" y="15"/>
                      <a:pt x="594" y="15"/>
                    </a:cubicBezTo>
                    <a:cubicBezTo>
                      <a:pt x="597" y="18"/>
                      <a:pt x="599" y="21"/>
                      <a:pt x="600" y="24"/>
                    </a:cubicBezTo>
                    <a:cubicBezTo>
                      <a:pt x="601" y="27"/>
                      <a:pt x="602" y="30"/>
                      <a:pt x="602" y="34"/>
                    </a:cubicBezTo>
                    <a:cubicBezTo>
                      <a:pt x="602" y="37"/>
                      <a:pt x="601" y="41"/>
                      <a:pt x="600" y="44"/>
                    </a:cubicBezTo>
                    <a:cubicBezTo>
                      <a:pt x="599" y="47"/>
                      <a:pt x="597" y="50"/>
                      <a:pt x="594" y="53"/>
                    </a:cubicBezTo>
                    <a:cubicBezTo>
                      <a:pt x="419" y="246"/>
                      <a:pt x="419" y="246"/>
                      <a:pt x="419" y="246"/>
                    </a:cubicBezTo>
                    <a:cubicBezTo>
                      <a:pt x="414" y="251"/>
                      <a:pt x="410" y="257"/>
                      <a:pt x="406" y="263"/>
                    </a:cubicBezTo>
                    <a:cubicBezTo>
                      <a:pt x="402" y="269"/>
                      <a:pt x="399" y="276"/>
                      <a:pt x="396" y="283"/>
                    </a:cubicBezTo>
                    <a:cubicBezTo>
                      <a:pt x="394" y="289"/>
                      <a:pt x="392" y="296"/>
                      <a:pt x="390" y="303"/>
                    </a:cubicBezTo>
                    <a:cubicBezTo>
                      <a:pt x="389" y="311"/>
                      <a:pt x="388" y="318"/>
                      <a:pt x="388" y="325"/>
                    </a:cubicBezTo>
                    <a:cubicBezTo>
                      <a:pt x="388" y="486"/>
                      <a:pt x="388" y="486"/>
                      <a:pt x="388" y="486"/>
                    </a:cubicBezTo>
                    <a:cubicBezTo>
                      <a:pt x="388" y="489"/>
                      <a:pt x="388" y="489"/>
                      <a:pt x="388" y="489"/>
                    </a:cubicBezTo>
                    <a:cubicBezTo>
                      <a:pt x="388" y="740"/>
                      <a:pt x="388" y="740"/>
                      <a:pt x="388" y="740"/>
                    </a:cubicBezTo>
                    <a:cubicBezTo>
                      <a:pt x="388" y="745"/>
                      <a:pt x="387" y="749"/>
                      <a:pt x="386" y="754"/>
                    </a:cubicBezTo>
                    <a:cubicBezTo>
                      <a:pt x="384" y="758"/>
                      <a:pt x="381" y="761"/>
                      <a:pt x="378" y="765"/>
                    </a:cubicBezTo>
                    <a:cubicBezTo>
                      <a:pt x="375" y="768"/>
                      <a:pt x="371" y="770"/>
                      <a:pt x="367" y="772"/>
                    </a:cubicBezTo>
                    <a:cubicBezTo>
                      <a:pt x="363" y="774"/>
                      <a:pt x="359" y="775"/>
                      <a:pt x="354" y="775"/>
                    </a:cubicBezTo>
                    <a:cubicBezTo>
                      <a:pt x="341" y="775"/>
                      <a:pt x="341" y="775"/>
                      <a:pt x="341" y="775"/>
                    </a:cubicBezTo>
                    <a:cubicBezTo>
                      <a:pt x="337" y="774"/>
                      <a:pt x="332" y="774"/>
                      <a:pt x="328" y="772"/>
                    </a:cubicBezTo>
                    <a:cubicBezTo>
                      <a:pt x="324" y="770"/>
                      <a:pt x="320" y="767"/>
                      <a:pt x="317" y="764"/>
                    </a:cubicBezTo>
                    <a:cubicBezTo>
                      <a:pt x="314" y="761"/>
                      <a:pt x="311" y="757"/>
                      <a:pt x="310" y="753"/>
                    </a:cubicBezTo>
                    <a:cubicBezTo>
                      <a:pt x="308" y="749"/>
                      <a:pt x="307" y="745"/>
                      <a:pt x="307" y="740"/>
                    </a:cubicBezTo>
                    <a:cubicBezTo>
                      <a:pt x="307" y="489"/>
                      <a:pt x="307" y="489"/>
                      <a:pt x="307" y="489"/>
                    </a:cubicBezTo>
                    <a:cubicBezTo>
                      <a:pt x="290" y="489"/>
                      <a:pt x="290" y="489"/>
                      <a:pt x="290" y="489"/>
                    </a:cubicBezTo>
                    <a:cubicBezTo>
                      <a:pt x="290" y="740"/>
                      <a:pt x="290" y="740"/>
                      <a:pt x="290" y="740"/>
                    </a:cubicBezTo>
                    <a:cubicBezTo>
                      <a:pt x="290" y="745"/>
                      <a:pt x="289" y="749"/>
                      <a:pt x="287" y="753"/>
                    </a:cubicBezTo>
                    <a:cubicBezTo>
                      <a:pt x="285" y="757"/>
                      <a:pt x="283" y="761"/>
                      <a:pt x="280" y="764"/>
                    </a:cubicBezTo>
                    <a:cubicBezTo>
                      <a:pt x="277" y="767"/>
                      <a:pt x="273" y="770"/>
                      <a:pt x="269" y="772"/>
                    </a:cubicBezTo>
                    <a:cubicBezTo>
                      <a:pt x="265" y="773"/>
                      <a:pt x="260" y="774"/>
                      <a:pt x="255" y="774"/>
                    </a:cubicBezTo>
                    <a:cubicBezTo>
                      <a:pt x="243" y="774"/>
                      <a:pt x="243" y="774"/>
                      <a:pt x="243" y="774"/>
                    </a:cubicBezTo>
                    <a:cubicBezTo>
                      <a:pt x="238" y="774"/>
                      <a:pt x="234" y="773"/>
                      <a:pt x="230" y="771"/>
                    </a:cubicBezTo>
                    <a:cubicBezTo>
                      <a:pt x="225" y="770"/>
                      <a:pt x="222" y="767"/>
                      <a:pt x="219" y="764"/>
                    </a:cubicBezTo>
                    <a:cubicBezTo>
                      <a:pt x="216" y="761"/>
                      <a:pt x="213" y="757"/>
                      <a:pt x="211" y="753"/>
                    </a:cubicBezTo>
                    <a:cubicBezTo>
                      <a:pt x="210" y="749"/>
                      <a:pt x="209" y="744"/>
                      <a:pt x="209" y="740"/>
                    </a:cubicBezTo>
                    <a:cubicBezTo>
                      <a:pt x="209" y="489"/>
                      <a:pt x="209" y="489"/>
                      <a:pt x="209" y="489"/>
                    </a:cubicBezTo>
                    <a:cubicBezTo>
                      <a:pt x="209" y="485"/>
                      <a:pt x="209" y="485"/>
                      <a:pt x="209" y="485"/>
                    </a:cubicBezTo>
                    <a:cubicBezTo>
                      <a:pt x="209" y="327"/>
                      <a:pt x="209" y="327"/>
                      <a:pt x="209" y="327"/>
                    </a:cubicBezTo>
                    <a:cubicBezTo>
                      <a:pt x="209" y="319"/>
                      <a:pt x="208" y="312"/>
                      <a:pt x="207" y="305"/>
                    </a:cubicBezTo>
                    <a:cubicBezTo>
                      <a:pt x="205" y="298"/>
                      <a:pt x="203" y="291"/>
                      <a:pt x="201" y="284"/>
                    </a:cubicBezTo>
                    <a:cubicBezTo>
                      <a:pt x="198" y="277"/>
                      <a:pt x="195" y="271"/>
                      <a:pt x="191" y="264"/>
                    </a:cubicBezTo>
                    <a:cubicBezTo>
                      <a:pt x="187" y="258"/>
                      <a:pt x="183" y="252"/>
                      <a:pt x="178" y="247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6" y="58"/>
                      <a:pt x="4" y="55"/>
                      <a:pt x="2" y="52"/>
                    </a:cubicBezTo>
                    <a:cubicBezTo>
                      <a:pt x="1" y="49"/>
                      <a:pt x="0" y="45"/>
                      <a:pt x="0" y="42"/>
                    </a:cubicBezTo>
                    <a:cubicBezTo>
                      <a:pt x="0" y="39"/>
                      <a:pt x="1" y="35"/>
                      <a:pt x="2" y="32"/>
                    </a:cubicBezTo>
                    <a:cubicBezTo>
                      <a:pt x="4" y="29"/>
                      <a:pt x="6" y="26"/>
                      <a:pt x="8" y="2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4"/>
                      <a:pt x="19" y="13"/>
                      <a:pt x="20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6" y="9"/>
                      <a:pt x="28" y="9"/>
                      <a:pt x="29" y="8"/>
                    </a:cubicBezTo>
                    <a:cubicBezTo>
                      <a:pt x="31" y="8"/>
                      <a:pt x="33" y="8"/>
                      <a:pt x="35" y="8"/>
                    </a:cubicBezTo>
                    <a:cubicBezTo>
                      <a:pt x="36" y="8"/>
                      <a:pt x="38" y="8"/>
                      <a:pt x="40" y="8"/>
                    </a:cubicBezTo>
                    <a:cubicBezTo>
                      <a:pt x="41" y="9"/>
                      <a:pt x="43" y="9"/>
                      <a:pt x="45" y="10"/>
                    </a:cubicBezTo>
                    <a:cubicBezTo>
                      <a:pt x="46" y="10"/>
                      <a:pt x="48" y="11"/>
                      <a:pt x="49" y="12"/>
                    </a:cubicBezTo>
                    <a:cubicBezTo>
                      <a:pt x="51" y="13"/>
                      <a:pt x="52" y="14"/>
                      <a:pt x="53" y="15"/>
                    </a:cubicBezTo>
                    <a:cubicBezTo>
                      <a:pt x="233" y="194"/>
                      <a:pt x="233" y="194"/>
                      <a:pt x="233" y="194"/>
                    </a:cubicBezTo>
                    <a:cubicBezTo>
                      <a:pt x="234" y="196"/>
                      <a:pt x="236" y="197"/>
                      <a:pt x="238" y="199"/>
                    </a:cubicBezTo>
                    <a:cubicBezTo>
                      <a:pt x="240" y="200"/>
                      <a:pt x="241" y="201"/>
                      <a:pt x="243" y="202"/>
                    </a:cubicBezTo>
                    <a:cubicBezTo>
                      <a:pt x="245" y="202"/>
                      <a:pt x="247" y="203"/>
                      <a:pt x="250" y="203"/>
                    </a:cubicBezTo>
                    <a:cubicBezTo>
                      <a:pt x="252" y="204"/>
                      <a:pt x="254" y="204"/>
                      <a:pt x="256" y="204"/>
                    </a:cubicBezTo>
                    <a:cubicBezTo>
                      <a:pt x="340" y="204"/>
                      <a:pt x="340" y="204"/>
                      <a:pt x="340" y="204"/>
                    </a:cubicBezTo>
                    <a:cubicBezTo>
                      <a:pt x="342" y="204"/>
                      <a:pt x="344" y="204"/>
                      <a:pt x="346" y="203"/>
                    </a:cubicBezTo>
                    <a:cubicBezTo>
                      <a:pt x="348" y="203"/>
                      <a:pt x="350" y="202"/>
                      <a:pt x="352" y="201"/>
                    </a:cubicBezTo>
                    <a:cubicBezTo>
                      <a:pt x="354" y="201"/>
                      <a:pt x="356" y="200"/>
                      <a:pt x="358" y="198"/>
                    </a:cubicBezTo>
                    <a:cubicBezTo>
                      <a:pt x="360" y="197"/>
                      <a:pt x="361" y="196"/>
                      <a:pt x="363" y="194"/>
                    </a:cubicBezTo>
                    <a:cubicBezTo>
                      <a:pt x="549" y="7"/>
                      <a:pt x="549" y="7"/>
                      <a:pt x="549" y="7"/>
                    </a:cubicBezTo>
                    <a:cubicBezTo>
                      <a:pt x="550" y="6"/>
                      <a:pt x="551" y="5"/>
                      <a:pt x="553" y="4"/>
                    </a:cubicBezTo>
                    <a:cubicBezTo>
                      <a:pt x="554" y="3"/>
                      <a:pt x="556" y="2"/>
                      <a:pt x="557" y="2"/>
                    </a:cubicBezTo>
                    <a:cubicBezTo>
                      <a:pt x="559" y="1"/>
                      <a:pt x="561" y="0"/>
                      <a:pt x="562" y="0"/>
                    </a:cubicBezTo>
                    <a:cubicBezTo>
                      <a:pt x="564" y="0"/>
                      <a:pt x="566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3467100" y="20637"/>
                <a:ext cx="5249863" cy="6797676"/>
              </a:xfrm>
              <a:custGeom>
                <a:avLst/>
                <a:gdLst>
                  <a:gd name="T0" fmla="*/ 324 w 588"/>
                  <a:gd name="T1" fmla="*/ 760 h 762"/>
                  <a:gd name="T2" fmla="*/ 309 w 588"/>
                  <a:gd name="T3" fmla="*/ 745 h 762"/>
                  <a:gd name="T4" fmla="*/ 307 w 588"/>
                  <a:gd name="T5" fmla="*/ 476 h 762"/>
                  <a:gd name="T6" fmla="*/ 276 w 588"/>
                  <a:gd name="T7" fmla="*/ 734 h 762"/>
                  <a:gd name="T8" fmla="*/ 268 w 588"/>
                  <a:gd name="T9" fmla="*/ 754 h 762"/>
                  <a:gd name="T10" fmla="*/ 248 w 588"/>
                  <a:gd name="T11" fmla="*/ 762 h 762"/>
                  <a:gd name="T12" fmla="*/ 225 w 588"/>
                  <a:gd name="T13" fmla="*/ 759 h 762"/>
                  <a:gd name="T14" fmla="*/ 210 w 588"/>
                  <a:gd name="T15" fmla="*/ 744 h 762"/>
                  <a:gd name="T16" fmla="*/ 208 w 588"/>
                  <a:gd name="T17" fmla="*/ 321 h 762"/>
                  <a:gd name="T18" fmla="*/ 200 w 588"/>
                  <a:gd name="T19" fmla="*/ 276 h 762"/>
                  <a:gd name="T20" fmla="*/ 176 w 588"/>
                  <a:gd name="T21" fmla="*/ 237 h 762"/>
                  <a:gd name="T22" fmla="*/ 2 w 588"/>
                  <a:gd name="T23" fmla="*/ 44 h 762"/>
                  <a:gd name="T24" fmla="*/ 2 w 588"/>
                  <a:gd name="T25" fmla="*/ 29 h 762"/>
                  <a:gd name="T26" fmla="*/ 14 w 588"/>
                  <a:gd name="T27" fmla="*/ 14 h 762"/>
                  <a:gd name="T28" fmla="*/ 20 w 588"/>
                  <a:gd name="T29" fmla="*/ 10 h 762"/>
                  <a:gd name="T30" fmla="*/ 28 w 588"/>
                  <a:gd name="T31" fmla="*/ 8 h 762"/>
                  <a:gd name="T32" fmla="*/ 35 w 588"/>
                  <a:gd name="T33" fmla="*/ 10 h 762"/>
                  <a:gd name="T34" fmla="*/ 42 w 588"/>
                  <a:gd name="T35" fmla="*/ 14 h 762"/>
                  <a:gd name="T36" fmla="*/ 227 w 588"/>
                  <a:gd name="T37" fmla="*/ 198 h 762"/>
                  <a:gd name="T38" fmla="*/ 241 w 588"/>
                  <a:gd name="T39" fmla="*/ 204 h 762"/>
                  <a:gd name="T40" fmla="*/ 333 w 588"/>
                  <a:gd name="T41" fmla="*/ 204 h 762"/>
                  <a:gd name="T42" fmla="*/ 348 w 588"/>
                  <a:gd name="T43" fmla="*/ 201 h 762"/>
                  <a:gd name="T44" fmla="*/ 361 w 588"/>
                  <a:gd name="T45" fmla="*/ 193 h 762"/>
                  <a:gd name="T46" fmla="*/ 549 w 588"/>
                  <a:gd name="T47" fmla="*/ 4 h 762"/>
                  <a:gd name="T48" fmla="*/ 557 w 588"/>
                  <a:gd name="T49" fmla="*/ 1 h 762"/>
                  <a:gd name="T50" fmla="*/ 565 w 588"/>
                  <a:gd name="T51" fmla="*/ 1 h 762"/>
                  <a:gd name="T52" fmla="*/ 572 w 588"/>
                  <a:gd name="T53" fmla="*/ 3 h 762"/>
                  <a:gd name="T54" fmla="*/ 583 w 588"/>
                  <a:gd name="T55" fmla="*/ 14 h 762"/>
                  <a:gd name="T56" fmla="*/ 588 w 588"/>
                  <a:gd name="T57" fmla="*/ 28 h 762"/>
                  <a:gd name="T58" fmla="*/ 583 w 588"/>
                  <a:gd name="T59" fmla="*/ 42 h 762"/>
                  <a:gd name="T60" fmla="*/ 393 w 588"/>
                  <a:gd name="T61" fmla="*/ 254 h 762"/>
                  <a:gd name="T62" fmla="*/ 377 w 588"/>
                  <a:gd name="T63" fmla="*/ 296 h 762"/>
                  <a:gd name="T64" fmla="*/ 375 w 588"/>
                  <a:gd name="T65" fmla="*/ 734 h 762"/>
                  <a:gd name="T66" fmla="*/ 367 w 588"/>
                  <a:gd name="T67" fmla="*/ 754 h 762"/>
                  <a:gd name="T68" fmla="*/ 347 w 588"/>
                  <a:gd name="T69" fmla="*/ 762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8" h="762">
                    <a:moveTo>
                      <a:pt x="334" y="762"/>
                    </a:moveTo>
                    <a:cubicBezTo>
                      <a:pt x="331" y="762"/>
                      <a:pt x="327" y="761"/>
                      <a:pt x="324" y="760"/>
                    </a:cubicBezTo>
                    <a:cubicBezTo>
                      <a:pt x="320" y="758"/>
                      <a:pt x="317" y="756"/>
                      <a:pt x="315" y="754"/>
                    </a:cubicBezTo>
                    <a:cubicBezTo>
                      <a:pt x="312" y="751"/>
                      <a:pt x="310" y="748"/>
                      <a:pt x="309" y="745"/>
                    </a:cubicBezTo>
                    <a:cubicBezTo>
                      <a:pt x="307" y="741"/>
                      <a:pt x="307" y="738"/>
                      <a:pt x="307" y="734"/>
                    </a:cubicBezTo>
                    <a:cubicBezTo>
                      <a:pt x="307" y="476"/>
                      <a:pt x="307" y="476"/>
                      <a:pt x="307" y="476"/>
                    </a:cubicBezTo>
                    <a:cubicBezTo>
                      <a:pt x="276" y="476"/>
                      <a:pt x="276" y="476"/>
                      <a:pt x="276" y="476"/>
                    </a:cubicBezTo>
                    <a:cubicBezTo>
                      <a:pt x="276" y="734"/>
                      <a:pt x="276" y="734"/>
                      <a:pt x="276" y="734"/>
                    </a:cubicBezTo>
                    <a:cubicBezTo>
                      <a:pt x="276" y="738"/>
                      <a:pt x="275" y="741"/>
                      <a:pt x="274" y="745"/>
                    </a:cubicBezTo>
                    <a:cubicBezTo>
                      <a:pt x="273" y="748"/>
                      <a:pt x="271" y="751"/>
                      <a:pt x="268" y="754"/>
                    </a:cubicBezTo>
                    <a:cubicBezTo>
                      <a:pt x="265" y="756"/>
                      <a:pt x="263" y="758"/>
                      <a:pt x="259" y="759"/>
                    </a:cubicBezTo>
                    <a:cubicBezTo>
                      <a:pt x="256" y="761"/>
                      <a:pt x="252" y="762"/>
                      <a:pt x="248" y="762"/>
                    </a:cubicBezTo>
                    <a:cubicBezTo>
                      <a:pt x="236" y="762"/>
                      <a:pt x="236" y="762"/>
                      <a:pt x="236" y="762"/>
                    </a:cubicBezTo>
                    <a:cubicBezTo>
                      <a:pt x="232" y="762"/>
                      <a:pt x="229" y="761"/>
                      <a:pt x="225" y="759"/>
                    </a:cubicBezTo>
                    <a:cubicBezTo>
                      <a:pt x="222" y="758"/>
                      <a:pt x="219" y="756"/>
                      <a:pt x="216" y="753"/>
                    </a:cubicBezTo>
                    <a:cubicBezTo>
                      <a:pt x="214" y="751"/>
                      <a:pt x="212" y="748"/>
                      <a:pt x="210" y="744"/>
                    </a:cubicBezTo>
                    <a:cubicBezTo>
                      <a:pt x="209" y="741"/>
                      <a:pt x="208" y="737"/>
                      <a:pt x="208" y="734"/>
                    </a:cubicBezTo>
                    <a:cubicBezTo>
                      <a:pt x="208" y="321"/>
                      <a:pt x="208" y="321"/>
                      <a:pt x="208" y="321"/>
                    </a:cubicBezTo>
                    <a:cubicBezTo>
                      <a:pt x="208" y="313"/>
                      <a:pt x="207" y="305"/>
                      <a:pt x="206" y="298"/>
                    </a:cubicBezTo>
                    <a:cubicBezTo>
                      <a:pt x="205" y="290"/>
                      <a:pt x="203" y="283"/>
                      <a:pt x="200" y="276"/>
                    </a:cubicBezTo>
                    <a:cubicBezTo>
                      <a:pt x="197" y="268"/>
                      <a:pt x="194" y="262"/>
                      <a:pt x="190" y="255"/>
                    </a:cubicBezTo>
                    <a:cubicBezTo>
                      <a:pt x="186" y="248"/>
                      <a:pt x="181" y="242"/>
                      <a:pt x="176" y="237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4" y="48"/>
                      <a:pt x="2" y="46"/>
                      <a:pt x="2" y="44"/>
                    </a:cubicBezTo>
                    <a:cubicBezTo>
                      <a:pt x="1" y="41"/>
                      <a:pt x="0" y="39"/>
                      <a:pt x="0" y="36"/>
                    </a:cubicBezTo>
                    <a:cubicBezTo>
                      <a:pt x="0" y="34"/>
                      <a:pt x="1" y="31"/>
                      <a:pt x="2" y="29"/>
                    </a:cubicBezTo>
                    <a:cubicBezTo>
                      <a:pt x="3" y="26"/>
                      <a:pt x="4" y="24"/>
                      <a:pt x="6" y="2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7" y="12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21" y="9"/>
                      <a:pt x="22" y="9"/>
                      <a:pt x="24" y="9"/>
                    </a:cubicBezTo>
                    <a:cubicBezTo>
                      <a:pt x="25" y="8"/>
                      <a:pt x="26" y="8"/>
                      <a:pt x="28" y="8"/>
                    </a:cubicBezTo>
                    <a:cubicBezTo>
                      <a:pt x="29" y="8"/>
                      <a:pt x="30" y="8"/>
                      <a:pt x="32" y="9"/>
                    </a:cubicBezTo>
                    <a:cubicBezTo>
                      <a:pt x="33" y="9"/>
                      <a:pt x="34" y="9"/>
                      <a:pt x="35" y="10"/>
                    </a:cubicBezTo>
                    <a:cubicBezTo>
                      <a:pt x="36" y="10"/>
                      <a:pt x="38" y="11"/>
                      <a:pt x="39" y="12"/>
                    </a:cubicBezTo>
                    <a:cubicBezTo>
                      <a:pt x="40" y="12"/>
                      <a:pt x="41" y="13"/>
                      <a:pt x="42" y="14"/>
                    </a:cubicBezTo>
                    <a:cubicBezTo>
                      <a:pt x="221" y="193"/>
                      <a:pt x="221" y="193"/>
                      <a:pt x="221" y="193"/>
                    </a:cubicBezTo>
                    <a:cubicBezTo>
                      <a:pt x="223" y="195"/>
                      <a:pt x="225" y="197"/>
                      <a:pt x="227" y="198"/>
                    </a:cubicBezTo>
                    <a:cubicBezTo>
                      <a:pt x="229" y="199"/>
                      <a:pt x="232" y="201"/>
                      <a:pt x="234" y="202"/>
                    </a:cubicBezTo>
                    <a:cubicBezTo>
                      <a:pt x="236" y="203"/>
                      <a:pt x="239" y="203"/>
                      <a:pt x="241" y="204"/>
                    </a:cubicBezTo>
                    <a:cubicBezTo>
                      <a:pt x="244" y="204"/>
                      <a:pt x="246" y="205"/>
                      <a:pt x="249" y="205"/>
                    </a:cubicBezTo>
                    <a:cubicBezTo>
                      <a:pt x="333" y="204"/>
                      <a:pt x="333" y="204"/>
                      <a:pt x="333" y="204"/>
                    </a:cubicBezTo>
                    <a:cubicBezTo>
                      <a:pt x="335" y="204"/>
                      <a:pt x="338" y="204"/>
                      <a:pt x="340" y="204"/>
                    </a:cubicBezTo>
                    <a:cubicBezTo>
                      <a:pt x="343" y="203"/>
                      <a:pt x="345" y="202"/>
                      <a:pt x="348" y="201"/>
                    </a:cubicBezTo>
                    <a:cubicBezTo>
                      <a:pt x="350" y="200"/>
                      <a:pt x="352" y="199"/>
                      <a:pt x="355" y="198"/>
                    </a:cubicBezTo>
                    <a:cubicBezTo>
                      <a:pt x="357" y="196"/>
                      <a:pt x="359" y="195"/>
                      <a:pt x="361" y="193"/>
                    </a:cubicBezTo>
                    <a:cubicBezTo>
                      <a:pt x="546" y="6"/>
                      <a:pt x="546" y="6"/>
                      <a:pt x="546" y="6"/>
                    </a:cubicBezTo>
                    <a:cubicBezTo>
                      <a:pt x="547" y="5"/>
                      <a:pt x="548" y="4"/>
                      <a:pt x="549" y="4"/>
                    </a:cubicBezTo>
                    <a:cubicBezTo>
                      <a:pt x="550" y="3"/>
                      <a:pt x="552" y="2"/>
                      <a:pt x="553" y="2"/>
                    </a:cubicBezTo>
                    <a:cubicBezTo>
                      <a:pt x="554" y="1"/>
                      <a:pt x="555" y="1"/>
                      <a:pt x="557" y="1"/>
                    </a:cubicBezTo>
                    <a:cubicBezTo>
                      <a:pt x="558" y="0"/>
                      <a:pt x="559" y="0"/>
                      <a:pt x="561" y="0"/>
                    </a:cubicBezTo>
                    <a:cubicBezTo>
                      <a:pt x="562" y="0"/>
                      <a:pt x="563" y="0"/>
                      <a:pt x="565" y="1"/>
                    </a:cubicBezTo>
                    <a:cubicBezTo>
                      <a:pt x="566" y="1"/>
                      <a:pt x="567" y="1"/>
                      <a:pt x="568" y="2"/>
                    </a:cubicBezTo>
                    <a:cubicBezTo>
                      <a:pt x="569" y="2"/>
                      <a:pt x="571" y="3"/>
                      <a:pt x="572" y="3"/>
                    </a:cubicBezTo>
                    <a:cubicBezTo>
                      <a:pt x="573" y="4"/>
                      <a:pt x="574" y="5"/>
                      <a:pt x="575" y="6"/>
                    </a:cubicBezTo>
                    <a:cubicBezTo>
                      <a:pt x="583" y="14"/>
                      <a:pt x="583" y="14"/>
                      <a:pt x="583" y="14"/>
                    </a:cubicBezTo>
                    <a:cubicBezTo>
                      <a:pt x="585" y="16"/>
                      <a:pt x="586" y="18"/>
                      <a:pt x="587" y="20"/>
                    </a:cubicBezTo>
                    <a:cubicBezTo>
                      <a:pt x="588" y="23"/>
                      <a:pt x="588" y="25"/>
                      <a:pt x="588" y="28"/>
                    </a:cubicBezTo>
                    <a:cubicBezTo>
                      <a:pt x="588" y="31"/>
                      <a:pt x="588" y="33"/>
                      <a:pt x="587" y="35"/>
                    </a:cubicBezTo>
                    <a:cubicBezTo>
                      <a:pt x="586" y="38"/>
                      <a:pt x="585" y="40"/>
                      <a:pt x="583" y="42"/>
                    </a:cubicBezTo>
                    <a:cubicBezTo>
                      <a:pt x="407" y="235"/>
                      <a:pt x="407" y="235"/>
                      <a:pt x="407" y="235"/>
                    </a:cubicBezTo>
                    <a:cubicBezTo>
                      <a:pt x="402" y="241"/>
                      <a:pt x="397" y="247"/>
                      <a:pt x="393" y="254"/>
                    </a:cubicBezTo>
                    <a:cubicBezTo>
                      <a:pt x="389" y="260"/>
                      <a:pt x="386" y="267"/>
                      <a:pt x="383" y="274"/>
                    </a:cubicBezTo>
                    <a:cubicBezTo>
                      <a:pt x="380" y="281"/>
                      <a:pt x="378" y="289"/>
                      <a:pt x="377" y="296"/>
                    </a:cubicBezTo>
                    <a:cubicBezTo>
                      <a:pt x="375" y="304"/>
                      <a:pt x="375" y="312"/>
                      <a:pt x="375" y="319"/>
                    </a:cubicBezTo>
                    <a:cubicBezTo>
                      <a:pt x="375" y="734"/>
                      <a:pt x="375" y="734"/>
                      <a:pt x="375" y="734"/>
                    </a:cubicBezTo>
                    <a:cubicBezTo>
                      <a:pt x="375" y="738"/>
                      <a:pt x="374" y="742"/>
                      <a:pt x="372" y="745"/>
                    </a:cubicBezTo>
                    <a:cubicBezTo>
                      <a:pt x="371" y="748"/>
                      <a:pt x="369" y="751"/>
                      <a:pt x="367" y="754"/>
                    </a:cubicBezTo>
                    <a:cubicBezTo>
                      <a:pt x="364" y="756"/>
                      <a:pt x="361" y="758"/>
                      <a:pt x="358" y="760"/>
                    </a:cubicBezTo>
                    <a:cubicBezTo>
                      <a:pt x="354" y="761"/>
                      <a:pt x="351" y="762"/>
                      <a:pt x="347" y="762"/>
                    </a:cubicBezTo>
                    <a:lnTo>
                      <a:pt x="334" y="762"/>
                    </a:lnTo>
                    <a:close/>
                  </a:path>
                </a:pathLst>
              </a:custGeom>
              <a:solidFill>
                <a:srgbClr val="DDD9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933135" y="2385311"/>
              <a:ext cx="2919094" cy="3754231"/>
              <a:chOff x="3403600" y="-33338"/>
              <a:chExt cx="5376863" cy="6915151"/>
            </a:xfrm>
          </p:grpSpPr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5538788" y="823912"/>
                <a:ext cx="1357313" cy="1052513"/>
              </a:xfrm>
              <a:custGeom>
                <a:avLst/>
                <a:gdLst>
                  <a:gd name="T0" fmla="*/ 136 w 152"/>
                  <a:gd name="T1" fmla="*/ 0 h 118"/>
                  <a:gd name="T2" fmla="*/ 58 w 152"/>
                  <a:gd name="T3" fmla="*/ 89 h 118"/>
                  <a:gd name="T4" fmla="*/ 0 w 152"/>
                  <a:gd name="T5" fmla="*/ 65 h 118"/>
                  <a:gd name="T6" fmla="*/ 35 w 152"/>
                  <a:gd name="T7" fmla="*/ 96 h 118"/>
                  <a:gd name="T8" fmla="*/ 136 w 152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118">
                    <a:moveTo>
                      <a:pt x="136" y="0"/>
                    </a:moveTo>
                    <a:cubicBezTo>
                      <a:pt x="145" y="49"/>
                      <a:pt x="105" y="88"/>
                      <a:pt x="58" y="89"/>
                    </a:cubicBezTo>
                    <a:cubicBezTo>
                      <a:pt x="34" y="89"/>
                      <a:pt x="14" y="82"/>
                      <a:pt x="0" y="65"/>
                    </a:cubicBezTo>
                    <a:cubicBezTo>
                      <a:pt x="11" y="78"/>
                      <a:pt x="18" y="88"/>
                      <a:pt x="35" y="96"/>
                    </a:cubicBezTo>
                    <a:cubicBezTo>
                      <a:pt x="81" y="118"/>
                      <a:pt x="152" y="89"/>
                      <a:pt x="136" y="0"/>
                    </a:cubicBezTo>
                    <a:close/>
                  </a:path>
                </a:pathLst>
              </a:custGeom>
              <a:solidFill>
                <a:srgbClr val="D554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5967413" y="4284663"/>
                <a:ext cx="98425" cy="2400300"/>
              </a:xfrm>
              <a:custGeom>
                <a:avLst/>
                <a:gdLst>
                  <a:gd name="T0" fmla="*/ 3 w 11"/>
                  <a:gd name="T1" fmla="*/ 5 h 269"/>
                  <a:gd name="T2" fmla="*/ 0 w 11"/>
                  <a:gd name="T3" fmla="*/ 265 h 269"/>
                  <a:gd name="T4" fmla="*/ 0 w 11"/>
                  <a:gd name="T5" fmla="*/ 268 h 269"/>
                  <a:gd name="T6" fmla="*/ 9 w 11"/>
                  <a:gd name="T7" fmla="*/ 244 h 269"/>
                  <a:gd name="T8" fmla="*/ 9 w 11"/>
                  <a:gd name="T9" fmla="*/ 244 h 269"/>
                  <a:gd name="T10" fmla="*/ 9 w 11"/>
                  <a:gd name="T11" fmla="*/ 243 h 269"/>
                  <a:gd name="T12" fmla="*/ 10 w 11"/>
                  <a:gd name="T13" fmla="*/ 243 h 269"/>
                  <a:gd name="T14" fmla="*/ 10 w 11"/>
                  <a:gd name="T15" fmla="*/ 0 h 269"/>
                  <a:gd name="T16" fmla="*/ 3 w 11"/>
                  <a:gd name="T17" fmla="*/ 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69">
                    <a:moveTo>
                      <a:pt x="3" y="5"/>
                    </a:moveTo>
                    <a:cubicBezTo>
                      <a:pt x="3" y="269"/>
                      <a:pt x="3" y="257"/>
                      <a:pt x="0" y="265"/>
                    </a:cubicBezTo>
                    <a:cubicBezTo>
                      <a:pt x="0" y="266"/>
                      <a:pt x="1" y="267"/>
                      <a:pt x="0" y="268"/>
                    </a:cubicBezTo>
                    <a:cubicBezTo>
                      <a:pt x="3" y="263"/>
                      <a:pt x="8" y="249"/>
                      <a:pt x="9" y="244"/>
                    </a:cubicBezTo>
                    <a:cubicBezTo>
                      <a:pt x="9" y="244"/>
                      <a:pt x="9" y="244"/>
                      <a:pt x="9" y="244"/>
                    </a:cubicBezTo>
                    <a:cubicBezTo>
                      <a:pt x="9" y="243"/>
                      <a:pt x="9" y="243"/>
                      <a:pt x="9" y="243"/>
                    </a:cubicBezTo>
                    <a:cubicBezTo>
                      <a:pt x="10" y="243"/>
                      <a:pt x="10" y="243"/>
                      <a:pt x="10" y="243"/>
                    </a:cubicBezTo>
                    <a:cubicBezTo>
                      <a:pt x="11" y="236"/>
                      <a:pt x="10" y="235"/>
                      <a:pt x="10" y="0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4954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5376863" y="261937"/>
                <a:ext cx="1384300" cy="1392238"/>
              </a:xfrm>
              <a:custGeom>
                <a:avLst/>
                <a:gdLst>
                  <a:gd name="T0" fmla="*/ 77 w 155"/>
                  <a:gd name="T1" fmla="*/ 0 h 156"/>
                  <a:gd name="T2" fmla="*/ 155 w 155"/>
                  <a:gd name="T3" fmla="*/ 78 h 156"/>
                  <a:gd name="T4" fmla="*/ 77 w 155"/>
                  <a:gd name="T5" fmla="*/ 156 h 156"/>
                  <a:gd name="T6" fmla="*/ 0 w 155"/>
                  <a:gd name="T7" fmla="*/ 78 h 156"/>
                  <a:gd name="T8" fmla="*/ 77 w 155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56">
                    <a:moveTo>
                      <a:pt x="77" y="0"/>
                    </a:moveTo>
                    <a:cubicBezTo>
                      <a:pt x="120" y="0"/>
                      <a:pt x="155" y="35"/>
                      <a:pt x="155" y="78"/>
                    </a:cubicBezTo>
                    <a:cubicBezTo>
                      <a:pt x="155" y="121"/>
                      <a:pt x="120" y="155"/>
                      <a:pt x="77" y="156"/>
                    </a:cubicBezTo>
                    <a:cubicBezTo>
                      <a:pt x="34" y="156"/>
                      <a:pt x="0" y="121"/>
                      <a:pt x="0" y="78"/>
                    </a:cubicBezTo>
                    <a:cubicBezTo>
                      <a:pt x="0" y="35"/>
                      <a:pt x="35" y="0"/>
                      <a:pt x="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5430838" y="323850"/>
                <a:ext cx="1268413" cy="1266825"/>
              </a:xfrm>
              <a:custGeom>
                <a:avLst/>
                <a:gdLst>
                  <a:gd name="T0" fmla="*/ 71 w 142"/>
                  <a:gd name="T1" fmla="*/ 142 h 142"/>
                  <a:gd name="T2" fmla="*/ 0 w 142"/>
                  <a:gd name="T3" fmla="*/ 71 h 142"/>
                  <a:gd name="T4" fmla="*/ 71 w 142"/>
                  <a:gd name="T5" fmla="*/ 0 h 142"/>
                  <a:gd name="T6" fmla="*/ 142 w 142"/>
                  <a:gd name="T7" fmla="*/ 71 h 142"/>
                  <a:gd name="T8" fmla="*/ 71 w 142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32" y="142"/>
                      <a:pt x="0" y="110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11" y="0"/>
                      <a:pt x="142" y="32"/>
                      <a:pt x="142" y="71"/>
                    </a:cubicBezTo>
                    <a:cubicBezTo>
                      <a:pt x="142" y="110"/>
                      <a:pt x="110" y="142"/>
                      <a:pt x="71" y="142"/>
                    </a:cubicBezTo>
                    <a:close/>
                  </a:path>
                </a:pathLst>
              </a:custGeom>
              <a:solidFill>
                <a:srgbClr val="F8AE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3403600" y="-33338"/>
                <a:ext cx="5376863" cy="6915151"/>
              </a:xfrm>
              <a:custGeom>
                <a:avLst/>
                <a:gdLst>
                  <a:gd name="T0" fmla="*/ 573 w 602"/>
                  <a:gd name="T1" fmla="*/ 0 h 775"/>
                  <a:gd name="T2" fmla="*/ 582 w 602"/>
                  <a:gd name="T3" fmla="*/ 4 h 775"/>
                  <a:gd name="T4" fmla="*/ 594 w 602"/>
                  <a:gd name="T5" fmla="*/ 15 h 775"/>
                  <a:gd name="T6" fmla="*/ 602 w 602"/>
                  <a:gd name="T7" fmla="*/ 34 h 775"/>
                  <a:gd name="T8" fmla="*/ 594 w 602"/>
                  <a:gd name="T9" fmla="*/ 53 h 775"/>
                  <a:gd name="T10" fmla="*/ 406 w 602"/>
                  <a:gd name="T11" fmla="*/ 263 h 775"/>
                  <a:gd name="T12" fmla="*/ 390 w 602"/>
                  <a:gd name="T13" fmla="*/ 303 h 775"/>
                  <a:gd name="T14" fmla="*/ 388 w 602"/>
                  <a:gd name="T15" fmla="*/ 486 h 775"/>
                  <a:gd name="T16" fmla="*/ 388 w 602"/>
                  <a:gd name="T17" fmla="*/ 740 h 775"/>
                  <a:gd name="T18" fmla="*/ 378 w 602"/>
                  <a:gd name="T19" fmla="*/ 765 h 775"/>
                  <a:gd name="T20" fmla="*/ 354 w 602"/>
                  <a:gd name="T21" fmla="*/ 775 h 775"/>
                  <a:gd name="T22" fmla="*/ 328 w 602"/>
                  <a:gd name="T23" fmla="*/ 772 h 775"/>
                  <a:gd name="T24" fmla="*/ 310 w 602"/>
                  <a:gd name="T25" fmla="*/ 753 h 775"/>
                  <a:gd name="T26" fmla="*/ 307 w 602"/>
                  <a:gd name="T27" fmla="*/ 489 h 775"/>
                  <a:gd name="T28" fmla="*/ 290 w 602"/>
                  <a:gd name="T29" fmla="*/ 740 h 775"/>
                  <a:gd name="T30" fmla="*/ 280 w 602"/>
                  <a:gd name="T31" fmla="*/ 764 h 775"/>
                  <a:gd name="T32" fmla="*/ 255 w 602"/>
                  <a:gd name="T33" fmla="*/ 774 h 775"/>
                  <a:gd name="T34" fmla="*/ 230 w 602"/>
                  <a:gd name="T35" fmla="*/ 771 h 775"/>
                  <a:gd name="T36" fmla="*/ 211 w 602"/>
                  <a:gd name="T37" fmla="*/ 753 h 775"/>
                  <a:gd name="T38" fmla="*/ 209 w 602"/>
                  <a:gd name="T39" fmla="*/ 489 h 775"/>
                  <a:gd name="T40" fmla="*/ 209 w 602"/>
                  <a:gd name="T41" fmla="*/ 327 h 775"/>
                  <a:gd name="T42" fmla="*/ 201 w 602"/>
                  <a:gd name="T43" fmla="*/ 284 h 775"/>
                  <a:gd name="T44" fmla="*/ 178 w 602"/>
                  <a:gd name="T45" fmla="*/ 247 h 775"/>
                  <a:gd name="T46" fmla="*/ 2 w 602"/>
                  <a:gd name="T47" fmla="*/ 52 h 775"/>
                  <a:gd name="T48" fmla="*/ 2 w 602"/>
                  <a:gd name="T49" fmla="*/ 32 h 775"/>
                  <a:gd name="T50" fmla="*/ 16 w 602"/>
                  <a:gd name="T51" fmla="*/ 16 h 775"/>
                  <a:gd name="T52" fmla="*/ 25 w 602"/>
                  <a:gd name="T53" fmla="*/ 10 h 775"/>
                  <a:gd name="T54" fmla="*/ 35 w 602"/>
                  <a:gd name="T55" fmla="*/ 8 h 775"/>
                  <a:gd name="T56" fmla="*/ 45 w 602"/>
                  <a:gd name="T57" fmla="*/ 10 h 775"/>
                  <a:gd name="T58" fmla="*/ 53 w 602"/>
                  <a:gd name="T59" fmla="*/ 15 h 775"/>
                  <a:gd name="T60" fmla="*/ 238 w 602"/>
                  <a:gd name="T61" fmla="*/ 199 h 775"/>
                  <a:gd name="T62" fmla="*/ 250 w 602"/>
                  <a:gd name="T63" fmla="*/ 203 h 775"/>
                  <a:gd name="T64" fmla="*/ 340 w 602"/>
                  <a:gd name="T65" fmla="*/ 204 h 775"/>
                  <a:gd name="T66" fmla="*/ 352 w 602"/>
                  <a:gd name="T67" fmla="*/ 201 h 775"/>
                  <a:gd name="T68" fmla="*/ 363 w 602"/>
                  <a:gd name="T69" fmla="*/ 194 h 775"/>
                  <a:gd name="T70" fmla="*/ 553 w 602"/>
                  <a:gd name="T71" fmla="*/ 4 h 775"/>
                  <a:gd name="T72" fmla="*/ 562 w 602"/>
                  <a:gd name="T73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2" h="775">
                    <a:moveTo>
                      <a:pt x="568" y="0"/>
                    </a:moveTo>
                    <a:cubicBezTo>
                      <a:pt x="569" y="0"/>
                      <a:pt x="571" y="0"/>
                      <a:pt x="573" y="0"/>
                    </a:cubicBezTo>
                    <a:cubicBezTo>
                      <a:pt x="574" y="0"/>
                      <a:pt x="576" y="1"/>
                      <a:pt x="578" y="2"/>
                    </a:cubicBezTo>
                    <a:cubicBezTo>
                      <a:pt x="579" y="2"/>
                      <a:pt x="581" y="3"/>
                      <a:pt x="582" y="4"/>
                    </a:cubicBezTo>
                    <a:cubicBezTo>
                      <a:pt x="584" y="5"/>
                      <a:pt x="585" y="6"/>
                      <a:pt x="586" y="7"/>
                    </a:cubicBezTo>
                    <a:cubicBezTo>
                      <a:pt x="594" y="15"/>
                      <a:pt x="594" y="15"/>
                      <a:pt x="594" y="15"/>
                    </a:cubicBezTo>
                    <a:cubicBezTo>
                      <a:pt x="597" y="18"/>
                      <a:pt x="599" y="21"/>
                      <a:pt x="600" y="24"/>
                    </a:cubicBezTo>
                    <a:cubicBezTo>
                      <a:pt x="601" y="27"/>
                      <a:pt x="602" y="30"/>
                      <a:pt x="602" y="34"/>
                    </a:cubicBezTo>
                    <a:cubicBezTo>
                      <a:pt x="602" y="37"/>
                      <a:pt x="601" y="41"/>
                      <a:pt x="600" y="44"/>
                    </a:cubicBezTo>
                    <a:cubicBezTo>
                      <a:pt x="599" y="47"/>
                      <a:pt x="597" y="50"/>
                      <a:pt x="594" y="53"/>
                    </a:cubicBezTo>
                    <a:cubicBezTo>
                      <a:pt x="419" y="246"/>
                      <a:pt x="419" y="246"/>
                      <a:pt x="419" y="246"/>
                    </a:cubicBezTo>
                    <a:cubicBezTo>
                      <a:pt x="414" y="251"/>
                      <a:pt x="410" y="257"/>
                      <a:pt x="406" y="263"/>
                    </a:cubicBezTo>
                    <a:cubicBezTo>
                      <a:pt x="402" y="269"/>
                      <a:pt x="399" y="276"/>
                      <a:pt x="396" y="283"/>
                    </a:cubicBezTo>
                    <a:cubicBezTo>
                      <a:pt x="394" y="289"/>
                      <a:pt x="392" y="296"/>
                      <a:pt x="390" y="303"/>
                    </a:cubicBezTo>
                    <a:cubicBezTo>
                      <a:pt x="389" y="311"/>
                      <a:pt x="388" y="318"/>
                      <a:pt x="388" y="325"/>
                    </a:cubicBezTo>
                    <a:cubicBezTo>
                      <a:pt x="388" y="486"/>
                      <a:pt x="388" y="486"/>
                      <a:pt x="388" y="486"/>
                    </a:cubicBezTo>
                    <a:cubicBezTo>
                      <a:pt x="388" y="489"/>
                      <a:pt x="388" y="489"/>
                      <a:pt x="388" y="489"/>
                    </a:cubicBezTo>
                    <a:cubicBezTo>
                      <a:pt x="388" y="740"/>
                      <a:pt x="388" y="740"/>
                      <a:pt x="388" y="740"/>
                    </a:cubicBezTo>
                    <a:cubicBezTo>
                      <a:pt x="388" y="745"/>
                      <a:pt x="387" y="749"/>
                      <a:pt x="386" y="754"/>
                    </a:cubicBezTo>
                    <a:cubicBezTo>
                      <a:pt x="384" y="758"/>
                      <a:pt x="381" y="761"/>
                      <a:pt x="378" y="765"/>
                    </a:cubicBezTo>
                    <a:cubicBezTo>
                      <a:pt x="375" y="768"/>
                      <a:pt x="371" y="770"/>
                      <a:pt x="367" y="772"/>
                    </a:cubicBezTo>
                    <a:cubicBezTo>
                      <a:pt x="363" y="774"/>
                      <a:pt x="359" y="775"/>
                      <a:pt x="354" y="775"/>
                    </a:cubicBezTo>
                    <a:cubicBezTo>
                      <a:pt x="341" y="775"/>
                      <a:pt x="341" y="775"/>
                      <a:pt x="341" y="775"/>
                    </a:cubicBezTo>
                    <a:cubicBezTo>
                      <a:pt x="337" y="774"/>
                      <a:pt x="332" y="774"/>
                      <a:pt x="328" y="772"/>
                    </a:cubicBezTo>
                    <a:cubicBezTo>
                      <a:pt x="324" y="770"/>
                      <a:pt x="320" y="767"/>
                      <a:pt x="317" y="764"/>
                    </a:cubicBezTo>
                    <a:cubicBezTo>
                      <a:pt x="314" y="761"/>
                      <a:pt x="311" y="757"/>
                      <a:pt x="310" y="753"/>
                    </a:cubicBezTo>
                    <a:cubicBezTo>
                      <a:pt x="308" y="749"/>
                      <a:pt x="307" y="745"/>
                      <a:pt x="307" y="740"/>
                    </a:cubicBezTo>
                    <a:cubicBezTo>
                      <a:pt x="307" y="489"/>
                      <a:pt x="307" y="489"/>
                      <a:pt x="307" y="489"/>
                    </a:cubicBezTo>
                    <a:cubicBezTo>
                      <a:pt x="290" y="489"/>
                      <a:pt x="290" y="489"/>
                      <a:pt x="290" y="489"/>
                    </a:cubicBezTo>
                    <a:cubicBezTo>
                      <a:pt x="290" y="740"/>
                      <a:pt x="290" y="740"/>
                      <a:pt x="290" y="740"/>
                    </a:cubicBezTo>
                    <a:cubicBezTo>
                      <a:pt x="290" y="745"/>
                      <a:pt x="289" y="749"/>
                      <a:pt x="287" y="753"/>
                    </a:cubicBezTo>
                    <a:cubicBezTo>
                      <a:pt x="285" y="757"/>
                      <a:pt x="283" y="761"/>
                      <a:pt x="280" y="764"/>
                    </a:cubicBezTo>
                    <a:cubicBezTo>
                      <a:pt x="277" y="767"/>
                      <a:pt x="273" y="770"/>
                      <a:pt x="269" y="772"/>
                    </a:cubicBezTo>
                    <a:cubicBezTo>
                      <a:pt x="265" y="773"/>
                      <a:pt x="260" y="774"/>
                      <a:pt x="255" y="774"/>
                    </a:cubicBezTo>
                    <a:cubicBezTo>
                      <a:pt x="243" y="774"/>
                      <a:pt x="243" y="774"/>
                      <a:pt x="243" y="774"/>
                    </a:cubicBezTo>
                    <a:cubicBezTo>
                      <a:pt x="238" y="774"/>
                      <a:pt x="234" y="773"/>
                      <a:pt x="230" y="771"/>
                    </a:cubicBezTo>
                    <a:cubicBezTo>
                      <a:pt x="225" y="770"/>
                      <a:pt x="222" y="767"/>
                      <a:pt x="219" y="764"/>
                    </a:cubicBezTo>
                    <a:cubicBezTo>
                      <a:pt x="216" y="761"/>
                      <a:pt x="213" y="757"/>
                      <a:pt x="211" y="753"/>
                    </a:cubicBezTo>
                    <a:cubicBezTo>
                      <a:pt x="210" y="749"/>
                      <a:pt x="209" y="744"/>
                      <a:pt x="209" y="740"/>
                    </a:cubicBezTo>
                    <a:cubicBezTo>
                      <a:pt x="209" y="489"/>
                      <a:pt x="209" y="489"/>
                      <a:pt x="209" y="489"/>
                    </a:cubicBezTo>
                    <a:cubicBezTo>
                      <a:pt x="209" y="485"/>
                      <a:pt x="209" y="485"/>
                      <a:pt x="209" y="485"/>
                    </a:cubicBezTo>
                    <a:cubicBezTo>
                      <a:pt x="209" y="327"/>
                      <a:pt x="209" y="327"/>
                      <a:pt x="209" y="327"/>
                    </a:cubicBezTo>
                    <a:cubicBezTo>
                      <a:pt x="209" y="319"/>
                      <a:pt x="208" y="312"/>
                      <a:pt x="207" y="305"/>
                    </a:cubicBezTo>
                    <a:cubicBezTo>
                      <a:pt x="205" y="298"/>
                      <a:pt x="203" y="291"/>
                      <a:pt x="201" y="284"/>
                    </a:cubicBezTo>
                    <a:cubicBezTo>
                      <a:pt x="198" y="277"/>
                      <a:pt x="195" y="271"/>
                      <a:pt x="191" y="264"/>
                    </a:cubicBezTo>
                    <a:cubicBezTo>
                      <a:pt x="187" y="258"/>
                      <a:pt x="183" y="252"/>
                      <a:pt x="178" y="247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6" y="58"/>
                      <a:pt x="4" y="55"/>
                      <a:pt x="2" y="52"/>
                    </a:cubicBezTo>
                    <a:cubicBezTo>
                      <a:pt x="1" y="49"/>
                      <a:pt x="0" y="45"/>
                      <a:pt x="0" y="42"/>
                    </a:cubicBezTo>
                    <a:cubicBezTo>
                      <a:pt x="0" y="39"/>
                      <a:pt x="1" y="35"/>
                      <a:pt x="2" y="32"/>
                    </a:cubicBezTo>
                    <a:cubicBezTo>
                      <a:pt x="4" y="29"/>
                      <a:pt x="6" y="26"/>
                      <a:pt x="8" y="2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4"/>
                      <a:pt x="19" y="13"/>
                      <a:pt x="20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6" y="9"/>
                      <a:pt x="28" y="9"/>
                      <a:pt x="29" y="8"/>
                    </a:cubicBezTo>
                    <a:cubicBezTo>
                      <a:pt x="31" y="8"/>
                      <a:pt x="33" y="8"/>
                      <a:pt x="35" y="8"/>
                    </a:cubicBezTo>
                    <a:cubicBezTo>
                      <a:pt x="36" y="8"/>
                      <a:pt x="38" y="8"/>
                      <a:pt x="40" y="8"/>
                    </a:cubicBezTo>
                    <a:cubicBezTo>
                      <a:pt x="41" y="9"/>
                      <a:pt x="43" y="9"/>
                      <a:pt x="45" y="10"/>
                    </a:cubicBezTo>
                    <a:cubicBezTo>
                      <a:pt x="46" y="10"/>
                      <a:pt x="48" y="11"/>
                      <a:pt x="49" y="12"/>
                    </a:cubicBezTo>
                    <a:cubicBezTo>
                      <a:pt x="51" y="13"/>
                      <a:pt x="52" y="14"/>
                      <a:pt x="53" y="15"/>
                    </a:cubicBezTo>
                    <a:cubicBezTo>
                      <a:pt x="233" y="194"/>
                      <a:pt x="233" y="194"/>
                      <a:pt x="233" y="194"/>
                    </a:cubicBezTo>
                    <a:cubicBezTo>
                      <a:pt x="234" y="196"/>
                      <a:pt x="236" y="197"/>
                      <a:pt x="238" y="199"/>
                    </a:cubicBezTo>
                    <a:cubicBezTo>
                      <a:pt x="240" y="200"/>
                      <a:pt x="241" y="201"/>
                      <a:pt x="243" y="202"/>
                    </a:cubicBezTo>
                    <a:cubicBezTo>
                      <a:pt x="245" y="202"/>
                      <a:pt x="247" y="203"/>
                      <a:pt x="250" y="203"/>
                    </a:cubicBezTo>
                    <a:cubicBezTo>
                      <a:pt x="252" y="204"/>
                      <a:pt x="254" y="204"/>
                      <a:pt x="256" y="204"/>
                    </a:cubicBezTo>
                    <a:cubicBezTo>
                      <a:pt x="340" y="204"/>
                      <a:pt x="340" y="204"/>
                      <a:pt x="340" y="204"/>
                    </a:cubicBezTo>
                    <a:cubicBezTo>
                      <a:pt x="342" y="204"/>
                      <a:pt x="344" y="204"/>
                      <a:pt x="346" y="203"/>
                    </a:cubicBezTo>
                    <a:cubicBezTo>
                      <a:pt x="348" y="203"/>
                      <a:pt x="350" y="202"/>
                      <a:pt x="352" y="201"/>
                    </a:cubicBezTo>
                    <a:cubicBezTo>
                      <a:pt x="354" y="201"/>
                      <a:pt x="356" y="200"/>
                      <a:pt x="358" y="198"/>
                    </a:cubicBezTo>
                    <a:cubicBezTo>
                      <a:pt x="360" y="197"/>
                      <a:pt x="361" y="196"/>
                      <a:pt x="363" y="194"/>
                    </a:cubicBezTo>
                    <a:cubicBezTo>
                      <a:pt x="549" y="7"/>
                      <a:pt x="549" y="7"/>
                      <a:pt x="549" y="7"/>
                    </a:cubicBezTo>
                    <a:cubicBezTo>
                      <a:pt x="550" y="6"/>
                      <a:pt x="551" y="5"/>
                      <a:pt x="553" y="4"/>
                    </a:cubicBezTo>
                    <a:cubicBezTo>
                      <a:pt x="554" y="3"/>
                      <a:pt x="556" y="2"/>
                      <a:pt x="557" y="2"/>
                    </a:cubicBezTo>
                    <a:cubicBezTo>
                      <a:pt x="559" y="1"/>
                      <a:pt x="561" y="0"/>
                      <a:pt x="562" y="0"/>
                    </a:cubicBezTo>
                    <a:cubicBezTo>
                      <a:pt x="564" y="0"/>
                      <a:pt x="566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10"/>
              <p:cNvSpPr>
                <a:spLocks/>
              </p:cNvSpPr>
              <p:nvPr/>
            </p:nvSpPr>
            <p:spPr bwMode="auto">
              <a:xfrm>
                <a:off x="3467100" y="20637"/>
                <a:ext cx="5249863" cy="6797676"/>
              </a:xfrm>
              <a:custGeom>
                <a:avLst/>
                <a:gdLst>
                  <a:gd name="T0" fmla="*/ 324 w 588"/>
                  <a:gd name="T1" fmla="*/ 760 h 762"/>
                  <a:gd name="T2" fmla="*/ 309 w 588"/>
                  <a:gd name="T3" fmla="*/ 745 h 762"/>
                  <a:gd name="T4" fmla="*/ 307 w 588"/>
                  <a:gd name="T5" fmla="*/ 476 h 762"/>
                  <a:gd name="T6" fmla="*/ 276 w 588"/>
                  <a:gd name="T7" fmla="*/ 734 h 762"/>
                  <a:gd name="T8" fmla="*/ 268 w 588"/>
                  <a:gd name="T9" fmla="*/ 754 h 762"/>
                  <a:gd name="T10" fmla="*/ 248 w 588"/>
                  <a:gd name="T11" fmla="*/ 762 h 762"/>
                  <a:gd name="T12" fmla="*/ 225 w 588"/>
                  <a:gd name="T13" fmla="*/ 759 h 762"/>
                  <a:gd name="T14" fmla="*/ 210 w 588"/>
                  <a:gd name="T15" fmla="*/ 744 h 762"/>
                  <a:gd name="T16" fmla="*/ 208 w 588"/>
                  <a:gd name="T17" fmla="*/ 321 h 762"/>
                  <a:gd name="T18" fmla="*/ 200 w 588"/>
                  <a:gd name="T19" fmla="*/ 276 h 762"/>
                  <a:gd name="T20" fmla="*/ 176 w 588"/>
                  <a:gd name="T21" fmla="*/ 237 h 762"/>
                  <a:gd name="T22" fmla="*/ 2 w 588"/>
                  <a:gd name="T23" fmla="*/ 44 h 762"/>
                  <a:gd name="T24" fmla="*/ 2 w 588"/>
                  <a:gd name="T25" fmla="*/ 29 h 762"/>
                  <a:gd name="T26" fmla="*/ 14 w 588"/>
                  <a:gd name="T27" fmla="*/ 14 h 762"/>
                  <a:gd name="T28" fmla="*/ 20 w 588"/>
                  <a:gd name="T29" fmla="*/ 10 h 762"/>
                  <a:gd name="T30" fmla="*/ 28 w 588"/>
                  <a:gd name="T31" fmla="*/ 8 h 762"/>
                  <a:gd name="T32" fmla="*/ 35 w 588"/>
                  <a:gd name="T33" fmla="*/ 10 h 762"/>
                  <a:gd name="T34" fmla="*/ 42 w 588"/>
                  <a:gd name="T35" fmla="*/ 14 h 762"/>
                  <a:gd name="T36" fmla="*/ 227 w 588"/>
                  <a:gd name="T37" fmla="*/ 198 h 762"/>
                  <a:gd name="T38" fmla="*/ 241 w 588"/>
                  <a:gd name="T39" fmla="*/ 204 h 762"/>
                  <a:gd name="T40" fmla="*/ 333 w 588"/>
                  <a:gd name="T41" fmla="*/ 204 h 762"/>
                  <a:gd name="T42" fmla="*/ 348 w 588"/>
                  <a:gd name="T43" fmla="*/ 201 h 762"/>
                  <a:gd name="T44" fmla="*/ 361 w 588"/>
                  <a:gd name="T45" fmla="*/ 193 h 762"/>
                  <a:gd name="T46" fmla="*/ 549 w 588"/>
                  <a:gd name="T47" fmla="*/ 4 h 762"/>
                  <a:gd name="T48" fmla="*/ 557 w 588"/>
                  <a:gd name="T49" fmla="*/ 1 h 762"/>
                  <a:gd name="T50" fmla="*/ 565 w 588"/>
                  <a:gd name="T51" fmla="*/ 1 h 762"/>
                  <a:gd name="T52" fmla="*/ 572 w 588"/>
                  <a:gd name="T53" fmla="*/ 3 h 762"/>
                  <a:gd name="T54" fmla="*/ 583 w 588"/>
                  <a:gd name="T55" fmla="*/ 14 h 762"/>
                  <a:gd name="T56" fmla="*/ 588 w 588"/>
                  <a:gd name="T57" fmla="*/ 28 h 762"/>
                  <a:gd name="T58" fmla="*/ 583 w 588"/>
                  <a:gd name="T59" fmla="*/ 42 h 762"/>
                  <a:gd name="T60" fmla="*/ 393 w 588"/>
                  <a:gd name="T61" fmla="*/ 254 h 762"/>
                  <a:gd name="T62" fmla="*/ 377 w 588"/>
                  <a:gd name="T63" fmla="*/ 296 h 762"/>
                  <a:gd name="T64" fmla="*/ 375 w 588"/>
                  <a:gd name="T65" fmla="*/ 734 h 762"/>
                  <a:gd name="T66" fmla="*/ 367 w 588"/>
                  <a:gd name="T67" fmla="*/ 754 h 762"/>
                  <a:gd name="T68" fmla="*/ 347 w 588"/>
                  <a:gd name="T69" fmla="*/ 762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8" h="762">
                    <a:moveTo>
                      <a:pt x="334" y="762"/>
                    </a:moveTo>
                    <a:cubicBezTo>
                      <a:pt x="331" y="762"/>
                      <a:pt x="327" y="761"/>
                      <a:pt x="324" y="760"/>
                    </a:cubicBezTo>
                    <a:cubicBezTo>
                      <a:pt x="320" y="758"/>
                      <a:pt x="317" y="756"/>
                      <a:pt x="315" y="754"/>
                    </a:cubicBezTo>
                    <a:cubicBezTo>
                      <a:pt x="312" y="751"/>
                      <a:pt x="310" y="748"/>
                      <a:pt x="309" y="745"/>
                    </a:cubicBezTo>
                    <a:cubicBezTo>
                      <a:pt x="307" y="741"/>
                      <a:pt x="307" y="738"/>
                      <a:pt x="307" y="734"/>
                    </a:cubicBezTo>
                    <a:cubicBezTo>
                      <a:pt x="307" y="476"/>
                      <a:pt x="307" y="476"/>
                      <a:pt x="307" y="476"/>
                    </a:cubicBezTo>
                    <a:cubicBezTo>
                      <a:pt x="276" y="476"/>
                      <a:pt x="276" y="476"/>
                      <a:pt x="276" y="476"/>
                    </a:cubicBezTo>
                    <a:cubicBezTo>
                      <a:pt x="276" y="734"/>
                      <a:pt x="276" y="734"/>
                      <a:pt x="276" y="734"/>
                    </a:cubicBezTo>
                    <a:cubicBezTo>
                      <a:pt x="276" y="738"/>
                      <a:pt x="275" y="741"/>
                      <a:pt x="274" y="745"/>
                    </a:cubicBezTo>
                    <a:cubicBezTo>
                      <a:pt x="273" y="748"/>
                      <a:pt x="271" y="751"/>
                      <a:pt x="268" y="754"/>
                    </a:cubicBezTo>
                    <a:cubicBezTo>
                      <a:pt x="265" y="756"/>
                      <a:pt x="263" y="758"/>
                      <a:pt x="259" y="759"/>
                    </a:cubicBezTo>
                    <a:cubicBezTo>
                      <a:pt x="256" y="761"/>
                      <a:pt x="252" y="762"/>
                      <a:pt x="248" y="762"/>
                    </a:cubicBezTo>
                    <a:cubicBezTo>
                      <a:pt x="236" y="762"/>
                      <a:pt x="236" y="762"/>
                      <a:pt x="236" y="762"/>
                    </a:cubicBezTo>
                    <a:cubicBezTo>
                      <a:pt x="232" y="762"/>
                      <a:pt x="229" y="761"/>
                      <a:pt x="225" y="759"/>
                    </a:cubicBezTo>
                    <a:cubicBezTo>
                      <a:pt x="222" y="758"/>
                      <a:pt x="219" y="756"/>
                      <a:pt x="216" y="753"/>
                    </a:cubicBezTo>
                    <a:cubicBezTo>
                      <a:pt x="214" y="751"/>
                      <a:pt x="212" y="748"/>
                      <a:pt x="210" y="744"/>
                    </a:cubicBezTo>
                    <a:cubicBezTo>
                      <a:pt x="209" y="741"/>
                      <a:pt x="208" y="737"/>
                      <a:pt x="208" y="734"/>
                    </a:cubicBezTo>
                    <a:cubicBezTo>
                      <a:pt x="208" y="321"/>
                      <a:pt x="208" y="321"/>
                      <a:pt x="208" y="321"/>
                    </a:cubicBezTo>
                    <a:cubicBezTo>
                      <a:pt x="208" y="313"/>
                      <a:pt x="207" y="305"/>
                      <a:pt x="206" y="298"/>
                    </a:cubicBezTo>
                    <a:cubicBezTo>
                      <a:pt x="205" y="290"/>
                      <a:pt x="203" y="283"/>
                      <a:pt x="200" y="276"/>
                    </a:cubicBezTo>
                    <a:cubicBezTo>
                      <a:pt x="197" y="268"/>
                      <a:pt x="194" y="262"/>
                      <a:pt x="190" y="255"/>
                    </a:cubicBezTo>
                    <a:cubicBezTo>
                      <a:pt x="186" y="248"/>
                      <a:pt x="181" y="242"/>
                      <a:pt x="176" y="237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4" y="48"/>
                      <a:pt x="2" y="46"/>
                      <a:pt x="2" y="44"/>
                    </a:cubicBezTo>
                    <a:cubicBezTo>
                      <a:pt x="1" y="41"/>
                      <a:pt x="0" y="39"/>
                      <a:pt x="0" y="36"/>
                    </a:cubicBezTo>
                    <a:cubicBezTo>
                      <a:pt x="0" y="34"/>
                      <a:pt x="1" y="31"/>
                      <a:pt x="2" y="29"/>
                    </a:cubicBezTo>
                    <a:cubicBezTo>
                      <a:pt x="3" y="26"/>
                      <a:pt x="4" y="24"/>
                      <a:pt x="6" y="2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7" y="12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21" y="9"/>
                      <a:pt x="22" y="9"/>
                      <a:pt x="24" y="9"/>
                    </a:cubicBezTo>
                    <a:cubicBezTo>
                      <a:pt x="25" y="8"/>
                      <a:pt x="26" y="8"/>
                      <a:pt x="28" y="8"/>
                    </a:cubicBezTo>
                    <a:cubicBezTo>
                      <a:pt x="29" y="8"/>
                      <a:pt x="30" y="8"/>
                      <a:pt x="32" y="9"/>
                    </a:cubicBezTo>
                    <a:cubicBezTo>
                      <a:pt x="33" y="9"/>
                      <a:pt x="34" y="9"/>
                      <a:pt x="35" y="10"/>
                    </a:cubicBezTo>
                    <a:cubicBezTo>
                      <a:pt x="36" y="10"/>
                      <a:pt x="38" y="11"/>
                      <a:pt x="39" y="12"/>
                    </a:cubicBezTo>
                    <a:cubicBezTo>
                      <a:pt x="40" y="12"/>
                      <a:pt x="41" y="13"/>
                      <a:pt x="42" y="14"/>
                    </a:cubicBezTo>
                    <a:cubicBezTo>
                      <a:pt x="221" y="193"/>
                      <a:pt x="221" y="193"/>
                      <a:pt x="221" y="193"/>
                    </a:cubicBezTo>
                    <a:cubicBezTo>
                      <a:pt x="223" y="195"/>
                      <a:pt x="225" y="197"/>
                      <a:pt x="227" y="198"/>
                    </a:cubicBezTo>
                    <a:cubicBezTo>
                      <a:pt x="229" y="199"/>
                      <a:pt x="232" y="201"/>
                      <a:pt x="234" y="202"/>
                    </a:cubicBezTo>
                    <a:cubicBezTo>
                      <a:pt x="236" y="203"/>
                      <a:pt x="239" y="203"/>
                      <a:pt x="241" y="204"/>
                    </a:cubicBezTo>
                    <a:cubicBezTo>
                      <a:pt x="244" y="204"/>
                      <a:pt x="246" y="205"/>
                      <a:pt x="249" y="205"/>
                    </a:cubicBezTo>
                    <a:cubicBezTo>
                      <a:pt x="333" y="204"/>
                      <a:pt x="333" y="204"/>
                      <a:pt x="333" y="204"/>
                    </a:cubicBezTo>
                    <a:cubicBezTo>
                      <a:pt x="335" y="204"/>
                      <a:pt x="338" y="204"/>
                      <a:pt x="340" y="204"/>
                    </a:cubicBezTo>
                    <a:cubicBezTo>
                      <a:pt x="343" y="203"/>
                      <a:pt x="345" y="202"/>
                      <a:pt x="348" y="201"/>
                    </a:cubicBezTo>
                    <a:cubicBezTo>
                      <a:pt x="350" y="200"/>
                      <a:pt x="352" y="199"/>
                      <a:pt x="355" y="198"/>
                    </a:cubicBezTo>
                    <a:cubicBezTo>
                      <a:pt x="357" y="196"/>
                      <a:pt x="359" y="195"/>
                      <a:pt x="361" y="193"/>
                    </a:cubicBezTo>
                    <a:cubicBezTo>
                      <a:pt x="546" y="6"/>
                      <a:pt x="546" y="6"/>
                      <a:pt x="546" y="6"/>
                    </a:cubicBezTo>
                    <a:cubicBezTo>
                      <a:pt x="547" y="5"/>
                      <a:pt x="548" y="4"/>
                      <a:pt x="549" y="4"/>
                    </a:cubicBezTo>
                    <a:cubicBezTo>
                      <a:pt x="550" y="3"/>
                      <a:pt x="552" y="2"/>
                      <a:pt x="553" y="2"/>
                    </a:cubicBezTo>
                    <a:cubicBezTo>
                      <a:pt x="554" y="1"/>
                      <a:pt x="555" y="1"/>
                      <a:pt x="557" y="1"/>
                    </a:cubicBezTo>
                    <a:cubicBezTo>
                      <a:pt x="558" y="0"/>
                      <a:pt x="559" y="0"/>
                      <a:pt x="561" y="0"/>
                    </a:cubicBezTo>
                    <a:cubicBezTo>
                      <a:pt x="562" y="0"/>
                      <a:pt x="563" y="0"/>
                      <a:pt x="565" y="1"/>
                    </a:cubicBezTo>
                    <a:cubicBezTo>
                      <a:pt x="566" y="1"/>
                      <a:pt x="567" y="1"/>
                      <a:pt x="568" y="2"/>
                    </a:cubicBezTo>
                    <a:cubicBezTo>
                      <a:pt x="569" y="2"/>
                      <a:pt x="571" y="3"/>
                      <a:pt x="572" y="3"/>
                    </a:cubicBezTo>
                    <a:cubicBezTo>
                      <a:pt x="573" y="4"/>
                      <a:pt x="574" y="5"/>
                      <a:pt x="575" y="6"/>
                    </a:cubicBezTo>
                    <a:cubicBezTo>
                      <a:pt x="583" y="14"/>
                      <a:pt x="583" y="14"/>
                      <a:pt x="583" y="14"/>
                    </a:cubicBezTo>
                    <a:cubicBezTo>
                      <a:pt x="585" y="16"/>
                      <a:pt x="586" y="18"/>
                      <a:pt x="587" y="20"/>
                    </a:cubicBezTo>
                    <a:cubicBezTo>
                      <a:pt x="588" y="23"/>
                      <a:pt x="588" y="25"/>
                      <a:pt x="588" y="28"/>
                    </a:cubicBezTo>
                    <a:cubicBezTo>
                      <a:pt x="588" y="31"/>
                      <a:pt x="588" y="33"/>
                      <a:pt x="587" y="35"/>
                    </a:cubicBezTo>
                    <a:cubicBezTo>
                      <a:pt x="586" y="38"/>
                      <a:pt x="585" y="40"/>
                      <a:pt x="583" y="42"/>
                    </a:cubicBezTo>
                    <a:cubicBezTo>
                      <a:pt x="407" y="235"/>
                      <a:pt x="407" y="235"/>
                      <a:pt x="407" y="235"/>
                    </a:cubicBezTo>
                    <a:cubicBezTo>
                      <a:pt x="402" y="241"/>
                      <a:pt x="397" y="247"/>
                      <a:pt x="393" y="254"/>
                    </a:cubicBezTo>
                    <a:cubicBezTo>
                      <a:pt x="389" y="260"/>
                      <a:pt x="386" y="267"/>
                      <a:pt x="383" y="274"/>
                    </a:cubicBezTo>
                    <a:cubicBezTo>
                      <a:pt x="380" y="281"/>
                      <a:pt x="378" y="289"/>
                      <a:pt x="377" y="296"/>
                    </a:cubicBezTo>
                    <a:cubicBezTo>
                      <a:pt x="375" y="304"/>
                      <a:pt x="375" y="312"/>
                      <a:pt x="375" y="319"/>
                    </a:cubicBezTo>
                    <a:cubicBezTo>
                      <a:pt x="375" y="734"/>
                      <a:pt x="375" y="734"/>
                      <a:pt x="375" y="734"/>
                    </a:cubicBezTo>
                    <a:cubicBezTo>
                      <a:pt x="375" y="738"/>
                      <a:pt x="374" y="742"/>
                      <a:pt x="372" y="745"/>
                    </a:cubicBezTo>
                    <a:cubicBezTo>
                      <a:pt x="371" y="748"/>
                      <a:pt x="369" y="751"/>
                      <a:pt x="367" y="754"/>
                    </a:cubicBezTo>
                    <a:cubicBezTo>
                      <a:pt x="364" y="756"/>
                      <a:pt x="361" y="758"/>
                      <a:pt x="358" y="760"/>
                    </a:cubicBezTo>
                    <a:cubicBezTo>
                      <a:pt x="354" y="761"/>
                      <a:pt x="351" y="762"/>
                      <a:pt x="347" y="762"/>
                    </a:cubicBezTo>
                    <a:lnTo>
                      <a:pt x="334" y="762"/>
                    </a:lnTo>
                    <a:close/>
                  </a:path>
                </a:pathLst>
              </a:custGeom>
              <a:solidFill>
                <a:srgbClr val="F8AE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539426" y="3051172"/>
              <a:ext cx="2401355" cy="3088370"/>
              <a:chOff x="3403600" y="-33338"/>
              <a:chExt cx="5376863" cy="6915151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5538788" y="823912"/>
                <a:ext cx="1357313" cy="1052513"/>
              </a:xfrm>
              <a:custGeom>
                <a:avLst/>
                <a:gdLst>
                  <a:gd name="T0" fmla="*/ 136 w 152"/>
                  <a:gd name="T1" fmla="*/ 0 h 118"/>
                  <a:gd name="T2" fmla="*/ 58 w 152"/>
                  <a:gd name="T3" fmla="*/ 89 h 118"/>
                  <a:gd name="T4" fmla="*/ 0 w 152"/>
                  <a:gd name="T5" fmla="*/ 65 h 118"/>
                  <a:gd name="T6" fmla="*/ 35 w 152"/>
                  <a:gd name="T7" fmla="*/ 96 h 118"/>
                  <a:gd name="T8" fmla="*/ 136 w 152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118">
                    <a:moveTo>
                      <a:pt x="136" y="0"/>
                    </a:moveTo>
                    <a:cubicBezTo>
                      <a:pt x="145" y="49"/>
                      <a:pt x="105" y="88"/>
                      <a:pt x="58" y="89"/>
                    </a:cubicBezTo>
                    <a:cubicBezTo>
                      <a:pt x="34" y="89"/>
                      <a:pt x="14" y="82"/>
                      <a:pt x="0" y="65"/>
                    </a:cubicBezTo>
                    <a:cubicBezTo>
                      <a:pt x="11" y="78"/>
                      <a:pt x="18" y="88"/>
                      <a:pt x="35" y="96"/>
                    </a:cubicBezTo>
                    <a:cubicBezTo>
                      <a:pt x="81" y="118"/>
                      <a:pt x="152" y="89"/>
                      <a:pt x="136" y="0"/>
                    </a:cubicBezTo>
                    <a:close/>
                  </a:path>
                </a:pathLst>
              </a:custGeom>
              <a:solidFill>
                <a:srgbClr val="4853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5967413" y="4284663"/>
                <a:ext cx="98425" cy="2400300"/>
              </a:xfrm>
              <a:custGeom>
                <a:avLst/>
                <a:gdLst>
                  <a:gd name="T0" fmla="*/ 3 w 11"/>
                  <a:gd name="T1" fmla="*/ 5 h 269"/>
                  <a:gd name="T2" fmla="*/ 0 w 11"/>
                  <a:gd name="T3" fmla="*/ 265 h 269"/>
                  <a:gd name="T4" fmla="*/ 0 w 11"/>
                  <a:gd name="T5" fmla="*/ 268 h 269"/>
                  <a:gd name="T6" fmla="*/ 9 w 11"/>
                  <a:gd name="T7" fmla="*/ 244 h 269"/>
                  <a:gd name="T8" fmla="*/ 9 w 11"/>
                  <a:gd name="T9" fmla="*/ 244 h 269"/>
                  <a:gd name="T10" fmla="*/ 9 w 11"/>
                  <a:gd name="T11" fmla="*/ 243 h 269"/>
                  <a:gd name="T12" fmla="*/ 10 w 11"/>
                  <a:gd name="T13" fmla="*/ 243 h 269"/>
                  <a:gd name="T14" fmla="*/ 10 w 11"/>
                  <a:gd name="T15" fmla="*/ 0 h 269"/>
                  <a:gd name="T16" fmla="*/ 3 w 11"/>
                  <a:gd name="T17" fmla="*/ 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69">
                    <a:moveTo>
                      <a:pt x="3" y="5"/>
                    </a:moveTo>
                    <a:cubicBezTo>
                      <a:pt x="3" y="269"/>
                      <a:pt x="3" y="257"/>
                      <a:pt x="0" y="265"/>
                    </a:cubicBezTo>
                    <a:cubicBezTo>
                      <a:pt x="0" y="266"/>
                      <a:pt x="1" y="267"/>
                      <a:pt x="0" y="268"/>
                    </a:cubicBezTo>
                    <a:cubicBezTo>
                      <a:pt x="3" y="263"/>
                      <a:pt x="8" y="249"/>
                      <a:pt x="9" y="244"/>
                    </a:cubicBezTo>
                    <a:cubicBezTo>
                      <a:pt x="9" y="244"/>
                      <a:pt x="9" y="244"/>
                      <a:pt x="9" y="244"/>
                    </a:cubicBezTo>
                    <a:cubicBezTo>
                      <a:pt x="9" y="243"/>
                      <a:pt x="9" y="243"/>
                      <a:pt x="9" y="243"/>
                    </a:cubicBezTo>
                    <a:cubicBezTo>
                      <a:pt x="10" y="243"/>
                      <a:pt x="10" y="243"/>
                      <a:pt x="10" y="243"/>
                    </a:cubicBezTo>
                    <a:cubicBezTo>
                      <a:pt x="11" y="236"/>
                      <a:pt x="10" y="235"/>
                      <a:pt x="10" y="0"/>
                    </a:cubicBez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49545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5376863" y="261937"/>
                <a:ext cx="1384300" cy="1392238"/>
              </a:xfrm>
              <a:custGeom>
                <a:avLst/>
                <a:gdLst>
                  <a:gd name="T0" fmla="*/ 77 w 155"/>
                  <a:gd name="T1" fmla="*/ 0 h 156"/>
                  <a:gd name="T2" fmla="*/ 155 w 155"/>
                  <a:gd name="T3" fmla="*/ 78 h 156"/>
                  <a:gd name="T4" fmla="*/ 77 w 155"/>
                  <a:gd name="T5" fmla="*/ 156 h 156"/>
                  <a:gd name="T6" fmla="*/ 0 w 155"/>
                  <a:gd name="T7" fmla="*/ 78 h 156"/>
                  <a:gd name="T8" fmla="*/ 77 w 155"/>
                  <a:gd name="T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56">
                    <a:moveTo>
                      <a:pt x="77" y="0"/>
                    </a:moveTo>
                    <a:cubicBezTo>
                      <a:pt x="120" y="0"/>
                      <a:pt x="155" y="35"/>
                      <a:pt x="155" y="78"/>
                    </a:cubicBezTo>
                    <a:cubicBezTo>
                      <a:pt x="155" y="121"/>
                      <a:pt x="120" y="155"/>
                      <a:pt x="77" y="156"/>
                    </a:cubicBezTo>
                    <a:cubicBezTo>
                      <a:pt x="34" y="156"/>
                      <a:pt x="0" y="121"/>
                      <a:pt x="0" y="78"/>
                    </a:cubicBezTo>
                    <a:cubicBezTo>
                      <a:pt x="0" y="35"/>
                      <a:pt x="35" y="0"/>
                      <a:pt x="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8"/>
              <p:cNvSpPr>
                <a:spLocks/>
              </p:cNvSpPr>
              <p:nvPr/>
            </p:nvSpPr>
            <p:spPr bwMode="auto">
              <a:xfrm>
                <a:off x="5430838" y="323850"/>
                <a:ext cx="1268413" cy="1266825"/>
              </a:xfrm>
              <a:custGeom>
                <a:avLst/>
                <a:gdLst>
                  <a:gd name="T0" fmla="*/ 71 w 142"/>
                  <a:gd name="T1" fmla="*/ 142 h 142"/>
                  <a:gd name="T2" fmla="*/ 0 w 142"/>
                  <a:gd name="T3" fmla="*/ 71 h 142"/>
                  <a:gd name="T4" fmla="*/ 71 w 142"/>
                  <a:gd name="T5" fmla="*/ 0 h 142"/>
                  <a:gd name="T6" fmla="*/ 142 w 142"/>
                  <a:gd name="T7" fmla="*/ 71 h 142"/>
                  <a:gd name="T8" fmla="*/ 71 w 142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42">
                    <a:moveTo>
                      <a:pt x="71" y="142"/>
                    </a:moveTo>
                    <a:cubicBezTo>
                      <a:pt x="32" y="142"/>
                      <a:pt x="0" y="110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11" y="0"/>
                      <a:pt x="142" y="32"/>
                      <a:pt x="142" y="71"/>
                    </a:cubicBezTo>
                    <a:cubicBezTo>
                      <a:pt x="142" y="110"/>
                      <a:pt x="110" y="142"/>
                      <a:pt x="71" y="142"/>
                    </a:cubicBezTo>
                    <a:close/>
                  </a:path>
                </a:pathLst>
              </a:custGeom>
              <a:solidFill>
                <a:srgbClr val="08C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9"/>
              <p:cNvSpPr>
                <a:spLocks/>
              </p:cNvSpPr>
              <p:nvPr/>
            </p:nvSpPr>
            <p:spPr bwMode="auto">
              <a:xfrm>
                <a:off x="3403600" y="-33338"/>
                <a:ext cx="5376863" cy="6915151"/>
              </a:xfrm>
              <a:custGeom>
                <a:avLst/>
                <a:gdLst>
                  <a:gd name="T0" fmla="*/ 573 w 602"/>
                  <a:gd name="T1" fmla="*/ 0 h 775"/>
                  <a:gd name="T2" fmla="*/ 582 w 602"/>
                  <a:gd name="T3" fmla="*/ 4 h 775"/>
                  <a:gd name="T4" fmla="*/ 594 w 602"/>
                  <a:gd name="T5" fmla="*/ 15 h 775"/>
                  <a:gd name="T6" fmla="*/ 602 w 602"/>
                  <a:gd name="T7" fmla="*/ 34 h 775"/>
                  <a:gd name="T8" fmla="*/ 594 w 602"/>
                  <a:gd name="T9" fmla="*/ 53 h 775"/>
                  <a:gd name="T10" fmla="*/ 406 w 602"/>
                  <a:gd name="T11" fmla="*/ 263 h 775"/>
                  <a:gd name="T12" fmla="*/ 390 w 602"/>
                  <a:gd name="T13" fmla="*/ 303 h 775"/>
                  <a:gd name="T14" fmla="*/ 388 w 602"/>
                  <a:gd name="T15" fmla="*/ 486 h 775"/>
                  <a:gd name="T16" fmla="*/ 388 w 602"/>
                  <a:gd name="T17" fmla="*/ 740 h 775"/>
                  <a:gd name="T18" fmla="*/ 378 w 602"/>
                  <a:gd name="T19" fmla="*/ 765 h 775"/>
                  <a:gd name="T20" fmla="*/ 354 w 602"/>
                  <a:gd name="T21" fmla="*/ 775 h 775"/>
                  <a:gd name="T22" fmla="*/ 328 w 602"/>
                  <a:gd name="T23" fmla="*/ 772 h 775"/>
                  <a:gd name="T24" fmla="*/ 310 w 602"/>
                  <a:gd name="T25" fmla="*/ 753 h 775"/>
                  <a:gd name="T26" fmla="*/ 307 w 602"/>
                  <a:gd name="T27" fmla="*/ 489 h 775"/>
                  <a:gd name="T28" fmla="*/ 290 w 602"/>
                  <a:gd name="T29" fmla="*/ 740 h 775"/>
                  <a:gd name="T30" fmla="*/ 280 w 602"/>
                  <a:gd name="T31" fmla="*/ 764 h 775"/>
                  <a:gd name="T32" fmla="*/ 255 w 602"/>
                  <a:gd name="T33" fmla="*/ 774 h 775"/>
                  <a:gd name="T34" fmla="*/ 230 w 602"/>
                  <a:gd name="T35" fmla="*/ 771 h 775"/>
                  <a:gd name="T36" fmla="*/ 211 w 602"/>
                  <a:gd name="T37" fmla="*/ 753 h 775"/>
                  <a:gd name="T38" fmla="*/ 209 w 602"/>
                  <a:gd name="T39" fmla="*/ 489 h 775"/>
                  <a:gd name="T40" fmla="*/ 209 w 602"/>
                  <a:gd name="T41" fmla="*/ 327 h 775"/>
                  <a:gd name="T42" fmla="*/ 201 w 602"/>
                  <a:gd name="T43" fmla="*/ 284 h 775"/>
                  <a:gd name="T44" fmla="*/ 178 w 602"/>
                  <a:gd name="T45" fmla="*/ 247 h 775"/>
                  <a:gd name="T46" fmla="*/ 2 w 602"/>
                  <a:gd name="T47" fmla="*/ 52 h 775"/>
                  <a:gd name="T48" fmla="*/ 2 w 602"/>
                  <a:gd name="T49" fmla="*/ 32 h 775"/>
                  <a:gd name="T50" fmla="*/ 16 w 602"/>
                  <a:gd name="T51" fmla="*/ 16 h 775"/>
                  <a:gd name="T52" fmla="*/ 25 w 602"/>
                  <a:gd name="T53" fmla="*/ 10 h 775"/>
                  <a:gd name="T54" fmla="*/ 35 w 602"/>
                  <a:gd name="T55" fmla="*/ 8 h 775"/>
                  <a:gd name="T56" fmla="*/ 45 w 602"/>
                  <a:gd name="T57" fmla="*/ 10 h 775"/>
                  <a:gd name="T58" fmla="*/ 53 w 602"/>
                  <a:gd name="T59" fmla="*/ 15 h 775"/>
                  <a:gd name="T60" fmla="*/ 238 w 602"/>
                  <a:gd name="T61" fmla="*/ 199 h 775"/>
                  <a:gd name="T62" fmla="*/ 250 w 602"/>
                  <a:gd name="T63" fmla="*/ 203 h 775"/>
                  <a:gd name="T64" fmla="*/ 340 w 602"/>
                  <a:gd name="T65" fmla="*/ 204 h 775"/>
                  <a:gd name="T66" fmla="*/ 352 w 602"/>
                  <a:gd name="T67" fmla="*/ 201 h 775"/>
                  <a:gd name="T68" fmla="*/ 363 w 602"/>
                  <a:gd name="T69" fmla="*/ 194 h 775"/>
                  <a:gd name="T70" fmla="*/ 553 w 602"/>
                  <a:gd name="T71" fmla="*/ 4 h 775"/>
                  <a:gd name="T72" fmla="*/ 562 w 602"/>
                  <a:gd name="T73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02" h="775">
                    <a:moveTo>
                      <a:pt x="568" y="0"/>
                    </a:moveTo>
                    <a:cubicBezTo>
                      <a:pt x="569" y="0"/>
                      <a:pt x="571" y="0"/>
                      <a:pt x="573" y="0"/>
                    </a:cubicBezTo>
                    <a:cubicBezTo>
                      <a:pt x="574" y="0"/>
                      <a:pt x="576" y="1"/>
                      <a:pt x="578" y="2"/>
                    </a:cubicBezTo>
                    <a:cubicBezTo>
                      <a:pt x="579" y="2"/>
                      <a:pt x="581" y="3"/>
                      <a:pt x="582" y="4"/>
                    </a:cubicBezTo>
                    <a:cubicBezTo>
                      <a:pt x="584" y="5"/>
                      <a:pt x="585" y="6"/>
                      <a:pt x="586" y="7"/>
                    </a:cubicBezTo>
                    <a:cubicBezTo>
                      <a:pt x="594" y="15"/>
                      <a:pt x="594" y="15"/>
                      <a:pt x="594" y="15"/>
                    </a:cubicBezTo>
                    <a:cubicBezTo>
                      <a:pt x="597" y="18"/>
                      <a:pt x="599" y="21"/>
                      <a:pt x="600" y="24"/>
                    </a:cubicBezTo>
                    <a:cubicBezTo>
                      <a:pt x="601" y="27"/>
                      <a:pt x="602" y="30"/>
                      <a:pt x="602" y="34"/>
                    </a:cubicBezTo>
                    <a:cubicBezTo>
                      <a:pt x="602" y="37"/>
                      <a:pt x="601" y="41"/>
                      <a:pt x="600" y="44"/>
                    </a:cubicBezTo>
                    <a:cubicBezTo>
                      <a:pt x="599" y="47"/>
                      <a:pt x="597" y="50"/>
                      <a:pt x="594" y="53"/>
                    </a:cubicBezTo>
                    <a:cubicBezTo>
                      <a:pt x="419" y="246"/>
                      <a:pt x="419" y="246"/>
                      <a:pt x="419" y="246"/>
                    </a:cubicBezTo>
                    <a:cubicBezTo>
                      <a:pt x="414" y="251"/>
                      <a:pt x="410" y="257"/>
                      <a:pt x="406" y="263"/>
                    </a:cubicBezTo>
                    <a:cubicBezTo>
                      <a:pt x="402" y="269"/>
                      <a:pt x="399" y="276"/>
                      <a:pt x="396" y="283"/>
                    </a:cubicBezTo>
                    <a:cubicBezTo>
                      <a:pt x="394" y="289"/>
                      <a:pt x="392" y="296"/>
                      <a:pt x="390" y="303"/>
                    </a:cubicBezTo>
                    <a:cubicBezTo>
                      <a:pt x="389" y="311"/>
                      <a:pt x="388" y="318"/>
                      <a:pt x="388" y="325"/>
                    </a:cubicBezTo>
                    <a:cubicBezTo>
                      <a:pt x="388" y="486"/>
                      <a:pt x="388" y="486"/>
                      <a:pt x="388" y="486"/>
                    </a:cubicBezTo>
                    <a:cubicBezTo>
                      <a:pt x="388" y="489"/>
                      <a:pt x="388" y="489"/>
                      <a:pt x="388" y="489"/>
                    </a:cubicBezTo>
                    <a:cubicBezTo>
                      <a:pt x="388" y="740"/>
                      <a:pt x="388" y="740"/>
                      <a:pt x="388" y="740"/>
                    </a:cubicBezTo>
                    <a:cubicBezTo>
                      <a:pt x="388" y="745"/>
                      <a:pt x="387" y="749"/>
                      <a:pt x="386" y="754"/>
                    </a:cubicBezTo>
                    <a:cubicBezTo>
                      <a:pt x="384" y="758"/>
                      <a:pt x="381" y="761"/>
                      <a:pt x="378" y="765"/>
                    </a:cubicBezTo>
                    <a:cubicBezTo>
                      <a:pt x="375" y="768"/>
                      <a:pt x="371" y="770"/>
                      <a:pt x="367" y="772"/>
                    </a:cubicBezTo>
                    <a:cubicBezTo>
                      <a:pt x="363" y="774"/>
                      <a:pt x="359" y="775"/>
                      <a:pt x="354" y="775"/>
                    </a:cubicBezTo>
                    <a:cubicBezTo>
                      <a:pt x="341" y="775"/>
                      <a:pt x="341" y="775"/>
                      <a:pt x="341" y="775"/>
                    </a:cubicBezTo>
                    <a:cubicBezTo>
                      <a:pt x="337" y="774"/>
                      <a:pt x="332" y="774"/>
                      <a:pt x="328" y="772"/>
                    </a:cubicBezTo>
                    <a:cubicBezTo>
                      <a:pt x="324" y="770"/>
                      <a:pt x="320" y="767"/>
                      <a:pt x="317" y="764"/>
                    </a:cubicBezTo>
                    <a:cubicBezTo>
                      <a:pt x="314" y="761"/>
                      <a:pt x="311" y="757"/>
                      <a:pt x="310" y="753"/>
                    </a:cubicBezTo>
                    <a:cubicBezTo>
                      <a:pt x="308" y="749"/>
                      <a:pt x="307" y="745"/>
                      <a:pt x="307" y="740"/>
                    </a:cubicBezTo>
                    <a:cubicBezTo>
                      <a:pt x="307" y="489"/>
                      <a:pt x="307" y="489"/>
                      <a:pt x="307" y="489"/>
                    </a:cubicBezTo>
                    <a:cubicBezTo>
                      <a:pt x="290" y="489"/>
                      <a:pt x="290" y="489"/>
                      <a:pt x="290" y="489"/>
                    </a:cubicBezTo>
                    <a:cubicBezTo>
                      <a:pt x="290" y="740"/>
                      <a:pt x="290" y="740"/>
                      <a:pt x="290" y="740"/>
                    </a:cubicBezTo>
                    <a:cubicBezTo>
                      <a:pt x="290" y="745"/>
                      <a:pt x="289" y="749"/>
                      <a:pt x="287" y="753"/>
                    </a:cubicBezTo>
                    <a:cubicBezTo>
                      <a:pt x="285" y="757"/>
                      <a:pt x="283" y="761"/>
                      <a:pt x="280" y="764"/>
                    </a:cubicBezTo>
                    <a:cubicBezTo>
                      <a:pt x="277" y="767"/>
                      <a:pt x="273" y="770"/>
                      <a:pt x="269" y="772"/>
                    </a:cubicBezTo>
                    <a:cubicBezTo>
                      <a:pt x="265" y="773"/>
                      <a:pt x="260" y="774"/>
                      <a:pt x="255" y="774"/>
                    </a:cubicBezTo>
                    <a:cubicBezTo>
                      <a:pt x="243" y="774"/>
                      <a:pt x="243" y="774"/>
                      <a:pt x="243" y="774"/>
                    </a:cubicBezTo>
                    <a:cubicBezTo>
                      <a:pt x="238" y="774"/>
                      <a:pt x="234" y="773"/>
                      <a:pt x="230" y="771"/>
                    </a:cubicBezTo>
                    <a:cubicBezTo>
                      <a:pt x="225" y="770"/>
                      <a:pt x="222" y="767"/>
                      <a:pt x="219" y="764"/>
                    </a:cubicBezTo>
                    <a:cubicBezTo>
                      <a:pt x="216" y="761"/>
                      <a:pt x="213" y="757"/>
                      <a:pt x="211" y="753"/>
                    </a:cubicBezTo>
                    <a:cubicBezTo>
                      <a:pt x="210" y="749"/>
                      <a:pt x="209" y="744"/>
                      <a:pt x="209" y="740"/>
                    </a:cubicBezTo>
                    <a:cubicBezTo>
                      <a:pt x="209" y="489"/>
                      <a:pt x="209" y="489"/>
                      <a:pt x="209" y="489"/>
                    </a:cubicBezTo>
                    <a:cubicBezTo>
                      <a:pt x="209" y="485"/>
                      <a:pt x="209" y="485"/>
                      <a:pt x="209" y="485"/>
                    </a:cubicBezTo>
                    <a:cubicBezTo>
                      <a:pt x="209" y="327"/>
                      <a:pt x="209" y="327"/>
                      <a:pt x="209" y="327"/>
                    </a:cubicBezTo>
                    <a:cubicBezTo>
                      <a:pt x="209" y="319"/>
                      <a:pt x="208" y="312"/>
                      <a:pt x="207" y="305"/>
                    </a:cubicBezTo>
                    <a:cubicBezTo>
                      <a:pt x="205" y="298"/>
                      <a:pt x="203" y="291"/>
                      <a:pt x="201" y="284"/>
                    </a:cubicBezTo>
                    <a:cubicBezTo>
                      <a:pt x="198" y="277"/>
                      <a:pt x="195" y="271"/>
                      <a:pt x="191" y="264"/>
                    </a:cubicBezTo>
                    <a:cubicBezTo>
                      <a:pt x="187" y="258"/>
                      <a:pt x="183" y="252"/>
                      <a:pt x="178" y="247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6" y="58"/>
                      <a:pt x="4" y="55"/>
                      <a:pt x="2" y="52"/>
                    </a:cubicBezTo>
                    <a:cubicBezTo>
                      <a:pt x="1" y="49"/>
                      <a:pt x="0" y="45"/>
                      <a:pt x="0" y="42"/>
                    </a:cubicBezTo>
                    <a:cubicBezTo>
                      <a:pt x="0" y="39"/>
                      <a:pt x="1" y="35"/>
                      <a:pt x="2" y="32"/>
                    </a:cubicBezTo>
                    <a:cubicBezTo>
                      <a:pt x="4" y="29"/>
                      <a:pt x="6" y="26"/>
                      <a:pt x="8" y="23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4"/>
                      <a:pt x="19" y="13"/>
                      <a:pt x="20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6" y="9"/>
                      <a:pt x="28" y="9"/>
                      <a:pt x="29" y="8"/>
                    </a:cubicBezTo>
                    <a:cubicBezTo>
                      <a:pt x="31" y="8"/>
                      <a:pt x="33" y="8"/>
                      <a:pt x="35" y="8"/>
                    </a:cubicBezTo>
                    <a:cubicBezTo>
                      <a:pt x="36" y="8"/>
                      <a:pt x="38" y="8"/>
                      <a:pt x="40" y="8"/>
                    </a:cubicBezTo>
                    <a:cubicBezTo>
                      <a:pt x="41" y="9"/>
                      <a:pt x="43" y="9"/>
                      <a:pt x="45" y="10"/>
                    </a:cubicBezTo>
                    <a:cubicBezTo>
                      <a:pt x="46" y="10"/>
                      <a:pt x="48" y="11"/>
                      <a:pt x="49" y="12"/>
                    </a:cubicBezTo>
                    <a:cubicBezTo>
                      <a:pt x="51" y="13"/>
                      <a:pt x="52" y="14"/>
                      <a:pt x="53" y="15"/>
                    </a:cubicBezTo>
                    <a:cubicBezTo>
                      <a:pt x="233" y="194"/>
                      <a:pt x="233" y="194"/>
                      <a:pt x="233" y="194"/>
                    </a:cubicBezTo>
                    <a:cubicBezTo>
                      <a:pt x="234" y="196"/>
                      <a:pt x="236" y="197"/>
                      <a:pt x="238" y="199"/>
                    </a:cubicBezTo>
                    <a:cubicBezTo>
                      <a:pt x="240" y="200"/>
                      <a:pt x="241" y="201"/>
                      <a:pt x="243" y="202"/>
                    </a:cubicBezTo>
                    <a:cubicBezTo>
                      <a:pt x="245" y="202"/>
                      <a:pt x="247" y="203"/>
                      <a:pt x="250" y="203"/>
                    </a:cubicBezTo>
                    <a:cubicBezTo>
                      <a:pt x="252" y="204"/>
                      <a:pt x="254" y="204"/>
                      <a:pt x="256" y="204"/>
                    </a:cubicBezTo>
                    <a:cubicBezTo>
                      <a:pt x="340" y="204"/>
                      <a:pt x="340" y="204"/>
                      <a:pt x="340" y="204"/>
                    </a:cubicBezTo>
                    <a:cubicBezTo>
                      <a:pt x="342" y="204"/>
                      <a:pt x="344" y="204"/>
                      <a:pt x="346" y="203"/>
                    </a:cubicBezTo>
                    <a:cubicBezTo>
                      <a:pt x="348" y="203"/>
                      <a:pt x="350" y="202"/>
                      <a:pt x="352" y="201"/>
                    </a:cubicBezTo>
                    <a:cubicBezTo>
                      <a:pt x="354" y="201"/>
                      <a:pt x="356" y="200"/>
                      <a:pt x="358" y="198"/>
                    </a:cubicBezTo>
                    <a:cubicBezTo>
                      <a:pt x="360" y="197"/>
                      <a:pt x="361" y="196"/>
                      <a:pt x="363" y="194"/>
                    </a:cubicBezTo>
                    <a:cubicBezTo>
                      <a:pt x="549" y="7"/>
                      <a:pt x="549" y="7"/>
                      <a:pt x="549" y="7"/>
                    </a:cubicBezTo>
                    <a:cubicBezTo>
                      <a:pt x="550" y="6"/>
                      <a:pt x="551" y="5"/>
                      <a:pt x="553" y="4"/>
                    </a:cubicBezTo>
                    <a:cubicBezTo>
                      <a:pt x="554" y="3"/>
                      <a:pt x="556" y="2"/>
                      <a:pt x="557" y="2"/>
                    </a:cubicBezTo>
                    <a:cubicBezTo>
                      <a:pt x="559" y="1"/>
                      <a:pt x="561" y="0"/>
                      <a:pt x="562" y="0"/>
                    </a:cubicBezTo>
                    <a:cubicBezTo>
                      <a:pt x="564" y="0"/>
                      <a:pt x="566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0"/>
              <p:cNvSpPr>
                <a:spLocks/>
              </p:cNvSpPr>
              <p:nvPr/>
            </p:nvSpPr>
            <p:spPr bwMode="auto">
              <a:xfrm>
                <a:off x="3467100" y="20637"/>
                <a:ext cx="5249863" cy="6797676"/>
              </a:xfrm>
              <a:custGeom>
                <a:avLst/>
                <a:gdLst>
                  <a:gd name="T0" fmla="*/ 324 w 588"/>
                  <a:gd name="T1" fmla="*/ 760 h 762"/>
                  <a:gd name="T2" fmla="*/ 309 w 588"/>
                  <a:gd name="T3" fmla="*/ 745 h 762"/>
                  <a:gd name="T4" fmla="*/ 307 w 588"/>
                  <a:gd name="T5" fmla="*/ 476 h 762"/>
                  <a:gd name="T6" fmla="*/ 276 w 588"/>
                  <a:gd name="T7" fmla="*/ 734 h 762"/>
                  <a:gd name="T8" fmla="*/ 268 w 588"/>
                  <a:gd name="T9" fmla="*/ 754 h 762"/>
                  <a:gd name="T10" fmla="*/ 248 w 588"/>
                  <a:gd name="T11" fmla="*/ 762 h 762"/>
                  <a:gd name="T12" fmla="*/ 225 w 588"/>
                  <a:gd name="T13" fmla="*/ 759 h 762"/>
                  <a:gd name="T14" fmla="*/ 210 w 588"/>
                  <a:gd name="T15" fmla="*/ 744 h 762"/>
                  <a:gd name="T16" fmla="*/ 208 w 588"/>
                  <a:gd name="T17" fmla="*/ 321 h 762"/>
                  <a:gd name="T18" fmla="*/ 200 w 588"/>
                  <a:gd name="T19" fmla="*/ 276 h 762"/>
                  <a:gd name="T20" fmla="*/ 176 w 588"/>
                  <a:gd name="T21" fmla="*/ 237 h 762"/>
                  <a:gd name="T22" fmla="*/ 2 w 588"/>
                  <a:gd name="T23" fmla="*/ 44 h 762"/>
                  <a:gd name="T24" fmla="*/ 2 w 588"/>
                  <a:gd name="T25" fmla="*/ 29 h 762"/>
                  <a:gd name="T26" fmla="*/ 14 w 588"/>
                  <a:gd name="T27" fmla="*/ 14 h 762"/>
                  <a:gd name="T28" fmla="*/ 20 w 588"/>
                  <a:gd name="T29" fmla="*/ 10 h 762"/>
                  <a:gd name="T30" fmla="*/ 28 w 588"/>
                  <a:gd name="T31" fmla="*/ 8 h 762"/>
                  <a:gd name="T32" fmla="*/ 35 w 588"/>
                  <a:gd name="T33" fmla="*/ 10 h 762"/>
                  <a:gd name="T34" fmla="*/ 42 w 588"/>
                  <a:gd name="T35" fmla="*/ 14 h 762"/>
                  <a:gd name="T36" fmla="*/ 227 w 588"/>
                  <a:gd name="T37" fmla="*/ 198 h 762"/>
                  <a:gd name="T38" fmla="*/ 241 w 588"/>
                  <a:gd name="T39" fmla="*/ 204 h 762"/>
                  <a:gd name="T40" fmla="*/ 333 w 588"/>
                  <a:gd name="T41" fmla="*/ 204 h 762"/>
                  <a:gd name="T42" fmla="*/ 348 w 588"/>
                  <a:gd name="T43" fmla="*/ 201 h 762"/>
                  <a:gd name="T44" fmla="*/ 361 w 588"/>
                  <a:gd name="T45" fmla="*/ 193 h 762"/>
                  <a:gd name="T46" fmla="*/ 549 w 588"/>
                  <a:gd name="T47" fmla="*/ 4 h 762"/>
                  <a:gd name="T48" fmla="*/ 557 w 588"/>
                  <a:gd name="T49" fmla="*/ 1 h 762"/>
                  <a:gd name="T50" fmla="*/ 565 w 588"/>
                  <a:gd name="T51" fmla="*/ 1 h 762"/>
                  <a:gd name="T52" fmla="*/ 572 w 588"/>
                  <a:gd name="T53" fmla="*/ 3 h 762"/>
                  <a:gd name="T54" fmla="*/ 583 w 588"/>
                  <a:gd name="T55" fmla="*/ 14 h 762"/>
                  <a:gd name="T56" fmla="*/ 588 w 588"/>
                  <a:gd name="T57" fmla="*/ 28 h 762"/>
                  <a:gd name="T58" fmla="*/ 583 w 588"/>
                  <a:gd name="T59" fmla="*/ 42 h 762"/>
                  <a:gd name="T60" fmla="*/ 393 w 588"/>
                  <a:gd name="T61" fmla="*/ 254 h 762"/>
                  <a:gd name="T62" fmla="*/ 377 w 588"/>
                  <a:gd name="T63" fmla="*/ 296 h 762"/>
                  <a:gd name="T64" fmla="*/ 375 w 588"/>
                  <a:gd name="T65" fmla="*/ 734 h 762"/>
                  <a:gd name="T66" fmla="*/ 367 w 588"/>
                  <a:gd name="T67" fmla="*/ 754 h 762"/>
                  <a:gd name="T68" fmla="*/ 347 w 588"/>
                  <a:gd name="T69" fmla="*/ 762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88" h="762">
                    <a:moveTo>
                      <a:pt x="334" y="762"/>
                    </a:moveTo>
                    <a:cubicBezTo>
                      <a:pt x="331" y="762"/>
                      <a:pt x="327" y="761"/>
                      <a:pt x="324" y="760"/>
                    </a:cubicBezTo>
                    <a:cubicBezTo>
                      <a:pt x="320" y="758"/>
                      <a:pt x="317" y="756"/>
                      <a:pt x="315" y="754"/>
                    </a:cubicBezTo>
                    <a:cubicBezTo>
                      <a:pt x="312" y="751"/>
                      <a:pt x="310" y="748"/>
                      <a:pt x="309" y="745"/>
                    </a:cubicBezTo>
                    <a:cubicBezTo>
                      <a:pt x="307" y="741"/>
                      <a:pt x="307" y="738"/>
                      <a:pt x="307" y="734"/>
                    </a:cubicBezTo>
                    <a:cubicBezTo>
                      <a:pt x="307" y="476"/>
                      <a:pt x="307" y="476"/>
                      <a:pt x="307" y="476"/>
                    </a:cubicBezTo>
                    <a:cubicBezTo>
                      <a:pt x="276" y="476"/>
                      <a:pt x="276" y="476"/>
                      <a:pt x="276" y="476"/>
                    </a:cubicBezTo>
                    <a:cubicBezTo>
                      <a:pt x="276" y="734"/>
                      <a:pt x="276" y="734"/>
                      <a:pt x="276" y="734"/>
                    </a:cubicBezTo>
                    <a:cubicBezTo>
                      <a:pt x="276" y="738"/>
                      <a:pt x="275" y="741"/>
                      <a:pt x="274" y="745"/>
                    </a:cubicBezTo>
                    <a:cubicBezTo>
                      <a:pt x="273" y="748"/>
                      <a:pt x="271" y="751"/>
                      <a:pt x="268" y="754"/>
                    </a:cubicBezTo>
                    <a:cubicBezTo>
                      <a:pt x="265" y="756"/>
                      <a:pt x="263" y="758"/>
                      <a:pt x="259" y="759"/>
                    </a:cubicBezTo>
                    <a:cubicBezTo>
                      <a:pt x="256" y="761"/>
                      <a:pt x="252" y="762"/>
                      <a:pt x="248" y="762"/>
                    </a:cubicBezTo>
                    <a:cubicBezTo>
                      <a:pt x="236" y="762"/>
                      <a:pt x="236" y="762"/>
                      <a:pt x="236" y="762"/>
                    </a:cubicBezTo>
                    <a:cubicBezTo>
                      <a:pt x="232" y="762"/>
                      <a:pt x="229" y="761"/>
                      <a:pt x="225" y="759"/>
                    </a:cubicBezTo>
                    <a:cubicBezTo>
                      <a:pt x="222" y="758"/>
                      <a:pt x="219" y="756"/>
                      <a:pt x="216" y="753"/>
                    </a:cubicBezTo>
                    <a:cubicBezTo>
                      <a:pt x="214" y="751"/>
                      <a:pt x="212" y="748"/>
                      <a:pt x="210" y="744"/>
                    </a:cubicBezTo>
                    <a:cubicBezTo>
                      <a:pt x="209" y="741"/>
                      <a:pt x="208" y="737"/>
                      <a:pt x="208" y="734"/>
                    </a:cubicBezTo>
                    <a:cubicBezTo>
                      <a:pt x="208" y="321"/>
                      <a:pt x="208" y="321"/>
                      <a:pt x="208" y="321"/>
                    </a:cubicBezTo>
                    <a:cubicBezTo>
                      <a:pt x="208" y="313"/>
                      <a:pt x="207" y="305"/>
                      <a:pt x="206" y="298"/>
                    </a:cubicBezTo>
                    <a:cubicBezTo>
                      <a:pt x="205" y="290"/>
                      <a:pt x="203" y="283"/>
                      <a:pt x="200" y="276"/>
                    </a:cubicBezTo>
                    <a:cubicBezTo>
                      <a:pt x="197" y="268"/>
                      <a:pt x="194" y="262"/>
                      <a:pt x="190" y="255"/>
                    </a:cubicBezTo>
                    <a:cubicBezTo>
                      <a:pt x="186" y="248"/>
                      <a:pt x="181" y="242"/>
                      <a:pt x="176" y="237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4" y="48"/>
                      <a:pt x="2" y="46"/>
                      <a:pt x="2" y="44"/>
                    </a:cubicBezTo>
                    <a:cubicBezTo>
                      <a:pt x="1" y="41"/>
                      <a:pt x="0" y="39"/>
                      <a:pt x="0" y="36"/>
                    </a:cubicBezTo>
                    <a:cubicBezTo>
                      <a:pt x="0" y="34"/>
                      <a:pt x="1" y="31"/>
                      <a:pt x="2" y="29"/>
                    </a:cubicBezTo>
                    <a:cubicBezTo>
                      <a:pt x="3" y="26"/>
                      <a:pt x="4" y="24"/>
                      <a:pt x="6" y="2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7" y="12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21" y="9"/>
                      <a:pt x="22" y="9"/>
                      <a:pt x="24" y="9"/>
                    </a:cubicBezTo>
                    <a:cubicBezTo>
                      <a:pt x="25" y="8"/>
                      <a:pt x="26" y="8"/>
                      <a:pt x="28" y="8"/>
                    </a:cubicBezTo>
                    <a:cubicBezTo>
                      <a:pt x="29" y="8"/>
                      <a:pt x="30" y="8"/>
                      <a:pt x="32" y="9"/>
                    </a:cubicBezTo>
                    <a:cubicBezTo>
                      <a:pt x="33" y="9"/>
                      <a:pt x="34" y="9"/>
                      <a:pt x="35" y="10"/>
                    </a:cubicBezTo>
                    <a:cubicBezTo>
                      <a:pt x="36" y="10"/>
                      <a:pt x="38" y="11"/>
                      <a:pt x="39" y="12"/>
                    </a:cubicBezTo>
                    <a:cubicBezTo>
                      <a:pt x="40" y="12"/>
                      <a:pt x="41" y="13"/>
                      <a:pt x="42" y="14"/>
                    </a:cubicBezTo>
                    <a:cubicBezTo>
                      <a:pt x="221" y="193"/>
                      <a:pt x="221" y="193"/>
                      <a:pt x="221" y="193"/>
                    </a:cubicBezTo>
                    <a:cubicBezTo>
                      <a:pt x="223" y="195"/>
                      <a:pt x="225" y="197"/>
                      <a:pt x="227" y="198"/>
                    </a:cubicBezTo>
                    <a:cubicBezTo>
                      <a:pt x="229" y="199"/>
                      <a:pt x="232" y="201"/>
                      <a:pt x="234" y="202"/>
                    </a:cubicBezTo>
                    <a:cubicBezTo>
                      <a:pt x="236" y="203"/>
                      <a:pt x="239" y="203"/>
                      <a:pt x="241" y="204"/>
                    </a:cubicBezTo>
                    <a:cubicBezTo>
                      <a:pt x="244" y="204"/>
                      <a:pt x="246" y="205"/>
                      <a:pt x="249" y="205"/>
                    </a:cubicBezTo>
                    <a:cubicBezTo>
                      <a:pt x="333" y="204"/>
                      <a:pt x="333" y="204"/>
                      <a:pt x="333" y="204"/>
                    </a:cubicBezTo>
                    <a:cubicBezTo>
                      <a:pt x="335" y="204"/>
                      <a:pt x="338" y="204"/>
                      <a:pt x="340" y="204"/>
                    </a:cubicBezTo>
                    <a:cubicBezTo>
                      <a:pt x="343" y="203"/>
                      <a:pt x="345" y="202"/>
                      <a:pt x="348" y="201"/>
                    </a:cubicBezTo>
                    <a:cubicBezTo>
                      <a:pt x="350" y="200"/>
                      <a:pt x="352" y="199"/>
                      <a:pt x="355" y="198"/>
                    </a:cubicBezTo>
                    <a:cubicBezTo>
                      <a:pt x="357" y="196"/>
                      <a:pt x="359" y="195"/>
                      <a:pt x="361" y="193"/>
                    </a:cubicBezTo>
                    <a:cubicBezTo>
                      <a:pt x="546" y="6"/>
                      <a:pt x="546" y="6"/>
                      <a:pt x="546" y="6"/>
                    </a:cubicBezTo>
                    <a:cubicBezTo>
                      <a:pt x="547" y="5"/>
                      <a:pt x="548" y="4"/>
                      <a:pt x="549" y="4"/>
                    </a:cubicBezTo>
                    <a:cubicBezTo>
                      <a:pt x="550" y="3"/>
                      <a:pt x="552" y="2"/>
                      <a:pt x="553" y="2"/>
                    </a:cubicBezTo>
                    <a:cubicBezTo>
                      <a:pt x="554" y="1"/>
                      <a:pt x="555" y="1"/>
                      <a:pt x="557" y="1"/>
                    </a:cubicBezTo>
                    <a:cubicBezTo>
                      <a:pt x="558" y="0"/>
                      <a:pt x="559" y="0"/>
                      <a:pt x="561" y="0"/>
                    </a:cubicBezTo>
                    <a:cubicBezTo>
                      <a:pt x="562" y="0"/>
                      <a:pt x="563" y="0"/>
                      <a:pt x="565" y="1"/>
                    </a:cubicBezTo>
                    <a:cubicBezTo>
                      <a:pt x="566" y="1"/>
                      <a:pt x="567" y="1"/>
                      <a:pt x="568" y="2"/>
                    </a:cubicBezTo>
                    <a:cubicBezTo>
                      <a:pt x="569" y="2"/>
                      <a:pt x="571" y="3"/>
                      <a:pt x="572" y="3"/>
                    </a:cubicBezTo>
                    <a:cubicBezTo>
                      <a:pt x="573" y="4"/>
                      <a:pt x="574" y="5"/>
                      <a:pt x="575" y="6"/>
                    </a:cubicBezTo>
                    <a:cubicBezTo>
                      <a:pt x="583" y="14"/>
                      <a:pt x="583" y="14"/>
                      <a:pt x="583" y="14"/>
                    </a:cubicBezTo>
                    <a:cubicBezTo>
                      <a:pt x="585" y="16"/>
                      <a:pt x="586" y="18"/>
                      <a:pt x="587" y="20"/>
                    </a:cubicBezTo>
                    <a:cubicBezTo>
                      <a:pt x="588" y="23"/>
                      <a:pt x="588" y="25"/>
                      <a:pt x="588" y="28"/>
                    </a:cubicBezTo>
                    <a:cubicBezTo>
                      <a:pt x="588" y="31"/>
                      <a:pt x="588" y="33"/>
                      <a:pt x="587" y="35"/>
                    </a:cubicBezTo>
                    <a:cubicBezTo>
                      <a:pt x="586" y="38"/>
                      <a:pt x="585" y="40"/>
                      <a:pt x="583" y="42"/>
                    </a:cubicBezTo>
                    <a:cubicBezTo>
                      <a:pt x="407" y="235"/>
                      <a:pt x="407" y="235"/>
                      <a:pt x="407" y="235"/>
                    </a:cubicBezTo>
                    <a:cubicBezTo>
                      <a:pt x="402" y="241"/>
                      <a:pt x="397" y="247"/>
                      <a:pt x="393" y="254"/>
                    </a:cubicBezTo>
                    <a:cubicBezTo>
                      <a:pt x="389" y="260"/>
                      <a:pt x="386" y="267"/>
                      <a:pt x="383" y="274"/>
                    </a:cubicBezTo>
                    <a:cubicBezTo>
                      <a:pt x="380" y="281"/>
                      <a:pt x="378" y="289"/>
                      <a:pt x="377" y="296"/>
                    </a:cubicBezTo>
                    <a:cubicBezTo>
                      <a:pt x="375" y="304"/>
                      <a:pt x="375" y="312"/>
                      <a:pt x="375" y="319"/>
                    </a:cubicBezTo>
                    <a:cubicBezTo>
                      <a:pt x="375" y="734"/>
                      <a:pt x="375" y="734"/>
                      <a:pt x="375" y="734"/>
                    </a:cubicBezTo>
                    <a:cubicBezTo>
                      <a:pt x="375" y="738"/>
                      <a:pt x="374" y="742"/>
                      <a:pt x="372" y="745"/>
                    </a:cubicBezTo>
                    <a:cubicBezTo>
                      <a:pt x="371" y="748"/>
                      <a:pt x="369" y="751"/>
                      <a:pt x="367" y="754"/>
                    </a:cubicBezTo>
                    <a:cubicBezTo>
                      <a:pt x="364" y="756"/>
                      <a:pt x="361" y="758"/>
                      <a:pt x="358" y="760"/>
                    </a:cubicBezTo>
                    <a:cubicBezTo>
                      <a:pt x="354" y="761"/>
                      <a:pt x="351" y="762"/>
                      <a:pt x="347" y="762"/>
                    </a:cubicBezTo>
                    <a:lnTo>
                      <a:pt x="334" y="762"/>
                    </a:lnTo>
                    <a:close/>
                  </a:path>
                </a:pathLst>
              </a:custGeom>
              <a:solidFill>
                <a:srgbClr val="08C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1" name="文本框 60"/>
          <p:cNvSpPr txBox="1"/>
          <p:nvPr/>
        </p:nvSpPr>
        <p:spPr>
          <a:xfrm>
            <a:off x="6589421" y="174090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202257" y="310669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99168" y="3606444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 flipH="1">
            <a:off x="5221880" y="2552604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6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灯泡四分不均面积形状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124013" y="2505341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569281" y="3755300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402248" y="4471261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73319" y="1297288"/>
            <a:ext cx="3270991" cy="4948205"/>
            <a:chOff x="4046538" y="311150"/>
            <a:chExt cx="4116388" cy="6227083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046538" y="311150"/>
              <a:ext cx="2638425" cy="2879725"/>
            </a:xfrm>
            <a:custGeom>
              <a:avLst/>
              <a:gdLst>
                <a:gd name="T0" fmla="*/ 298 w 298"/>
                <a:gd name="T1" fmla="*/ 10 h 326"/>
                <a:gd name="T2" fmla="*/ 235 w 298"/>
                <a:gd name="T3" fmla="*/ 1 h 326"/>
                <a:gd name="T4" fmla="*/ 235 w 298"/>
                <a:gd name="T5" fmla="*/ 1 h 326"/>
                <a:gd name="T6" fmla="*/ 228 w 298"/>
                <a:gd name="T7" fmla="*/ 0 h 326"/>
                <a:gd name="T8" fmla="*/ 99 w 298"/>
                <a:gd name="T9" fmla="*/ 35 h 326"/>
                <a:gd name="T10" fmla="*/ 28 w 298"/>
                <a:gd name="T11" fmla="*/ 107 h 326"/>
                <a:gd name="T12" fmla="*/ 3 w 298"/>
                <a:gd name="T13" fmla="*/ 211 h 326"/>
                <a:gd name="T14" fmla="*/ 29 w 298"/>
                <a:gd name="T15" fmla="*/ 311 h 326"/>
                <a:gd name="T16" fmla="*/ 37 w 298"/>
                <a:gd name="T17" fmla="*/ 326 h 326"/>
                <a:gd name="T18" fmla="*/ 298 w 298"/>
                <a:gd name="T19" fmla="*/ 1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326">
                  <a:moveTo>
                    <a:pt x="298" y="10"/>
                  </a:moveTo>
                  <a:cubicBezTo>
                    <a:pt x="277" y="4"/>
                    <a:pt x="256" y="1"/>
                    <a:pt x="235" y="1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5" y="1"/>
                    <a:pt x="228" y="0"/>
                    <a:pt x="228" y="0"/>
                  </a:cubicBezTo>
                  <a:cubicBezTo>
                    <a:pt x="183" y="0"/>
                    <a:pt x="138" y="11"/>
                    <a:pt x="99" y="35"/>
                  </a:cubicBezTo>
                  <a:cubicBezTo>
                    <a:pt x="69" y="52"/>
                    <a:pt x="44" y="77"/>
                    <a:pt x="28" y="107"/>
                  </a:cubicBezTo>
                  <a:cubicBezTo>
                    <a:pt x="10" y="138"/>
                    <a:pt x="0" y="175"/>
                    <a:pt x="3" y="211"/>
                  </a:cubicBezTo>
                  <a:cubicBezTo>
                    <a:pt x="5" y="235"/>
                    <a:pt x="17" y="286"/>
                    <a:pt x="29" y="311"/>
                  </a:cubicBezTo>
                  <a:cubicBezTo>
                    <a:pt x="31" y="316"/>
                    <a:pt x="34" y="321"/>
                    <a:pt x="37" y="326"/>
                  </a:cubicBezTo>
                  <a:cubicBezTo>
                    <a:pt x="86" y="194"/>
                    <a:pt x="177" y="76"/>
                    <a:pt x="298" y="10"/>
                  </a:cubicBezTo>
                  <a:close/>
                </a:path>
              </a:pathLst>
            </a:custGeom>
            <a:solidFill>
              <a:srgbClr val="1393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5046663" y="3844925"/>
              <a:ext cx="2400300" cy="1563688"/>
            </a:xfrm>
            <a:custGeom>
              <a:avLst/>
              <a:gdLst>
                <a:gd name="T0" fmla="*/ 0 w 271"/>
                <a:gd name="T1" fmla="*/ 90 h 177"/>
                <a:gd name="T2" fmla="*/ 3 w 271"/>
                <a:gd name="T3" fmla="*/ 113 h 177"/>
                <a:gd name="T4" fmla="*/ 20 w 271"/>
                <a:gd name="T5" fmla="*/ 161 h 177"/>
                <a:gd name="T6" fmla="*/ 203 w 271"/>
                <a:gd name="T7" fmla="*/ 167 h 177"/>
                <a:gd name="T8" fmla="*/ 225 w 271"/>
                <a:gd name="T9" fmla="*/ 145 h 177"/>
                <a:gd name="T10" fmla="*/ 246 w 271"/>
                <a:gd name="T11" fmla="*/ 45 h 177"/>
                <a:gd name="T12" fmla="*/ 271 w 271"/>
                <a:gd name="T13" fmla="*/ 0 h 177"/>
                <a:gd name="T14" fmla="*/ 0 w 271"/>
                <a:gd name="T15" fmla="*/ 9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177">
                  <a:moveTo>
                    <a:pt x="0" y="90"/>
                  </a:moveTo>
                  <a:cubicBezTo>
                    <a:pt x="1" y="98"/>
                    <a:pt x="1" y="105"/>
                    <a:pt x="3" y="113"/>
                  </a:cubicBezTo>
                  <a:cubicBezTo>
                    <a:pt x="6" y="133"/>
                    <a:pt x="7" y="151"/>
                    <a:pt x="20" y="161"/>
                  </a:cubicBezTo>
                  <a:cubicBezTo>
                    <a:pt x="41" y="177"/>
                    <a:pt x="178" y="175"/>
                    <a:pt x="203" y="167"/>
                  </a:cubicBezTo>
                  <a:cubicBezTo>
                    <a:pt x="214" y="163"/>
                    <a:pt x="221" y="156"/>
                    <a:pt x="225" y="145"/>
                  </a:cubicBezTo>
                  <a:cubicBezTo>
                    <a:pt x="235" y="118"/>
                    <a:pt x="230" y="84"/>
                    <a:pt x="246" y="45"/>
                  </a:cubicBezTo>
                  <a:cubicBezTo>
                    <a:pt x="252" y="29"/>
                    <a:pt x="261" y="14"/>
                    <a:pt x="271" y="0"/>
                  </a:cubicBezTo>
                  <a:cubicBezTo>
                    <a:pt x="151" y="26"/>
                    <a:pt x="24" y="78"/>
                    <a:pt x="0" y="90"/>
                  </a:cubicBezTo>
                  <a:close/>
                </a:path>
              </a:pathLst>
            </a:custGeom>
            <a:solidFill>
              <a:srgbClr val="6F7F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887913" y="1352550"/>
              <a:ext cx="3275013" cy="3286125"/>
            </a:xfrm>
            <a:custGeom>
              <a:avLst/>
              <a:gdLst>
                <a:gd name="T0" fmla="*/ 316 w 370"/>
                <a:gd name="T1" fmla="*/ 239 h 372"/>
                <a:gd name="T2" fmla="*/ 341 w 370"/>
                <a:gd name="T3" fmla="*/ 192 h 372"/>
                <a:gd name="T4" fmla="*/ 365 w 370"/>
                <a:gd name="T5" fmla="*/ 71 h 372"/>
                <a:gd name="T6" fmla="*/ 343 w 370"/>
                <a:gd name="T7" fmla="*/ 0 h 372"/>
                <a:gd name="T8" fmla="*/ 0 w 370"/>
                <a:gd name="T9" fmla="*/ 302 h 372"/>
                <a:gd name="T10" fmla="*/ 10 w 370"/>
                <a:gd name="T11" fmla="*/ 328 h 372"/>
                <a:gd name="T12" fmla="*/ 16 w 370"/>
                <a:gd name="T13" fmla="*/ 351 h 372"/>
                <a:gd name="T14" fmla="*/ 17 w 370"/>
                <a:gd name="T15" fmla="*/ 359 h 372"/>
                <a:gd name="T16" fmla="*/ 18 w 370"/>
                <a:gd name="T17" fmla="*/ 372 h 372"/>
                <a:gd name="T18" fmla="*/ 49 w 370"/>
                <a:gd name="T19" fmla="*/ 358 h 372"/>
                <a:gd name="T20" fmla="*/ 289 w 370"/>
                <a:gd name="T21" fmla="*/ 282 h 372"/>
                <a:gd name="T22" fmla="*/ 289 w 370"/>
                <a:gd name="T23" fmla="*/ 282 h 372"/>
                <a:gd name="T24" fmla="*/ 316 w 370"/>
                <a:gd name="T25" fmla="*/ 239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372">
                  <a:moveTo>
                    <a:pt x="316" y="239"/>
                  </a:moveTo>
                  <a:cubicBezTo>
                    <a:pt x="325" y="224"/>
                    <a:pt x="334" y="208"/>
                    <a:pt x="341" y="192"/>
                  </a:cubicBezTo>
                  <a:cubicBezTo>
                    <a:pt x="357" y="157"/>
                    <a:pt x="370" y="111"/>
                    <a:pt x="365" y="71"/>
                  </a:cubicBezTo>
                  <a:cubicBezTo>
                    <a:pt x="363" y="46"/>
                    <a:pt x="355" y="22"/>
                    <a:pt x="343" y="0"/>
                  </a:cubicBezTo>
                  <a:cubicBezTo>
                    <a:pt x="211" y="72"/>
                    <a:pt x="96" y="187"/>
                    <a:pt x="0" y="302"/>
                  </a:cubicBezTo>
                  <a:cubicBezTo>
                    <a:pt x="4" y="310"/>
                    <a:pt x="7" y="318"/>
                    <a:pt x="10" y="328"/>
                  </a:cubicBezTo>
                  <a:cubicBezTo>
                    <a:pt x="13" y="335"/>
                    <a:pt x="15" y="343"/>
                    <a:pt x="16" y="351"/>
                  </a:cubicBezTo>
                  <a:cubicBezTo>
                    <a:pt x="16" y="353"/>
                    <a:pt x="17" y="356"/>
                    <a:pt x="17" y="359"/>
                  </a:cubicBezTo>
                  <a:cubicBezTo>
                    <a:pt x="17" y="363"/>
                    <a:pt x="18" y="368"/>
                    <a:pt x="18" y="372"/>
                  </a:cubicBezTo>
                  <a:cubicBezTo>
                    <a:pt x="28" y="367"/>
                    <a:pt x="39" y="362"/>
                    <a:pt x="49" y="358"/>
                  </a:cubicBezTo>
                  <a:cubicBezTo>
                    <a:pt x="123" y="328"/>
                    <a:pt x="205" y="300"/>
                    <a:pt x="289" y="282"/>
                  </a:cubicBezTo>
                  <a:cubicBezTo>
                    <a:pt x="289" y="282"/>
                    <a:pt x="289" y="282"/>
                    <a:pt x="289" y="282"/>
                  </a:cubicBezTo>
                  <a:cubicBezTo>
                    <a:pt x="298" y="268"/>
                    <a:pt x="307" y="253"/>
                    <a:pt x="316" y="239"/>
                  </a:cubicBezTo>
                  <a:close/>
                </a:path>
              </a:pathLst>
            </a:custGeom>
            <a:solidFill>
              <a:srgbClr val="F2A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4373563" y="398463"/>
              <a:ext cx="3551238" cy="3622675"/>
            </a:xfrm>
            <a:custGeom>
              <a:avLst/>
              <a:gdLst>
                <a:gd name="T0" fmla="*/ 33 w 401"/>
                <a:gd name="T1" fmla="*/ 371 h 410"/>
                <a:gd name="T2" fmla="*/ 46 w 401"/>
                <a:gd name="T3" fmla="*/ 389 h 410"/>
                <a:gd name="T4" fmla="*/ 58 w 401"/>
                <a:gd name="T5" fmla="*/ 410 h 410"/>
                <a:gd name="T6" fmla="*/ 58 w 401"/>
                <a:gd name="T7" fmla="*/ 410 h 410"/>
                <a:gd name="T8" fmla="*/ 401 w 401"/>
                <a:gd name="T9" fmla="*/ 108 h 410"/>
                <a:gd name="T10" fmla="*/ 383 w 401"/>
                <a:gd name="T11" fmla="*/ 81 h 410"/>
                <a:gd name="T12" fmla="*/ 261 w 401"/>
                <a:gd name="T13" fmla="*/ 0 h 410"/>
                <a:gd name="T14" fmla="*/ 0 w 401"/>
                <a:gd name="T15" fmla="*/ 316 h 410"/>
                <a:gd name="T16" fmla="*/ 19 w 401"/>
                <a:gd name="T17" fmla="*/ 350 h 410"/>
                <a:gd name="T18" fmla="*/ 33 w 401"/>
                <a:gd name="T19" fmla="*/ 37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10">
                  <a:moveTo>
                    <a:pt x="33" y="371"/>
                  </a:moveTo>
                  <a:cubicBezTo>
                    <a:pt x="37" y="377"/>
                    <a:pt x="41" y="383"/>
                    <a:pt x="46" y="389"/>
                  </a:cubicBezTo>
                  <a:cubicBezTo>
                    <a:pt x="50" y="396"/>
                    <a:pt x="54" y="402"/>
                    <a:pt x="58" y="410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154" y="295"/>
                    <a:pt x="269" y="180"/>
                    <a:pt x="401" y="108"/>
                  </a:cubicBezTo>
                  <a:cubicBezTo>
                    <a:pt x="396" y="98"/>
                    <a:pt x="390" y="89"/>
                    <a:pt x="383" y="81"/>
                  </a:cubicBezTo>
                  <a:cubicBezTo>
                    <a:pt x="353" y="41"/>
                    <a:pt x="309" y="13"/>
                    <a:pt x="261" y="0"/>
                  </a:cubicBezTo>
                  <a:cubicBezTo>
                    <a:pt x="140" y="66"/>
                    <a:pt x="49" y="184"/>
                    <a:pt x="0" y="316"/>
                  </a:cubicBezTo>
                  <a:cubicBezTo>
                    <a:pt x="6" y="328"/>
                    <a:pt x="12" y="339"/>
                    <a:pt x="19" y="350"/>
                  </a:cubicBezTo>
                  <a:cubicBezTo>
                    <a:pt x="24" y="358"/>
                    <a:pt x="29" y="365"/>
                    <a:pt x="33" y="371"/>
                  </a:cubicBezTo>
                  <a:close/>
                </a:path>
              </a:pathLst>
            </a:custGeom>
            <a:solidFill>
              <a:srgbClr val="A4A0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4692650" y="911225"/>
              <a:ext cx="425450" cy="557213"/>
            </a:xfrm>
            <a:custGeom>
              <a:avLst/>
              <a:gdLst>
                <a:gd name="T0" fmla="*/ 179 w 268"/>
                <a:gd name="T1" fmla="*/ 273 h 351"/>
                <a:gd name="T2" fmla="*/ 89 w 268"/>
                <a:gd name="T3" fmla="*/ 273 h 351"/>
                <a:gd name="T4" fmla="*/ 67 w 268"/>
                <a:gd name="T5" fmla="*/ 351 h 351"/>
                <a:gd name="T6" fmla="*/ 0 w 268"/>
                <a:gd name="T7" fmla="*/ 351 h 351"/>
                <a:gd name="T8" fmla="*/ 100 w 268"/>
                <a:gd name="T9" fmla="*/ 0 h 351"/>
                <a:gd name="T10" fmla="*/ 167 w 268"/>
                <a:gd name="T11" fmla="*/ 0 h 351"/>
                <a:gd name="T12" fmla="*/ 268 w 268"/>
                <a:gd name="T13" fmla="*/ 351 h 351"/>
                <a:gd name="T14" fmla="*/ 201 w 268"/>
                <a:gd name="T15" fmla="*/ 351 h 351"/>
                <a:gd name="T16" fmla="*/ 179 w 268"/>
                <a:gd name="T17" fmla="*/ 273 h 351"/>
                <a:gd name="T18" fmla="*/ 100 w 268"/>
                <a:gd name="T19" fmla="*/ 217 h 351"/>
                <a:gd name="T20" fmla="*/ 167 w 268"/>
                <a:gd name="T21" fmla="*/ 217 h 351"/>
                <a:gd name="T22" fmla="*/ 134 w 268"/>
                <a:gd name="T23" fmla="*/ 95 h 351"/>
                <a:gd name="T24" fmla="*/ 134 w 268"/>
                <a:gd name="T25" fmla="*/ 95 h 351"/>
                <a:gd name="T26" fmla="*/ 100 w 268"/>
                <a:gd name="T27" fmla="*/ 21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351">
                  <a:moveTo>
                    <a:pt x="179" y="273"/>
                  </a:moveTo>
                  <a:lnTo>
                    <a:pt x="89" y="273"/>
                  </a:lnTo>
                  <a:lnTo>
                    <a:pt x="67" y="351"/>
                  </a:lnTo>
                  <a:lnTo>
                    <a:pt x="0" y="351"/>
                  </a:lnTo>
                  <a:lnTo>
                    <a:pt x="100" y="0"/>
                  </a:lnTo>
                  <a:lnTo>
                    <a:pt x="167" y="0"/>
                  </a:lnTo>
                  <a:lnTo>
                    <a:pt x="268" y="351"/>
                  </a:lnTo>
                  <a:lnTo>
                    <a:pt x="201" y="351"/>
                  </a:lnTo>
                  <a:lnTo>
                    <a:pt x="179" y="273"/>
                  </a:lnTo>
                  <a:close/>
                  <a:moveTo>
                    <a:pt x="100" y="217"/>
                  </a:moveTo>
                  <a:lnTo>
                    <a:pt x="167" y="217"/>
                  </a:lnTo>
                  <a:lnTo>
                    <a:pt x="134" y="95"/>
                  </a:lnTo>
                  <a:lnTo>
                    <a:pt x="134" y="95"/>
                  </a:lnTo>
                  <a:lnTo>
                    <a:pt x="100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25"/>
            <p:cNvSpPr>
              <a:spLocks noEditPoints="1"/>
            </p:cNvSpPr>
            <p:nvPr/>
          </p:nvSpPr>
          <p:spPr bwMode="auto">
            <a:xfrm>
              <a:off x="5843588" y="1590675"/>
              <a:ext cx="354013" cy="549275"/>
            </a:xfrm>
            <a:custGeom>
              <a:avLst/>
              <a:gdLst>
                <a:gd name="T0" fmla="*/ 0 w 40"/>
                <a:gd name="T1" fmla="*/ 62 h 62"/>
                <a:gd name="T2" fmla="*/ 0 w 40"/>
                <a:gd name="T3" fmla="*/ 0 h 62"/>
                <a:gd name="T4" fmla="*/ 18 w 40"/>
                <a:gd name="T5" fmla="*/ 0 h 62"/>
                <a:gd name="T6" fmla="*/ 33 w 40"/>
                <a:gd name="T7" fmla="*/ 4 h 62"/>
                <a:gd name="T8" fmla="*/ 39 w 40"/>
                <a:gd name="T9" fmla="*/ 17 h 62"/>
                <a:gd name="T10" fmla="*/ 37 w 40"/>
                <a:gd name="T11" fmla="*/ 25 h 62"/>
                <a:gd name="T12" fmla="*/ 31 w 40"/>
                <a:gd name="T13" fmla="*/ 30 h 62"/>
                <a:gd name="T14" fmla="*/ 38 w 40"/>
                <a:gd name="T15" fmla="*/ 35 h 62"/>
                <a:gd name="T16" fmla="*/ 40 w 40"/>
                <a:gd name="T17" fmla="*/ 44 h 62"/>
                <a:gd name="T18" fmla="*/ 35 w 40"/>
                <a:gd name="T19" fmla="*/ 57 h 62"/>
                <a:gd name="T20" fmla="*/ 20 w 40"/>
                <a:gd name="T21" fmla="*/ 62 h 62"/>
                <a:gd name="T22" fmla="*/ 0 w 40"/>
                <a:gd name="T23" fmla="*/ 62 h 62"/>
                <a:gd name="T24" fmla="*/ 12 w 40"/>
                <a:gd name="T25" fmla="*/ 26 h 62"/>
                <a:gd name="T26" fmla="*/ 19 w 40"/>
                <a:gd name="T27" fmla="*/ 26 h 62"/>
                <a:gd name="T28" fmla="*/ 24 w 40"/>
                <a:gd name="T29" fmla="*/ 24 h 62"/>
                <a:gd name="T30" fmla="*/ 26 w 40"/>
                <a:gd name="T31" fmla="*/ 18 h 62"/>
                <a:gd name="T32" fmla="*/ 24 w 40"/>
                <a:gd name="T33" fmla="*/ 11 h 62"/>
                <a:gd name="T34" fmla="*/ 18 w 40"/>
                <a:gd name="T35" fmla="*/ 9 h 62"/>
                <a:gd name="T36" fmla="*/ 12 w 40"/>
                <a:gd name="T37" fmla="*/ 9 h 62"/>
                <a:gd name="T38" fmla="*/ 12 w 40"/>
                <a:gd name="T39" fmla="*/ 26 h 62"/>
                <a:gd name="T40" fmla="*/ 12 w 40"/>
                <a:gd name="T41" fmla="*/ 35 h 62"/>
                <a:gd name="T42" fmla="*/ 12 w 40"/>
                <a:gd name="T43" fmla="*/ 52 h 62"/>
                <a:gd name="T44" fmla="*/ 20 w 40"/>
                <a:gd name="T45" fmla="*/ 52 h 62"/>
                <a:gd name="T46" fmla="*/ 26 w 40"/>
                <a:gd name="T47" fmla="*/ 50 h 62"/>
                <a:gd name="T48" fmla="*/ 28 w 40"/>
                <a:gd name="T49" fmla="*/ 44 h 62"/>
                <a:gd name="T50" fmla="*/ 26 w 40"/>
                <a:gd name="T51" fmla="*/ 37 h 62"/>
                <a:gd name="T52" fmla="*/ 21 w 40"/>
                <a:gd name="T53" fmla="*/ 35 h 62"/>
                <a:gd name="T54" fmla="*/ 12 w 40"/>
                <a:gd name="T55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62">
                  <a:moveTo>
                    <a:pt x="0" y="6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9" y="1"/>
                    <a:pt x="33" y="4"/>
                  </a:cubicBezTo>
                  <a:cubicBezTo>
                    <a:pt x="37" y="7"/>
                    <a:pt x="39" y="11"/>
                    <a:pt x="39" y="17"/>
                  </a:cubicBezTo>
                  <a:cubicBezTo>
                    <a:pt x="39" y="20"/>
                    <a:pt x="38" y="22"/>
                    <a:pt x="37" y="25"/>
                  </a:cubicBezTo>
                  <a:cubicBezTo>
                    <a:pt x="35" y="27"/>
                    <a:pt x="33" y="29"/>
                    <a:pt x="31" y="30"/>
                  </a:cubicBezTo>
                  <a:cubicBezTo>
                    <a:pt x="34" y="31"/>
                    <a:pt x="36" y="32"/>
                    <a:pt x="38" y="35"/>
                  </a:cubicBezTo>
                  <a:cubicBezTo>
                    <a:pt x="39" y="37"/>
                    <a:pt x="40" y="40"/>
                    <a:pt x="40" y="44"/>
                  </a:cubicBezTo>
                  <a:cubicBezTo>
                    <a:pt x="40" y="50"/>
                    <a:pt x="39" y="54"/>
                    <a:pt x="35" y="57"/>
                  </a:cubicBezTo>
                  <a:cubicBezTo>
                    <a:pt x="32" y="61"/>
                    <a:pt x="27" y="62"/>
                    <a:pt x="20" y="62"/>
                  </a:cubicBezTo>
                  <a:lnTo>
                    <a:pt x="0" y="62"/>
                  </a:lnTo>
                  <a:close/>
                  <a:moveTo>
                    <a:pt x="12" y="26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1" y="26"/>
                    <a:pt x="23" y="25"/>
                    <a:pt x="24" y="24"/>
                  </a:cubicBezTo>
                  <a:cubicBezTo>
                    <a:pt x="26" y="22"/>
                    <a:pt x="26" y="20"/>
                    <a:pt x="26" y="18"/>
                  </a:cubicBezTo>
                  <a:cubicBezTo>
                    <a:pt x="26" y="15"/>
                    <a:pt x="26" y="13"/>
                    <a:pt x="24" y="11"/>
                  </a:cubicBezTo>
                  <a:cubicBezTo>
                    <a:pt x="23" y="10"/>
                    <a:pt x="21" y="9"/>
                    <a:pt x="18" y="9"/>
                  </a:cubicBezTo>
                  <a:cubicBezTo>
                    <a:pt x="12" y="9"/>
                    <a:pt x="12" y="9"/>
                    <a:pt x="12" y="9"/>
                  </a:cubicBezTo>
                  <a:lnTo>
                    <a:pt x="12" y="26"/>
                  </a:lnTo>
                  <a:close/>
                  <a:moveTo>
                    <a:pt x="12" y="35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3" y="52"/>
                    <a:pt x="25" y="52"/>
                    <a:pt x="26" y="50"/>
                  </a:cubicBezTo>
                  <a:cubicBezTo>
                    <a:pt x="27" y="49"/>
                    <a:pt x="28" y="47"/>
                    <a:pt x="28" y="44"/>
                  </a:cubicBezTo>
                  <a:cubicBezTo>
                    <a:pt x="28" y="41"/>
                    <a:pt x="28" y="39"/>
                    <a:pt x="26" y="37"/>
                  </a:cubicBezTo>
                  <a:cubicBezTo>
                    <a:pt x="25" y="35"/>
                    <a:pt x="24" y="35"/>
                    <a:pt x="21" y="35"/>
                  </a:cubicBezTo>
                  <a:lnTo>
                    <a:pt x="1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6464300" y="2970213"/>
              <a:ext cx="361950" cy="565150"/>
            </a:xfrm>
            <a:custGeom>
              <a:avLst/>
              <a:gdLst>
                <a:gd name="T0" fmla="*/ 41 w 41"/>
                <a:gd name="T1" fmla="*/ 43 h 64"/>
                <a:gd name="T2" fmla="*/ 41 w 41"/>
                <a:gd name="T3" fmla="*/ 44 h 64"/>
                <a:gd name="T4" fmla="*/ 36 w 41"/>
                <a:gd name="T5" fmla="*/ 59 h 64"/>
                <a:gd name="T6" fmla="*/ 22 w 41"/>
                <a:gd name="T7" fmla="*/ 64 h 64"/>
                <a:gd name="T8" fmla="*/ 6 w 41"/>
                <a:gd name="T9" fmla="*/ 58 h 64"/>
                <a:gd name="T10" fmla="*/ 0 w 41"/>
                <a:gd name="T11" fmla="*/ 42 h 64"/>
                <a:gd name="T12" fmla="*/ 0 w 41"/>
                <a:gd name="T13" fmla="*/ 23 h 64"/>
                <a:gd name="T14" fmla="*/ 6 w 41"/>
                <a:gd name="T15" fmla="*/ 6 h 64"/>
                <a:gd name="T16" fmla="*/ 21 w 41"/>
                <a:gd name="T17" fmla="*/ 0 h 64"/>
                <a:gd name="T18" fmla="*/ 36 w 41"/>
                <a:gd name="T19" fmla="*/ 5 h 64"/>
                <a:gd name="T20" fmla="*/ 41 w 41"/>
                <a:gd name="T21" fmla="*/ 21 h 64"/>
                <a:gd name="T22" fmla="*/ 41 w 41"/>
                <a:gd name="T23" fmla="*/ 21 h 64"/>
                <a:gd name="T24" fmla="*/ 29 w 41"/>
                <a:gd name="T25" fmla="*/ 21 h 64"/>
                <a:gd name="T26" fmla="*/ 28 w 41"/>
                <a:gd name="T27" fmla="*/ 12 h 64"/>
                <a:gd name="T28" fmla="*/ 21 w 41"/>
                <a:gd name="T29" fmla="*/ 10 h 64"/>
                <a:gd name="T30" fmla="*/ 15 w 41"/>
                <a:gd name="T31" fmla="*/ 13 h 64"/>
                <a:gd name="T32" fmla="*/ 12 w 41"/>
                <a:gd name="T33" fmla="*/ 23 h 64"/>
                <a:gd name="T34" fmla="*/ 12 w 41"/>
                <a:gd name="T35" fmla="*/ 41 h 64"/>
                <a:gd name="T36" fmla="*/ 15 w 41"/>
                <a:gd name="T37" fmla="*/ 51 h 64"/>
                <a:gd name="T38" fmla="*/ 22 w 41"/>
                <a:gd name="T39" fmla="*/ 55 h 64"/>
                <a:gd name="T40" fmla="*/ 28 w 41"/>
                <a:gd name="T41" fmla="*/ 52 h 64"/>
                <a:gd name="T42" fmla="*/ 29 w 41"/>
                <a:gd name="T43" fmla="*/ 43 h 64"/>
                <a:gd name="T44" fmla="*/ 41 w 41"/>
                <a:gd name="T45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64">
                  <a:moveTo>
                    <a:pt x="41" y="43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41" y="50"/>
                    <a:pt x="40" y="56"/>
                    <a:pt x="36" y="59"/>
                  </a:cubicBezTo>
                  <a:cubicBezTo>
                    <a:pt x="33" y="63"/>
                    <a:pt x="28" y="64"/>
                    <a:pt x="22" y="64"/>
                  </a:cubicBez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7" y="0"/>
                    <a:pt x="32" y="2"/>
                    <a:pt x="36" y="5"/>
                  </a:cubicBezTo>
                  <a:cubicBezTo>
                    <a:pt x="39" y="9"/>
                    <a:pt x="41" y="14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17"/>
                    <a:pt x="29" y="14"/>
                    <a:pt x="28" y="12"/>
                  </a:cubicBezTo>
                  <a:cubicBezTo>
                    <a:pt x="26" y="11"/>
                    <a:pt x="24" y="10"/>
                    <a:pt x="21" y="10"/>
                  </a:cubicBezTo>
                  <a:cubicBezTo>
                    <a:pt x="18" y="10"/>
                    <a:pt x="16" y="11"/>
                    <a:pt x="15" y="13"/>
                  </a:cubicBezTo>
                  <a:cubicBezTo>
                    <a:pt x="13" y="15"/>
                    <a:pt x="12" y="18"/>
                    <a:pt x="12" y="2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6"/>
                    <a:pt x="13" y="49"/>
                    <a:pt x="15" y="51"/>
                  </a:cubicBezTo>
                  <a:cubicBezTo>
                    <a:pt x="16" y="53"/>
                    <a:pt x="19" y="55"/>
                    <a:pt x="22" y="55"/>
                  </a:cubicBezTo>
                  <a:cubicBezTo>
                    <a:pt x="24" y="55"/>
                    <a:pt x="27" y="54"/>
                    <a:pt x="28" y="52"/>
                  </a:cubicBezTo>
                  <a:cubicBezTo>
                    <a:pt x="29" y="50"/>
                    <a:pt x="29" y="47"/>
                    <a:pt x="29" y="43"/>
                  </a:cubicBezTo>
                  <a:lnTo>
                    <a:pt x="41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27"/>
            <p:cNvSpPr>
              <a:spLocks noEditPoints="1"/>
            </p:cNvSpPr>
            <p:nvPr/>
          </p:nvSpPr>
          <p:spPr bwMode="auto">
            <a:xfrm>
              <a:off x="6065838" y="4445000"/>
              <a:ext cx="361950" cy="547688"/>
            </a:xfrm>
            <a:custGeom>
              <a:avLst/>
              <a:gdLst>
                <a:gd name="T0" fmla="*/ 0 w 41"/>
                <a:gd name="T1" fmla="*/ 62 h 62"/>
                <a:gd name="T2" fmla="*/ 0 w 41"/>
                <a:gd name="T3" fmla="*/ 0 h 62"/>
                <a:gd name="T4" fmla="*/ 19 w 41"/>
                <a:gd name="T5" fmla="*/ 0 h 62"/>
                <a:gd name="T6" fmla="*/ 34 w 41"/>
                <a:gd name="T7" fmla="*/ 7 h 62"/>
                <a:gd name="T8" fmla="*/ 41 w 41"/>
                <a:gd name="T9" fmla="*/ 26 h 62"/>
                <a:gd name="T10" fmla="*/ 41 w 41"/>
                <a:gd name="T11" fmla="*/ 36 h 62"/>
                <a:gd name="T12" fmla="*/ 34 w 41"/>
                <a:gd name="T13" fmla="*/ 55 h 62"/>
                <a:gd name="T14" fmla="*/ 19 w 41"/>
                <a:gd name="T15" fmla="*/ 62 h 62"/>
                <a:gd name="T16" fmla="*/ 0 w 41"/>
                <a:gd name="T17" fmla="*/ 62 h 62"/>
                <a:gd name="T18" fmla="*/ 12 w 41"/>
                <a:gd name="T19" fmla="*/ 9 h 62"/>
                <a:gd name="T20" fmla="*/ 12 w 41"/>
                <a:gd name="T21" fmla="*/ 52 h 62"/>
                <a:gd name="T22" fmla="*/ 18 w 41"/>
                <a:gd name="T23" fmla="*/ 52 h 62"/>
                <a:gd name="T24" fmla="*/ 26 w 41"/>
                <a:gd name="T25" fmla="*/ 48 h 62"/>
                <a:gd name="T26" fmla="*/ 28 w 41"/>
                <a:gd name="T27" fmla="*/ 36 h 62"/>
                <a:gd name="T28" fmla="*/ 28 w 41"/>
                <a:gd name="T29" fmla="*/ 25 h 62"/>
                <a:gd name="T30" fmla="*/ 26 w 41"/>
                <a:gd name="T31" fmla="*/ 14 h 62"/>
                <a:gd name="T32" fmla="*/ 18 w 41"/>
                <a:gd name="T33" fmla="*/ 9 h 62"/>
                <a:gd name="T34" fmla="*/ 12 w 41"/>
                <a:gd name="T35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62">
                  <a:moveTo>
                    <a:pt x="0" y="6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0"/>
                    <a:pt x="30" y="2"/>
                    <a:pt x="34" y="7"/>
                  </a:cubicBezTo>
                  <a:cubicBezTo>
                    <a:pt x="39" y="12"/>
                    <a:pt x="41" y="18"/>
                    <a:pt x="41" y="2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44"/>
                    <a:pt x="39" y="50"/>
                    <a:pt x="34" y="55"/>
                  </a:cubicBezTo>
                  <a:cubicBezTo>
                    <a:pt x="30" y="60"/>
                    <a:pt x="25" y="62"/>
                    <a:pt x="19" y="62"/>
                  </a:cubicBezTo>
                  <a:lnTo>
                    <a:pt x="0" y="62"/>
                  </a:lnTo>
                  <a:close/>
                  <a:moveTo>
                    <a:pt x="12" y="9"/>
                  </a:moveTo>
                  <a:cubicBezTo>
                    <a:pt x="12" y="52"/>
                    <a:pt x="12" y="52"/>
                    <a:pt x="12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1" y="52"/>
                    <a:pt x="24" y="51"/>
                    <a:pt x="26" y="48"/>
                  </a:cubicBezTo>
                  <a:cubicBezTo>
                    <a:pt x="28" y="45"/>
                    <a:pt x="28" y="41"/>
                    <a:pt x="28" y="36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1"/>
                    <a:pt x="28" y="17"/>
                    <a:pt x="26" y="14"/>
                  </a:cubicBezTo>
                  <a:cubicBezTo>
                    <a:pt x="24" y="11"/>
                    <a:pt x="21" y="9"/>
                    <a:pt x="18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491" y="5188782"/>
              <a:ext cx="1853721" cy="134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9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818</Words>
  <Application>Microsoft Office PowerPoint</Application>
  <PresentationFormat>自定义</PresentationFormat>
  <Paragraphs>190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27</cp:revision>
  <dcterms:created xsi:type="dcterms:W3CDTF">2015-10-04T13:48:00Z</dcterms:created>
  <dcterms:modified xsi:type="dcterms:W3CDTF">2016-09-09T04:29:57Z</dcterms:modified>
  <cp:category>https://800sucai.taobao.com</cp:category>
</cp:coreProperties>
</file>