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37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09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07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76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3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16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07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67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94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28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6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65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立方体八分展示世界地图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71100" y="1706128"/>
            <a:ext cx="4240276" cy="4238914"/>
            <a:chOff x="3619500" y="962025"/>
            <a:chExt cx="4943475" cy="4941888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3619500" y="3592513"/>
              <a:ext cx="2271713" cy="300038"/>
            </a:xfrm>
            <a:custGeom>
              <a:avLst/>
              <a:gdLst>
                <a:gd name="T0" fmla="*/ 0 w 1431"/>
                <a:gd name="T1" fmla="*/ 105 h 189"/>
                <a:gd name="T2" fmla="*/ 737 w 1431"/>
                <a:gd name="T3" fmla="*/ 189 h 189"/>
                <a:gd name="T4" fmla="*/ 1431 w 1431"/>
                <a:gd name="T5" fmla="*/ 105 h 189"/>
                <a:gd name="T6" fmla="*/ 684 w 1431"/>
                <a:gd name="T7" fmla="*/ 0 h 189"/>
                <a:gd name="T8" fmla="*/ 0 w 1431"/>
                <a:gd name="T9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1" h="189">
                  <a:moveTo>
                    <a:pt x="0" y="105"/>
                  </a:moveTo>
                  <a:lnTo>
                    <a:pt x="737" y="189"/>
                  </a:lnTo>
                  <a:lnTo>
                    <a:pt x="1431" y="105"/>
                  </a:lnTo>
                  <a:lnTo>
                    <a:pt x="684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E7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6283325" y="3592513"/>
              <a:ext cx="2279650" cy="300038"/>
            </a:xfrm>
            <a:custGeom>
              <a:avLst/>
              <a:gdLst>
                <a:gd name="T0" fmla="*/ 968 w 1436"/>
                <a:gd name="T1" fmla="*/ 0 h 189"/>
                <a:gd name="T2" fmla="*/ 0 w 1436"/>
                <a:gd name="T3" fmla="*/ 105 h 189"/>
                <a:gd name="T4" fmla="*/ 531 w 1436"/>
                <a:gd name="T5" fmla="*/ 189 h 189"/>
                <a:gd name="T6" fmla="*/ 1436 w 1436"/>
                <a:gd name="T7" fmla="*/ 105 h 189"/>
                <a:gd name="T8" fmla="*/ 968 w 1436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6" h="189">
                  <a:moveTo>
                    <a:pt x="968" y="0"/>
                  </a:moveTo>
                  <a:lnTo>
                    <a:pt x="0" y="105"/>
                  </a:lnTo>
                  <a:lnTo>
                    <a:pt x="531" y="189"/>
                  </a:lnTo>
                  <a:lnTo>
                    <a:pt x="1436" y="10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3342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6283325" y="3817938"/>
              <a:ext cx="1536700" cy="1878013"/>
            </a:xfrm>
            <a:custGeom>
              <a:avLst/>
              <a:gdLst>
                <a:gd name="T0" fmla="*/ 0 w 968"/>
                <a:gd name="T1" fmla="*/ 1104 h 1183"/>
                <a:gd name="T2" fmla="*/ 968 w 968"/>
                <a:gd name="T3" fmla="*/ 1183 h 1183"/>
                <a:gd name="T4" fmla="*/ 968 w 968"/>
                <a:gd name="T5" fmla="*/ 0 h 1183"/>
                <a:gd name="T6" fmla="*/ 0 w 968"/>
                <a:gd name="T7" fmla="*/ 89 h 1183"/>
                <a:gd name="T8" fmla="*/ 0 w 968"/>
                <a:gd name="T9" fmla="*/ 1104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183">
                  <a:moveTo>
                    <a:pt x="0" y="1104"/>
                  </a:moveTo>
                  <a:lnTo>
                    <a:pt x="968" y="1183"/>
                  </a:lnTo>
                  <a:lnTo>
                    <a:pt x="968" y="0"/>
                  </a:lnTo>
                  <a:lnTo>
                    <a:pt x="0" y="89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3709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6283325" y="1704975"/>
              <a:ext cx="1536700" cy="2054225"/>
            </a:xfrm>
            <a:custGeom>
              <a:avLst/>
              <a:gdLst>
                <a:gd name="T0" fmla="*/ 0 w 968"/>
                <a:gd name="T1" fmla="*/ 279 h 1294"/>
                <a:gd name="T2" fmla="*/ 0 w 968"/>
                <a:gd name="T3" fmla="*/ 1294 h 1294"/>
                <a:gd name="T4" fmla="*/ 968 w 968"/>
                <a:gd name="T5" fmla="*/ 1189 h 1294"/>
                <a:gd name="T6" fmla="*/ 968 w 968"/>
                <a:gd name="T7" fmla="*/ 0 h 1294"/>
                <a:gd name="T8" fmla="*/ 0 w 968"/>
                <a:gd name="T9" fmla="*/ 279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294">
                  <a:moveTo>
                    <a:pt x="0" y="279"/>
                  </a:moveTo>
                  <a:lnTo>
                    <a:pt x="0" y="1294"/>
                  </a:lnTo>
                  <a:lnTo>
                    <a:pt x="968" y="1189"/>
                  </a:lnTo>
                  <a:lnTo>
                    <a:pt x="968" y="0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3342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4705350" y="3817938"/>
              <a:ext cx="1185863" cy="1878013"/>
            </a:xfrm>
            <a:custGeom>
              <a:avLst/>
              <a:gdLst>
                <a:gd name="T0" fmla="*/ 0 w 747"/>
                <a:gd name="T1" fmla="*/ 0 h 1183"/>
                <a:gd name="T2" fmla="*/ 0 w 747"/>
                <a:gd name="T3" fmla="*/ 1183 h 1183"/>
                <a:gd name="T4" fmla="*/ 747 w 747"/>
                <a:gd name="T5" fmla="*/ 1104 h 1183"/>
                <a:gd name="T6" fmla="*/ 747 w 747"/>
                <a:gd name="T7" fmla="*/ 89 h 1183"/>
                <a:gd name="T8" fmla="*/ 0 w 747"/>
                <a:gd name="T9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7" h="1183">
                  <a:moveTo>
                    <a:pt x="0" y="0"/>
                  </a:moveTo>
                  <a:lnTo>
                    <a:pt x="0" y="1183"/>
                  </a:lnTo>
                  <a:lnTo>
                    <a:pt x="747" y="1104"/>
                  </a:lnTo>
                  <a:lnTo>
                    <a:pt x="74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2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705350" y="1712913"/>
              <a:ext cx="1185863" cy="2046288"/>
            </a:xfrm>
            <a:custGeom>
              <a:avLst/>
              <a:gdLst>
                <a:gd name="T0" fmla="*/ 747 w 747"/>
                <a:gd name="T1" fmla="*/ 279 h 1289"/>
                <a:gd name="T2" fmla="*/ 0 w 747"/>
                <a:gd name="T3" fmla="*/ 0 h 1289"/>
                <a:gd name="T4" fmla="*/ 0 w 747"/>
                <a:gd name="T5" fmla="*/ 1184 h 1289"/>
                <a:gd name="T6" fmla="*/ 747 w 747"/>
                <a:gd name="T7" fmla="*/ 1289 h 1289"/>
                <a:gd name="T8" fmla="*/ 747 w 747"/>
                <a:gd name="T9" fmla="*/ 27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7" h="1289">
                  <a:moveTo>
                    <a:pt x="747" y="279"/>
                  </a:moveTo>
                  <a:lnTo>
                    <a:pt x="0" y="0"/>
                  </a:lnTo>
                  <a:lnTo>
                    <a:pt x="0" y="1184"/>
                  </a:lnTo>
                  <a:lnTo>
                    <a:pt x="747" y="1289"/>
                  </a:lnTo>
                  <a:lnTo>
                    <a:pt x="747" y="279"/>
                  </a:lnTo>
                  <a:close/>
                </a:path>
              </a:pathLst>
            </a:custGeom>
            <a:solidFill>
              <a:srgbClr val="0893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938713" y="3290888"/>
              <a:ext cx="2730500" cy="442913"/>
            </a:xfrm>
            <a:custGeom>
              <a:avLst/>
              <a:gdLst>
                <a:gd name="T0" fmla="*/ 1026 w 1720"/>
                <a:gd name="T1" fmla="*/ 0 h 279"/>
                <a:gd name="T2" fmla="*/ 0 w 1720"/>
                <a:gd name="T3" fmla="*/ 163 h 279"/>
                <a:gd name="T4" fmla="*/ 747 w 1720"/>
                <a:gd name="T5" fmla="*/ 279 h 279"/>
                <a:gd name="T6" fmla="*/ 1720 w 1720"/>
                <a:gd name="T7" fmla="*/ 163 h 279"/>
                <a:gd name="T8" fmla="*/ 1026 w 1720"/>
                <a:gd name="T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0" h="279">
                  <a:moveTo>
                    <a:pt x="1026" y="0"/>
                  </a:moveTo>
                  <a:lnTo>
                    <a:pt x="0" y="163"/>
                  </a:lnTo>
                  <a:lnTo>
                    <a:pt x="747" y="279"/>
                  </a:lnTo>
                  <a:lnTo>
                    <a:pt x="1720" y="163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A44D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6567488" y="962025"/>
              <a:ext cx="1101725" cy="2587625"/>
            </a:xfrm>
            <a:custGeom>
              <a:avLst/>
              <a:gdLst>
                <a:gd name="T0" fmla="*/ 0 w 694"/>
                <a:gd name="T1" fmla="*/ 1467 h 1630"/>
                <a:gd name="T2" fmla="*/ 694 w 694"/>
                <a:gd name="T3" fmla="*/ 1630 h 1630"/>
                <a:gd name="T4" fmla="*/ 694 w 694"/>
                <a:gd name="T5" fmla="*/ 416 h 1630"/>
                <a:gd name="T6" fmla="*/ 0 w 694"/>
                <a:gd name="T7" fmla="*/ 0 h 1630"/>
                <a:gd name="T8" fmla="*/ 0 w 694"/>
                <a:gd name="T9" fmla="*/ 1467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1630">
                  <a:moveTo>
                    <a:pt x="0" y="1467"/>
                  </a:moveTo>
                  <a:lnTo>
                    <a:pt x="694" y="1630"/>
                  </a:lnTo>
                  <a:lnTo>
                    <a:pt x="694" y="416"/>
                  </a:lnTo>
                  <a:lnTo>
                    <a:pt x="0" y="0"/>
                  </a:lnTo>
                  <a:lnTo>
                    <a:pt x="0" y="1467"/>
                  </a:lnTo>
                  <a:close/>
                </a:path>
              </a:pathLst>
            </a:custGeom>
            <a:solidFill>
              <a:srgbClr val="C16F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7820025" y="1704975"/>
              <a:ext cx="742950" cy="2054225"/>
            </a:xfrm>
            <a:custGeom>
              <a:avLst/>
              <a:gdLst>
                <a:gd name="T0" fmla="*/ 468 w 468"/>
                <a:gd name="T1" fmla="*/ 279 h 1294"/>
                <a:gd name="T2" fmla="*/ 0 w 468"/>
                <a:gd name="T3" fmla="*/ 0 h 1294"/>
                <a:gd name="T4" fmla="*/ 0 w 468"/>
                <a:gd name="T5" fmla="*/ 1189 h 1294"/>
                <a:gd name="T6" fmla="*/ 468 w 468"/>
                <a:gd name="T7" fmla="*/ 1294 h 1294"/>
                <a:gd name="T8" fmla="*/ 468 w 468"/>
                <a:gd name="T9" fmla="*/ 279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1294">
                  <a:moveTo>
                    <a:pt x="468" y="279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468" y="1294"/>
                  </a:lnTo>
                  <a:lnTo>
                    <a:pt x="468" y="279"/>
                  </a:lnTo>
                  <a:close/>
                </a:path>
              </a:pathLst>
            </a:custGeom>
            <a:solidFill>
              <a:srgbClr val="5D6B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7820025" y="3817938"/>
              <a:ext cx="742950" cy="1878013"/>
            </a:xfrm>
            <a:custGeom>
              <a:avLst/>
              <a:gdLst>
                <a:gd name="T0" fmla="*/ 0 w 468"/>
                <a:gd name="T1" fmla="*/ 1183 h 1183"/>
                <a:gd name="T2" fmla="*/ 468 w 468"/>
                <a:gd name="T3" fmla="*/ 1104 h 1183"/>
                <a:gd name="T4" fmla="*/ 468 w 468"/>
                <a:gd name="T5" fmla="*/ 89 h 1183"/>
                <a:gd name="T6" fmla="*/ 0 w 468"/>
                <a:gd name="T7" fmla="*/ 0 h 1183"/>
                <a:gd name="T8" fmla="*/ 0 w 468"/>
                <a:gd name="T9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1183">
                  <a:moveTo>
                    <a:pt x="0" y="1183"/>
                  </a:moveTo>
                  <a:lnTo>
                    <a:pt x="468" y="1104"/>
                  </a:lnTo>
                  <a:lnTo>
                    <a:pt x="468" y="89"/>
                  </a:lnTo>
                  <a:lnTo>
                    <a:pt x="0" y="0"/>
                  </a:lnTo>
                  <a:lnTo>
                    <a:pt x="0" y="1183"/>
                  </a:lnTo>
                  <a:close/>
                </a:path>
              </a:pathLst>
            </a:custGeom>
            <a:solidFill>
              <a:srgbClr val="CD2E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6567488" y="3575050"/>
              <a:ext cx="1101725" cy="2328863"/>
            </a:xfrm>
            <a:custGeom>
              <a:avLst/>
              <a:gdLst>
                <a:gd name="T0" fmla="*/ 0 w 694"/>
                <a:gd name="T1" fmla="*/ 1467 h 1467"/>
                <a:gd name="T2" fmla="*/ 694 w 694"/>
                <a:gd name="T3" fmla="*/ 1351 h 1467"/>
                <a:gd name="T4" fmla="*/ 694 w 694"/>
                <a:gd name="T5" fmla="*/ 132 h 1467"/>
                <a:gd name="T6" fmla="*/ 0 w 694"/>
                <a:gd name="T7" fmla="*/ 0 h 1467"/>
                <a:gd name="T8" fmla="*/ 0 w 694"/>
                <a:gd name="T9" fmla="*/ 1467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1467">
                  <a:moveTo>
                    <a:pt x="0" y="1467"/>
                  </a:moveTo>
                  <a:lnTo>
                    <a:pt x="694" y="1351"/>
                  </a:lnTo>
                  <a:lnTo>
                    <a:pt x="694" y="132"/>
                  </a:lnTo>
                  <a:lnTo>
                    <a:pt x="0" y="0"/>
                  </a:lnTo>
                  <a:lnTo>
                    <a:pt x="0" y="1467"/>
                  </a:lnTo>
                  <a:close/>
                </a:path>
              </a:pathLst>
            </a:custGeom>
            <a:solidFill>
              <a:srgbClr val="6F730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6567488" y="1712913"/>
              <a:ext cx="1101725" cy="1836738"/>
            </a:xfrm>
            <a:custGeom>
              <a:avLst/>
              <a:gdLst>
                <a:gd name="T0" fmla="*/ 122 w 132"/>
                <a:gd name="T1" fmla="*/ 27 h 220"/>
                <a:gd name="T2" fmla="*/ 107 w 132"/>
                <a:gd name="T3" fmla="*/ 26 h 220"/>
                <a:gd name="T4" fmla="*/ 102 w 132"/>
                <a:gd name="T5" fmla="*/ 44 h 220"/>
                <a:gd name="T6" fmla="*/ 95 w 132"/>
                <a:gd name="T7" fmla="*/ 40 h 220"/>
                <a:gd name="T8" fmla="*/ 90 w 132"/>
                <a:gd name="T9" fmla="*/ 37 h 220"/>
                <a:gd name="T10" fmla="*/ 83 w 132"/>
                <a:gd name="T11" fmla="*/ 53 h 220"/>
                <a:gd name="T12" fmla="*/ 87 w 132"/>
                <a:gd name="T13" fmla="*/ 33 h 220"/>
                <a:gd name="T14" fmla="*/ 82 w 132"/>
                <a:gd name="T15" fmla="*/ 44 h 220"/>
                <a:gd name="T16" fmla="*/ 68 w 132"/>
                <a:gd name="T17" fmla="*/ 35 h 220"/>
                <a:gd name="T18" fmla="*/ 51 w 132"/>
                <a:gd name="T19" fmla="*/ 37 h 220"/>
                <a:gd name="T20" fmla="*/ 44 w 132"/>
                <a:gd name="T21" fmla="*/ 36 h 220"/>
                <a:gd name="T22" fmla="*/ 34 w 132"/>
                <a:gd name="T23" fmla="*/ 40 h 220"/>
                <a:gd name="T24" fmla="*/ 42 w 132"/>
                <a:gd name="T25" fmla="*/ 31 h 220"/>
                <a:gd name="T26" fmla="*/ 7 w 132"/>
                <a:gd name="T27" fmla="*/ 4 h 220"/>
                <a:gd name="T28" fmla="*/ 5 w 132"/>
                <a:gd name="T29" fmla="*/ 51 h 220"/>
                <a:gd name="T30" fmla="*/ 14 w 132"/>
                <a:gd name="T31" fmla="*/ 25 h 220"/>
                <a:gd name="T32" fmla="*/ 20 w 132"/>
                <a:gd name="T33" fmla="*/ 52 h 220"/>
                <a:gd name="T34" fmla="*/ 14 w 132"/>
                <a:gd name="T35" fmla="*/ 64 h 220"/>
                <a:gd name="T36" fmla="*/ 6 w 132"/>
                <a:gd name="T37" fmla="*/ 71 h 220"/>
                <a:gd name="T38" fmla="*/ 0 w 132"/>
                <a:gd name="T39" fmla="*/ 107 h 220"/>
                <a:gd name="T40" fmla="*/ 8 w 132"/>
                <a:gd name="T41" fmla="*/ 127 h 220"/>
                <a:gd name="T42" fmla="*/ 15 w 132"/>
                <a:gd name="T43" fmla="*/ 126 h 220"/>
                <a:gd name="T44" fmla="*/ 24 w 132"/>
                <a:gd name="T45" fmla="*/ 142 h 220"/>
                <a:gd name="T46" fmla="*/ 34 w 132"/>
                <a:gd name="T47" fmla="*/ 147 h 220"/>
                <a:gd name="T48" fmla="*/ 17 w 132"/>
                <a:gd name="T49" fmla="*/ 153 h 220"/>
                <a:gd name="T50" fmla="*/ 0 w 132"/>
                <a:gd name="T51" fmla="*/ 146 h 220"/>
                <a:gd name="T52" fmla="*/ 36 w 132"/>
                <a:gd name="T53" fmla="*/ 197 h 220"/>
                <a:gd name="T54" fmla="*/ 38 w 132"/>
                <a:gd name="T55" fmla="*/ 181 h 220"/>
                <a:gd name="T56" fmla="*/ 70 w 132"/>
                <a:gd name="T57" fmla="*/ 197 h 220"/>
                <a:gd name="T58" fmla="*/ 65 w 132"/>
                <a:gd name="T59" fmla="*/ 185 h 220"/>
                <a:gd name="T60" fmla="*/ 53 w 132"/>
                <a:gd name="T61" fmla="*/ 168 h 220"/>
                <a:gd name="T62" fmla="*/ 68 w 132"/>
                <a:gd name="T63" fmla="*/ 186 h 220"/>
                <a:gd name="T64" fmla="*/ 88 w 132"/>
                <a:gd name="T65" fmla="*/ 204 h 220"/>
                <a:gd name="T66" fmla="*/ 107 w 132"/>
                <a:gd name="T67" fmla="*/ 207 h 220"/>
                <a:gd name="T68" fmla="*/ 116 w 132"/>
                <a:gd name="T69" fmla="*/ 216 h 220"/>
                <a:gd name="T70" fmla="*/ 132 w 132"/>
                <a:gd name="T71" fmla="*/ 215 h 220"/>
                <a:gd name="T72" fmla="*/ 130 w 132"/>
                <a:gd name="T73" fmla="*/ 47 h 220"/>
                <a:gd name="T74" fmla="*/ 132 w 132"/>
                <a:gd name="T75" fmla="*/ 31 h 220"/>
                <a:gd name="T76" fmla="*/ 31 w 132"/>
                <a:gd name="T77" fmla="*/ 124 h 220"/>
                <a:gd name="T78" fmla="*/ 27 w 132"/>
                <a:gd name="T79" fmla="*/ 107 h 220"/>
                <a:gd name="T80" fmla="*/ 39 w 132"/>
                <a:gd name="T81" fmla="*/ 110 h 220"/>
                <a:gd name="T82" fmla="*/ 37 w 132"/>
                <a:gd name="T83" fmla="*/ 130 h 220"/>
                <a:gd name="T84" fmla="*/ 59 w 132"/>
                <a:gd name="T85" fmla="*/ 151 h 220"/>
                <a:gd name="T86" fmla="*/ 52 w 132"/>
                <a:gd name="T87" fmla="*/ 128 h 220"/>
                <a:gd name="T88" fmla="*/ 61 w 132"/>
                <a:gd name="T89" fmla="*/ 121 h 220"/>
                <a:gd name="T90" fmla="*/ 61 w 132"/>
                <a:gd name="T91" fmla="*/ 14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220">
                  <a:moveTo>
                    <a:pt x="128" y="23"/>
                  </a:moveTo>
                  <a:cubicBezTo>
                    <a:pt x="127" y="23"/>
                    <a:pt x="126" y="26"/>
                    <a:pt x="124" y="27"/>
                  </a:cubicBezTo>
                  <a:cubicBezTo>
                    <a:pt x="123" y="27"/>
                    <a:pt x="122" y="27"/>
                    <a:pt x="122" y="27"/>
                  </a:cubicBezTo>
                  <a:cubicBezTo>
                    <a:pt x="120" y="29"/>
                    <a:pt x="118" y="24"/>
                    <a:pt x="117" y="24"/>
                  </a:cubicBezTo>
                  <a:cubicBezTo>
                    <a:pt x="116" y="24"/>
                    <a:pt x="114" y="24"/>
                    <a:pt x="112" y="25"/>
                  </a:cubicBezTo>
                  <a:cubicBezTo>
                    <a:pt x="111" y="26"/>
                    <a:pt x="108" y="25"/>
                    <a:pt x="107" y="26"/>
                  </a:cubicBezTo>
                  <a:cubicBezTo>
                    <a:pt x="106" y="26"/>
                    <a:pt x="109" y="30"/>
                    <a:pt x="108" y="30"/>
                  </a:cubicBezTo>
                  <a:cubicBezTo>
                    <a:pt x="106" y="31"/>
                    <a:pt x="104" y="31"/>
                    <a:pt x="101" y="29"/>
                  </a:cubicBezTo>
                  <a:cubicBezTo>
                    <a:pt x="95" y="25"/>
                    <a:pt x="104" y="40"/>
                    <a:pt x="102" y="44"/>
                  </a:cubicBezTo>
                  <a:cubicBezTo>
                    <a:pt x="101" y="45"/>
                    <a:pt x="99" y="35"/>
                    <a:pt x="97" y="34"/>
                  </a:cubicBezTo>
                  <a:cubicBezTo>
                    <a:pt x="95" y="32"/>
                    <a:pt x="94" y="33"/>
                    <a:pt x="94" y="35"/>
                  </a:cubicBezTo>
                  <a:cubicBezTo>
                    <a:pt x="94" y="37"/>
                    <a:pt x="96" y="37"/>
                    <a:pt x="95" y="40"/>
                  </a:cubicBezTo>
                  <a:cubicBezTo>
                    <a:pt x="94" y="39"/>
                    <a:pt x="93" y="36"/>
                    <a:pt x="92" y="36"/>
                  </a:cubicBezTo>
                  <a:cubicBezTo>
                    <a:pt x="91" y="34"/>
                    <a:pt x="93" y="29"/>
                    <a:pt x="92" y="29"/>
                  </a:cubicBezTo>
                  <a:cubicBezTo>
                    <a:pt x="91" y="29"/>
                    <a:pt x="90" y="31"/>
                    <a:pt x="90" y="37"/>
                  </a:cubicBezTo>
                  <a:cubicBezTo>
                    <a:pt x="90" y="40"/>
                    <a:pt x="91" y="45"/>
                    <a:pt x="91" y="48"/>
                  </a:cubicBezTo>
                  <a:cubicBezTo>
                    <a:pt x="91" y="50"/>
                    <a:pt x="90" y="52"/>
                    <a:pt x="89" y="53"/>
                  </a:cubicBezTo>
                  <a:cubicBezTo>
                    <a:pt x="88" y="59"/>
                    <a:pt x="84" y="56"/>
                    <a:pt x="83" y="53"/>
                  </a:cubicBezTo>
                  <a:cubicBezTo>
                    <a:pt x="83" y="52"/>
                    <a:pt x="87" y="56"/>
                    <a:pt x="89" y="49"/>
                  </a:cubicBezTo>
                  <a:cubicBezTo>
                    <a:pt x="89" y="47"/>
                    <a:pt x="88" y="44"/>
                    <a:pt x="88" y="42"/>
                  </a:cubicBezTo>
                  <a:cubicBezTo>
                    <a:pt x="88" y="39"/>
                    <a:pt x="88" y="36"/>
                    <a:pt x="87" y="33"/>
                  </a:cubicBezTo>
                  <a:cubicBezTo>
                    <a:pt x="87" y="29"/>
                    <a:pt x="89" y="29"/>
                    <a:pt x="88" y="27"/>
                  </a:cubicBezTo>
                  <a:cubicBezTo>
                    <a:pt x="83" y="19"/>
                    <a:pt x="82" y="31"/>
                    <a:pt x="80" y="31"/>
                  </a:cubicBezTo>
                  <a:cubicBezTo>
                    <a:pt x="79" y="30"/>
                    <a:pt x="84" y="43"/>
                    <a:pt x="82" y="44"/>
                  </a:cubicBezTo>
                  <a:cubicBezTo>
                    <a:pt x="80" y="45"/>
                    <a:pt x="77" y="35"/>
                    <a:pt x="72" y="33"/>
                  </a:cubicBezTo>
                  <a:cubicBezTo>
                    <a:pt x="71" y="33"/>
                    <a:pt x="72" y="37"/>
                    <a:pt x="70" y="37"/>
                  </a:cubicBezTo>
                  <a:cubicBezTo>
                    <a:pt x="69" y="38"/>
                    <a:pt x="68" y="35"/>
                    <a:pt x="68" y="35"/>
                  </a:cubicBezTo>
                  <a:cubicBezTo>
                    <a:pt x="67" y="35"/>
                    <a:pt x="63" y="35"/>
                    <a:pt x="62" y="35"/>
                  </a:cubicBezTo>
                  <a:cubicBezTo>
                    <a:pt x="61" y="35"/>
                    <a:pt x="59" y="32"/>
                    <a:pt x="57" y="33"/>
                  </a:cubicBezTo>
                  <a:cubicBezTo>
                    <a:pt x="54" y="33"/>
                    <a:pt x="53" y="37"/>
                    <a:pt x="51" y="37"/>
                  </a:cubicBezTo>
                  <a:cubicBezTo>
                    <a:pt x="46" y="35"/>
                    <a:pt x="53" y="32"/>
                    <a:pt x="49" y="28"/>
                  </a:cubicBezTo>
                  <a:cubicBezTo>
                    <a:pt x="44" y="27"/>
                    <a:pt x="49" y="38"/>
                    <a:pt x="46" y="38"/>
                  </a:cubicBezTo>
                  <a:cubicBezTo>
                    <a:pt x="45" y="38"/>
                    <a:pt x="45" y="36"/>
                    <a:pt x="44" y="36"/>
                  </a:cubicBezTo>
                  <a:cubicBezTo>
                    <a:pt x="42" y="36"/>
                    <a:pt x="43" y="41"/>
                    <a:pt x="40" y="41"/>
                  </a:cubicBezTo>
                  <a:cubicBezTo>
                    <a:pt x="38" y="41"/>
                    <a:pt x="38" y="37"/>
                    <a:pt x="36" y="37"/>
                  </a:cubicBezTo>
                  <a:cubicBezTo>
                    <a:pt x="35" y="37"/>
                    <a:pt x="35" y="41"/>
                    <a:pt x="34" y="40"/>
                  </a:cubicBezTo>
                  <a:cubicBezTo>
                    <a:pt x="33" y="39"/>
                    <a:pt x="32" y="33"/>
                    <a:pt x="31" y="31"/>
                  </a:cubicBezTo>
                  <a:cubicBezTo>
                    <a:pt x="26" y="21"/>
                    <a:pt x="33" y="32"/>
                    <a:pt x="37" y="34"/>
                  </a:cubicBezTo>
                  <a:cubicBezTo>
                    <a:pt x="40" y="36"/>
                    <a:pt x="42" y="35"/>
                    <a:pt x="42" y="31"/>
                  </a:cubicBezTo>
                  <a:cubicBezTo>
                    <a:pt x="43" y="29"/>
                    <a:pt x="39" y="23"/>
                    <a:pt x="31" y="16"/>
                  </a:cubicBezTo>
                  <a:cubicBezTo>
                    <a:pt x="29" y="14"/>
                    <a:pt x="27" y="12"/>
                    <a:pt x="25" y="11"/>
                  </a:cubicBezTo>
                  <a:cubicBezTo>
                    <a:pt x="19" y="6"/>
                    <a:pt x="13" y="0"/>
                    <a:pt x="7" y="4"/>
                  </a:cubicBezTo>
                  <a:cubicBezTo>
                    <a:pt x="4" y="4"/>
                    <a:pt x="2" y="7"/>
                    <a:pt x="0" y="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7"/>
                    <a:pt x="4" y="52"/>
                    <a:pt x="5" y="51"/>
                  </a:cubicBezTo>
                  <a:cubicBezTo>
                    <a:pt x="8" y="50"/>
                    <a:pt x="4" y="42"/>
                    <a:pt x="4" y="38"/>
                  </a:cubicBezTo>
                  <a:cubicBezTo>
                    <a:pt x="5" y="33"/>
                    <a:pt x="8" y="33"/>
                    <a:pt x="9" y="32"/>
                  </a:cubicBezTo>
                  <a:cubicBezTo>
                    <a:pt x="12" y="30"/>
                    <a:pt x="11" y="21"/>
                    <a:pt x="14" y="25"/>
                  </a:cubicBezTo>
                  <a:cubicBezTo>
                    <a:pt x="20" y="31"/>
                    <a:pt x="8" y="35"/>
                    <a:pt x="10" y="42"/>
                  </a:cubicBezTo>
                  <a:cubicBezTo>
                    <a:pt x="11" y="44"/>
                    <a:pt x="11" y="48"/>
                    <a:pt x="13" y="51"/>
                  </a:cubicBezTo>
                  <a:cubicBezTo>
                    <a:pt x="15" y="52"/>
                    <a:pt x="18" y="51"/>
                    <a:pt x="20" y="52"/>
                  </a:cubicBezTo>
                  <a:cubicBezTo>
                    <a:pt x="23" y="52"/>
                    <a:pt x="24" y="54"/>
                    <a:pt x="22" y="56"/>
                  </a:cubicBezTo>
                  <a:cubicBezTo>
                    <a:pt x="20" y="59"/>
                    <a:pt x="16" y="50"/>
                    <a:pt x="15" y="61"/>
                  </a:cubicBezTo>
                  <a:cubicBezTo>
                    <a:pt x="15" y="61"/>
                    <a:pt x="16" y="63"/>
                    <a:pt x="14" y="64"/>
                  </a:cubicBezTo>
                  <a:cubicBezTo>
                    <a:pt x="14" y="64"/>
                    <a:pt x="12" y="60"/>
                    <a:pt x="11" y="61"/>
                  </a:cubicBezTo>
                  <a:cubicBezTo>
                    <a:pt x="10" y="61"/>
                    <a:pt x="11" y="67"/>
                    <a:pt x="10" y="70"/>
                  </a:cubicBezTo>
                  <a:cubicBezTo>
                    <a:pt x="10" y="72"/>
                    <a:pt x="8" y="68"/>
                    <a:pt x="6" y="71"/>
                  </a:cubicBezTo>
                  <a:cubicBezTo>
                    <a:pt x="6" y="72"/>
                    <a:pt x="5" y="70"/>
                    <a:pt x="3" y="69"/>
                  </a:cubicBezTo>
                  <a:cubicBezTo>
                    <a:pt x="2" y="69"/>
                    <a:pt x="1" y="68"/>
                    <a:pt x="0" y="6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" y="109"/>
                    <a:pt x="3" y="112"/>
                    <a:pt x="5" y="114"/>
                  </a:cubicBezTo>
                  <a:cubicBezTo>
                    <a:pt x="7" y="116"/>
                    <a:pt x="7" y="125"/>
                    <a:pt x="8" y="127"/>
                  </a:cubicBezTo>
                  <a:cubicBezTo>
                    <a:pt x="10" y="129"/>
                    <a:pt x="10" y="135"/>
                    <a:pt x="12" y="137"/>
                  </a:cubicBezTo>
                  <a:cubicBezTo>
                    <a:pt x="13" y="138"/>
                    <a:pt x="13" y="136"/>
                    <a:pt x="14" y="134"/>
                  </a:cubicBezTo>
                  <a:cubicBezTo>
                    <a:pt x="14" y="131"/>
                    <a:pt x="13" y="125"/>
                    <a:pt x="15" y="126"/>
                  </a:cubicBezTo>
                  <a:cubicBezTo>
                    <a:pt x="16" y="125"/>
                    <a:pt x="18" y="124"/>
                    <a:pt x="18" y="124"/>
                  </a:cubicBezTo>
                  <a:cubicBezTo>
                    <a:pt x="19" y="125"/>
                    <a:pt x="22" y="134"/>
                    <a:pt x="21" y="139"/>
                  </a:cubicBezTo>
                  <a:cubicBezTo>
                    <a:pt x="21" y="142"/>
                    <a:pt x="23" y="142"/>
                    <a:pt x="24" y="142"/>
                  </a:cubicBezTo>
                  <a:cubicBezTo>
                    <a:pt x="26" y="142"/>
                    <a:pt x="28" y="143"/>
                    <a:pt x="30" y="144"/>
                  </a:cubicBezTo>
                  <a:cubicBezTo>
                    <a:pt x="31" y="144"/>
                    <a:pt x="32" y="142"/>
                    <a:pt x="33" y="142"/>
                  </a:cubicBezTo>
                  <a:cubicBezTo>
                    <a:pt x="38" y="144"/>
                    <a:pt x="34" y="146"/>
                    <a:pt x="34" y="147"/>
                  </a:cubicBezTo>
                  <a:cubicBezTo>
                    <a:pt x="33" y="150"/>
                    <a:pt x="33" y="161"/>
                    <a:pt x="30" y="160"/>
                  </a:cubicBezTo>
                  <a:cubicBezTo>
                    <a:pt x="30" y="160"/>
                    <a:pt x="26" y="160"/>
                    <a:pt x="23" y="158"/>
                  </a:cubicBezTo>
                  <a:cubicBezTo>
                    <a:pt x="22" y="158"/>
                    <a:pt x="19" y="154"/>
                    <a:pt x="17" y="153"/>
                  </a:cubicBezTo>
                  <a:cubicBezTo>
                    <a:pt x="13" y="149"/>
                    <a:pt x="10" y="148"/>
                    <a:pt x="9" y="148"/>
                  </a:cubicBezTo>
                  <a:cubicBezTo>
                    <a:pt x="7" y="149"/>
                    <a:pt x="9" y="157"/>
                    <a:pt x="6" y="155"/>
                  </a:cubicBezTo>
                  <a:cubicBezTo>
                    <a:pt x="6" y="154"/>
                    <a:pt x="2" y="149"/>
                    <a:pt x="0" y="14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37" y="198"/>
                    <a:pt x="37" y="198"/>
                    <a:pt x="37" y="198"/>
                  </a:cubicBezTo>
                  <a:cubicBezTo>
                    <a:pt x="37" y="197"/>
                    <a:pt x="36" y="197"/>
                    <a:pt x="36" y="197"/>
                  </a:cubicBezTo>
                  <a:cubicBezTo>
                    <a:pt x="34" y="193"/>
                    <a:pt x="36" y="190"/>
                    <a:pt x="34" y="184"/>
                  </a:cubicBezTo>
                  <a:cubicBezTo>
                    <a:pt x="31" y="172"/>
                    <a:pt x="28" y="166"/>
                    <a:pt x="29" y="164"/>
                  </a:cubicBezTo>
                  <a:cubicBezTo>
                    <a:pt x="29" y="162"/>
                    <a:pt x="33" y="171"/>
                    <a:pt x="38" y="181"/>
                  </a:cubicBezTo>
                  <a:cubicBezTo>
                    <a:pt x="40" y="187"/>
                    <a:pt x="40" y="194"/>
                    <a:pt x="43" y="199"/>
                  </a:cubicBezTo>
                  <a:cubicBezTo>
                    <a:pt x="65" y="204"/>
                    <a:pt x="65" y="204"/>
                    <a:pt x="65" y="204"/>
                  </a:cubicBezTo>
                  <a:cubicBezTo>
                    <a:pt x="67" y="201"/>
                    <a:pt x="69" y="198"/>
                    <a:pt x="70" y="197"/>
                  </a:cubicBezTo>
                  <a:cubicBezTo>
                    <a:pt x="70" y="196"/>
                    <a:pt x="70" y="194"/>
                    <a:pt x="69" y="192"/>
                  </a:cubicBezTo>
                  <a:cubicBezTo>
                    <a:pt x="68" y="191"/>
                    <a:pt x="67" y="191"/>
                    <a:pt x="66" y="189"/>
                  </a:cubicBezTo>
                  <a:cubicBezTo>
                    <a:pt x="65" y="188"/>
                    <a:pt x="66" y="186"/>
                    <a:pt x="65" y="185"/>
                  </a:cubicBezTo>
                  <a:cubicBezTo>
                    <a:pt x="63" y="183"/>
                    <a:pt x="62" y="191"/>
                    <a:pt x="59" y="188"/>
                  </a:cubicBezTo>
                  <a:cubicBezTo>
                    <a:pt x="57" y="185"/>
                    <a:pt x="56" y="178"/>
                    <a:pt x="53" y="173"/>
                  </a:cubicBezTo>
                  <a:cubicBezTo>
                    <a:pt x="51" y="170"/>
                    <a:pt x="53" y="168"/>
                    <a:pt x="53" y="168"/>
                  </a:cubicBezTo>
                  <a:cubicBezTo>
                    <a:pt x="54" y="167"/>
                    <a:pt x="57" y="174"/>
                    <a:pt x="60" y="178"/>
                  </a:cubicBezTo>
                  <a:cubicBezTo>
                    <a:pt x="63" y="184"/>
                    <a:pt x="64" y="179"/>
                    <a:pt x="65" y="180"/>
                  </a:cubicBezTo>
                  <a:cubicBezTo>
                    <a:pt x="67" y="181"/>
                    <a:pt x="67" y="185"/>
                    <a:pt x="68" y="186"/>
                  </a:cubicBezTo>
                  <a:cubicBezTo>
                    <a:pt x="71" y="189"/>
                    <a:pt x="73" y="189"/>
                    <a:pt x="75" y="189"/>
                  </a:cubicBezTo>
                  <a:cubicBezTo>
                    <a:pt x="82" y="186"/>
                    <a:pt x="81" y="200"/>
                    <a:pt x="85" y="204"/>
                  </a:cubicBezTo>
                  <a:cubicBezTo>
                    <a:pt x="86" y="205"/>
                    <a:pt x="88" y="202"/>
                    <a:pt x="88" y="204"/>
                  </a:cubicBezTo>
                  <a:cubicBezTo>
                    <a:pt x="88" y="205"/>
                    <a:pt x="89" y="207"/>
                    <a:pt x="89" y="210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4" y="211"/>
                    <a:pt x="106" y="208"/>
                    <a:pt x="107" y="207"/>
                  </a:cubicBezTo>
                  <a:cubicBezTo>
                    <a:pt x="109" y="205"/>
                    <a:pt x="111" y="205"/>
                    <a:pt x="112" y="205"/>
                  </a:cubicBezTo>
                  <a:cubicBezTo>
                    <a:pt x="113" y="206"/>
                    <a:pt x="113" y="210"/>
                    <a:pt x="114" y="212"/>
                  </a:cubicBezTo>
                  <a:cubicBezTo>
                    <a:pt x="115" y="213"/>
                    <a:pt x="115" y="215"/>
                    <a:pt x="116" y="216"/>
                  </a:cubicBezTo>
                  <a:cubicBezTo>
                    <a:pt x="116" y="216"/>
                    <a:pt x="116" y="216"/>
                    <a:pt x="116" y="216"/>
                  </a:cubicBezTo>
                  <a:cubicBezTo>
                    <a:pt x="131" y="220"/>
                    <a:pt x="131" y="220"/>
                    <a:pt x="131" y="220"/>
                  </a:cubicBezTo>
                  <a:cubicBezTo>
                    <a:pt x="130" y="218"/>
                    <a:pt x="131" y="216"/>
                    <a:pt x="132" y="215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6"/>
                    <a:pt x="131" y="47"/>
                    <a:pt x="130" y="47"/>
                  </a:cubicBezTo>
                  <a:cubicBezTo>
                    <a:pt x="130" y="46"/>
                    <a:pt x="131" y="45"/>
                    <a:pt x="132" y="44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0" y="29"/>
                    <a:pt x="129" y="24"/>
                    <a:pt x="128" y="23"/>
                  </a:cubicBezTo>
                  <a:close/>
                  <a:moveTo>
                    <a:pt x="37" y="130"/>
                  </a:moveTo>
                  <a:cubicBezTo>
                    <a:pt x="35" y="129"/>
                    <a:pt x="33" y="125"/>
                    <a:pt x="31" y="124"/>
                  </a:cubicBezTo>
                  <a:cubicBezTo>
                    <a:pt x="26" y="123"/>
                    <a:pt x="21" y="125"/>
                    <a:pt x="21" y="120"/>
                  </a:cubicBezTo>
                  <a:cubicBezTo>
                    <a:pt x="21" y="117"/>
                    <a:pt x="23" y="113"/>
                    <a:pt x="25" y="112"/>
                  </a:cubicBezTo>
                  <a:cubicBezTo>
                    <a:pt x="26" y="111"/>
                    <a:pt x="26" y="107"/>
                    <a:pt x="27" y="107"/>
                  </a:cubicBezTo>
                  <a:cubicBezTo>
                    <a:pt x="28" y="107"/>
                    <a:pt x="29" y="110"/>
                    <a:pt x="31" y="110"/>
                  </a:cubicBezTo>
                  <a:cubicBezTo>
                    <a:pt x="32" y="110"/>
                    <a:pt x="33" y="110"/>
                    <a:pt x="34" y="111"/>
                  </a:cubicBezTo>
                  <a:cubicBezTo>
                    <a:pt x="35" y="111"/>
                    <a:pt x="37" y="108"/>
                    <a:pt x="39" y="110"/>
                  </a:cubicBezTo>
                  <a:cubicBezTo>
                    <a:pt x="39" y="111"/>
                    <a:pt x="35" y="115"/>
                    <a:pt x="37" y="117"/>
                  </a:cubicBezTo>
                  <a:cubicBezTo>
                    <a:pt x="40" y="122"/>
                    <a:pt x="43" y="125"/>
                    <a:pt x="43" y="128"/>
                  </a:cubicBezTo>
                  <a:cubicBezTo>
                    <a:pt x="43" y="131"/>
                    <a:pt x="41" y="132"/>
                    <a:pt x="37" y="130"/>
                  </a:cubicBezTo>
                  <a:close/>
                  <a:moveTo>
                    <a:pt x="61" y="141"/>
                  </a:moveTo>
                  <a:cubicBezTo>
                    <a:pt x="60" y="144"/>
                    <a:pt x="62" y="149"/>
                    <a:pt x="61" y="150"/>
                  </a:cubicBezTo>
                  <a:cubicBezTo>
                    <a:pt x="61" y="152"/>
                    <a:pt x="59" y="151"/>
                    <a:pt x="59" y="151"/>
                  </a:cubicBezTo>
                  <a:cubicBezTo>
                    <a:pt x="53" y="147"/>
                    <a:pt x="56" y="147"/>
                    <a:pt x="54" y="142"/>
                  </a:cubicBezTo>
                  <a:cubicBezTo>
                    <a:pt x="54" y="140"/>
                    <a:pt x="56" y="139"/>
                    <a:pt x="54" y="135"/>
                  </a:cubicBezTo>
                  <a:cubicBezTo>
                    <a:pt x="54" y="133"/>
                    <a:pt x="53" y="130"/>
                    <a:pt x="52" y="128"/>
                  </a:cubicBezTo>
                  <a:cubicBezTo>
                    <a:pt x="52" y="125"/>
                    <a:pt x="51" y="125"/>
                    <a:pt x="51" y="123"/>
                  </a:cubicBezTo>
                  <a:cubicBezTo>
                    <a:pt x="51" y="120"/>
                    <a:pt x="56" y="116"/>
                    <a:pt x="59" y="117"/>
                  </a:cubicBezTo>
                  <a:cubicBezTo>
                    <a:pt x="60" y="117"/>
                    <a:pt x="60" y="117"/>
                    <a:pt x="61" y="121"/>
                  </a:cubicBezTo>
                  <a:cubicBezTo>
                    <a:pt x="61" y="123"/>
                    <a:pt x="57" y="123"/>
                    <a:pt x="57" y="125"/>
                  </a:cubicBezTo>
                  <a:cubicBezTo>
                    <a:pt x="57" y="128"/>
                    <a:pt x="62" y="135"/>
                    <a:pt x="62" y="138"/>
                  </a:cubicBezTo>
                  <a:cubicBezTo>
                    <a:pt x="62" y="140"/>
                    <a:pt x="61" y="140"/>
                    <a:pt x="61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6567488" y="2665413"/>
              <a:ext cx="49213" cy="133350"/>
            </a:xfrm>
            <a:custGeom>
              <a:avLst/>
              <a:gdLst>
                <a:gd name="T0" fmla="*/ 2 w 6"/>
                <a:gd name="T1" fmla="*/ 14 h 16"/>
                <a:gd name="T2" fmla="*/ 4 w 6"/>
                <a:gd name="T3" fmla="*/ 9 h 16"/>
                <a:gd name="T4" fmla="*/ 3 w 6"/>
                <a:gd name="T5" fmla="*/ 5 h 16"/>
                <a:gd name="T6" fmla="*/ 0 w 6"/>
                <a:gd name="T7" fmla="*/ 0 h 16"/>
                <a:gd name="T8" fmla="*/ 0 w 6"/>
                <a:gd name="T9" fmla="*/ 8 h 16"/>
                <a:gd name="T10" fmla="*/ 1 w 6"/>
                <a:gd name="T11" fmla="*/ 10 h 16"/>
                <a:gd name="T12" fmla="*/ 0 w 6"/>
                <a:gd name="T13" fmla="*/ 10 h 16"/>
                <a:gd name="T14" fmla="*/ 0 w 6"/>
                <a:gd name="T15" fmla="*/ 16 h 16"/>
                <a:gd name="T16" fmla="*/ 2 w 6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6">
                  <a:moveTo>
                    <a:pt x="2" y="14"/>
                  </a:moveTo>
                  <a:cubicBezTo>
                    <a:pt x="3" y="11"/>
                    <a:pt x="3" y="9"/>
                    <a:pt x="4" y="9"/>
                  </a:cubicBezTo>
                  <a:cubicBezTo>
                    <a:pt x="6" y="11"/>
                    <a:pt x="6" y="7"/>
                    <a:pt x="3" y="5"/>
                  </a:cubicBezTo>
                  <a:cubicBezTo>
                    <a:pt x="2" y="4"/>
                    <a:pt x="1" y="2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6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7118350" y="1697038"/>
              <a:ext cx="174625" cy="133350"/>
            </a:xfrm>
            <a:custGeom>
              <a:avLst/>
              <a:gdLst>
                <a:gd name="T0" fmla="*/ 12 w 21"/>
                <a:gd name="T1" fmla="*/ 9 h 16"/>
                <a:gd name="T2" fmla="*/ 21 w 21"/>
                <a:gd name="T3" fmla="*/ 5 h 16"/>
                <a:gd name="T4" fmla="*/ 10 w 21"/>
                <a:gd name="T5" fmla="*/ 3 h 16"/>
                <a:gd name="T6" fmla="*/ 0 w 21"/>
                <a:gd name="T7" fmla="*/ 11 h 16"/>
                <a:gd name="T8" fmla="*/ 12 w 21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6">
                  <a:moveTo>
                    <a:pt x="12" y="9"/>
                  </a:moveTo>
                  <a:cubicBezTo>
                    <a:pt x="17" y="11"/>
                    <a:pt x="20" y="7"/>
                    <a:pt x="21" y="5"/>
                  </a:cubicBezTo>
                  <a:cubicBezTo>
                    <a:pt x="21" y="0"/>
                    <a:pt x="15" y="5"/>
                    <a:pt x="10" y="3"/>
                  </a:cubicBezTo>
                  <a:cubicBezTo>
                    <a:pt x="6" y="0"/>
                    <a:pt x="0" y="6"/>
                    <a:pt x="0" y="11"/>
                  </a:cubicBezTo>
                  <a:cubicBezTo>
                    <a:pt x="0" y="16"/>
                    <a:pt x="7" y="7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7102475" y="1804988"/>
              <a:ext cx="66675" cy="125413"/>
            </a:xfrm>
            <a:custGeom>
              <a:avLst/>
              <a:gdLst>
                <a:gd name="T0" fmla="*/ 3 w 8"/>
                <a:gd name="T1" fmla="*/ 13 h 15"/>
                <a:gd name="T2" fmla="*/ 3 w 8"/>
                <a:gd name="T3" fmla="*/ 7 h 15"/>
                <a:gd name="T4" fmla="*/ 2 w 8"/>
                <a:gd name="T5" fmla="*/ 0 h 15"/>
                <a:gd name="T6" fmla="*/ 0 w 8"/>
                <a:gd name="T7" fmla="*/ 6 h 15"/>
                <a:gd name="T8" fmla="*/ 3 w 8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3" y="13"/>
                  </a:moveTo>
                  <a:cubicBezTo>
                    <a:pt x="8" y="15"/>
                    <a:pt x="3" y="10"/>
                    <a:pt x="3" y="7"/>
                  </a:cubicBezTo>
                  <a:cubicBezTo>
                    <a:pt x="3" y="4"/>
                    <a:pt x="4" y="1"/>
                    <a:pt x="2" y="0"/>
                  </a:cubicBezTo>
                  <a:cubicBezTo>
                    <a:pt x="1" y="0"/>
                    <a:pt x="0" y="3"/>
                    <a:pt x="0" y="6"/>
                  </a:cubicBezTo>
                  <a:cubicBezTo>
                    <a:pt x="0" y="11"/>
                    <a:pt x="2" y="13"/>
                    <a:pt x="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6567488" y="1238250"/>
              <a:ext cx="74613" cy="158750"/>
            </a:xfrm>
            <a:custGeom>
              <a:avLst/>
              <a:gdLst>
                <a:gd name="T0" fmla="*/ 6 w 9"/>
                <a:gd name="T1" fmla="*/ 12 h 19"/>
                <a:gd name="T2" fmla="*/ 9 w 9"/>
                <a:gd name="T3" fmla="*/ 8 h 19"/>
                <a:gd name="T4" fmla="*/ 1 w 9"/>
                <a:gd name="T5" fmla="*/ 0 h 19"/>
                <a:gd name="T6" fmla="*/ 0 w 9"/>
                <a:gd name="T7" fmla="*/ 0 h 19"/>
                <a:gd name="T8" fmla="*/ 0 w 9"/>
                <a:gd name="T9" fmla="*/ 17 h 19"/>
                <a:gd name="T10" fmla="*/ 3 w 9"/>
                <a:gd name="T11" fmla="*/ 18 h 19"/>
                <a:gd name="T12" fmla="*/ 6 w 9"/>
                <a:gd name="T1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9">
                  <a:moveTo>
                    <a:pt x="6" y="12"/>
                  </a:moveTo>
                  <a:cubicBezTo>
                    <a:pt x="7" y="9"/>
                    <a:pt x="9" y="11"/>
                    <a:pt x="9" y="8"/>
                  </a:cubicBezTo>
                  <a:cubicBezTo>
                    <a:pt x="9" y="2"/>
                    <a:pt x="5" y="4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2" y="18"/>
                    <a:pt x="3" y="18"/>
                  </a:cubicBezTo>
                  <a:cubicBezTo>
                    <a:pt x="4" y="19"/>
                    <a:pt x="5" y="14"/>
                    <a:pt x="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7820025" y="2055813"/>
              <a:ext cx="58738" cy="100013"/>
            </a:xfrm>
            <a:custGeom>
              <a:avLst/>
              <a:gdLst>
                <a:gd name="T0" fmla="*/ 6 w 7"/>
                <a:gd name="T1" fmla="*/ 8 h 12"/>
                <a:gd name="T2" fmla="*/ 4 w 7"/>
                <a:gd name="T3" fmla="*/ 1 h 12"/>
                <a:gd name="T4" fmla="*/ 0 w 7"/>
                <a:gd name="T5" fmla="*/ 0 h 12"/>
                <a:gd name="T6" fmla="*/ 0 w 7"/>
                <a:gd name="T7" fmla="*/ 12 h 12"/>
                <a:gd name="T8" fmla="*/ 6 w 7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6" y="8"/>
                  </a:moveTo>
                  <a:cubicBezTo>
                    <a:pt x="7" y="6"/>
                    <a:pt x="6" y="3"/>
                    <a:pt x="4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0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7820025" y="2173288"/>
              <a:ext cx="600075" cy="1409700"/>
            </a:xfrm>
            <a:custGeom>
              <a:avLst/>
              <a:gdLst>
                <a:gd name="T0" fmla="*/ 71 w 72"/>
                <a:gd name="T1" fmla="*/ 76 h 169"/>
                <a:gd name="T2" fmla="*/ 71 w 72"/>
                <a:gd name="T3" fmla="*/ 69 h 169"/>
                <a:gd name="T4" fmla="*/ 72 w 72"/>
                <a:gd name="T5" fmla="*/ 56 h 169"/>
                <a:gd name="T6" fmla="*/ 66 w 72"/>
                <a:gd name="T7" fmla="*/ 47 h 169"/>
                <a:gd name="T8" fmla="*/ 63 w 72"/>
                <a:gd name="T9" fmla="*/ 49 h 169"/>
                <a:gd name="T10" fmla="*/ 59 w 72"/>
                <a:gd name="T11" fmla="*/ 45 h 169"/>
                <a:gd name="T12" fmla="*/ 55 w 72"/>
                <a:gd name="T13" fmla="*/ 43 h 169"/>
                <a:gd name="T14" fmla="*/ 54 w 72"/>
                <a:gd name="T15" fmla="*/ 42 h 169"/>
                <a:gd name="T16" fmla="*/ 52 w 72"/>
                <a:gd name="T17" fmla="*/ 36 h 169"/>
                <a:gd name="T18" fmla="*/ 47 w 72"/>
                <a:gd name="T19" fmla="*/ 34 h 169"/>
                <a:gd name="T20" fmla="*/ 40 w 72"/>
                <a:gd name="T21" fmla="*/ 26 h 169"/>
                <a:gd name="T22" fmla="*/ 36 w 72"/>
                <a:gd name="T23" fmla="*/ 20 h 169"/>
                <a:gd name="T24" fmla="*/ 33 w 72"/>
                <a:gd name="T25" fmla="*/ 24 h 169"/>
                <a:gd name="T26" fmla="*/ 29 w 72"/>
                <a:gd name="T27" fmla="*/ 23 h 169"/>
                <a:gd name="T28" fmla="*/ 25 w 72"/>
                <a:gd name="T29" fmla="*/ 24 h 169"/>
                <a:gd name="T30" fmla="*/ 21 w 72"/>
                <a:gd name="T31" fmla="*/ 15 h 169"/>
                <a:gd name="T32" fmla="*/ 22 w 72"/>
                <a:gd name="T33" fmla="*/ 11 h 169"/>
                <a:gd name="T34" fmla="*/ 14 w 72"/>
                <a:gd name="T35" fmla="*/ 9 h 169"/>
                <a:gd name="T36" fmla="*/ 9 w 72"/>
                <a:gd name="T37" fmla="*/ 3 h 169"/>
                <a:gd name="T38" fmla="*/ 5 w 72"/>
                <a:gd name="T39" fmla="*/ 1 h 169"/>
                <a:gd name="T40" fmla="*/ 1 w 72"/>
                <a:gd name="T41" fmla="*/ 1 h 169"/>
                <a:gd name="T42" fmla="*/ 0 w 72"/>
                <a:gd name="T43" fmla="*/ 1 h 169"/>
                <a:gd name="T44" fmla="*/ 0 w 72"/>
                <a:gd name="T45" fmla="*/ 164 h 169"/>
                <a:gd name="T46" fmla="*/ 11 w 72"/>
                <a:gd name="T47" fmla="*/ 160 h 169"/>
                <a:gd name="T48" fmla="*/ 14 w 72"/>
                <a:gd name="T49" fmla="*/ 153 h 169"/>
                <a:gd name="T50" fmla="*/ 15 w 72"/>
                <a:gd name="T51" fmla="*/ 149 h 169"/>
                <a:gd name="T52" fmla="*/ 13 w 72"/>
                <a:gd name="T53" fmla="*/ 132 h 169"/>
                <a:gd name="T54" fmla="*/ 16 w 72"/>
                <a:gd name="T55" fmla="*/ 127 h 169"/>
                <a:gd name="T56" fmla="*/ 13 w 72"/>
                <a:gd name="T57" fmla="*/ 126 h 169"/>
                <a:gd name="T58" fmla="*/ 11 w 72"/>
                <a:gd name="T59" fmla="*/ 121 h 169"/>
                <a:gd name="T60" fmla="*/ 16 w 72"/>
                <a:gd name="T61" fmla="*/ 121 h 169"/>
                <a:gd name="T62" fmla="*/ 19 w 72"/>
                <a:gd name="T63" fmla="*/ 123 h 169"/>
                <a:gd name="T64" fmla="*/ 20 w 72"/>
                <a:gd name="T65" fmla="*/ 129 h 169"/>
                <a:gd name="T66" fmla="*/ 21 w 72"/>
                <a:gd name="T67" fmla="*/ 136 h 169"/>
                <a:gd name="T68" fmla="*/ 24 w 72"/>
                <a:gd name="T69" fmla="*/ 135 h 169"/>
                <a:gd name="T70" fmla="*/ 22 w 72"/>
                <a:gd name="T71" fmla="*/ 123 h 169"/>
                <a:gd name="T72" fmla="*/ 24 w 72"/>
                <a:gd name="T73" fmla="*/ 121 h 169"/>
                <a:gd name="T74" fmla="*/ 26 w 72"/>
                <a:gd name="T75" fmla="*/ 115 h 169"/>
                <a:gd name="T76" fmla="*/ 28 w 72"/>
                <a:gd name="T77" fmla="*/ 116 h 169"/>
                <a:gd name="T78" fmla="*/ 35 w 72"/>
                <a:gd name="T79" fmla="*/ 101 h 169"/>
                <a:gd name="T80" fmla="*/ 35 w 72"/>
                <a:gd name="T81" fmla="*/ 86 h 169"/>
                <a:gd name="T82" fmla="*/ 32 w 72"/>
                <a:gd name="T83" fmla="*/ 86 h 169"/>
                <a:gd name="T84" fmla="*/ 30 w 72"/>
                <a:gd name="T85" fmla="*/ 83 h 169"/>
                <a:gd name="T86" fmla="*/ 37 w 72"/>
                <a:gd name="T87" fmla="*/ 72 h 169"/>
                <a:gd name="T88" fmla="*/ 41 w 72"/>
                <a:gd name="T89" fmla="*/ 73 h 169"/>
                <a:gd name="T90" fmla="*/ 47 w 72"/>
                <a:gd name="T91" fmla="*/ 76 h 169"/>
                <a:gd name="T92" fmla="*/ 52 w 72"/>
                <a:gd name="T93" fmla="*/ 69 h 169"/>
                <a:gd name="T94" fmla="*/ 55 w 72"/>
                <a:gd name="T95" fmla="*/ 73 h 169"/>
                <a:gd name="T96" fmla="*/ 57 w 72"/>
                <a:gd name="T97" fmla="*/ 69 h 169"/>
                <a:gd name="T98" fmla="*/ 50 w 72"/>
                <a:gd name="T99" fmla="*/ 86 h 169"/>
                <a:gd name="T100" fmla="*/ 50 w 72"/>
                <a:gd name="T101" fmla="*/ 93 h 169"/>
                <a:gd name="T102" fmla="*/ 51 w 72"/>
                <a:gd name="T103" fmla="*/ 101 h 169"/>
                <a:gd name="T104" fmla="*/ 53 w 72"/>
                <a:gd name="T105" fmla="*/ 96 h 169"/>
                <a:gd name="T106" fmla="*/ 54 w 72"/>
                <a:gd name="T107" fmla="*/ 93 h 169"/>
                <a:gd name="T108" fmla="*/ 56 w 72"/>
                <a:gd name="T109" fmla="*/ 83 h 169"/>
                <a:gd name="T110" fmla="*/ 57 w 72"/>
                <a:gd name="T111" fmla="*/ 78 h 169"/>
                <a:gd name="T112" fmla="*/ 64 w 72"/>
                <a:gd name="T113" fmla="*/ 78 h 169"/>
                <a:gd name="T114" fmla="*/ 68 w 72"/>
                <a:gd name="T115" fmla="*/ 75 h 169"/>
                <a:gd name="T116" fmla="*/ 71 w 72"/>
                <a:gd name="T117" fmla="*/ 7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" h="169">
                  <a:moveTo>
                    <a:pt x="71" y="76"/>
                  </a:moveTo>
                  <a:cubicBezTo>
                    <a:pt x="72" y="74"/>
                    <a:pt x="71" y="71"/>
                    <a:pt x="71" y="69"/>
                  </a:cubicBezTo>
                  <a:cubicBezTo>
                    <a:pt x="72" y="66"/>
                    <a:pt x="72" y="58"/>
                    <a:pt x="72" y="56"/>
                  </a:cubicBezTo>
                  <a:cubicBezTo>
                    <a:pt x="72" y="47"/>
                    <a:pt x="69" y="51"/>
                    <a:pt x="66" y="47"/>
                  </a:cubicBezTo>
                  <a:cubicBezTo>
                    <a:pt x="62" y="41"/>
                    <a:pt x="65" y="50"/>
                    <a:pt x="63" y="49"/>
                  </a:cubicBezTo>
                  <a:cubicBezTo>
                    <a:pt x="62" y="49"/>
                    <a:pt x="61" y="43"/>
                    <a:pt x="59" y="45"/>
                  </a:cubicBezTo>
                  <a:cubicBezTo>
                    <a:pt x="57" y="45"/>
                    <a:pt x="57" y="45"/>
                    <a:pt x="55" y="43"/>
                  </a:cubicBezTo>
                  <a:cubicBezTo>
                    <a:pt x="54" y="43"/>
                    <a:pt x="53" y="43"/>
                    <a:pt x="54" y="42"/>
                  </a:cubicBezTo>
                  <a:cubicBezTo>
                    <a:pt x="54" y="38"/>
                    <a:pt x="53" y="37"/>
                    <a:pt x="52" y="36"/>
                  </a:cubicBezTo>
                  <a:cubicBezTo>
                    <a:pt x="50" y="34"/>
                    <a:pt x="48" y="35"/>
                    <a:pt x="47" y="34"/>
                  </a:cubicBezTo>
                  <a:cubicBezTo>
                    <a:pt x="45" y="34"/>
                    <a:pt x="41" y="27"/>
                    <a:pt x="40" y="26"/>
                  </a:cubicBezTo>
                  <a:cubicBezTo>
                    <a:pt x="40" y="26"/>
                    <a:pt x="37" y="20"/>
                    <a:pt x="36" y="20"/>
                  </a:cubicBezTo>
                  <a:cubicBezTo>
                    <a:pt x="35" y="19"/>
                    <a:pt x="34" y="23"/>
                    <a:pt x="33" y="24"/>
                  </a:cubicBezTo>
                  <a:cubicBezTo>
                    <a:pt x="32" y="24"/>
                    <a:pt x="30" y="23"/>
                    <a:pt x="29" y="23"/>
                  </a:cubicBezTo>
                  <a:cubicBezTo>
                    <a:pt x="25" y="22"/>
                    <a:pt x="25" y="24"/>
                    <a:pt x="25" y="24"/>
                  </a:cubicBezTo>
                  <a:cubicBezTo>
                    <a:pt x="24" y="23"/>
                    <a:pt x="23" y="17"/>
                    <a:pt x="21" y="15"/>
                  </a:cubicBezTo>
                  <a:cubicBezTo>
                    <a:pt x="20" y="14"/>
                    <a:pt x="24" y="12"/>
                    <a:pt x="22" y="11"/>
                  </a:cubicBezTo>
                  <a:cubicBezTo>
                    <a:pt x="20" y="9"/>
                    <a:pt x="16" y="10"/>
                    <a:pt x="14" y="9"/>
                  </a:cubicBezTo>
                  <a:cubicBezTo>
                    <a:pt x="13" y="8"/>
                    <a:pt x="10" y="5"/>
                    <a:pt x="9" y="3"/>
                  </a:cubicBezTo>
                  <a:cubicBezTo>
                    <a:pt x="8" y="2"/>
                    <a:pt x="6" y="4"/>
                    <a:pt x="5" y="1"/>
                  </a:cubicBezTo>
                  <a:cubicBezTo>
                    <a:pt x="4" y="0"/>
                    <a:pt x="2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" y="160"/>
                    <a:pt x="1" y="169"/>
                    <a:pt x="11" y="160"/>
                  </a:cubicBezTo>
                  <a:cubicBezTo>
                    <a:pt x="12" y="158"/>
                    <a:pt x="13" y="156"/>
                    <a:pt x="14" y="153"/>
                  </a:cubicBezTo>
                  <a:cubicBezTo>
                    <a:pt x="14" y="152"/>
                    <a:pt x="15" y="152"/>
                    <a:pt x="15" y="149"/>
                  </a:cubicBezTo>
                  <a:cubicBezTo>
                    <a:pt x="17" y="137"/>
                    <a:pt x="13" y="137"/>
                    <a:pt x="13" y="132"/>
                  </a:cubicBezTo>
                  <a:cubicBezTo>
                    <a:pt x="13" y="129"/>
                    <a:pt x="17" y="129"/>
                    <a:pt x="16" y="127"/>
                  </a:cubicBezTo>
                  <a:cubicBezTo>
                    <a:pt x="16" y="125"/>
                    <a:pt x="14" y="127"/>
                    <a:pt x="13" y="126"/>
                  </a:cubicBezTo>
                  <a:cubicBezTo>
                    <a:pt x="12" y="125"/>
                    <a:pt x="11" y="122"/>
                    <a:pt x="11" y="121"/>
                  </a:cubicBezTo>
                  <a:cubicBezTo>
                    <a:pt x="17" y="113"/>
                    <a:pt x="15" y="119"/>
                    <a:pt x="16" y="121"/>
                  </a:cubicBezTo>
                  <a:cubicBezTo>
                    <a:pt x="16" y="123"/>
                    <a:pt x="18" y="120"/>
                    <a:pt x="19" y="123"/>
                  </a:cubicBezTo>
                  <a:cubicBezTo>
                    <a:pt x="19" y="125"/>
                    <a:pt x="20" y="127"/>
                    <a:pt x="20" y="129"/>
                  </a:cubicBezTo>
                  <a:cubicBezTo>
                    <a:pt x="21" y="131"/>
                    <a:pt x="20" y="135"/>
                    <a:pt x="21" y="136"/>
                  </a:cubicBezTo>
                  <a:cubicBezTo>
                    <a:pt x="22" y="136"/>
                    <a:pt x="23" y="137"/>
                    <a:pt x="24" y="135"/>
                  </a:cubicBezTo>
                  <a:cubicBezTo>
                    <a:pt x="25" y="128"/>
                    <a:pt x="21" y="127"/>
                    <a:pt x="22" y="123"/>
                  </a:cubicBezTo>
                  <a:cubicBezTo>
                    <a:pt x="22" y="121"/>
                    <a:pt x="23" y="122"/>
                    <a:pt x="24" y="121"/>
                  </a:cubicBezTo>
                  <a:cubicBezTo>
                    <a:pt x="24" y="120"/>
                    <a:pt x="25" y="116"/>
                    <a:pt x="26" y="115"/>
                  </a:cubicBezTo>
                  <a:cubicBezTo>
                    <a:pt x="27" y="115"/>
                    <a:pt x="27" y="117"/>
                    <a:pt x="28" y="116"/>
                  </a:cubicBezTo>
                  <a:cubicBezTo>
                    <a:pt x="30" y="112"/>
                    <a:pt x="34" y="111"/>
                    <a:pt x="35" y="101"/>
                  </a:cubicBezTo>
                  <a:cubicBezTo>
                    <a:pt x="37" y="91"/>
                    <a:pt x="36" y="87"/>
                    <a:pt x="35" y="86"/>
                  </a:cubicBezTo>
                  <a:cubicBezTo>
                    <a:pt x="33" y="83"/>
                    <a:pt x="33" y="86"/>
                    <a:pt x="32" y="86"/>
                  </a:cubicBezTo>
                  <a:cubicBezTo>
                    <a:pt x="31" y="86"/>
                    <a:pt x="30" y="84"/>
                    <a:pt x="30" y="83"/>
                  </a:cubicBezTo>
                  <a:cubicBezTo>
                    <a:pt x="30" y="79"/>
                    <a:pt x="36" y="76"/>
                    <a:pt x="37" y="72"/>
                  </a:cubicBezTo>
                  <a:cubicBezTo>
                    <a:pt x="37" y="71"/>
                    <a:pt x="39" y="74"/>
                    <a:pt x="41" y="73"/>
                  </a:cubicBezTo>
                  <a:cubicBezTo>
                    <a:pt x="46" y="71"/>
                    <a:pt x="45" y="76"/>
                    <a:pt x="47" y="76"/>
                  </a:cubicBezTo>
                  <a:cubicBezTo>
                    <a:pt x="49" y="76"/>
                    <a:pt x="50" y="70"/>
                    <a:pt x="52" y="69"/>
                  </a:cubicBezTo>
                  <a:cubicBezTo>
                    <a:pt x="53" y="69"/>
                    <a:pt x="54" y="73"/>
                    <a:pt x="55" y="73"/>
                  </a:cubicBezTo>
                  <a:cubicBezTo>
                    <a:pt x="56" y="73"/>
                    <a:pt x="57" y="68"/>
                    <a:pt x="57" y="69"/>
                  </a:cubicBezTo>
                  <a:cubicBezTo>
                    <a:pt x="59" y="74"/>
                    <a:pt x="52" y="78"/>
                    <a:pt x="50" y="86"/>
                  </a:cubicBezTo>
                  <a:cubicBezTo>
                    <a:pt x="49" y="88"/>
                    <a:pt x="50" y="91"/>
                    <a:pt x="50" y="93"/>
                  </a:cubicBezTo>
                  <a:cubicBezTo>
                    <a:pt x="50" y="96"/>
                    <a:pt x="50" y="101"/>
                    <a:pt x="51" y="101"/>
                  </a:cubicBezTo>
                  <a:cubicBezTo>
                    <a:pt x="53" y="101"/>
                    <a:pt x="52" y="99"/>
                    <a:pt x="53" y="96"/>
                  </a:cubicBezTo>
                  <a:cubicBezTo>
                    <a:pt x="53" y="95"/>
                    <a:pt x="54" y="93"/>
                    <a:pt x="54" y="93"/>
                  </a:cubicBezTo>
                  <a:cubicBezTo>
                    <a:pt x="58" y="89"/>
                    <a:pt x="56" y="86"/>
                    <a:pt x="56" y="83"/>
                  </a:cubicBezTo>
                  <a:cubicBezTo>
                    <a:pt x="56" y="80"/>
                    <a:pt x="57" y="79"/>
                    <a:pt x="57" y="78"/>
                  </a:cubicBezTo>
                  <a:cubicBezTo>
                    <a:pt x="58" y="76"/>
                    <a:pt x="62" y="80"/>
                    <a:pt x="64" y="78"/>
                  </a:cubicBezTo>
                  <a:cubicBezTo>
                    <a:pt x="65" y="77"/>
                    <a:pt x="68" y="76"/>
                    <a:pt x="68" y="75"/>
                  </a:cubicBezTo>
                  <a:cubicBezTo>
                    <a:pt x="69" y="73"/>
                    <a:pt x="70" y="77"/>
                    <a:pt x="71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8027988" y="3098800"/>
              <a:ext cx="133350" cy="268288"/>
            </a:xfrm>
            <a:custGeom>
              <a:avLst/>
              <a:gdLst>
                <a:gd name="T0" fmla="*/ 8 w 16"/>
                <a:gd name="T1" fmla="*/ 21 h 32"/>
                <a:gd name="T2" fmla="*/ 5 w 16"/>
                <a:gd name="T3" fmla="*/ 24 h 32"/>
                <a:gd name="T4" fmla="*/ 3 w 16"/>
                <a:gd name="T5" fmla="*/ 24 h 32"/>
                <a:gd name="T6" fmla="*/ 0 w 16"/>
                <a:gd name="T7" fmla="*/ 26 h 32"/>
                <a:gd name="T8" fmla="*/ 3 w 16"/>
                <a:gd name="T9" fmla="*/ 31 h 32"/>
                <a:gd name="T10" fmla="*/ 6 w 16"/>
                <a:gd name="T11" fmla="*/ 30 h 32"/>
                <a:gd name="T12" fmla="*/ 10 w 16"/>
                <a:gd name="T13" fmla="*/ 29 h 32"/>
                <a:gd name="T14" fmla="*/ 12 w 16"/>
                <a:gd name="T15" fmla="*/ 17 h 32"/>
                <a:gd name="T16" fmla="*/ 11 w 16"/>
                <a:gd name="T17" fmla="*/ 10 h 32"/>
                <a:gd name="T18" fmla="*/ 13 w 16"/>
                <a:gd name="T19" fmla="*/ 11 h 32"/>
                <a:gd name="T20" fmla="*/ 15 w 16"/>
                <a:gd name="T21" fmla="*/ 8 h 32"/>
                <a:gd name="T22" fmla="*/ 11 w 16"/>
                <a:gd name="T23" fmla="*/ 1 h 32"/>
                <a:gd name="T24" fmla="*/ 10 w 16"/>
                <a:gd name="T25" fmla="*/ 5 h 32"/>
                <a:gd name="T26" fmla="*/ 9 w 16"/>
                <a:gd name="T27" fmla="*/ 9 h 32"/>
                <a:gd name="T28" fmla="*/ 9 w 16"/>
                <a:gd name="T29" fmla="*/ 14 h 32"/>
                <a:gd name="T30" fmla="*/ 8 w 16"/>
                <a:gd name="T3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32">
                  <a:moveTo>
                    <a:pt x="8" y="21"/>
                  </a:moveTo>
                  <a:cubicBezTo>
                    <a:pt x="7" y="22"/>
                    <a:pt x="6" y="23"/>
                    <a:pt x="5" y="24"/>
                  </a:cubicBezTo>
                  <a:cubicBezTo>
                    <a:pt x="5" y="25"/>
                    <a:pt x="3" y="23"/>
                    <a:pt x="3" y="24"/>
                  </a:cubicBezTo>
                  <a:cubicBezTo>
                    <a:pt x="2" y="23"/>
                    <a:pt x="0" y="25"/>
                    <a:pt x="0" y="26"/>
                  </a:cubicBezTo>
                  <a:cubicBezTo>
                    <a:pt x="1" y="29"/>
                    <a:pt x="1" y="32"/>
                    <a:pt x="3" y="31"/>
                  </a:cubicBezTo>
                  <a:cubicBezTo>
                    <a:pt x="4" y="27"/>
                    <a:pt x="4" y="32"/>
                    <a:pt x="6" y="30"/>
                  </a:cubicBezTo>
                  <a:cubicBezTo>
                    <a:pt x="8" y="27"/>
                    <a:pt x="8" y="31"/>
                    <a:pt x="10" y="29"/>
                  </a:cubicBezTo>
                  <a:cubicBezTo>
                    <a:pt x="11" y="27"/>
                    <a:pt x="10" y="20"/>
                    <a:pt x="12" y="17"/>
                  </a:cubicBezTo>
                  <a:cubicBezTo>
                    <a:pt x="12" y="16"/>
                    <a:pt x="11" y="12"/>
                    <a:pt x="11" y="10"/>
                  </a:cubicBezTo>
                  <a:cubicBezTo>
                    <a:pt x="11" y="9"/>
                    <a:pt x="13" y="13"/>
                    <a:pt x="13" y="11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6"/>
                    <a:pt x="12" y="1"/>
                    <a:pt x="11" y="1"/>
                  </a:cubicBezTo>
                  <a:cubicBezTo>
                    <a:pt x="11" y="0"/>
                    <a:pt x="10" y="4"/>
                    <a:pt x="10" y="5"/>
                  </a:cubicBezTo>
                  <a:cubicBezTo>
                    <a:pt x="10" y="7"/>
                    <a:pt x="9" y="5"/>
                    <a:pt x="9" y="9"/>
                  </a:cubicBezTo>
                  <a:cubicBezTo>
                    <a:pt x="9" y="10"/>
                    <a:pt x="9" y="13"/>
                    <a:pt x="9" y="14"/>
                  </a:cubicBezTo>
                  <a:cubicBezTo>
                    <a:pt x="9" y="15"/>
                    <a:pt x="8" y="20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7961313" y="4551363"/>
              <a:ext cx="350838" cy="560388"/>
            </a:xfrm>
            <a:custGeom>
              <a:avLst/>
              <a:gdLst>
                <a:gd name="T0" fmla="*/ 35 w 42"/>
                <a:gd name="T1" fmla="*/ 13 h 67"/>
                <a:gd name="T2" fmla="*/ 32 w 42"/>
                <a:gd name="T3" fmla="*/ 2 h 67"/>
                <a:gd name="T4" fmla="*/ 30 w 42"/>
                <a:gd name="T5" fmla="*/ 15 h 67"/>
                <a:gd name="T6" fmla="*/ 26 w 42"/>
                <a:gd name="T7" fmla="*/ 10 h 67"/>
                <a:gd name="T8" fmla="*/ 26 w 42"/>
                <a:gd name="T9" fmla="*/ 4 h 67"/>
                <a:gd name="T10" fmla="*/ 20 w 42"/>
                <a:gd name="T11" fmla="*/ 1 h 67"/>
                <a:gd name="T12" fmla="*/ 15 w 42"/>
                <a:gd name="T13" fmla="*/ 8 h 67"/>
                <a:gd name="T14" fmla="*/ 9 w 42"/>
                <a:gd name="T15" fmla="*/ 19 h 67"/>
                <a:gd name="T16" fmla="*/ 2 w 42"/>
                <a:gd name="T17" fmla="*/ 26 h 67"/>
                <a:gd name="T18" fmla="*/ 2 w 42"/>
                <a:gd name="T19" fmla="*/ 43 h 67"/>
                <a:gd name="T20" fmla="*/ 4 w 42"/>
                <a:gd name="T21" fmla="*/ 51 h 67"/>
                <a:gd name="T22" fmla="*/ 6 w 42"/>
                <a:gd name="T23" fmla="*/ 60 h 67"/>
                <a:gd name="T24" fmla="*/ 20 w 42"/>
                <a:gd name="T25" fmla="*/ 49 h 67"/>
                <a:gd name="T26" fmla="*/ 31 w 42"/>
                <a:gd name="T27" fmla="*/ 66 h 67"/>
                <a:gd name="T28" fmla="*/ 40 w 42"/>
                <a:gd name="T29" fmla="*/ 55 h 67"/>
                <a:gd name="T30" fmla="*/ 42 w 42"/>
                <a:gd name="T31" fmla="*/ 41 h 67"/>
                <a:gd name="T32" fmla="*/ 38 w 42"/>
                <a:gd name="T33" fmla="*/ 25 h 67"/>
                <a:gd name="T34" fmla="*/ 35 w 42"/>
                <a:gd name="T3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67">
                  <a:moveTo>
                    <a:pt x="35" y="13"/>
                  </a:moveTo>
                  <a:cubicBezTo>
                    <a:pt x="34" y="8"/>
                    <a:pt x="34" y="4"/>
                    <a:pt x="32" y="2"/>
                  </a:cubicBezTo>
                  <a:cubicBezTo>
                    <a:pt x="30" y="0"/>
                    <a:pt x="31" y="12"/>
                    <a:pt x="30" y="15"/>
                  </a:cubicBezTo>
                  <a:cubicBezTo>
                    <a:pt x="29" y="16"/>
                    <a:pt x="27" y="14"/>
                    <a:pt x="26" y="10"/>
                  </a:cubicBezTo>
                  <a:cubicBezTo>
                    <a:pt x="25" y="8"/>
                    <a:pt x="27" y="5"/>
                    <a:pt x="26" y="4"/>
                  </a:cubicBezTo>
                  <a:cubicBezTo>
                    <a:pt x="25" y="1"/>
                    <a:pt x="22" y="2"/>
                    <a:pt x="20" y="1"/>
                  </a:cubicBezTo>
                  <a:cubicBezTo>
                    <a:pt x="19" y="0"/>
                    <a:pt x="19" y="11"/>
                    <a:pt x="15" y="8"/>
                  </a:cubicBezTo>
                  <a:cubicBezTo>
                    <a:pt x="12" y="8"/>
                    <a:pt x="12" y="17"/>
                    <a:pt x="9" y="19"/>
                  </a:cubicBezTo>
                  <a:cubicBezTo>
                    <a:pt x="7" y="21"/>
                    <a:pt x="4" y="22"/>
                    <a:pt x="2" y="26"/>
                  </a:cubicBezTo>
                  <a:cubicBezTo>
                    <a:pt x="0" y="30"/>
                    <a:pt x="2" y="37"/>
                    <a:pt x="2" y="43"/>
                  </a:cubicBezTo>
                  <a:cubicBezTo>
                    <a:pt x="2" y="48"/>
                    <a:pt x="3" y="48"/>
                    <a:pt x="4" y="51"/>
                  </a:cubicBezTo>
                  <a:cubicBezTo>
                    <a:pt x="4" y="53"/>
                    <a:pt x="3" y="60"/>
                    <a:pt x="6" y="60"/>
                  </a:cubicBezTo>
                  <a:cubicBezTo>
                    <a:pt x="10" y="60"/>
                    <a:pt x="16" y="49"/>
                    <a:pt x="20" y="49"/>
                  </a:cubicBezTo>
                  <a:cubicBezTo>
                    <a:pt x="22" y="49"/>
                    <a:pt x="28" y="65"/>
                    <a:pt x="31" y="66"/>
                  </a:cubicBezTo>
                  <a:cubicBezTo>
                    <a:pt x="35" y="67"/>
                    <a:pt x="38" y="65"/>
                    <a:pt x="40" y="55"/>
                  </a:cubicBezTo>
                  <a:cubicBezTo>
                    <a:pt x="41" y="49"/>
                    <a:pt x="42" y="45"/>
                    <a:pt x="42" y="41"/>
                  </a:cubicBezTo>
                  <a:cubicBezTo>
                    <a:pt x="42" y="37"/>
                    <a:pt x="40" y="29"/>
                    <a:pt x="38" y="25"/>
                  </a:cubicBezTo>
                  <a:cubicBezTo>
                    <a:pt x="37" y="22"/>
                    <a:pt x="36" y="17"/>
                    <a:pt x="3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8245475" y="5145088"/>
              <a:ext cx="25400" cy="57150"/>
            </a:xfrm>
            <a:custGeom>
              <a:avLst/>
              <a:gdLst>
                <a:gd name="T0" fmla="*/ 0 w 3"/>
                <a:gd name="T1" fmla="*/ 1 h 7"/>
                <a:gd name="T2" fmla="*/ 0 w 3"/>
                <a:gd name="T3" fmla="*/ 4 h 7"/>
                <a:gd name="T4" fmla="*/ 1 w 3"/>
                <a:gd name="T5" fmla="*/ 7 h 7"/>
                <a:gd name="T6" fmla="*/ 3 w 3"/>
                <a:gd name="T7" fmla="*/ 3 h 7"/>
                <a:gd name="T8" fmla="*/ 0 w 3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1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2" y="7"/>
                    <a:pt x="3" y="5"/>
                    <a:pt x="3" y="3"/>
                  </a:cubicBezTo>
                  <a:cubicBezTo>
                    <a:pt x="3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8404225" y="5111750"/>
              <a:ext cx="58738" cy="149225"/>
            </a:xfrm>
            <a:custGeom>
              <a:avLst/>
              <a:gdLst>
                <a:gd name="T0" fmla="*/ 3 w 7"/>
                <a:gd name="T1" fmla="*/ 9 h 18"/>
                <a:gd name="T2" fmla="*/ 1 w 7"/>
                <a:gd name="T3" fmla="*/ 16 h 18"/>
                <a:gd name="T4" fmla="*/ 3 w 7"/>
                <a:gd name="T5" fmla="*/ 17 h 18"/>
                <a:gd name="T6" fmla="*/ 5 w 7"/>
                <a:gd name="T7" fmla="*/ 11 h 18"/>
                <a:gd name="T8" fmla="*/ 7 w 7"/>
                <a:gd name="T9" fmla="*/ 4 h 18"/>
                <a:gd name="T10" fmla="*/ 3 w 7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8">
                  <a:moveTo>
                    <a:pt x="3" y="9"/>
                  </a:moveTo>
                  <a:cubicBezTo>
                    <a:pt x="2" y="11"/>
                    <a:pt x="0" y="14"/>
                    <a:pt x="1" y="16"/>
                  </a:cubicBezTo>
                  <a:cubicBezTo>
                    <a:pt x="1" y="18"/>
                    <a:pt x="2" y="18"/>
                    <a:pt x="3" y="17"/>
                  </a:cubicBezTo>
                  <a:cubicBezTo>
                    <a:pt x="4" y="16"/>
                    <a:pt x="4" y="14"/>
                    <a:pt x="5" y="11"/>
                  </a:cubicBezTo>
                  <a:cubicBezTo>
                    <a:pt x="6" y="8"/>
                    <a:pt x="7" y="7"/>
                    <a:pt x="7" y="4"/>
                  </a:cubicBezTo>
                  <a:cubicBezTo>
                    <a:pt x="6" y="0"/>
                    <a:pt x="5" y="6"/>
                    <a:pt x="3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8453438" y="5002213"/>
              <a:ext cx="42863" cy="142875"/>
            </a:xfrm>
            <a:custGeom>
              <a:avLst/>
              <a:gdLst>
                <a:gd name="T0" fmla="*/ 4 w 5"/>
                <a:gd name="T1" fmla="*/ 8 h 17"/>
                <a:gd name="T2" fmla="*/ 0 w 5"/>
                <a:gd name="T3" fmla="*/ 0 h 17"/>
                <a:gd name="T4" fmla="*/ 1 w 5"/>
                <a:gd name="T5" fmla="*/ 8 h 17"/>
                <a:gd name="T6" fmla="*/ 2 w 5"/>
                <a:gd name="T7" fmla="*/ 17 h 17"/>
                <a:gd name="T8" fmla="*/ 4 w 5"/>
                <a:gd name="T9" fmla="*/ 12 h 17"/>
                <a:gd name="T10" fmla="*/ 5 w 5"/>
                <a:gd name="T11" fmla="*/ 9 h 17"/>
                <a:gd name="T12" fmla="*/ 4 w 5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7">
                  <a:moveTo>
                    <a:pt x="4" y="8"/>
                  </a:moveTo>
                  <a:cubicBezTo>
                    <a:pt x="3" y="6"/>
                    <a:pt x="1" y="0"/>
                    <a:pt x="0" y="0"/>
                  </a:cubicBezTo>
                  <a:cubicBezTo>
                    <a:pt x="0" y="0"/>
                    <a:pt x="1" y="4"/>
                    <a:pt x="1" y="8"/>
                  </a:cubicBezTo>
                  <a:cubicBezTo>
                    <a:pt x="1" y="12"/>
                    <a:pt x="1" y="17"/>
                    <a:pt x="2" y="17"/>
                  </a:cubicBezTo>
                  <a:cubicBezTo>
                    <a:pt x="3" y="17"/>
                    <a:pt x="4" y="16"/>
                    <a:pt x="4" y="12"/>
                  </a:cubicBezTo>
                  <a:cubicBezTo>
                    <a:pt x="4" y="10"/>
                    <a:pt x="5" y="10"/>
                    <a:pt x="5" y="9"/>
                  </a:cubicBezTo>
                  <a:cubicBezTo>
                    <a:pt x="5" y="7"/>
                    <a:pt x="5" y="9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7820025" y="3867150"/>
              <a:ext cx="25400" cy="1174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3" y="9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8128000" y="4325938"/>
              <a:ext cx="158750" cy="258763"/>
            </a:xfrm>
            <a:custGeom>
              <a:avLst/>
              <a:gdLst>
                <a:gd name="T0" fmla="*/ 0 w 19"/>
                <a:gd name="T1" fmla="*/ 6 h 31"/>
                <a:gd name="T2" fmla="*/ 4 w 19"/>
                <a:gd name="T3" fmla="*/ 14 h 31"/>
                <a:gd name="T4" fmla="*/ 7 w 19"/>
                <a:gd name="T5" fmla="*/ 17 h 31"/>
                <a:gd name="T6" fmla="*/ 11 w 19"/>
                <a:gd name="T7" fmla="*/ 25 h 31"/>
                <a:gd name="T8" fmla="*/ 14 w 19"/>
                <a:gd name="T9" fmla="*/ 22 h 31"/>
                <a:gd name="T10" fmla="*/ 19 w 19"/>
                <a:gd name="T11" fmla="*/ 28 h 31"/>
                <a:gd name="T12" fmla="*/ 11 w 19"/>
                <a:gd name="T13" fmla="*/ 12 h 31"/>
                <a:gd name="T14" fmla="*/ 0 w 19"/>
                <a:gd name="T15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1">
                  <a:moveTo>
                    <a:pt x="0" y="6"/>
                  </a:moveTo>
                  <a:cubicBezTo>
                    <a:pt x="0" y="8"/>
                    <a:pt x="2" y="10"/>
                    <a:pt x="4" y="14"/>
                  </a:cubicBezTo>
                  <a:cubicBezTo>
                    <a:pt x="5" y="15"/>
                    <a:pt x="6" y="16"/>
                    <a:pt x="7" y="17"/>
                  </a:cubicBezTo>
                  <a:cubicBezTo>
                    <a:pt x="8" y="21"/>
                    <a:pt x="9" y="25"/>
                    <a:pt x="11" y="25"/>
                  </a:cubicBezTo>
                  <a:cubicBezTo>
                    <a:pt x="12" y="25"/>
                    <a:pt x="13" y="21"/>
                    <a:pt x="14" y="22"/>
                  </a:cubicBezTo>
                  <a:cubicBezTo>
                    <a:pt x="17" y="24"/>
                    <a:pt x="19" y="31"/>
                    <a:pt x="19" y="28"/>
                  </a:cubicBezTo>
                  <a:cubicBezTo>
                    <a:pt x="19" y="23"/>
                    <a:pt x="16" y="12"/>
                    <a:pt x="11" y="12"/>
                  </a:cubicBezTo>
                  <a:cubicBezTo>
                    <a:pt x="7" y="11"/>
                    <a:pt x="0" y="0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7820025" y="4217988"/>
              <a:ext cx="115888" cy="225425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6 h 27"/>
                <a:gd name="T4" fmla="*/ 5 w 14"/>
                <a:gd name="T5" fmla="*/ 18 h 27"/>
                <a:gd name="T6" fmla="*/ 10 w 14"/>
                <a:gd name="T7" fmla="*/ 27 h 27"/>
                <a:gd name="T8" fmla="*/ 9 w 14"/>
                <a:gd name="T9" fmla="*/ 14 h 27"/>
                <a:gd name="T10" fmla="*/ 0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" y="9"/>
                    <a:pt x="4" y="14"/>
                    <a:pt x="5" y="18"/>
                  </a:cubicBezTo>
                  <a:cubicBezTo>
                    <a:pt x="6" y="22"/>
                    <a:pt x="7" y="27"/>
                    <a:pt x="10" y="27"/>
                  </a:cubicBezTo>
                  <a:cubicBezTo>
                    <a:pt x="14" y="27"/>
                    <a:pt x="11" y="19"/>
                    <a:pt x="9" y="14"/>
                  </a:cubicBezTo>
                  <a:cubicBezTo>
                    <a:pt x="4" y="7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7935913" y="4233863"/>
              <a:ext cx="84138" cy="192088"/>
            </a:xfrm>
            <a:custGeom>
              <a:avLst/>
              <a:gdLst>
                <a:gd name="T0" fmla="*/ 7 w 10"/>
                <a:gd name="T1" fmla="*/ 23 h 23"/>
                <a:gd name="T2" fmla="*/ 9 w 10"/>
                <a:gd name="T3" fmla="*/ 18 h 23"/>
                <a:gd name="T4" fmla="*/ 10 w 10"/>
                <a:gd name="T5" fmla="*/ 13 h 23"/>
                <a:gd name="T6" fmla="*/ 9 w 10"/>
                <a:gd name="T7" fmla="*/ 4 h 23"/>
                <a:gd name="T8" fmla="*/ 5 w 10"/>
                <a:gd name="T9" fmla="*/ 10 h 23"/>
                <a:gd name="T10" fmla="*/ 3 w 10"/>
                <a:gd name="T11" fmla="*/ 10 h 23"/>
                <a:gd name="T12" fmla="*/ 0 w 10"/>
                <a:gd name="T13" fmla="*/ 11 h 23"/>
                <a:gd name="T14" fmla="*/ 2 w 10"/>
                <a:gd name="T15" fmla="*/ 19 h 23"/>
                <a:gd name="T16" fmla="*/ 3 w 10"/>
                <a:gd name="T17" fmla="*/ 20 h 23"/>
                <a:gd name="T18" fmla="*/ 5 w 10"/>
                <a:gd name="T19" fmla="*/ 21 h 23"/>
                <a:gd name="T20" fmla="*/ 7 w 10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3">
                  <a:moveTo>
                    <a:pt x="7" y="23"/>
                  </a:moveTo>
                  <a:cubicBezTo>
                    <a:pt x="8" y="23"/>
                    <a:pt x="8" y="21"/>
                    <a:pt x="9" y="18"/>
                  </a:cubicBezTo>
                  <a:cubicBezTo>
                    <a:pt x="9" y="16"/>
                    <a:pt x="10" y="14"/>
                    <a:pt x="10" y="13"/>
                  </a:cubicBezTo>
                  <a:cubicBezTo>
                    <a:pt x="10" y="9"/>
                    <a:pt x="9" y="5"/>
                    <a:pt x="9" y="4"/>
                  </a:cubicBezTo>
                  <a:cubicBezTo>
                    <a:pt x="7" y="0"/>
                    <a:pt x="8" y="10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2" y="10"/>
                    <a:pt x="0" y="9"/>
                    <a:pt x="0" y="11"/>
                  </a:cubicBezTo>
                  <a:cubicBezTo>
                    <a:pt x="0" y="13"/>
                    <a:pt x="1" y="16"/>
                    <a:pt x="2" y="19"/>
                  </a:cubicBezTo>
                  <a:cubicBezTo>
                    <a:pt x="2" y="20"/>
                    <a:pt x="3" y="20"/>
                    <a:pt x="3" y="20"/>
                  </a:cubicBezTo>
                  <a:cubicBezTo>
                    <a:pt x="4" y="21"/>
                    <a:pt x="4" y="21"/>
                    <a:pt x="5" y="21"/>
                  </a:cubicBezTo>
                  <a:cubicBezTo>
                    <a:pt x="6" y="22"/>
                    <a:pt x="6" y="23"/>
                    <a:pt x="7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7845425" y="4092575"/>
              <a:ext cx="49213" cy="92075"/>
            </a:xfrm>
            <a:custGeom>
              <a:avLst/>
              <a:gdLst>
                <a:gd name="T0" fmla="*/ 4 w 6"/>
                <a:gd name="T1" fmla="*/ 9 h 11"/>
                <a:gd name="T2" fmla="*/ 6 w 6"/>
                <a:gd name="T3" fmla="*/ 3 h 11"/>
                <a:gd name="T4" fmla="*/ 3 w 6"/>
                <a:gd name="T5" fmla="*/ 4 h 11"/>
                <a:gd name="T6" fmla="*/ 0 w 6"/>
                <a:gd name="T7" fmla="*/ 9 h 11"/>
                <a:gd name="T8" fmla="*/ 4 w 6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4" y="9"/>
                  </a:moveTo>
                  <a:cubicBezTo>
                    <a:pt x="5" y="9"/>
                    <a:pt x="6" y="5"/>
                    <a:pt x="6" y="3"/>
                  </a:cubicBezTo>
                  <a:cubicBezTo>
                    <a:pt x="6" y="0"/>
                    <a:pt x="5" y="4"/>
                    <a:pt x="3" y="4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1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7953375" y="4025900"/>
              <a:ext cx="41275" cy="58738"/>
            </a:xfrm>
            <a:custGeom>
              <a:avLst/>
              <a:gdLst>
                <a:gd name="T0" fmla="*/ 3 w 5"/>
                <a:gd name="T1" fmla="*/ 6 h 7"/>
                <a:gd name="T2" fmla="*/ 5 w 5"/>
                <a:gd name="T3" fmla="*/ 5 h 7"/>
                <a:gd name="T4" fmla="*/ 4 w 5"/>
                <a:gd name="T5" fmla="*/ 0 h 7"/>
                <a:gd name="T6" fmla="*/ 0 w 5"/>
                <a:gd name="T7" fmla="*/ 4 h 7"/>
                <a:gd name="T8" fmla="*/ 3 w 5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6"/>
                  </a:moveTo>
                  <a:cubicBezTo>
                    <a:pt x="4" y="6"/>
                    <a:pt x="5" y="6"/>
                    <a:pt x="5" y="5"/>
                  </a:cubicBezTo>
                  <a:cubicBezTo>
                    <a:pt x="5" y="3"/>
                    <a:pt x="5" y="0"/>
                    <a:pt x="4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6"/>
                    <a:pt x="1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8027988" y="4325938"/>
              <a:ext cx="50800" cy="125413"/>
            </a:xfrm>
            <a:custGeom>
              <a:avLst/>
              <a:gdLst>
                <a:gd name="T0" fmla="*/ 1 w 6"/>
                <a:gd name="T1" fmla="*/ 5 h 15"/>
                <a:gd name="T2" fmla="*/ 1 w 6"/>
                <a:gd name="T3" fmla="*/ 15 h 15"/>
                <a:gd name="T4" fmla="*/ 3 w 6"/>
                <a:gd name="T5" fmla="*/ 7 h 15"/>
                <a:gd name="T6" fmla="*/ 5 w 6"/>
                <a:gd name="T7" fmla="*/ 0 h 15"/>
                <a:gd name="T8" fmla="*/ 1 w 6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1" y="5"/>
                  </a:moveTo>
                  <a:cubicBezTo>
                    <a:pt x="1" y="9"/>
                    <a:pt x="0" y="14"/>
                    <a:pt x="1" y="15"/>
                  </a:cubicBezTo>
                  <a:cubicBezTo>
                    <a:pt x="2" y="15"/>
                    <a:pt x="3" y="11"/>
                    <a:pt x="3" y="7"/>
                  </a:cubicBezTo>
                  <a:cubicBezTo>
                    <a:pt x="3" y="3"/>
                    <a:pt x="6" y="0"/>
                    <a:pt x="5" y="0"/>
                  </a:cubicBezTo>
                  <a:cubicBezTo>
                    <a:pt x="4" y="0"/>
                    <a:pt x="1" y="1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6943725" y="4384675"/>
              <a:ext cx="100013" cy="292100"/>
            </a:xfrm>
            <a:custGeom>
              <a:avLst/>
              <a:gdLst>
                <a:gd name="T0" fmla="*/ 10 w 12"/>
                <a:gd name="T1" fmla="*/ 0 h 35"/>
                <a:gd name="T2" fmla="*/ 6 w 12"/>
                <a:gd name="T3" fmla="*/ 6 h 35"/>
                <a:gd name="T4" fmla="*/ 2 w 12"/>
                <a:gd name="T5" fmla="*/ 18 h 35"/>
                <a:gd name="T6" fmla="*/ 1 w 12"/>
                <a:gd name="T7" fmla="*/ 26 h 35"/>
                <a:gd name="T8" fmla="*/ 3 w 12"/>
                <a:gd name="T9" fmla="*/ 35 h 35"/>
                <a:gd name="T10" fmla="*/ 9 w 12"/>
                <a:gd name="T11" fmla="*/ 17 h 35"/>
                <a:gd name="T12" fmla="*/ 10 w 1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">
                  <a:moveTo>
                    <a:pt x="10" y="0"/>
                  </a:moveTo>
                  <a:cubicBezTo>
                    <a:pt x="9" y="0"/>
                    <a:pt x="8" y="2"/>
                    <a:pt x="6" y="6"/>
                  </a:cubicBezTo>
                  <a:cubicBezTo>
                    <a:pt x="5" y="9"/>
                    <a:pt x="0" y="9"/>
                    <a:pt x="2" y="18"/>
                  </a:cubicBezTo>
                  <a:cubicBezTo>
                    <a:pt x="2" y="21"/>
                    <a:pt x="1" y="24"/>
                    <a:pt x="1" y="26"/>
                  </a:cubicBezTo>
                  <a:cubicBezTo>
                    <a:pt x="1" y="32"/>
                    <a:pt x="2" y="35"/>
                    <a:pt x="3" y="35"/>
                  </a:cubicBezTo>
                  <a:cubicBezTo>
                    <a:pt x="6" y="35"/>
                    <a:pt x="9" y="26"/>
                    <a:pt x="9" y="17"/>
                  </a:cubicBezTo>
                  <a:cubicBezTo>
                    <a:pt x="9" y="7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7527925" y="3759200"/>
              <a:ext cx="141288" cy="392113"/>
            </a:xfrm>
            <a:custGeom>
              <a:avLst/>
              <a:gdLst>
                <a:gd name="T0" fmla="*/ 1 w 17"/>
                <a:gd name="T1" fmla="*/ 0 h 47"/>
                <a:gd name="T2" fmla="*/ 1 w 17"/>
                <a:gd name="T3" fmla="*/ 7 h 47"/>
                <a:gd name="T4" fmla="*/ 5 w 17"/>
                <a:gd name="T5" fmla="*/ 6 h 47"/>
                <a:gd name="T6" fmla="*/ 5 w 17"/>
                <a:gd name="T7" fmla="*/ 13 h 47"/>
                <a:gd name="T8" fmla="*/ 7 w 17"/>
                <a:gd name="T9" fmla="*/ 19 h 47"/>
                <a:gd name="T10" fmla="*/ 6 w 17"/>
                <a:gd name="T11" fmla="*/ 28 h 47"/>
                <a:gd name="T12" fmla="*/ 9 w 17"/>
                <a:gd name="T13" fmla="*/ 40 h 47"/>
                <a:gd name="T14" fmla="*/ 11 w 17"/>
                <a:gd name="T15" fmla="*/ 44 h 47"/>
                <a:gd name="T16" fmla="*/ 13 w 17"/>
                <a:gd name="T17" fmla="*/ 45 h 47"/>
                <a:gd name="T18" fmla="*/ 12 w 17"/>
                <a:gd name="T19" fmla="*/ 38 h 47"/>
                <a:gd name="T20" fmla="*/ 10 w 17"/>
                <a:gd name="T21" fmla="*/ 31 h 47"/>
                <a:gd name="T22" fmla="*/ 7 w 17"/>
                <a:gd name="T23" fmla="*/ 24 h 47"/>
                <a:gd name="T24" fmla="*/ 9 w 17"/>
                <a:gd name="T25" fmla="*/ 15 h 47"/>
                <a:gd name="T26" fmla="*/ 11 w 17"/>
                <a:gd name="T27" fmla="*/ 20 h 47"/>
                <a:gd name="T28" fmla="*/ 13 w 17"/>
                <a:gd name="T29" fmla="*/ 23 h 47"/>
                <a:gd name="T30" fmla="*/ 14 w 17"/>
                <a:gd name="T31" fmla="*/ 28 h 47"/>
                <a:gd name="T32" fmla="*/ 17 w 17"/>
                <a:gd name="T33" fmla="*/ 24 h 47"/>
                <a:gd name="T34" fmla="*/ 17 w 17"/>
                <a:gd name="T35" fmla="*/ 10 h 47"/>
                <a:gd name="T36" fmla="*/ 16 w 17"/>
                <a:gd name="T37" fmla="*/ 3 h 47"/>
                <a:gd name="T38" fmla="*/ 1 w 17"/>
                <a:gd name="T3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47">
                  <a:moveTo>
                    <a:pt x="1" y="0"/>
                  </a:moveTo>
                  <a:cubicBezTo>
                    <a:pt x="2" y="3"/>
                    <a:pt x="0" y="5"/>
                    <a:pt x="1" y="7"/>
                  </a:cubicBezTo>
                  <a:cubicBezTo>
                    <a:pt x="2" y="8"/>
                    <a:pt x="4" y="5"/>
                    <a:pt x="5" y="6"/>
                  </a:cubicBezTo>
                  <a:cubicBezTo>
                    <a:pt x="5" y="7"/>
                    <a:pt x="5" y="12"/>
                    <a:pt x="5" y="13"/>
                  </a:cubicBezTo>
                  <a:cubicBezTo>
                    <a:pt x="6" y="15"/>
                    <a:pt x="6" y="16"/>
                    <a:pt x="7" y="19"/>
                  </a:cubicBezTo>
                  <a:cubicBezTo>
                    <a:pt x="7" y="22"/>
                    <a:pt x="5" y="25"/>
                    <a:pt x="6" y="28"/>
                  </a:cubicBezTo>
                  <a:cubicBezTo>
                    <a:pt x="6" y="30"/>
                    <a:pt x="9" y="33"/>
                    <a:pt x="9" y="40"/>
                  </a:cubicBezTo>
                  <a:cubicBezTo>
                    <a:pt x="10" y="41"/>
                    <a:pt x="11" y="42"/>
                    <a:pt x="11" y="44"/>
                  </a:cubicBezTo>
                  <a:cubicBezTo>
                    <a:pt x="12" y="47"/>
                    <a:pt x="13" y="46"/>
                    <a:pt x="13" y="45"/>
                  </a:cubicBezTo>
                  <a:cubicBezTo>
                    <a:pt x="13" y="44"/>
                    <a:pt x="13" y="41"/>
                    <a:pt x="12" y="38"/>
                  </a:cubicBezTo>
                  <a:cubicBezTo>
                    <a:pt x="12" y="36"/>
                    <a:pt x="10" y="33"/>
                    <a:pt x="10" y="31"/>
                  </a:cubicBezTo>
                  <a:cubicBezTo>
                    <a:pt x="9" y="25"/>
                    <a:pt x="7" y="28"/>
                    <a:pt x="7" y="24"/>
                  </a:cubicBezTo>
                  <a:cubicBezTo>
                    <a:pt x="8" y="19"/>
                    <a:pt x="8" y="14"/>
                    <a:pt x="9" y="15"/>
                  </a:cubicBezTo>
                  <a:cubicBezTo>
                    <a:pt x="9" y="15"/>
                    <a:pt x="10" y="18"/>
                    <a:pt x="11" y="20"/>
                  </a:cubicBezTo>
                  <a:cubicBezTo>
                    <a:pt x="12" y="21"/>
                    <a:pt x="13" y="22"/>
                    <a:pt x="13" y="23"/>
                  </a:cubicBezTo>
                  <a:cubicBezTo>
                    <a:pt x="14" y="25"/>
                    <a:pt x="13" y="28"/>
                    <a:pt x="14" y="28"/>
                  </a:cubicBezTo>
                  <a:cubicBezTo>
                    <a:pt x="16" y="27"/>
                    <a:pt x="17" y="25"/>
                    <a:pt x="17" y="2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7"/>
                    <a:pt x="16" y="5"/>
                    <a:pt x="16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6926263" y="3641725"/>
              <a:ext cx="184150" cy="166688"/>
            </a:xfrm>
            <a:custGeom>
              <a:avLst/>
              <a:gdLst>
                <a:gd name="T0" fmla="*/ 0 w 22"/>
                <a:gd name="T1" fmla="*/ 1 h 20"/>
                <a:gd name="T2" fmla="*/ 4 w 22"/>
                <a:gd name="T3" fmla="*/ 17 h 20"/>
                <a:gd name="T4" fmla="*/ 12 w 22"/>
                <a:gd name="T5" fmla="*/ 15 h 20"/>
                <a:gd name="T6" fmla="*/ 17 w 22"/>
                <a:gd name="T7" fmla="*/ 9 h 20"/>
                <a:gd name="T8" fmla="*/ 21 w 22"/>
                <a:gd name="T9" fmla="*/ 7 h 20"/>
                <a:gd name="T10" fmla="*/ 22 w 22"/>
                <a:gd name="T11" fmla="*/ 5 h 20"/>
                <a:gd name="T12" fmla="*/ 0 w 22"/>
                <a:gd name="T13" fmla="*/ 0 h 20"/>
                <a:gd name="T14" fmla="*/ 0 w 22"/>
                <a:gd name="T1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0" y="1"/>
                  </a:moveTo>
                  <a:cubicBezTo>
                    <a:pt x="2" y="6"/>
                    <a:pt x="2" y="15"/>
                    <a:pt x="4" y="17"/>
                  </a:cubicBezTo>
                  <a:cubicBezTo>
                    <a:pt x="5" y="20"/>
                    <a:pt x="10" y="15"/>
                    <a:pt x="12" y="15"/>
                  </a:cubicBezTo>
                  <a:cubicBezTo>
                    <a:pt x="13" y="14"/>
                    <a:pt x="15" y="11"/>
                    <a:pt x="17" y="9"/>
                  </a:cubicBezTo>
                  <a:cubicBezTo>
                    <a:pt x="19" y="8"/>
                    <a:pt x="19" y="8"/>
                    <a:pt x="21" y="7"/>
                  </a:cubicBezTo>
                  <a:cubicBezTo>
                    <a:pt x="21" y="6"/>
                    <a:pt x="22" y="5"/>
                    <a:pt x="22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6567488" y="3575050"/>
              <a:ext cx="492125" cy="1352550"/>
            </a:xfrm>
            <a:custGeom>
              <a:avLst/>
              <a:gdLst>
                <a:gd name="T0" fmla="*/ 47 w 59"/>
                <a:gd name="T1" fmla="*/ 31 h 162"/>
                <a:gd name="T2" fmla="*/ 43 w 59"/>
                <a:gd name="T3" fmla="*/ 22 h 162"/>
                <a:gd name="T4" fmla="*/ 40 w 59"/>
                <a:gd name="T5" fmla="*/ 18 h 162"/>
                <a:gd name="T6" fmla="*/ 39 w 59"/>
                <a:gd name="T7" fmla="*/ 12 h 162"/>
                <a:gd name="T8" fmla="*/ 37 w 59"/>
                <a:gd name="T9" fmla="*/ 7 h 162"/>
                <a:gd name="T10" fmla="*/ 0 w 59"/>
                <a:gd name="T11" fmla="*/ 0 h 162"/>
                <a:gd name="T12" fmla="*/ 0 w 59"/>
                <a:gd name="T13" fmla="*/ 136 h 162"/>
                <a:gd name="T14" fmla="*/ 1 w 59"/>
                <a:gd name="T15" fmla="*/ 141 h 162"/>
                <a:gd name="T16" fmla="*/ 4 w 59"/>
                <a:gd name="T17" fmla="*/ 151 h 162"/>
                <a:gd name="T18" fmla="*/ 10 w 59"/>
                <a:gd name="T19" fmla="*/ 162 h 162"/>
                <a:gd name="T20" fmla="*/ 13 w 59"/>
                <a:gd name="T21" fmla="*/ 159 h 162"/>
                <a:gd name="T22" fmla="*/ 26 w 59"/>
                <a:gd name="T23" fmla="*/ 147 h 162"/>
                <a:gd name="T24" fmla="*/ 29 w 59"/>
                <a:gd name="T25" fmla="*/ 132 h 162"/>
                <a:gd name="T26" fmla="*/ 33 w 59"/>
                <a:gd name="T27" fmla="*/ 128 h 162"/>
                <a:gd name="T28" fmla="*/ 33 w 59"/>
                <a:gd name="T29" fmla="*/ 115 h 162"/>
                <a:gd name="T30" fmla="*/ 41 w 59"/>
                <a:gd name="T31" fmla="*/ 102 h 162"/>
                <a:gd name="T32" fmla="*/ 40 w 59"/>
                <a:gd name="T33" fmla="*/ 88 h 162"/>
                <a:gd name="T34" fmla="*/ 39 w 59"/>
                <a:gd name="T35" fmla="*/ 75 h 162"/>
                <a:gd name="T36" fmla="*/ 57 w 59"/>
                <a:gd name="T37" fmla="*/ 38 h 162"/>
                <a:gd name="T38" fmla="*/ 57 w 59"/>
                <a:gd name="T39" fmla="*/ 31 h 162"/>
                <a:gd name="T40" fmla="*/ 47 w 59"/>
                <a:gd name="T41" fmla="*/ 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162">
                  <a:moveTo>
                    <a:pt x="47" y="31"/>
                  </a:moveTo>
                  <a:cubicBezTo>
                    <a:pt x="46" y="30"/>
                    <a:pt x="45" y="26"/>
                    <a:pt x="43" y="22"/>
                  </a:cubicBezTo>
                  <a:cubicBezTo>
                    <a:pt x="42" y="20"/>
                    <a:pt x="41" y="20"/>
                    <a:pt x="40" y="18"/>
                  </a:cubicBezTo>
                  <a:cubicBezTo>
                    <a:pt x="39" y="16"/>
                    <a:pt x="40" y="14"/>
                    <a:pt x="39" y="12"/>
                  </a:cubicBezTo>
                  <a:cubicBezTo>
                    <a:pt x="38" y="10"/>
                    <a:pt x="37" y="8"/>
                    <a:pt x="37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" y="137"/>
                    <a:pt x="1" y="139"/>
                    <a:pt x="1" y="141"/>
                  </a:cubicBezTo>
                  <a:cubicBezTo>
                    <a:pt x="2" y="146"/>
                    <a:pt x="3" y="147"/>
                    <a:pt x="4" y="151"/>
                  </a:cubicBezTo>
                  <a:cubicBezTo>
                    <a:pt x="6" y="154"/>
                    <a:pt x="1" y="161"/>
                    <a:pt x="10" y="162"/>
                  </a:cubicBezTo>
                  <a:cubicBezTo>
                    <a:pt x="11" y="162"/>
                    <a:pt x="11" y="159"/>
                    <a:pt x="13" y="159"/>
                  </a:cubicBezTo>
                  <a:cubicBezTo>
                    <a:pt x="20" y="160"/>
                    <a:pt x="23" y="154"/>
                    <a:pt x="26" y="147"/>
                  </a:cubicBezTo>
                  <a:cubicBezTo>
                    <a:pt x="30" y="142"/>
                    <a:pt x="28" y="136"/>
                    <a:pt x="29" y="132"/>
                  </a:cubicBezTo>
                  <a:cubicBezTo>
                    <a:pt x="31" y="129"/>
                    <a:pt x="33" y="130"/>
                    <a:pt x="33" y="128"/>
                  </a:cubicBezTo>
                  <a:cubicBezTo>
                    <a:pt x="34" y="123"/>
                    <a:pt x="31" y="119"/>
                    <a:pt x="33" y="115"/>
                  </a:cubicBezTo>
                  <a:cubicBezTo>
                    <a:pt x="34" y="109"/>
                    <a:pt x="39" y="107"/>
                    <a:pt x="41" y="102"/>
                  </a:cubicBezTo>
                  <a:cubicBezTo>
                    <a:pt x="41" y="99"/>
                    <a:pt x="41" y="93"/>
                    <a:pt x="40" y="88"/>
                  </a:cubicBezTo>
                  <a:cubicBezTo>
                    <a:pt x="40" y="83"/>
                    <a:pt x="38" y="77"/>
                    <a:pt x="39" y="75"/>
                  </a:cubicBezTo>
                  <a:cubicBezTo>
                    <a:pt x="40" y="64"/>
                    <a:pt x="54" y="51"/>
                    <a:pt x="57" y="38"/>
                  </a:cubicBezTo>
                  <a:cubicBezTo>
                    <a:pt x="57" y="37"/>
                    <a:pt x="59" y="35"/>
                    <a:pt x="57" y="31"/>
                  </a:cubicBezTo>
                  <a:cubicBezTo>
                    <a:pt x="55" y="24"/>
                    <a:pt x="50" y="37"/>
                    <a:pt x="47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7310438" y="3716338"/>
              <a:ext cx="117475" cy="242888"/>
            </a:xfrm>
            <a:custGeom>
              <a:avLst/>
              <a:gdLst>
                <a:gd name="T0" fmla="*/ 1 w 14"/>
                <a:gd name="T1" fmla="*/ 9 h 29"/>
                <a:gd name="T2" fmla="*/ 1 w 14"/>
                <a:gd name="T3" fmla="*/ 12 h 29"/>
                <a:gd name="T4" fmla="*/ 3 w 14"/>
                <a:gd name="T5" fmla="*/ 18 h 29"/>
                <a:gd name="T6" fmla="*/ 5 w 14"/>
                <a:gd name="T7" fmla="*/ 29 h 29"/>
                <a:gd name="T8" fmla="*/ 8 w 14"/>
                <a:gd name="T9" fmla="*/ 22 h 29"/>
                <a:gd name="T10" fmla="*/ 10 w 14"/>
                <a:gd name="T11" fmla="*/ 9 h 29"/>
                <a:gd name="T12" fmla="*/ 14 w 14"/>
                <a:gd name="T13" fmla="*/ 3 h 29"/>
                <a:gd name="T14" fmla="*/ 0 w 14"/>
                <a:gd name="T15" fmla="*/ 0 h 29"/>
                <a:gd name="T16" fmla="*/ 1 w 14"/>
                <a:gd name="T17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9">
                  <a:moveTo>
                    <a:pt x="1" y="9"/>
                  </a:moveTo>
                  <a:cubicBezTo>
                    <a:pt x="1" y="10"/>
                    <a:pt x="1" y="11"/>
                    <a:pt x="1" y="12"/>
                  </a:cubicBezTo>
                  <a:cubicBezTo>
                    <a:pt x="2" y="14"/>
                    <a:pt x="2" y="16"/>
                    <a:pt x="3" y="18"/>
                  </a:cubicBezTo>
                  <a:cubicBezTo>
                    <a:pt x="4" y="24"/>
                    <a:pt x="5" y="28"/>
                    <a:pt x="5" y="29"/>
                  </a:cubicBezTo>
                  <a:cubicBezTo>
                    <a:pt x="6" y="29"/>
                    <a:pt x="7" y="27"/>
                    <a:pt x="8" y="22"/>
                  </a:cubicBezTo>
                  <a:cubicBezTo>
                    <a:pt x="9" y="16"/>
                    <a:pt x="8" y="10"/>
                    <a:pt x="10" y="9"/>
                  </a:cubicBezTo>
                  <a:cubicBezTo>
                    <a:pt x="10" y="8"/>
                    <a:pt x="12" y="6"/>
                    <a:pt x="14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7653338" y="4200525"/>
              <a:ext cx="15875" cy="50800"/>
            </a:xfrm>
            <a:custGeom>
              <a:avLst/>
              <a:gdLst>
                <a:gd name="T0" fmla="*/ 2 w 2"/>
                <a:gd name="T1" fmla="*/ 6 h 6"/>
                <a:gd name="T2" fmla="*/ 2 w 2"/>
                <a:gd name="T3" fmla="*/ 0 h 6"/>
                <a:gd name="T4" fmla="*/ 2 w 2"/>
                <a:gd name="T5" fmla="*/ 0 h 6"/>
                <a:gd name="T6" fmla="*/ 2 w 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1" y="2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7385050" y="3933825"/>
              <a:ext cx="17463" cy="74613"/>
            </a:xfrm>
            <a:custGeom>
              <a:avLst/>
              <a:gdLst>
                <a:gd name="T0" fmla="*/ 1 w 2"/>
                <a:gd name="T1" fmla="*/ 0 h 9"/>
                <a:gd name="T2" fmla="*/ 0 w 2"/>
                <a:gd name="T3" fmla="*/ 4 h 9"/>
                <a:gd name="T4" fmla="*/ 1 w 2"/>
                <a:gd name="T5" fmla="*/ 8 h 9"/>
                <a:gd name="T6" fmla="*/ 2 w 2"/>
                <a:gd name="T7" fmla="*/ 7 h 9"/>
                <a:gd name="T8" fmla="*/ 1 w 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0"/>
                  </a:moveTo>
                  <a:cubicBezTo>
                    <a:pt x="0" y="0"/>
                    <a:pt x="0" y="2"/>
                    <a:pt x="0" y="4"/>
                  </a:cubicBezTo>
                  <a:cubicBezTo>
                    <a:pt x="0" y="6"/>
                    <a:pt x="0" y="8"/>
                    <a:pt x="1" y="8"/>
                  </a:cubicBezTo>
                  <a:cubicBezTo>
                    <a:pt x="1" y="8"/>
                    <a:pt x="2" y="9"/>
                    <a:pt x="2" y="7"/>
                  </a:cubicBezTo>
                  <a:cubicBezTo>
                    <a:pt x="2" y="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3619500" y="3817938"/>
              <a:ext cx="1085850" cy="1878013"/>
            </a:xfrm>
            <a:custGeom>
              <a:avLst/>
              <a:gdLst>
                <a:gd name="T0" fmla="*/ 0 w 684"/>
                <a:gd name="T1" fmla="*/ 1104 h 1183"/>
                <a:gd name="T2" fmla="*/ 684 w 684"/>
                <a:gd name="T3" fmla="*/ 1183 h 1183"/>
                <a:gd name="T4" fmla="*/ 684 w 684"/>
                <a:gd name="T5" fmla="*/ 0 h 1183"/>
                <a:gd name="T6" fmla="*/ 0 w 684"/>
                <a:gd name="T7" fmla="*/ 89 h 1183"/>
                <a:gd name="T8" fmla="*/ 0 w 684"/>
                <a:gd name="T9" fmla="*/ 1104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1183">
                  <a:moveTo>
                    <a:pt x="0" y="1104"/>
                  </a:moveTo>
                  <a:lnTo>
                    <a:pt x="684" y="1183"/>
                  </a:lnTo>
                  <a:lnTo>
                    <a:pt x="684" y="0"/>
                  </a:lnTo>
                  <a:lnTo>
                    <a:pt x="0" y="89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CFCB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3619500" y="1712913"/>
              <a:ext cx="1085850" cy="2046288"/>
            </a:xfrm>
            <a:custGeom>
              <a:avLst/>
              <a:gdLst>
                <a:gd name="T0" fmla="*/ 0 w 684"/>
                <a:gd name="T1" fmla="*/ 1289 h 1289"/>
                <a:gd name="T2" fmla="*/ 684 w 684"/>
                <a:gd name="T3" fmla="*/ 1184 h 1289"/>
                <a:gd name="T4" fmla="*/ 684 w 684"/>
                <a:gd name="T5" fmla="*/ 0 h 1289"/>
                <a:gd name="T6" fmla="*/ 0 w 684"/>
                <a:gd name="T7" fmla="*/ 279 h 1289"/>
                <a:gd name="T8" fmla="*/ 0 w 684"/>
                <a:gd name="T9" fmla="*/ 128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1289">
                  <a:moveTo>
                    <a:pt x="0" y="1289"/>
                  </a:moveTo>
                  <a:lnTo>
                    <a:pt x="684" y="1184"/>
                  </a:lnTo>
                  <a:lnTo>
                    <a:pt x="684" y="0"/>
                  </a:lnTo>
                  <a:lnTo>
                    <a:pt x="0" y="279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4938713" y="3575050"/>
              <a:ext cx="1628775" cy="2328863"/>
            </a:xfrm>
            <a:custGeom>
              <a:avLst/>
              <a:gdLst>
                <a:gd name="T0" fmla="*/ 0 w 1026"/>
                <a:gd name="T1" fmla="*/ 1351 h 1467"/>
                <a:gd name="T2" fmla="*/ 1026 w 1026"/>
                <a:gd name="T3" fmla="*/ 1467 h 1467"/>
                <a:gd name="T4" fmla="*/ 1026 w 1026"/>
                <a:gd name="T5" fmla="*/ 0 h 1467"/>
                <a:gd name="T6" fmla="*/ 0 w 1026"/>
                <a:gd name="T7" fmla="*/ 132 h 1467"/>
                <a:gd name="T8" fmla="*/ 0 w 1026"/>
                <a:gd name="T9" fmla="*/ 1351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1467">
                  <a:moveTo>
                    <a:pt x="0" y="1351"/>
                  </a:moveTo>
                  <a:lnTo>
                    <a:pt x="1026" y="1467"/>
                  </a:lnTo>
                  <a:lnTo>
                    <a:pt x="1026" y="0"/>
                  </a:lnTo>
                  <a:lnTo>
                    <a:pt x="0" y="132"/>
                  </a:lnTo>
                  <a:lnTo>
                    <a:pt x="0" y="1351"/>
                  </a:lnTo>
                  <a:close/>
                </a:path>
              </a:pathLst>
            </a:custGeom>
            <a:solidFill>
              <a:srgbClr val="A8B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5"/>
            <p:cNvSpPr>
              <a:spLocks/>
            </p:cNvSpPr>
            <p:nvPr/>
          </p:nvSpPr>
          <p:spPr bwMode="auto">
            <a:xfrm>
              <a:off x="4938713" y="962025"/>
              <a:ext cx="1628775" cy="2587625"/>
            </a:xfrm>
            <a:custGeom>
              <a:avLst/>
              <a:gdLst>
                <a:gd name="T0" fmla="*/ 0 w 1026"/>
                <a:gd name="T1" fmla="*/ 416 h 1630"/>
                <a:gd name="T2" fmla="*/ 0 w 1026"/>
                <a:gd name="T3" fmla="*/ 1630 h 1630"/>
                <a:gd name="T4" fmla="*/ 1026 w 1026"/>
                <a:gd name="T5" fmla="*/ 1467 h 1630"/>
                <a:gd name="T6" fmla="*/ 1026 w 1026"/>
                <a:gd name="T7" fmla="*/ 0 h 1630"/>
                <a:gd name="T8" fmla="*/ 0 w 1026"/>
                <a:gd name="T9" fmla="*/ 416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1630">
                  <a:moveTo>
                    <a:pt x="0" y="416"/>
                  </a:moveTo>
                  <a:lnTo>
                    <a:pt x="0" y="1630"/>
                  </a:lnTo>
                  <a:lnTo>
                    <a:pt x="1026" y="1467"/>
                  </a:lnTo>
                  <a:lnTo>
                    <a:pt x="1026" y="0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rgbClr val="FBB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6"/>
            <p:cNvSpPr>
              <a:spLocks/>
            </p:cNvSpPr>
            <p:nvPr/>
          </p:nvSpPr>
          <p:spPr bwMode="auto">
            <a:xfrm>
              <a:off x="4364038" y="3859213"/>
              <a:ext cx="7938" cy="33338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3 h 4"/>
                <a:gd name="T6" fmla="*/ 0 w 1"/>
                <a:gd name="T7" fmla="*/ 0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7"/>
            <p:cNvSpPr>
              <a:spLocks/>
            </p:cNvSpPr>
            <p:nvPr/>
          </p:nvSpPr>
          <p:spPr bwMode="auto">
            <a:xfrm>
              <a:off x="4405313" y="3841750"/>
              <a:ext cx="300038" cy="284163"/>
            </a:xfrm>
            <a:custGeom>
              <a:avLst/>
              <a:gdLst>
                <a:gd name="T0" fmla="*/ 33 w 36"/>
                <a:gd name="T1" fmla="*/ 8 h 34"/>
                <a:gd name="T2" fmla="*/ 30 w 36"/>
                <a:gd name="T3" fmla="*/ 9 h 34"/>
                <a:gd name="T4" fmla="*/ 22 w 36"/>
                <a:gd name="T5" fmla="*/ 16 h 34"/>
                <a:gd name="T6" fmla="*/ 17 w 36"/>
                <a:gd name="T7" fmla="*/ 11 h 34"/>
                <a:gd name="T8" fmla="*/ 16 w 36"/>
                <a:gd name="T9" fmla="*/ 0 h 34"/>
                <a:gd name="T10" fmla="*/ 0 w 36"/>
                <a:gd name="T11" fmla="*/ 2 h 34"/>
                <a:gd name="T12" fmla="*/ 3 w 36"/>
                <a:gd name="T13" fmla="*/ 7 h 34"/>
                <a:gd name="T14" fmla="*/ 5 w 36"/>
                <a:gd name="T15" fmla="*/ 16 h 34"/>
                <a:gd name="T16" fmla="*/ 14 w 36"/>
                <a:gd name="T17" fmla="*/ 21 h 34"/>
                <a:gd name="T18" fmla="*/ 18 w 36"/>
                <a:gd name="T19" fmla="*/ 23 h 34"/>
                <a:gd name="T20" fmla="*/ 22 w 36"/>
                <a:gd name="T21" fmla="*/ 23 h 34"/>
                <a:gd name="T22" fmla="*/ 27 w 36"/>
                <a:gd name="T23" fmla="*/ 26 h 34"/>
                <a:gd name="T24" fmla="*/ 34 w 36"/>
                <a:gd name="T25" fmla="*/ 30 h 34"/>
                <a:gd name="T26" fmla="*/ 36 w 36"/>
                <a:gd name="T27" fmla="*/ 34 h 34"/>
                <a:gd name="T28" fmla="*/ 36 w 36"/>
                <a:gd name="T29" fmla="*/ 21 h 34"/>
                <a:gd name="T30" fmla="*/ 35 w 36"/>
                <a:gd name="T31" fmla="*/ 22 h 34"/>
                <a:gd name="T32" fmla="*/ 33 w 36"/>
                <a:gd name="T3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4">
                  <a:moveTo>
                    <a:pt x="33" y="8"/>
                  </a:moveTo>
                  <a:cubicBezTo>
                    <a:pt x="32" y="7"/>
                    <a:pt x="32" y="8"/>
                    <a:pt x="30" y="9"/>
                  </a:cubicBezTo>
                  <a:cubicBezTo>
                    <a:pt x="28" y="9"/>
                    <a:pt x="29" y="19"/>
                    <a:pt x="22" y="16"/>
                  </a:cubicBezTo>
                  <a:cubicBezTo>
                    <a:pt x="20" y="15"/>
                    <a:pt x="18" y="14"/>
                    <a:pt x="17" y="11"/>
                  </a:cubicBezTo>
                  <a:cubicBezTo>
                    <a:pt x="16" y="8"/>
                    <a:pt x="16" y="4"/>
                    <a:pt x="1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3" y="7"/>
                  </a:cubicBezTo>
                  <a:cubicBezTo>
                    <a:pt x="6" y="11"/>
                    <a:pt x="3" y="13"/>
                    <a:pt x="5" y="16"/>
                  </a:cubicBezTo>
                  <a:cubicBezTo>
                    <a:pt x="7" y="19"/>
                    <a:pt x="12" y="19"/>
                    <a:pt x="14" y="21"/>
                  </a:cubicBezTo>
                  <a:cubicBezTo>
                    <a:pt x="15" y="23"/>
                    <a:pt x="16" y="23"/>
                    <a:pt x="18" y="23"/>
                  </a:cubicBezTo>
                  <a:cubicBezTo>
                    <a:pt x="20" y="23"/>
                    <a:pt x="21" y="22"/>
                    <a:pt x="22" y="23"/>
                  </a:cubicBezTo>
                  <a:cubicBezTo>
                    <a:pt x="23" y="22"/>
                    <a:pt x="25" y="26"/>
                    <a:pt x="27" y="26"/>
                  </a:cubicBezTo>
                  <a:cubicBezTo>
                    <a:pt x="29" y="27"/>
                    <a:pt x="32" y="26"/>
                    <a:pt x="34" y="30"/>
                  </a:cubicBezTo>
                  <a:cubicBezTo>
                    <a:pt x="34" y="31"/>
                    <a:pt x="35" y="32"/>
                    <a:pt x="36" y="34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2"/>
                    <a:pt x="35" y="22"/>
                  </a:cubicBezTo>
                  <a:cubicBezTo>
                    <a:pt x="26" y="25"/>
                    <a:pt x="35" y="11"/>
                    <a:pt x="3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8"/>
            <p:cNvSpPr>
              <a:spLocks/>
            </p:cNvSpPr>
            <p:nvPr/>
          </p:nvSpPr>
          <p:spPr bwMode="auto">
            <a:xfrm>
              <a:off x="4689475" y="4484688"/>
              <a:ext cx="15875" cy="66675"/>
            </a:xfrm>
            <a:custGeom>
              <a:avLst/>
              <a:gdLst>
                <a:gd name="T0" fmla="*/ 0 w 2"/>
                <a:gd name="T1" fmla="*/ 3 h 8"/>
                <a:gd name="T2" fmla="*/ 2 w 2"/>
                <a:gd name="T3" fmla="*/ 8 h 8"/>
                <a:gd name="T4" fmla="*/ 2 w 2"/>
                <a:gd name="T5" fmla="*/ 0 h 8"/>
                <a:gd name="T6" fmla="*/ 0 w 2"/>
                <a:gd name="T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0" y="3"/>
                  </a:moveTo>
                  <a:cubicBezTo>
                    <a:pt x="0" y="5"/>
                    <a:pt x="1" y="7"/>
                    <a:pt x="2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49"/>
            <p:cNvSpPr>
              <a:spLocks/>
            </p:cNvSpPr>
            <p:nvPr/>
          </p:nvSpPr>
          <p:spPr bwMode="auto">
            <a:xfrm>
              <a:off x="4689475" y="4418013"/>
              <a:ext cx="15875" cy="50800"/>
            </a:xfrm>
            <a:custGeom>
              <a:avLst/>
              <a:gdLst>
                <a:gd name="T0" fmla="*/ 2 w 2"/>
                <a:gd name="T1" fmla="*/ 6 h 6"/>
                <a:gd name="T2" fmla="*/ 2 w 2"/>
                <a:gd name="T3" fmla="*/ 0 h 6"/>
                <a:gd name="T4" fmla="*/ 2 w 2"/>
                <a:gd name="T5" fmla="*/ 1 h 6"/>
                <a:gd name="T6" fmla="*/ 2 w 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5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3721100" y="2414588"/>
              <a:ext cx="984250" cy="1227138"/>
            </a:xfrm>
            <a:custGeom>
              <a:avLst/>
              <a:gdLst>
                <a:gd name="T0" fmla="*/ 113 w 118"/>
                <a:gd name="T1" fmla="*/ 13 h 147"/>
                <a:gd name="T2" fmla="*/ 111 w 118"/>
                <a:gd name="T3" fmla="*/ 12 h 147"/>
                <a:gd name="T4" fmla="*/ 108 w 118"/>
                <a:gd name="T5" fmla="*/ 6 h 147"/>
                <a:gd name="T6" fmla="*/ 106 w 118"/>
                <a:gd name="T7" fmla="*/ 1 h 147"/>
                <a:gd name="T8" fmla="*/ 102 w 118"/>
                <a:gd name="T9" fmla="*/ 3 h 147"/>
                <a:gd name="T10" fmla="*/ 106 w 118"/>
                <a:gd name="T11" fmla="*/ 11 h 147"/>
                <a:gd name="T12" fmla="*/ 102 w 118"/>
                <a:gd name="T13" fmla="*/ 20 h 147"/>
                <a:gd name="T14" fmla="*/ 99 w 118"/>
                <a:gd name="T15" fmla="*/ 19 h 147"/>
                <a:gd name="T16" fmla="*/ 88 w 118"/>
                <a:gd name="T17" fmla="*/ 21 h 147"/>
                <a:gd name="T18" fmla="*/ 83 w 118"/>
                <a:gd name="T19" fmla="*/ 27 h 147"/>
                <a:gd name="T20" fmla="*/ 73 w 118"/>
                <a:gd name="T21" fmla="*/ 27 h 147"/>
                <a:gd name="T22" fmla="*/ 68 w 118"/>
                <a:gd name="T23" fmla="*/ 23 h 147"/>
                <a:gd name="T24" fmla="*/ 59 w 118"/>
                <a:gd name="T25" fmla="*/ 24 h 147"/>
                <a:gd name="T26" fmla="*/ 51 w 118"/>
                <a:gd name="T27" fmla="*/ 25 h 147"/>
                <a:gd name="T28" fmla="*/ 42 w 118"/>
                <a:gd name="T29" fmla="*/ 31 h 147"/>
                <a:gd name="T30" fmla="*/ 21 w 118"/>
                <a:gd name="T31" fmla="*/ 32 h 147"/>
                <a:gd name="T32" fmla="*/ 16 w 118"/>
                <a:gd name="T33" fmla="*/ 31 h 147"/>
                <a:gd name="T34" fmla="*/ 13 w 118"/>
                <a:gd name="T35" fmla="*/ 32 h 147"/>
                <a:gd name="T36" fmla="*/ 10 w 118"/>
                <a:gd name="T37" fmla="*/ 36 h 147"/>
                <a:gd name="T38" fmla="*/ 5 w 118"/>
                <a:gd name="T39" fmla="*/ 42 h 147"/>
                <a:gd name="T40" fmla="*/ 5 w 118"/>
                <a:gd name="T41" fmla="*/ 48 h 147"/>
                <a:gd name="T42" fmla="*/ 6 w 118"/>
                <a:gd name="T43" fmla="*/ 52 h 147"/>
                <a:gd name="T44" fmla="*/ 2 w 118"/>
                <a:gd name="T45" fmla="*/ 53 h 147"/>
                <a:gd name="T46" fmla="*/ 2 w 118"/>
                <a:gd name="T47" fmla="*/ 56 h 147"/>
                <a:gd name="T48" fmla="*/ 7 w 118"/>
                <a:gd name="T49" fmla="*/ 57 h 147"/>
                <a:gd name="T50" fmla="*/ 9 w 118"/>
                <a:gd name="T51" fmla="*/ 59 h 147"/>
                <a:gd name="T52" fmla="*/ 2 w 118"/>
                <a:gd name="T53" fmla="*/ 68 h 147"/>
                <a:gd name="T54" fmla="*/ 5 w 118"/>
                <a:gd name="T55" fmla="*/ 73 h 147"/>
                <a:gd name="T56" fmla="*/ 8 w 118"/>
                <a:gd name="T57" fmla="*/ 75 h 147"/>
                <a:gd name="T58" fmla="*/ 10 w 118"/>
                <a:gd name="T59" fmla="*/ 83 h 147"/>
                <a:gd name="T60" fmla="*/ 18 w 118"/>
                <a:gd name="T61" fmla="*/ 74 h 147"/>
                <a:gd name="T62" fmla="*/ 20 w 118"/>
                <a:gd name="T63" fmla="*/ 68 h 147"/>
                <a:gd name="T64" fmla="*/ 21 w 118"/>
                <a:gd name="T65" fmla="*/ 70 h 147"/>
                <a:gd name="T66" fmla="*/ 25 w 118"/>
                <a:gd name="T67" fmla="*/ 67 h 147"/>
                <a:gd name="T68" fmla="*/ 31 w 118"/>
                <a:gd name="T69" fmla="*/ 65 h 147"/>
                <a:gd name="T70" fmla="*/ 41 w 118"/>
                <a:gd name="T71" fmla="*/ 67 h 147"/>
                <a:gd name="T72" fmla="*/ 46 w 118"/>
                <a:gd name="T73" fmla="*/ 70 h 147"/>
                <a:gd name="T74" fmla="*/ 50 w 118"/>
                <a:gd name="T75" fmla="*/ 79 h 147"/>
                <a:gd name="T76" fmla="*/ 53 w 118"/>
                <a:gd name="T77" fmla="*/ 89 h 147"/>
                <a:gd name="T78" fmla="*/ 59 w 118"/>
                <a:gd name="T79" fmla="*/ 101 h 147"/>
                <a:gd name="T80" fmla="*/ 61 w 118"/>
                <a:gd name="T81" fmla="*/ 122 h 147"/>
                <a:gd name="T82" fmla="*/ 68 w 118"/>
                <a:gd name="T83" fmla="*/ 130 h 147"/>
                <a:gd name="T84" fmla="*/ 73 w 118"/>
                <a:gd name="T85" fmla="*/ 141 h 147"/>
                <a:gd name="T86" fmla="*/ 76 w 118"/>
                <a:gd name="T87" fmla="*/ 146 h 147"/>
                <a:gd name="T88" fmla="*/ 77 w 118"/>
                <a:gd name="T89" fmla="*/ 147 h 147"/>
                <a:gd name="T90" fmla="*/ 74 w 118"/>
                <a:gd name="T91" fmla="*/ 133 h 147"/>
                <a:gd name="T92" fmla="*/ 77 w 118"/>
                <a:gd name="T93" fmla="*/ 141 h 147"/>
                <a:gd name="T94" fmla="*/ 98 w 118"/>
                <a:gd name="T95" fmla="*/ 144 h 147"/>
                <a:gd name="T96" fmla="*/ 111 w 118"/>
                <a:gd name="T97" fmla="*/ 133 h 147"/>
                <a:gd name="T98" fmla="*/ 118 w 118"/>
                <a:gd name="T99" fmla="*/ 129 h 147"/>
                <a:gd name="T100" fmla="*/ 118 w 118"/>
                <a:gd name="T101" fmla="*/ 57 h 147"/>
                <a:gd name="T102" fmla="*/ 108 w 118"/>
                <a:gd name="T103" fmla="*/ 55 h 147"/>
                <a:gd name="T104" fmla="*/ 103 w 118"/>
                <a:gd name="T105" fmla="*/ 45 h 147"/>
                <a:gd name="T106" fmla="*/ 107 w 118"/>
                <a:gd name="T107" fmla="*/ 31 h 147"/>
                <a:gd name="T108" fmla="*/ 114 w 118"/>
                <a:gd name="T109" fmla="*/ 27 h 147"/>
                <a:gd name="T110" fmla="*/ 115 w 118"/>
                <a:gd name="T111" fmla="*/ 22 h 147"/>
                <a:gd name="T112" fmla="*/ 117 w 118"/>
                <a:gd name="T113" fmla="*/ 18 h 147"/>
                <a:gd name="T114" fmla="*/ 118 w 118"/>
                <a:gd name="T11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8" h="147">
                  <a:moveTo>
                    <a:pt x="115" y="16"/>
                  </a:moveTo>
                  <a:cubicBezTo>
                    <a:pt x="115" y="16"/>
                    <a:pt x="114" y="15"/>
                    <a:pt x="113" y="13"/>
                  </a:cubicBezTo>
                  <a:cubicBezTo>
                    <a:pt x="113" y="12"/>
                    <a:pt x="115" y="11"/>
                    <a:pt x="114" y="10"/>
                  </a:cubicBezTo>
                  <a:cubicBezTo>
                    <a:pt x="113" y="7"/>
                    <a:pt x="112" y="13"/>
                    <a:pt x="111" y="12"/>
                  </a:cubicBezTo>
                  <a:cubicBezTo>
                    <a:pt x="110" y="5"/>
                    <a:pt x="107" y="10"/>
                    <a:pt x="107" y="8"/>
                  </a:cubicBezTo>
                  <a:cubicBezTo>
                    <a:pt x="107" y="7"/>
                    <a:pt x="108" y="7"/>
                    <a:pt x="108" y="6"/>
                  </a:cubicBezTo>
                  <a:cubicBezTo>
                    <a:pt x="108" y="5"/>
                    <a:pt x="107" y="4"/>
                    <a:pt x="106" y="3"/>
                  </a:cubicBezTo>
                  <a:cubicBezTo>
                    <a:pt x="106" y="2"/>
                    <a:pt x="106" y="2"/>
                    <a:pt x="106" y="1"/>
                  </a:cubicBezTo>
                  <a:cubicBezTo>
                    <a:pt x="106" y="0"/>
                    <a:pt x="105" y="0"/>
                    <a:pt x="103" y="1"/>
                  </a:cubicBezTo>
                  <a:cubicBezTo>
                    <a:pt x="103" y="1"/>
                    <a:pt x="102" y="3"/>
                    <a:pt x="102" y="3"/>
                  </a:cubicBezTo>
                  <a:cubicBezTo>
                    <a:pt x="101" y="3"/>
                    <a:pt x="100" y="7"/>
                    <a:pt x="102" y="9"/>
                  </a:cubicBezTo>
                  <a:cubicBezTo>
                    <a:pt x="103" y="11"/>
                    <a:pt x="106" y="8"/>
                    <a:pt x="106" y="11"/>
                  </a:cubicBezTo>
                  <a:cubicBezTo>
                    <a:pt x="107" y="12"/>
                    <a:pt x="103" y="16"/>
                    <a:pt x="103" y="17"/>
                  </a:cubicBezTo>
                  <a:cubicBezTo>
                    <a:pt x="103" y="19"/>
                    <a:pt x="103" y="20"/>
                    <a:pt x="102" y="20"/>
                  </a:cubicBezTo>
                  <a:cubicBezTo>
                    <a:pt x="101" y="21"/>
                    <a:pt x="101" y="17"/>
                    <a:pt x="100" y="17"/>
                  </a:cubicBezTo>
                  <a:cubicBezTo>
                    <a:pt x="99" y="17"/>
                    <a:pt x="99" y="19"/>
                    <a:pt x="99" y="19"/>
                  </a:cubicBezTo>
                  <a:cubicBezTo>
                    <a:pt x="97" y="19"/>
                    <a:pt x="94" y="21"/>
                    <a:pt x="92" y="21"/>
                  </a:cubicBezTo>
                  <a:cubicBezTo>
                    <a:pt x="91" y="21"/>
                    <a:pt x="89" y="21"/>
                    <a:pt x="88" y="21"/>
                  </a:cubicBezTo>
                  <a:cubicBezTo>
                    <a:pt x="87" y="21"/>
                    <a:pt x="84" y="22"/>
                    <a:pt x="84" y="23"/>
                  </a:cubicBezTo>
                  <a:cubicBezTo>
                    <a:pt x="83" y="25"/>
                    <a:pt x="85" y="27"/>
                    <a:pt x="83" y="27"/>
                  </a:cubicBezTo>
                  <a:cubicBezTo>
                    <a:pt x="81" y="27"/>
                    <a:pt x="84" y="24"/>
                    <a:pt x="80" y="24"/>
                  </a:cubicBezTo>
                  <a:cubicBezTo>
                    <a:pt x="78" y="24"/>
                    <a:pt x="75" y="27"/>
                    <a:pt x="73" y="27"/>
                  </a:cubicBezTo>
                  <a:cubicBezTo>
                    <a:pt x="69" y="26"/>
                    <a:pt x="75" y="23"/>
                    <a:pt x="72" y="23"/>
                  </a:cubicBezTo>
                  <a:cubicBezTo>
                    <a:pt x="71" y="22"/>
                    <a:pt x="70" y="24"/>
                    <a:pt x="68" y="23"/>
                  </a:cubicBezTo>
                  <a:cubicBezTo>
                    <a:pt x="67" y="23"/>
                    <a:pt x="66" y="23"/>
                    <a:pt x="65" y="23"/>
                  </a:cubicBezTo>
                  <a:cubicBezTo>
                    <a:pt x="62" y="21"/>
                    <a:pt x="59" y="24"/>
                    <a:pt x="59" y="24"/>
                  </a:cubicBezTo>
                  <a:cubicBezTo>
                    <a:pt x="54" y="28"/>
                    <a:pt x="56" y="19"/>
                    <a:pt x="53" y="20"/>
                  </a:cubicBezTo>
                  <a:cubicBezTo>
                    <a:pt x="53" y="21"/>
                    <a:pt x="52" y="24"/>
                    <a:pt x="51" y="25"/>
                  </a:cubicBezTo>
                  <a:cubicBezTo>
                    <a:pt x="50" y="25"/>
                    <a:pt x="51" y="22"/>
                    <a:pt x="50" y="23"/>
                  </a:cubicBezTo>
                  <a:cubicBezTo>
                    <a:pt x="47" y="25"/>
                    <a:pt x="45" y="29"/>
                    <a:pt x="42" y="31"/>
                  </a:cubicBezTo>
                  <a:cubicBezTo>
                    <a:pt x="40" y="33"/>
                    <a:pt x="38" y="31"/>
                    <a:pt x="34" y="30"/>
                  </a:cubicBezTo>
                  <a:cubicBezTo>
                    <a:pt x="30" y="29"/>
                    <a:pt x="24" y="29"/>
                    <a:pt x="21" y="32"/>
                  </a:cubicBezTo>
                  <a:cubicBezTo>
                    <a:pt x="20" y="33"/>
                    <a:pt x="20" y="30"/>
                    <a:pt x="17" y="31"/>
                  </a:cubicBezTo>
                  <a:cubicBezTo>
                    <a:pt x="17" y="31"/>
                    <a:pt x="17" y="31"/>
                    <a:pt x="16" y="31"/>
                  </a:cubicBezTo>
                  <a:cubicBezTo>
                    <a:pt x="16" y="31"/>
                    <a:pt x="15" y="30"/>
                    <a:pt x="15" y="30"/>
                  </a:cubicBezTo>
                  <a:cubicBezTo>
                    <a:pt x="14" y="30"/>
                    <a:pt x="13" y="32"/>
                    <a:pt x="13" y="32"/>
                  </a:cubicBezTo>
                  <a:cubicBezTo>
                    <a:pt x="12" y="33"/>
                    <a:pt x="11" y="33"/>
                    <a:pt x="10" y="33"/>
                  </a:cubicBezTo>
                  <a:cubicBezTo>
                    <a:pt x="10" y="34"/>
                    <a:pt x="10" y="35"/>
                    <a:pt x="10" y="36"/>
                  </a:cubicBezTo>
                  <a:cubicBezTo>
                    <a:pt x="8" y="37"/>
                    <a:pt x="8" y="35"/>
                    <a:pt x="7" y="36"/>
                  </a:cubicBezTo>
                  <a:cubicBezTo>
                    <a:pt x="6" y="38"/>
                    <a:pt x="6" y="41"/>
                    <a:pt x="5" y="42"/>
                  </a:cubicBezTo>
                  <a:cubicBezTo>
                    <a:pt x="4" y="43"/>
                    <a:pt x="3" y="42"/>
                    <a:pt x="2" y="44"/>
                  </a:cubicBezTo>
                  <a:cubicBezTo>
                    <a:pt x="2" y="45"/>
                    <a:pt x="2" y="47"/>
                    <a:pt x="5" y="48"/>
                  </a:cubicBezTo>
                  <a:cubicBezTo>
                    <a:pt x="8" y="49"/>
                    <a:pt x="10" y="49"/>
                    <a:pt x="10" y="50"/>
                  </a:cubicBezTo>
                  <a:cubicBezTo>
                    <a:pt x="10" y="51"/>
                    <a:pt x="8" y="52"/>
                    <a:pt x="6" y="52"/>
                  </a:cubicBezTo>
                  <a:cubicBezTo>
                    <a:pt x="6" y="52"/>
                    <a:pt x="5" y="51"/>
                    <a:pt x="4" y="51"/>
                  </a:cubicBezTo>
                  <a:cubicBezTo>
                    <a:pt x="3" y="52"/>
                    <a:pt x="3" y="53"/>
                    <a:pt x="2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1" y="55"/>
                    <a:pt x="2" y="56"/>
                  </a:cubicBezTo>
                  <a:cubicBezTo>
                    <a:pt x="2" y="56"/>
                    <a:pt x="1" y="61"/>
                    <a:pt x="4" y="58"/>
                  </a:cubicBezTo>
                  <a:cubicBezTo>
                    <a:pt x="5" y="58"/>
                    <a:pt x="6" y="58"/>
                    <a:pt x="7" y="57"/>
                  </a:cubicBezTo>
                  <a:cubicBezTo>
                    <a:pt x="8" y="57"/>
                    <a:pt x="8" y="55"/>
                    <a:pt x="9" y="56"/>
                  </a:cubicBezTo>
                  <a:cubicBezTo>
                    <a:pt x="9" y="57"/>
                    <a:pt x="9" y="58"/>
                    <a:pt x="9" y="59"/>
                  </a:cubicBezTo>
                  <a:cubicBezTo>
                    <a:pt x="8" y="61"/>
                    <a:pt x="5" y="61"/>
                    <a:pt x="4" y="62"/>
                  </a:cubicBezTo>
                  <a:cubicBezTo>
                    <a:pt x="3" y="64"/>
                    <a:pt x="2" y="67"/>
                    <a:pt x="2" y="68"/>
                  </a:cubicBezTo>
                  <a:cubicBezTo>
                    <a:pt x="2" y="69"/>
                    <a:pt x="3" y="69"/>
                    <a:pt x="3" y="70"/>
                  </a:cubicBezTo>
                  <a:cubicBezTo>
                    <a:pt x="4" y="70"/>
                    <a:pt x="4" y="73"/>
                    <a:pt x="5" y="73"/>
                  </a:cubicBezTo>
                  <a:cubicBezTo>
                    <a:pt x="6" y="73"/>
                    <a:pt x="7" y="70"/>
                    <a:pt x="7" y="71"/>
                  </a:cubicBezTo>
                  <a:cubicBezTo>
                    <a:pt x="8" y="72"/>
                    <a:pt x="8" y="74"/>
                    <a:pt x="8" y="75"/>
                  </a:cubicBezTo>
                  <a:cubicBezTo>
                    <a:pt x="9" y="76"/>
                    <a:pt x="13" y="73"/>
                    <a:pt x="13" y="74"/>
                  </a:cubicBezTo>
                  <a:cubicBezTo>
                    <a:pt x="15" y="77"/>
                    <a:pt x="9" y="82"/>
                    <a:pt x="10" y="83"/>
                  </a:cubicBezTo>
                  <a:cubicBezTo>
                    <a:pt x="10" y="84"/>
                    <a:pt x="12" y="82"/>
                    <a:pt x="14" y="78"/>
                  </a:cubicBezTo>
                  <a:cubicBezTo>
                    <a:pt x="15" y="77"/>
                    <a:pt x="17" y="75"/>
                    <a:pt x="18" y="74"/>
                  </a:cubicBezTo>
                  <a:cubicBezTo>
                    <a:pt x="18" y="72"/>
                    <a:pt x="18" y="71"/>
                    <a:pt x="18" y="70"/>
                  </a:cubicBezTo>
                  <a:cubicBezTo>
                    <a:pt x="18" y="69"/>
                    <a:pt x="19" y="69"/>
                    <a:pt x="20" y="68"/>
                  </a:cubicBezTo>
                  <a:cubicBezTo>
                    <a:pt x="21" y="65"/>
                    <a:pt x="22" y="63"/>
                    <a:pt x="23" y="63"/>
                  </a:cubicBezTo>
                  <a:cubicBezTo>
                    <a:pt x="23" y="64"/>
                    <a:pt x="20" y="68"/>
                    <a:pt x="21" y="70"/>
                  </a:cubicBezTo>
                  <a:cubicBezTo>
                    <a:pt x="22" y="71"/>
                    <a:pt x="23" y="69"/>
                    <a:pt x="24" y="67"/>
                  </a:cubicBezTo>
                  <a:cubicBezTo>
                    <a:pt x="24" y="66"/>
                    <a:pt x="25" y="67"/>
                    <a:pt x="25" y="67"/>
                  </a:cubicBezTo>
                  <a:cubicBezTo>
                    <a:pt x="26" y="65"/>
                    <a:pt x="25" y="63"/>
                    <a:pt x="26" y="63"/>
                  </a:cubicBezTo>
                  <a:cubicBezTo>
                    <a:pt x="28" y="63"/>
                    <a:pt x="29" y="65"/>
                    <a:pt x="31" y="65"/>
                  </a:cubicBezTo>
                  <a:cubicBezTo>
                    <a:pt x="33" y="65"/>
                    <a:pt x="37" y="63"/>
                    <a:pt x="37" y="64"/>
                  </a:cubicBezTo>
                  <a:cubicBezTo>
                    <a:pt x="38" y="65"/>
                    <a:pt x="39" y="67"/>
                    <a:pt x="41" y="67"/>
                  </a:cubicBezTo>
                  <a:cubicBezTo>
                    <a:pt x="41" y="68"/>
                    <a:pt x="42" y="67"/>
                    <a:pt x="43" y="67"/>
                  </a:cubicBezTo>
                  <a:cubicBezTo>
                    <a:pt x="44" y="67"/>
                    <a:pt x="45" y="67"/>
                    <a:pt x="46" y="70"/>
                  </a:cubicBezTo>
                  <a:cubicBezTo>
                    <a:pt x="47" y="72"/>
                    <a:pt x="46" y="79"/>
                    <a:pt x="46" y="81"/>
                  </a:cubicBezTo>
                  <a:cubicBezTo>
                    <a:pt x="47" y="83"/>
                    <a:pt x="48" y="79"/>
                    <a:pt x="50" y="79"/>
                  </a:cubicBezTo>
                  <a:cubicBezTo>
                    <a:pt x="52" y="79"/>
                    <a:pt x="53" y="81"/>
                    <a:pt x="54" y="85"/>
                  </a:cubicBezTo>
                  <a:cubicBezTo>
                    <a:pt x="54" y="87"/>
                    <a:pt x="51" y="87"/>
                    <a:pt x="53" y="89"/>
                  </a:cubicBezTo>
                  <a:cubicBezTo>
                    <a:pt x="54" y="90"/>
                    <a:pt x="56" y="91"/>
                    <a:pt x="57" y="92"/>
                  </a:cubicBezTo>
                  <a:cubicBezTo>
                    <a:pt x="58" y="94"/>
                    <a:pt x="59" y="98"/>
                    <a:pt x="59" y="101"/>
                  </a:cubicBezTo>
                  <a:cubicBezTo>
                    <a:pt x="59" y="104"/>
                    <a:pt x="58" y="105"/>
                    <a:pt x="58" y="108"/>
                  </a:cubicBezTo>
                  <a:cubicBezTo>
                    <a:pt x="58" y="114"/>
                    <a:pt x="60" y="120"/>
                    <a:pt x="61" y="122"/>
                  </a:cubicBezTo>
                  <a:cubicBezTo>
                    <a:pt x="62" y="124"/>
                    <a:pt x="63" y="126"/>
                    <a:pt x="64" y="127"/>
                  </a:cubicBezTo>
                  <a:cubicBezTo>
                    <a:pt x="65" y="129"/>
                    <a:pt x="67" y="128"/>
                    <a:pt x="68" y="130"/>
                  </a:cubicBezTo>
                  <a:cubicBezTo>
                    <a:pt x="69" y="132"/>
                    <a:pt x="70" y="135"/>
                    <a:pt x="71" y="137"/>
                  </a:cubicBezTo>
                  <a:cubicBezTo>
                    <a:pt x="72" y="139"/>
                    <a:pt x="73" y="140"/>
                    <a:pt x="73" y="141"/>
                  </a:cubicBezTo>
                  <a:cubicBezTo>
                    <a:pt x="74" y="142"/>
                    <a:pt x="72" y="143"/>
                    <a:pt x="73" y="144"/>
                  </a:cubicBezTo>
                  <a:cubicBezTo>
                    <a:pt x="74" y="146"/>
                    <a:pt x="75" y="144"/>
                    <a:pt x="76" y="146"/>
                  </a:cubicBezTo>
                  <a:cubicBezTo>
                    <a:pt x="76" y="146"/>
                    <a:pt x="76" y="147"/>
                    <a:pt x="77" y="147"/>
                  </a:cubicBezTo>
                  <a:cubicBezTo>
                    <a:pt x="77" y="147"/>
                    <a:pt x="77" y="147"/>
                    <a:pt x="77" y="147"/>
                  </a:cubicBezTo>
                  <a:cubicBezTo>
                    <a:pt x="77" y="144"/>
                    <a:pt x="73" y="140"/>
                    <a:pt x="72" y="137"/>
                  </a:cubicBezTo>
                  <a:cubicBezTo>
                    <a:pt x="72" y="134"/>
                    <a:pt x="73" y="133"/>
                    <a:pt x="74" y="133"/>
                  </a:cubicBezTo>
                  <a:cubicBezTo>
                    <a:pt x="75" y="133"/>
                    <a:pt x="75" y="135"/>
                    <a:pt x="75" y="135"/>
                  </a:cubicBezTo>
                  <a:cubicBezTo>
                    <a:pt x="76" y="136"/>
                    <a:pt x="75" y="139"/>
                    <a:pt x="77" y="141"/>
                  </a:cubicBezTo>
                  <a:cubicBezTo>
                    <a:pt x="78" y="142"/>
                    <a:pt x="80" y="144"/>
                    <a:pt x="82" y="146"/>
                  </a:cubicBezTo>
                  <a:cubicBezTo>
                    <a:pt x="98" y="144"/>
                    <a:pt x="98" y="144"/>
                    <a:pt x="98" y="144"/>
                  </a:cubicBezTo>
                  <a:cubicBezTo>
                    <a:pt x="99" y="140"/>
                    <a:pt x="100" y="137"/>
                    <a:pt x="102" y="136"/>
                  </a:cubicBezTo>
                  <a:cubicBezTo>
                    <a:pt x="104" y="135"/>
                    <a:pt x="106" y="132"/>
                    <a:pt x="111" y="133"/>
                  </a:cubicBezTo>
                  <a:cubicBezTo>
                    <a:pt x="112" y="133"/>
                    <a:pt x="113" y="128"/>
                    <a:pt x="115" y="129"/>
                  </a:cubicBezTo>
                  <a:cubicBezTo>
                    <a:pt x="116" y="129"/>
                    <a:pt x="117" y="129"/>
                    <a:pt x="118" y="129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5" y="57"/>
                    <a:pt x="114" y="55"/>
                    <a:pt x="112" y="54"/>
                  </a:cubicBezTo>
                  <a:cubicBezTo>
                    <a:pt x="110" y="53"/>
                    <a:pt x="109" y="55"/>
                    <a:pt x="108" y="55"/>
                  </a:cubicBezTo>
                  <a:cubicBezTo>
                    <a:pt x="106" y="54"/>
                    <a:pt x="107" y="51"/>
                    <a:pt x="106" y="50"/>
                  </a:cubicBezTo>
                  <a:cubicBezTo>
                    <a:pt x="105" y="49"/>
                    <a:pt x="103" y="52"/>
                    <a:pt x="103" y="45"/>
                  </a:cubicBezTo>
                  <a:cubicBezTo>
                    <a:pt x="104" y="43"/>
                    <a:pt x="108" y="37"/>
                    <a:pt x="109" y="33"/>
                  </a:cubicBezTo>
                  <a:cubicBezTo>
                    <a:pt x="110" y="32"/>
                    <a:pt x="106" y="32"/>
                    <a:pt x="107" y="31"/>
                  </a:cubicBezTo>
                  <a:cubicBezTo>
                    <a:pt x="107" y="30"/>
                    <a:pt x="109" y="31"/>
                    <a:pt x="110" y="31"/>
                  </a:cubicBezTo>
                  <a:cubicBezTo>
                    <a:pt x="111" y="31"/>
                    <a:pt x="114" y="28"/>
                    <a:pt x="114" y="27"/>
                  </a:cubicBezTo>
                  <a:cubicBezTo>
                    <a:pt x="116" y="24"/>
                    <a:pt x="110" y="24"/>
                    <a:pt x="110" y="22"/>
                  </a:cubicBezTo>
                  <a:cubicBezTo>
                    <a:pt x="111" y="21"/>
                    <a:pt x="113" y="23"/>
                    <a:pt x="115" y="22"/>
                  </a:cubicBezTo>
                  <a:cubicBezTo>
                    <a:pt x="115" y="23"/>
                    <a:pt x="116" y="22"/>
                    <a:pt x="117" y="21"/>
                  </a:cubicBezTo>
                  <a:cubicBezTo>
                    <a:pt x="117" y="20"/>
                    <a:pt x="117" y="18"/>
                    <a:pt x="117" y="18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7" y="15"/>
                    <a:pt x="116" y="17"/>
                    <a:pt x="11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4656138" y="2314575"/>
              <a:ext cx="49213" cy="125413"/>
            </a:xfrm>
            <a:custGeom>
              <a:avLst/>
              <a:gdLst>
                <a:gd name="T0" fmla="*/ 5 w 6"/>
                <a:gd name="T1" fmla="*/ 1 h 15"/>
                <a:gd name="T2" fmla="*/ 0 w 6"/>
                <a:gd name="T3" fmla="*/ 8 h 15"/>
                <a:gd name="T4" fmla="*/ 2 w 6"/>
                <a:gd name="T5" fmla="*/ 13 h 15"/>
                <a:gd name="T6" fmla="*/ 6 w 6"/>
                <a:gd name="T7" fmla="*/ 15 h 15"/>
                <a:gd name="T8" fmla="*/ 6 w 6"/>
                <a:gd name="T9" fmla="*/ 10 h 15"/>
                <a:gd name="T10" fmla="*/ 5 w 6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5">
                  <a:moveTo>
                    <a:pt x="5" y="1"/>
                  </a:moveTo>
                  <a:cubicBezTo>
                    <a:pt x="3" y="0"/>
                    <a:pt x="0" y="6"/>
                    <a:pt x="0" y="8"/>
                  </a:cubicBezTo>
                  <a:cubicBezTo>
                    <a:pt x="0" y="12"/>
                    <a:pt x="1" y="12"/>
                    <a:pt x="2" y="13"/>
                  </a:cubicBezTo>
                  <a:cubicBezTo>
                    <a:pt x="3" y="14"/>
                    <a:pt x="5" y="15"/>
                    <a:pt x="6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8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2"/>
            <p:cNvSpPr>
              <a:spLocks/>
            </p:cNvSpPr>
            <p:nvPr/>
          </p:nvSpPr>
          <p:spPr bwMode="auto">
            <a:xfrm>
              <a:off x="4279900" y="2414588"/>
              <a:ext cx="217488" cy="184150"/>
            </a:xfrm>
            <a:custGeom>
              <a:avLst/>
              <a:gdLst>
                <a:gd name="T0" fmla="*/ 0 w 26"/>
                <a:gd name="T1" fmla="*/ 13 h 22"/>
                <a:gd name="T2" fmla="*/ 3 w 26"/>
                <a:gd name="T3" fmla="*/ 13 h 22"/>
                <a:gd name="T4" fmla="*/ 10 w 26"/>
                <a:gd name="T5" fmla="*/ 15 h 22"/>
                <a:gd name="T6" fmla="*/ 2 w 26"/>
                <a:gd name="T7" fmla="*/ 19 h 22"/>
                <a:gd name="T8" fmla="*/ 4 w 26"/>
                <a:gd name="T9" fmla="*/ 20 h 22"/>
                <a:gd name="T10" fmla="*/ 7 w 26"/>
                <a:gd name="T11" fmla="*/ 20 h 22"/>
                <a:gd name="T12" fmla="*/ 8 w 26"/>
                <a:gd name="T13" fmla="*/ 22 h 22"/>
                <a:gd name="T14" fmla="*/ 11 w 26"/>
                <a:gd name="T15" fmla="*/ 21 h 22"/>
                <a:gd name="T16" fmla="*/ 17 w 26"/>
                <a:gd name="T17" fmla="*/ 17 h 22"/>
                <a:gd name="T18" fmla="*/ 23 w 26"/>
                <a:gd name="T19" fmla="*/ 17 h 22"/>
                <a:gd name="T20" fmla="*/ 23 w 26"/>
                <a:gd name="T21" fmla="*/ 14 h 22"/>
                <a:gd name="T22" fmla="*/ 26 w 26"/>
                <a:gd name="T23" fmla="*/ 12 h 22"/>
                <a:gd name="T24" fmla="*/ 24 w 26"/>
                <a:gd name="T25" fmla="*/ 11 h 22"/>
                <a:gd name="T26" fmla="*/ 22 w 26"/>
                <a:gd name="T27" fmla="*/ 10 h 22"/>
                <a:gd name="T28" fmla="*/ 21 w 26"/>
                <a:gd name="T29" fmla="*/ 4 h 22"/>
                <a:gd name="T30" fmla="*/ 17 w 26"/>
                <a:gd name="T31" fmla="*/ 1 h 22"/>
                <a:gd name="T32" fmla="*/ 16 w 26"/>
                <a:gd name="T33" fmla="*/ 7 h 22"/>
                <a:gd name="T34" fmla="*/ 14 w 26"/>
                <a:gd name="T35" fmla="*/ 4 h 22"/>
                <a:gd name="T36" fmla="*/ 11 w 26"/>
                <a:gd name="T37" fmla="*/ 6 h 22"/>
                <a:gd name="T38" fmla="*/ 3 w 26"/>
                <a:gd name="T39" fmla="*/ 7 h 22"/>
                <a:gd name="T40" fmla="*/ 0 w 26"/>
                <a:gd name="T41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2">
                  <a:moveTo>
                    <a:pt x="0" y="13"/>
                  </a:moveTo>
                  <a:cubicBezTo>
                    <a:pt x="0" y="14"/>
                    <a:pt x="3" y="12"/>
                    <a:pt x="3" y="13"/>
                  </a:cubicBezTo>
                  <a:cubicBezTo>
                    <a:pt x="3" y="16"/>
                    <a:pt x="9" y="14"/>
                    <a:pt x="10" y="15"/>
                  </a:cubicBezTo>
                  <a:cubicBezTo>
                    <a:pt x="10" y="16"/>
                    <a:pt x="2" y="18"/>
                    <a:pt x="2" y="19"/>
                  </a:cubicBezTo>
                  <a:cubicBezTo>
                    <a:pt x="2" y="19"/>
                    <a:pt x="3" y="20"/>
                    <a:pt x="4" y="20"/>
                  </a:cubicBezTo>
                  <a:cubicBezTo>
                    <a:pt x="5" y="21"/>
                    <a:pt x="6" y="20"/>
                    <a:pt x="7" y="20"/>
                  </a:cubicBezTo>
                  <a:cubicBezTo>
                    <a:pt x="8" y="20"/>
                    <a:pt x="8" y="22"/>
                    <a:pt x="8" y="22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3" y="21"/>
                    <a:pt x="15" y="19"/>
                    <a:pt x="17" y="17"/>
                  </a:cubicBezTo>
                  <a:cubicBezTo>
                    <a:pt x="18" y="15"/>
                    <a:pt x="23" y="18"/>
                    <a:pt x="23" y="17"/>
                  </a:cubicBezTo>
                  <a:cubicBezTo>
                    <a:pt x="25" y="16"/>
                    <a:pt x="23" y="15"/>
                    <a:pt x="23" y="14"/>
                  </a:cubicBezTo>
                  <a:cubicBezTo>
                    <a:pt x="23" y="12"/>
                    <a:pt x="26" y="13"/>
                    <a:pt x="26" y="12"/>
                  </a:cubicBezTo>
                  <a:cubicBezTo>
                    <a:pt x="26" y="11"/>
                    <a:pt x="25" y="11"/>
                    <a:pt x="24" y="11"/>
                  </a:cubicBezTo>
                  <a:cubicBezTo>
                    <a:pt x="23" y="10"/>
                    <a:pt x="22" y="12"/>
                    <a:pt x="22" y="10"/>
                  </a:cubicBezTo>
                  <a:cubicBezTo>
                    <a:pt x="22" y="9"/>
                    <a:pt x="21" y="8"/>
                    <a:pt x="21" y="4"/>
                  </a:cubicBezTo>
                  <a:cubicBezTo>
                    <a:pt x="20" y="2"/>
                    <a:pt x="18" y="1"/>
                    <a:pt x="17" y="1"/>
                  </a:cubicBezTo>
                  <a:cubicBezTo>
                    <a:pt x="16" y="0"/>
                    <a:pt x="18" y="7"/>
                    <a:pt x="16" y="7"/>
                  </a:cubicBezTo>
                  <a:cubicBezTo>
                    <a:pt x="15" y="8"/>
                    <a:pt x="15" y="5"/>
                    <a:pt x="14" y="4"/>
                  </a:cubicBezTo>
                  <a:cubicBezTo>
                    <a:pt x="13" y="3"/>
                    <a:pt x="12" y="6"/>
                    <a:pt x="11" y="6"/>
                  </a:cubicBezTo>
                  <a:cubicBezTo>
                    <a:pt x="10" y="7"/>
                    <a:pt x="4" y="5"/>
                    <a:pt x="3" y="7"/>
                  </a:cubicBezTo>
                  <a:cubicBezTo>
                    <a:pt x="1" y="8"/>
                    <a:pt x="0" y="1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53"/>
            <p:cNvSpPr>
              <a:spLocks/>
            </p:cNvSpPr>
            <p:nvPr/>
          </p:nvSpPr>
          <p:spPr bwMode="auto">
            <a:xfrm>
              <a:off x="4195763" y="2422525"/>
              <a:ext cx="117475" cy="134938"/>
            </a:xfrm>
            <a:custGeom>
              <a:avLst/>
              <a:gdLst>
                <a:gd name="T0" fmla="*/ 0 w 14"/>
                <a:gd name="T1" fmla="*/ 10 h 16"/>
                <a:gd name="T2" fmla="*/ 1 w 14"/>
                <a:gd name="T3" fmla="*/ 14 h 16"/>
                <a:gd name="T4" fmla="*/ 4 w 14"/>
                <a:gd name="T5" fmla="*/ 16 h 16"/>
                <a:gd name="T6" fmla="*/ 7 w 14"/>
                <a:gd name="T7" fmla="*/ 13 h 16"/>
                <a:gd name="T8" fmla="*/ 8 w 14"/>
                <a:gd name="T9" fmla="*/ 10 h 16"/>
                <a:gd name="T10" fmla="*/ 11 w 14"/>
                <a:gd name="T11" fmla="*/ 5 h 16"/>
                <a:gd name="T12" fmla="*/ 14 w 14"/>
                <a:gd name="T13" fmla="*/ 2 h 16"/>
                <a:gd name="T14" fmla="*/ 9 w 14"/>
                <a:gd name="T15" fmla="*/ 2 h 16"/>
                <a:gd name="T16" fmla="*/ 4 w 14"/>
                <a:gd name="T17" fmla="*/ 2 h 16"/>
                <a:gd name="T18" fmla="*/ 1 w 14"/>
                <a:gd name="T19" fmla="*/ 3 h 16"/>
                <a:gd name="T20" fmla="*/ 1 w 14"/>
                <a:gd name="T21" fmla="*/ 7 h 16"/>
                <a:gd name="T22" fmla="*/ 0 w 14"/>
                <a:gd name="T2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6">
                  <a:moveTo>
                    <a:pt x="0" y="10"/>
                  </a:moveTo>
                  <a:cubicBezTo>
                    <a:pt x="0" y="12"/>
                    <a:pt x="0" y="13"/>
                    <a:pt x="1" y="14"/>
                  </a:cubicBezTo>
                  <a:cubicBezTo>
                    <a:pt x="2" y="15"/>
                    <a:pt x="3" y="16"/>
                    <a:pt x="4" y="16"/>
                  </a:cubicBezTo>
                  <a:cubicBezTo>
                    <a:pt x="4" y="16"/>
                    <a:pt x="6" y="15"/>
                    <a:pt x="7" y="13"/>
                  </a:cubicBezTo>
                  <a:cubicBezTo>
                    <a:pt x="8" y="12"/>
                    <a:pt x="7" y="10"/>
                    <a:pt x="8" y="10"/>
                  </a:cubicBezTo>
                  <a:cubicBezTo>
                    <a:pt x="9" y="8"/>
                    <a:pt x="10" y="6"/>
                    <a:pt x="11" y="5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0"/>
                    <a:pt x="12" y="0"/>
                    <a:pt x="9" y="2"/>
                  </a:cubicBezTo>
                  <a:cubicBezTo>
                    <a:pt x="7" y="2"/>
                    <a:pt x="6" y="0"/>
                    <a:pt x="4" y="2"/>
                  </a:cubicBezTo>
                  <a:cubicBezTo>
                    <a:pt x="4" y="2"/>
                    <a:pt x="2" y="2"/>
                    <a:pt x="1" y="3"/>
                  </a:cubicBezTo>
                  <a:cubicBezTo>
                    <a:pt x="1" y="4"/>
                    <a:pt x="2" y="5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4"/>
            <p:cNvSpPr>
              <a:spLocks/>
            </p:cNvSpPr>
            <p:nvPr/>
          </p:nvSpPr>
          <p:spPr bwMode="auto">
            <a:xfrm>
              <a:off x="4338638" y="2289175"/>
              <a:ext cx="100013" cy="117475"/>
            </a:xfrm>
            <a:custGeom>
              <a:avLst/>
              <a:gdLst>
                <a:gd name="T0" fmla="*/ 3 w 12"/>
                <a:gd name="T1" fmla="*/ 12 h 14"/>
                <a:gd name="T2" fmla="*/ 7 w 12"/>
                <a:gd name="T3" fmla="*/ 8 h 14"/>
                <a:gd name="T4" fmla="*/ 11 w 12"/>
                <a:gd name="T5" fmla="*/ 6 h 14"/>
                <a:gd name="T6" fmla="*/ 9 w 12"/>
                <a:gd name="T7" fmla="*/ 4 h 14"/>
                <a:gd name="T8" fmla="*/ 6 w 12"/>
                <a:gd name="T9" fmla="*/ 1 h 14"/>
                <a:gd name="T10" fmla="*/ 6 w 12"/>
                <a:gd name="T11" fmla="*/ 5 h 14"/>
                <a:gd name="T12" fmla="*/ 4 w 12"/>
                <a:gd name="T13" fmla="*/ 8 h 14"/>
                <a:gd name="T14" fmla="*/ 0 w 12"/>
                <a:gd name="T15" fmla="*/ 13 h 14"/>
                <a:gd name="T16" fmla="*/ 3 w 12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4">
                  <a:moveTo>
                    <a:pt x="3" y="12"/>
                  </a:moveTo>
                  <a:cubicBezTo>
                    <a:pt x="4" y="11"/>
                    <a:pt x="6" y="9"/>
                    <a:pt x="7" y="8"/>
                  </a:cubicBezTo>
                  <a:cubicBezTo>
                    <a:pt x="10" y="7"/>
                    <a:pt x="11" y="8"/>
                    <a:pt x="11" y="6"/>
                  </a:cubicBezTo>
                  <a:cubicBezTo>
                    <a:pt x="12" y="3"/>
                    <a:pt x="10" y="5"/>
                    <a:pt x="9" y="4"/>
                  </a:cubicBezTo>
                  <a:cubicBezTo>
                    <a:pt x="8" y="3"/>
                    <a:pt x="8" y="0"/>
                    <a:pt x="6" y="1"/>
                  </a:cubicBezTo>
                  <a:cubicBezTo>
                    <a:pt x="6" y="1"/>
                    <a:pt x="7" y="4"/>
                    <a:pt x="6" y="5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2" y="11"/>
                    <a:pt x="0" y="12"/>
                    <a:pt x="0" y="13"/>
                  </a:cubicBezTo>
                  <a:cubicBezTo>
                    <a:pt x="0" y="14"/>
                    <a:pt x="1" y="14"/>
                    <a:pt x="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55"/>
            <p:cNvSpPr>
              <a:spLocks/>
            </p:cNvSpPr>
            <p:nvPr/>
          </p:nvSpPr>
          <p:spPr bwMode="auto">
            <a:xfrm>
              <a:off x="4229100" y="2298700"/>
              <a:ext cx="76200" cy="82550"/>
            </a:xfrm>
            <a:custGeom>
              <a:avLst/>
              <a:gdLst>
                <a:gd name="T0" fmla="*/ 4 w 9"/>
                <a:gd name="T1" fmla="*/ 9 h 10"/>
                <a:gd name="T2" fmla="*/ 6 w 9"/>
                <a:gd name="T3" fmla="*/ 5 h 10"/>
                <a:gd name="T4" fmla="*/ 8 w 9"/>
                <a:gd name="T5" fmla="*/ 5 h 10"/>
                <a:gd name="T6" fmla="*/ 9 w 9"/>
                <a:gd name="T7" fmla="*/ 1 h 10"/>
                <a:gd name="T8" fmla="*/ 5 w 9"/>
                <a:gd name="T9" fmla="*/ 3 h 10"/>
                <a:gd name="T10" fmla="*/ 2 w 9"/>
                <a:gd name="T11" fmla="*/ 6 h 10"/>
                <a:gd name="T12" fmla="*/ 0 w 9"/>
                <a:gd name="T13" fmla="*/ 9 h 10"/>
                <a:gd name="T14" fmla="*/ 4 w 9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4" y="9"/>
                  </a:moveTo>
                  <a:cubicBezTo>
                    <a:pt x="5" y="8"/>
                    <a:pt x="5" y="5"/>
                    <a:pt x="6" y="5"/>
                  </a:cubicBezTo>
                  <a:cubicBezTo>
                    <a:pt x="7" y="4"/>
                    <a:pt x="7" y="5"/>
                    <a:pt x="8" y="5"/>
                  </a:cubicBezTo>
                  <a:cubicBezTo>
                    <a:pt x="9" y="5"/>
                    <a:pt x="9" y="1"/>
                    <a:pt x="9" y="1"/>
                  </a:cubicBezTo>
                  <a:cubicBezTo>
                    <a:pt x="9" y="0"/>
                    <a:pt x="7" y="2"/>
                    <a:pt x="5" y="3"/>
                  </a:cubicBezTo>
                  <a:cubicBezTo>
                    <a:pt x="4" y="3"/>
                    <a:pt x="3" y="4"/>
                    <a:pt x="2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9"/>
                    <a:pt x="2" y="10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56"/>
            <p:cNvSpPr>
              <a:spLocks/>
            </p:cNvSpPr>
            <p:nvPr/>
          </p:nvSpPr>
          <p:spPr bwMode="auto">
            <a:xfrm>
              <a:off x="4479925" y="2355850"/>
              <a:ext cx="74613" cy="100013"/>
            </a:xfrm>
            <a:custGeom>
              <a:avLst/>
              <a:gdLst>
                <a:gd name="T0" fmla="*/ 3 w 9"/>
                <a:gd name="T1" fmla="*/ 9 h 12"/>
                <a:gd name="T2" fmla="*/ 6 w 9"/>
                <a:gd name="T3" fmla="*/ 11 h 12"/>
                <a:gd name="T4" fmla="*/ 9 w 9"/>
                <a:gd name="T5" fmla="*/ 6 h 12"/>
                <a:gd name="T6" fmla="*/ 7 w 9"/>
                <a:gd name="T7" fmla="*/ 4 h 12"/>
                <a:gd name="T8" fmla="*/ 5 w 9"/>
                <a:gd name="T9" fmla="*/ 1 h 12"/>
                <a:gd name="T10" fmla="*/ 3 w 9"/>
                <a:gd name="T11" fmla="*/ 5 h 12"/>
                <a:gd name="T12" fmla="*/ 0 w 9"/>
                <a:gd name="T13" fmla="*/ 8 h 12"/>
                <a:gd name="T14" fmla="*/ 3 w 9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3" y="9"/>
                  </a:moveTo>
                  <a:cubicBezTo>
                    <a:pt x="5" y="9"/>
                    <a:pt x="5" y="12"/>
                    <a:pt x="6" y="11"/>
                  </a:cubicBezTo>
                  <a:cubicBezTo>
                    <a:pt x="8" y="11"/>
                    <a:pt x="9" y="9"/>
                    <a:pt x="9" y="6"/>
                  </a:cubicBezTo>
                  <a:cubicBezTo>
                    <a:pt x="9" y="5"/>
                    <a:pt x="8" y="5"/>
                    <a:pt x="7" y="4"/>
                  </a:cubicBezTo>
                  <a:cubicBezTo>
                    <a:pt x="7" y="3"/>
                    <a:pt x="7" y="0"/>
                    <a:pt x="5" y="1"/>
                  </a:cubicBezTo>
                  <a:cubicBezTo>
                    <a:pt x="2" y="2"/>
                    <a:pt x="4" y="4"/>
                    <a:pt x="3" y="5"/>
                  </a:cubicBezTo>
                  <a:cubicBezTo>
                    <a:pt x="2" y="6"/>
                    <a:pt x="0" y="6"/>
                    <a:pt x="0" y="8"/>
                  </a:cubicBezTo>
                  <a:cubicBezTo>
                    <a:pt x="0" y="9"/>
                    <a:pt x="2" y="8"/>
                    <a:pt x="3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57"/>
            <p:cNvSpPr>
              <a:spLocks/>
            </p:cNvSpPr>
            <p:nvPr/>
          </p:nvSpPr>
          <p:spPr bwMode="auto">
            <a:xfrm>
              <a:off x="4664075" y="2173288"/>
              <a:ext cx="41275" cy="41275"/>
            </a:xfrm>
            <a:custGeom>
              <a:avLst/>
              <a:gdLst>
                <a:gd name="T0" fmla="*/ 0 w 5"/>
                <a:gd name="T1" fmla="*/ 4 h 5"/>
                <a:gd name="T2" fmla="*/ 5 w 5"/>
                <a:gd name="T3" fmla="*/ 4 h 5"/>
                <a:gd name="T4" fmla="*/ 5 w 5"/>
                <a:gd name="T5" fmla="*/ 0 h 5"/>
                <a:gd name="T6" fmla="*/ 0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cubicBezTo>
                    <a:pt x="0" y="5"/>
                    <a:pt x="3" y="5"/>
                    <a:pt x="5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58"/>
            <p:cNvSpPr>
              <a:spLocks/>
            </p:cNvSpPr>
            <p:nvPr/>
          </p:nvSpPr>
          <p:spPr bwMode="auto">
            <a:xfrm>
              <a:off x="4630738" y="1963738"/>
              <a:ext cx="74613" cy="58738"/>
            </a:xfrm>
            <a:custGeom>
              <a:avLst/>
              <a:gdLst>
                <a:gd name="T0" fmla="*/ 1 w 9"/>
                <a:gd name="T1" fmla="*/ 3 h 7"/>
                <a:gd name="T2" fmla="*/ 4 w 9"/>
                <a:gd name="T3" fmla="*/ 6 h 7"/>
                <a:gd name="T4" fmla="*/ 9 w 9"/>
                <a:gd name="T5" fmla="*/ 3 h 7"/>
                <a:gd name="T6" fmla="*/ 9 w 9"/>
                <a:gd name="T7" fmla="*/ 3 h 7"/>
                <a:gd name="T8" fmla="*/ 9 w 9"/>
                <a:gd name="T9" fmla="*/ 0 h 7"/>
                <a:gd name="T10" fmla="*/ 5 w 9"/>
                <a:gd name="T11" fmla="*/ 2 h 7"/>
                <a:gd name="T12" fmla="*/ 1 w 9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1" y="3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6" y="7"/>
                    <a:pt x="8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7" y="2"/>
                    <a:pt x="5" y="2"/>
                  </a:cubicBezTo>
                  <a:cubicBezTo>
                    <a:pt x="3" y="4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59"/>
            <p:cNvSpPr>
              <a:spLocks/>
            </p:cNvSpPr>
            <p:nvPr/>
          </p:nvSpPr>
          <p:spPr bwMode="auto">
            <a:xfrm>
              <a:off x="4487863" y="2255838"/>
              <a:ext cx="58738" cy="58738"/>
            </a:xfrm>
            <a:custGeom>
              <a:avLst/>
              <a:gdLst>
                <a:gd name="T0" fmla="*/ 2 w 7"/>
                <a:gd name="T1" fmla="*/ 6 h 7"/>
                <a:gd name="T2" fmla="*/ 4 w 7"/>
                <a:gd name="T3" fmla="*/ 7 h 7"/>
                <a:gd name="T4" fmla="*/ 7 w 7"/>
                <a:gd name="T5" fmla="*/ 3 h 7"/>
                <a:gd name="T6" fmla="*/ 4 w 7"/>
                <a:gd name="T7" fmla="*/ 0 h 7"/>
                <a:gd name="T8" fmla="*/ 0 w 7"/>
                <a:gd name="T9" fmla="*/ 5 h 7"/>
                <a:gd name="T10" fmla="*/ 2 w 7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cubicBezTo>
                    <a:pt x="3" y="6"/>
                    <a:pt x="3" y="7"/>
                    <a:pt x="4" y="7"/>
                  </a:cubicBezTo>
                  <a:cubicBezTo>
                    <a:pt x="6" y="7"/>
                    <a:pt x="6" y="5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2"/>
                    <a:pt x="0" y="3"/>
                    <a:pt x="0" y="5"/>
                  </a:cubicBezTo>
                  <a:cubicBezTo>
                    <a:pt x="0" y="6"/>
                    <a:pt x="2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>
              <a:off x="4579938" y="2030413"/>
              <a:ext cx="109538" cy="125413"/>
            </a:xfrm>
            <a:custGeom>
              <a:avLst/>
              <a:gdLst>
                <a:gd name="T0" fmla="*/ 3 w 13"/>
                <a:gd name="T1" fmla="*/ 11 h 15"/>
                <a:gd name="T2" fmla="*/ 6 w 13"/>
                <a:gd name="T3" fmla="*/ 14 h 15"/>
                <a:gd name="T4" fmla="*/ 10 w 13"/>
                <a:gd name="T5" fmla="*/ 11 h 15"/>
                <a:gd name="T6" fmla="*/ 13 w 13"/>
                <a:gd name="T7" fmla="*/ 6 h 15"/>
                <a:gd name="T8" fmla="*/ 8 w 13"/>
                <a:gd name="T9" fmla="*/ 3 h 15"/>
                <a:gd name="T10" fmla="*/ 4 w 13"/>
                <a:gd name="T11" fmla="*/ 0 h 15"/>
                <a:gd name="T12" fmla="*/ 0 w 13"/>
                <a:gd name="T13" fmla="*/ 9 h 15"/>
                <a:gd name="T14" fmla="*/ 3 w 13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5">
                  <a:moveTo>
                    <a:pt x="3" y="11"/>
                  </a:moveTo>
                  <a:cubicBezTo>
                    <a:pt x="4" y="12"/>
                    <a:pt x="5" y="15"/>
                    <a:pt x="6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2" y="9"/>
                    <a:pt x="13" y="8"/>
                    <a:pt x="13" y="6"/>
                  </a:cubicBezTo>
                  <a:cubicBezTo>
                    <a:pt x="13" y="4"/>
                    <a:pt x="10" y="4"/>
                    <a:pt x="8" y="3"/>
                  </a:cubicBezTo>
                  <a:cubicBezTo>
                    <a:pt x="6" y="2"/>
                    <a:pt x="5" y="0"/>
                    <a:pt x="4" y="0"/>
                  </a:cubicBezTo>
                  <a:cubicBezTo>
                    <a:pt x="1" y="1"/>
                    <a:pt x="0" y="6"/>
                    <a:pt x="0" y="9"/>
                  </a:cubicBezTo>
                  <a:cubicBezTo>
                    <a:pt x="0" y="11"/>
                    <a:pt x="2" y="10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61"/>
            <p:cNvSpPr>
              <a:spLocks/>
            </p:cNvSpPr>
            <p:nvPr/>
          </p:nvSpPr>
          <p:spPr bwMode="auto">
            <a:xfrm>
              <a:off x="4613275" y="2222500"/>
              <a:ext cx="92075" cy="76200"/>
            </a:xfrm>
            <a:custGeom>
              <a:avLst/>
              <a:gdLst>
                <a:gd name="T0" fmla="*/ 5 w 11"/>
                <a:gd name="T1" fmla="*/ 3 h 9"/>
                <a:gd name="T2" fmla="*/ 1 w 11"/>
                <a:gd name="T3" fmla="*/ 1 h 9"/>
                <a:gd name="T4" fmla="*/ 1 w 11"/>
                <a:gd name="T5" fmla="*/ 5 h 9"/>
                <a:gd name="T6" fmla="*/ 1 w 11"/>
                <a:gd name="T7" fmla="*/ 7 h 9"/>
                <a:gd name="T8" fmla="*/ 3 w 11"/>
                <a:gd name="T9" fmla="*/ 8 h 9"/>
                <a:gd name="T10" fmla="*/ 6 w 11"/>
                <a:gd name="T11" fmla="*/ 7 h 9"/>
                <a:gd name="T12" fmla="*/ 11 w 11"/>
                <a:gd name="T13" fmla="*/ 6 h 9"/>
                <a:gd name="T14" fmla="*/ 11 w 11"/>
                <a:gd name="T15" fmla="*/ 2 h 9"/>
                <a:gd name="T16" fmla="*/ 10 w 11"/>
                <a:gd name="T17" fmla="*/ 3 h 9"/>
                <a:gd name="T18" fmla="*/ 5 w 11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9">
                  <a:moveTo>
                    <a:pt x="5" y="3"/>
                  </a:moveTo>
                  <a:cubicBezTo>
                    <a:pt x="4" y="3"/>
                    <a:pt x="2" y="0"/>
                    <a:pt x="1" y="1"/>
                  </a:cubicBezTo>
                  <a:cubicBezTo>
                    <a:pt x="0" y="1"/>
                    <a:pt x="1" y="3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4" y="8"/>
                    <a:pt x="5" y="7"/>
                    <a:pt x="6" y="7"/>
                  </a:cubicBezTo>
                  <a:cubicBezTo>
                    <a:pt x="7" y="6"/>
                    <a:pt x="10" y="6"/>
                    <a:pt x="11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9" y="3"/>
                    <a:pt x="7" y="4"/>
                    <a:pt x="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62"/>
            <p:cNvSpPr>
              <a:spLocks/>
            </p:cNvSpPr>
            <p:nvPr/>
          </p:nvSpPr>
          <p:spPr bwMode="auto">
            <a:xfrm>
              <a:off x="4705350" y="2047875"/>
              <a:ext cx="0" cy="15875"/>
            </a:xfrm>
            <a:custGeom>
              <a:avLst/>
              <a:gdLst>
                <a:gd name="T0" fmla="*/ 2 h 2"/>
                <a:gd name="T1" fmla="*/ 0 h 2"/>
                <a:gd name="T2" fmla="*/ 1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63"/>
            <p:cNvSpPr>
              <a:spLocks/>
            </p:cNvSpPr>
            <p:nvPr/>
          </p:nvSpPr>
          <p:spPr bwMode="auto">
            <a:xfrm>
              <a:off x="4689475" y="2106613"/>
              <a:ext cx="15875" cy="33338"/>
            </a:xfrm>
            <a:custGeom>
              <a:avLst/>
              <a:gdLst>
                <a:gd name="T0" fmla="*/ 1 w 2"/>
                <a:gd name="T1" fmla="*/ 3 h 4"/>
                <a:gd name="T2" fmla="*/ 2 w 2"/>
                <a:gd name="T3" fmla="*/ 4 h 4"/>
                <a:gd name="T4" fmla="*/ 2 w 2"/>
                <a:gd name="T5" fmla="*/ 0 h 4"/>
                <a:gd name="T6" fmla="*/ 1 w 2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3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64"/>
            <p:cNvSpPr>
              <a:spLocks/>
            </p:cNvSpPr>
            <p:nvPr/>
          </p:nvSpPr>
          <p:spPr bwMode="auto">
            <a:xfrm>
              <a:off x="4705350" y="2606675"/>
              <a:ext cx="0" cy="50800"/>
            </a:xfrm>
            <a:custGeom>
              <a:avLst/>
              <a:gdLst>
                <a:gd name="T0" fmla="*/ 6 h 6"/>
                <a:gd name="T1" fmla="*/ 0 h 6"/>
                <a:gd name="T2" fmla="*/ 3 h 6"/>
                <a:gd name="T3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65"/>
            <p:cNvSpPr>
              <a:spLocks/>
            </p:cNvSpPr>
            <p:nvPr/>
          </p:nvSpPr>
          <p:spPr bwMode="auto">
            <a:xfrm>
              <a:off x="5005388" y="3775075"/>
              <a:ext cx="17463" cy="1746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1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2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66"/>
            <p:cNvSpPr>
              <a:spLocks/>
            </p:cNvSpPr>
            <p:nvPr/>
          </p:nvSpPr>
          <p:spPr bwMode="auto">
            <a:xfrm>
              <a:off x="4938713" y="3992563"/>
              <a:ext cx="742950" cy="1593850"/>
            </a:xfrm>
            <a:custGeom>
              <a:avLst/>
              <a:gdLst>
                <a:gd name="T0" fmla="*/ 78 w 89"/>
                <a:gd name="T1" fmla="*/ 54 h 191"/>
                <a:gd name="T2" fmla="*/ 63 w 89"/>
                <a:gd name="T3" fmla="*/ 48 h 191"/>
                <a:gd name="T4" fmla="*/ 44 w 89"/>
                <a:gd name="T5" fmla="*/ 33 h 191"/>
                <a:gd name="T6" fmla="*/ 36 w 89"/>
                <a:gd name="T7" fmla="*/ 26 h 191"/>
                <a:gd name="T8" fmla="*/ 28 w 89"/>
                <a:gd name="T9" fmla="*/ 23 h 191"/>
                <a:gd name="T10" fmla="*/ 19 w 89"/>
                <a:gd name="T11" fmla="*/ 20 h 191"/>
                <a:gd name="T12" fmla="*/ 16 w 89"/>
                <a:gd name="T13" fmla="*/ 19 h 191"/>
                <a:gd name="T14" fmla="*/ 10 w 89"/>
                <a:gd name="T15" fmla="*/ 15 h 191"/>
                <a:gd name="T16" fmla="*/ 3 w 89"/>
                <a:gd name="T17" fmla="*/ 2 h 191"/>
                <a:gd name="T18" fmla="*/ 0 w 89"/>
                <a:gd name="T19" fmla="*/ 13 h 191"/>
                <a:gd name="T20" fmla="*/ 9 w 89"/>
                <a:gd name="T21" fmla="*/ 21 h 191"/>
                <a:gd name="T22" fmla="*/ 13 w 89"/>
                <a:gd name="T23" fmla="*/ 18 h 191"/>
                <a:gd name="T24" fmla="*/ 5 w 89"/>
                <a:gd name="T25" fmla="*/ 41 h 191"/>
                <a:gd name="T26" fmla="*/ 0 w 89"/>
                <a:gd name="T27" fmla="*/ 55 h 191"/>
                <a:gd name="T28" fmla="*/ 0 w 89"/>
                <a:gd name="T29" fmla="*/ 57 h 191"/>
                <a:gd name="T30" fmla="*/ 2 w 89"/>
                <a:gd name="T31" fmla="*/ 68 h 191"/>
                <a:gd name="T32" fmla="*/ 9 w 89"/>
                <a:gd name="T33" fmla="*/ 84 h 191"/>
                <a:gd name="T34" fmla="*/ 19 w 89"/>
                <a:gd name="T35" fmla="*/ 99 h 191"/>
                <a:gd name="T36" fmla="*/ 17 w 89"/>
                <a:gd name="T37" fmla="*/ 123 h 191"/>
                <a:gd name="T38" fmla="*/ 16 w 89"/>
                <a:gd name="T39" fmla="*/ 133 h 191"/>
                <a:gd name="T40" fmla="*/ 12 w 89"/>
                <a:gd name="T41" fmla="*/ 155 h 191"/>
                <a:gd name="T42" fmla="*/ 14 w 89"/>
                <a:gd name="T43" fmla="*/ 166 h 191"/>
                <a:gd name="T44" fmla="*/ 12 w 89"/>
                <a:gd name="T45" fmla="*/ 183 h 191"/>
                <a:gd name="T46" fmla="*/ 20 w 89"/>
                <a:gd name="T47" fmla="*/ 185 h 191"/>
                <a:gd name="T48" fmla="*/ 26 w 89"/>
                <a:gd name="T49" fmla="*/ 175 h 191"/>
                <a:gd name="T50" fmla="*/ 26 w 89"/>
                <a:gd name="T51" fmla="*/ 166 h 191"/>
                <a:gd name="T52" fmla="*/ 32 w 89"/>
                <a:gd name="T53" fmla="*/ 155 h 191"/>
                <a:gd name="T54" fmla="*/ 42 w 89"/>
                <a:gd name="T55" fmla="*/ 148 h 191"/>
                <a:gd name="T56" fmla="*/ 48 w 89"/>
                <a:gd name="T57" fmla="*/ 138 h 191"/>
                <a:gd name="T58" fmla="*/ 59 w 89"/>
                <a:gd name="T59" fmla="*/ 112 h 191"/>
                <a:gd name="T60" fmla="*/ 77 w 89"/>
                <a:gd name="T61" fmla="*/ 98 h 191"/>
                <a:gd name="T62" fmla="*/ 86 w 89"/>
                <a:gd name="T63" fmla="*/ 6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191">
                  <a:moveTo>
                    <a:pt x="83" y="59"/>
                  </a:moveTo>
                  <a:cubicBezTo>
                    <a:pt x="80" y="58"/>
                    <a:pt x="81" y="55"/>
                    <a:pt x="78" y="54"/>
                  </a:cubicBezTo>
                  <a:cubicBezTo>
                    <a:pt x="76" y="53"/>
                    <a:pt x="70" y="52"/>
                    <a:pt x="68" y="53"/>
                  </a:cubicBezTo>
                  <a:cubicBezTo>
                    <a:pt x="67" y="54"/>
                    <a:pt x="66" y="51"/>
                    <a:pt x="63" y="48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4" y="39"/>
                    <a:pt x="56" y="32"/>
                    <a:pt x="44" y="33"/>
                  </a:cubicBezTo>
                  <a:cubicBezTo>
                    <a:pt x="42" y="33"/>
                    <a:pt x="41" y="30"/>
                    <a:pt x="39" y="27"/>
                  </a:cubicBezTo>
                  <a:cubicBezTo>
                    <a:pt x="38" y="26"/>
                    <a:pt x="37" y="27"/>
                    <a:pt x="36" y="26"/>
                  </a:cubicBezTo>
                  <a:cubicBezTo>
                    <a:pt x="35" y="25"/>
                    <a:pt x="35" y="21"/>
                    <a:pt x="34" y="21"/>
                  </a:cubicBezTo>
                  <a:cubicBezTo>
                    <a:pt x="32" y="20"/>
                    <a:pt x="30" y="21"/>
                    <a:pt x="28" y="23"/>
                  </a:cubicBezTo>
                  <a:cubicBezTo>
                    <a:pt x="27" y="24"/>
                    <a:pt x="25" y="22"/>
                    <a:pt x="23" y="22"/>
                  </a:cubicBezTo>
                  <a:cubicBezTo>
                    <a:pt x="20" y="23"/>
                    <a:pt x="22" y="19"/>
                    <a:pt x="19" y="20"/>
                  </a:cubicBezTo>
                  <a:cubicBezTo>
                    <a:pt x="15" y="20"/>
                    <a:pt x="18" y="26"/>
                    <a:pt x="17" y="26"/>
                  </a:cubicBezTo>
                  <a:cubicBezTo>
                    <a:pt x="13" y="26"/>
                    <a:pt x="16" y="22"/>
                    <a:pt x="16" y="19"/>
                  </a:cubicBezTo>
                  <a:cubicBezTo>
                    <a:pt x="15" y="16"/>
                    <a:pt x="13" y="15"/>
                    <a:pt x="12" y="15"/>
                  </a:cubicBezTo>
                  <a:cubicBezTo>
                    <a:pt x="12" y="15"/>
                    <a:pt x="11" y="14"/>
                    <a:pt x="10" y="15"/>
                  </a:cubicBezTo>
                  <a:cubicBezTo>
                    <a:pt x="8" y="16"/>
                    <a:pt x="6" y="18"/>
                    <a:pt x="4" y="14"/>
                  </a:cubicBezTo>
                  <a:cubicBezTo>
                    <a:pt x="2" y="11"/>
                    <a:pt x="4" y="7"/>
                    <a:pt x="3" y="2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6" y="19"/>
                    <a:pt x="7" y="18"/>
                    <a:pt x="9" y="21"/>
                  </a:cubicBezTo>
                  <a:cubicBezTo>
                    <a:pt x="10" y="22"/>
                    <a:pt x="10" y="17"/>
                    <a:pt x="11" y="17"/>
                  </a:cubicBezTo>
                  <a:cubicBezTo>
                    <a:pt x="12" y="17"/>
                    <a:pt x="12" y="17"/>
                    <a:pt x="13" y="18"/>
                  </a:cubicBezTo>
                  <a:cubicBezTo>
                    <a:pt x="14" y="21"/>
                    <a:pt x="4" y="28"/>
                    <a:pt x="5" y="32"/>
                  </a:cubicBezTo>
                  <a:cubicBezTo>
                    <a:pt x="5" y="34"/>
                    <a:pt x="6" y="37"/>
                    <a:pt x="5" y="41"/>
                  </a:cubicBezTo>
                  <a:cubicBezTo>
                    <a:pt x="4" y="44"/>
                    <a:pt x="2" y="47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6"/>
                    <a:pt x="1" y="56"/>
                  </a:cubicBezTo>
                  <a:cubicBezTo>
                    <a:pt x="1" y="57"/>
                    <a:pt x="0" y="57"/>
                    <a:pt x="0" y="5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" y="67"/>
                    <a:pt x="1" y="67"/>
                    <a:pt x="2" y="68"/>
                  </a:cubicBezTo>
                  <a:cubicBezTo>
                    <a:pt x="3" y="71"/>
                    <a:pt x="4" y="74"/>
                    <a:pt x="5" y="76"/>
                  </a:cubicBezTo>
                  <a:cubicBezTo>
                    <a:pt x="6" y="79"/>
                    <a:pt x="7" y="82"/>
                    <a:pt x="9" y="84"/>
                  </a:cubicBezTo>
                  <a:cubicBezTo>
                    <a:pt x="10" y="87"/>
                    <a:pt x="14" y="88"/>
                    <a:pt x="15" y="90"/>
                  </a:cubicBezTo>
                  <a:cubicBezTo>
                    <a:pt x="18" y="95"/>
                    <a:pt x="19" y="98"/>
                    <a:pt x="19" y="99"/>
                  </a:cubicBezTo>
                  <a:cubicBezTo>
                    <a:pt x="19" y="105"/>
                    <a:pt x="18" y="111"/>
                    <a:pt x="17" y="117"/>
                  </a:cubicBezTo>
                  <a:cubicBezTo>
                    <a:pt x="17" y="119"/>
                    <a:pt x="17" y="121"/>
                    <a:pt x="17" y="123"/>
                  </a:cubicBezTo>
                  <a:cubicBezTo>
                    <a:pt x="16" y="125"/>
                    <a:pt x="16" y="127"/>
                    <a:pt x="16" y="128"/>
                  </a:cubicBezTo>
                  <a:cubicBezTo>
                    <a:pt x="16" y="129"/>
                    <a:pt x="16" y="132"/>
                    <a:pt x="16" y="133"/>
                  </a:cubicBezTo>
                  <a:cubicBezTo>
                    <a:pt x="15" y="138"/>
                    <a:pt x="13" y="141"/>
                    <a:pt x="13" y="143"/>
                  </a:cubicBezTo>
                  <a:cubicBezTo>
                    <a:pt x="12" y="148"/>
                    <a:pt x="13" y="150"/>
                    <a:pt x="12" y="155"/>
                  </a:cubicBezTo>
                  <a:cubicBezTo>
                    <a:pt x="12" y="156"/>
                    <a:pt x="13" y="156"/>
                    <a:pt x="14" y="157"/>
                  </a:cubicBezTo>
                  <a:cubicBezTo>
                    <a:pt x="15" y="160"/>
                    <a:pt x="15" y="164"/>
                    <a:pt x="14" y="166"/>
                  </a:cubicBezTo>
                  <a:cubicBezTo>
                    <a:pt x="13" y="169"/>
                    <a:pt x="12" y="171"/>
                    <a:pt x="12" y="173"/>
                  </a:cubicBezTo>
                  <a:cubicBezTo>
                    <a:pt x="11" y="177"/>
                    <a:pt x="11" y="180"/>
                    <a:pt x="12" y="183"/>
                  </a:cubicBezTo>
                  <a:cubicBezTo>
                    <a:pt x="12" y="188"/>
                    <a:pt x="14" y="190"/>
                    <a:pt x="15" y="191"/>
                  </a:cubicBezTo>
                  <a:cubicBezTo>
                    <a:pt x="17" y="191"/>
                    <a:pt x="20" y="191"/>
                    <a:pt x="20" y="185"/>
                  </a:cubicBezTo>
                  <a:cubicBezTo>
                    <a:pt x="20" y="184"/>
                    <a:pt x="22" y="184"/>
                    <a:pt x="22" y="182"/>
                  </a:cubicBezTo>
                  <a:cubicBezTo>
                    <a:pt x="22" y="178"/>
                    <a:pt x="26" y="178"/>
                    <a:pt x="26" y="175"/>
                  </a:cubicBezTo>
                  <a:cubicBezTo>
                    <a:pt x="26" y="172"/>
                    <a:pt x="21" y="172"/>
                    <a:pt x="23" y="168"/>
                  </a:cubicBezTo>
                  <a:cubicBezTo>
                    <a:pt x="24" y="168"/>
                    <a:pt x="25" y="167"/>
                    <a:pt x="26" y="166"/>
                  </a:cubicBezTo>
                  <a:cubicBezTo>
                    <a:pt x="29" y="164"/>
                    <a:pt x="27" y="156"/>
                    <a:pt x="28" y="156"/>
                  </a:cubicBezTo>
                  <a:cubicBezTo>
                    <a:pt x="29" y="154"/>
                    <a:pt x="31" y="157"/>
                    <a:pt x="32" y="155"/>
                  </a:cubicBezTo>
                  <a:cubicBezTo>
                    <a:pt x="33" y="155"/>
                    <a:pt x="34" y="151"/>
                    <a:pt x="33" y="150"/>
                  </a:cubicBezTo>
                  <a:cubicBezTo>
                    <a:pt x="33" y="148"/>
                    <a:pt x="39" y="151"/>
                    <a:pt x="42" y="148"/>
                  </a:cubicBezTo>
                  <a:cubicBezTo>
                    <a:pt x="44" y="144"/>
                    <a:pt x="40" y="138"/>
                    <a:pt x="40" y="137"/>
                  </a:cubicBezTo>
                  <a:cubicBezTo>
                    <a:pt x="41" y="135"/>
                    <a:pt x="46" y="140"/>
                    <a:pt x="48" y="138"/>
                  </a:cubicBezTo>
                  <a:cubicBezTo>
                    <a:pt x="50" y="135"/>
                    <a:pt x="52" y="131"/>
                    <a:pt x="53" y="127"/>
                  </a:cubicBezTo>
                  <a:cubicBezTo>
                    <a:pt x="54" y="125"/>
                    <a:pt x="61" y="123"/>
                    <a:pt x="59" y="112"/>
                  </a:cubicBezTo>
                  <a:cubicBezTo>
                    <a:pt x="58" y="110"/>
                    <a:pt x="68" y="102"/>
                    <a:pt x="71" y="105"/>
                  </a:cubicBezTo>
                  <a:cubicBezTo>
                    <a:pt x="71" y="107"/>
                    <a:pt x="75" y="105"/>
                    <a:pt x="77" y="98"/>
                  </a:cubicBezTo>
                  <a:cubicBezTo>
                    <a:pt x="78" y="94"/>
                    <a:pt x="78" y="86"/>
                    <a:pt x="79" y="81"/>
                  </a:cubicBezTo>
                  <a:cubicBezTo>
                    <a:pt x="80" y="76"/>
                    <a:pt x="89" y="69"/>
                    <a:pt x="86" y="60"/>
                  </a:cubicBezTo>
                  <a:cubicBezTo>
                    <a:pt x="86" y="59"/>
                    <a:pt x="85" y="59"/>
                    <a:pt x="83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67"/>
            <p:cNvSpPr>
              <a:spLocks/>
            </p:cNvSpPr>
            <p:nvPr/>
          </p:nvSpPr>
          <p:spPr bwMode="auto">
            <a:xfrm>
              <a:off x="5130800" y="3884613"/>
              <a:ext cx="50800" cy="49213"/>
            </a:xfrm>
            <a:custGeom>
              <a:avLst/>
              <a:gdLst>
                <a:gd name="T0" fmla="*/ 3 w 6"/>
                <a:gd name="T1" fmla="*/ 1 h 6"/>
                <a:gd name="T2" fmla="*/ 0 w 6"/>
                <a:gd name="T3" fmla="*/ 4 h 6"/>
                <a:gd name="T4" fmla="*/ 3 w 6"/>
                <a:gd name="T5" fmla="*/ 4 h 6"/>
                <a:gd name="T6" fmla="*/ 6 w 6"/>
                <a:gd name="T7" fmla="*/ 2 h 6"/>
                <a:gd name="T8" fmla="*/ 3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0" y="0"/>
                    <a:pt x="0" y="3"/>
                    <a:pt x="0" y="4"/>
                  </a:cubicBezTo>
                  <a:cubicBezTo>
                    <a:pt x="0" y="5"/>
                    <a:pt x="2" y="6"/>
                    <a:pt x="3" y="4"/>
                  </a:cubicBezTo>
                  <a:cubicBezTo>
                    <a:pt x="4" y="2"/>
                    <a:pt x="6" y="3"/>
                    <a:pt x="6" y="2"/>
                  </a:cubicBezTo>
                  <a:cubicBezTo>
                    <a:pt x="6" y="1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68"/>
            <p:cNvSpPr>
              <a:spLocks/>
            </p:cNvSpPr>
            <p:nvPr/>
          </p:nvSpPr>
          <p:spPr bwMode="auto">
            <a:xfrm>
              <a:off x="4997450" y="3833813"/>
              <a:ext cx="42863" cy="33338"/>
            </a:xfrm>
            <a:custGeom>
              <a:avLst/>
              <a:gdLst>
                <a:gd name="T0" fmla="*/ 0 w 5"/>
                <a:gd name="T1" fmla="*/ 1 h 4"/>
                <a:gd name="T2" fmla="*/ 2 w 5"/>
                <a:gd name="T3" fmla="*/ 3 h 4"/>
                <a:gd name="T4" fmla="*/ 5 w 5"/>
                <a:gd name="T5" fmla="*/ 3 h 4"/>
                <a:gd name="T6" fmla="*/ 2 w 5"/>
                <a:gd name="T7" fmla="*/ 1 h 4"/>
                <a:gd name="T8" fmla="*/ 0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5" y="4"/>
                    <a:pt x="5" y="3"/>
                  </a:cubicBezTo>
                  <a:cubicBezTo>
                    <a:pt x="5" y="2"/>
                    <a:pt x="3" y="0"/>
                    <a:pt x="2" y="1"/>
                  </a:cubicBezTo>
                  <a:cubicBezTo>
                    <a:pt x="1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69"/>
            <p:cNvSpPr>
              <a:spLocks/>
            </p:cNvSpPr>
            <p:nvPr/>
          </p:nvSpPr>
          <p:spPr bwMode="auto">
            <a:xfrm>
              <a:off x="5048250" y="3851275"/>
              <a:ext cx="41275" cy="57150"/>
            </a:xfrm>
            <a:custGeom>
              <a:avLst/>
              <a:gdLst>
                <a:gd name="T0" fmla="*/ 3 w 5"/>
                <a:gd name="T1" fmla="*/ 3 h 7"/>
                <a:gd name="T2" fmla="*/ 0 w 5"/>
                <a:gd name="T3" fmla="*/ 1 h 7"/>
                <a:gd name="T4" fmla="*/ 2 w 5"/>
                <a:gd name="T5" fmla="*/ 4 h 7"/>
                <a:gd name="T6" fmla="*/ 5 w 5"/>
                <a:gd name="T7" fmla="*/ 5 h 7"/>
                <a:gd name="T8" fmla="*/ 3 w 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3"/>
                  </a:moveTo>
                  <a:cubicBezTo>
                    <a:pt x="1" y="3"/>
                    <a:pt x="0" y="0"/>
                    <a:pt x="0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5"/>
                    <a:pt x="5" y="7"/>
                    <a:pt x="5" y="5"/>
                  </a:cubicBezTo>
                  <a:cubicBezTo>
                    <a:pt x="5" y="4"/>
                    <a:pt x="4" y="2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70"/>
            <p:cNvSpPr>
              <a:spLocks/>
            </p:cNvSpPr>
            <p:nvPr/>
          </p:nvSpPr>
          <p:spPr bwMode="auto">
            <a:xfrm>
              <a:off x="5924550" y="3575050"/>
              <a:ext cx="642938" cy="1135063"/>
            </a:xfrm>
            <a:custGeom>
              <a:avLst/>
              <a:gdLst>
                <a:gd name="T0" fmla="*/ 1 w 77"/>
                <a:gd name="T1" fmla="*/ 28 h 136"/>
                <a:gd name="T2" fmla="*/ 7 w 77"/>
                <a:gd name="T3" fmla="*/ 34 h 136"/>
                <a:gd name="T4" fmla="*/ 22 w 77"/>
                <a:gd name="T5" fmla="*/ 50 h 136"/>
                <a:gd name="T6" fmla="*/ 30 w 77"/>
                <a:gd name="T7" fmla="*/ 46 h 136"/>
                <a:gd name="T8" fmla="*/ 48 w 77"/>
                <a:gd name="T9" fmla="*/ 39 h 136"/>
                <a:gd name="T10" fmla="*/ 60 w 77"/>
                <a:gd name="T11" fmla="*/ 44 h 136"/>
                <a:gd name="T12" fmla="*/ 67 w 77"/>
                <a:gd name="T13" fmla="*/ 69 h 136"/>
                <a:gd name="T14" fmla="*/ 71 w 77"/>
                <a:gd name="T15" fmla="*/ 89 h 136"/>
                <a:gd name="T16" fmla="*/ 68 w 77"/>
                <a:gd name="T17" fmla="*/ 107 h 136"/>
                <a:gd name="T18" fmla="*/ 74 w 77"/>
                <a:gd name="T19" fmla="*/ 127 h 136"/>
                <a:gd name="T20" fmla="*/ 77 w 77"/>
                <a:gd name="T21" fmla="*/ 136 h 136"/>
                <a:gd name="T22" fmla="*/ 77 w 77"/>
                <a:gd name="T23" fmla="*/ 0 h 136"/>
                <a:gd name="T24" fmla="*/ 2 w 77"/>
                <a:gd name="T25" fmla="*/ 10 h 136"/>
                <a:gd name="T26" fmla="*/ 1 w 77"/>
                <a:gd name="T27" fmla="*/ 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136">
                  <a:moveTo>
                    <a:pt x="1" y="28"/>
                  </a:moveTo>
                  <a:cubicBezTo>
                    <a:pt x="1" y="30"/>
                    <a:pt x="7" y="32"/>
                    <a:pt x="7" y="34"/>
                  </a:cubicBezTo>
                  <a:cubicBezTo>
                    <a:pt x="10" y="39"/>
                    <a:pt x="20" y="48"/>
                    <a:pt x="22" y="50"/>
                  </a:cubicBezTo>
                  <a:cubicBezTo>
                    <a:pt x="24" y="50"/>
                    <a:pt x="30" y="43"/>
                    <a:pt x="30" y="46"/>
                  </a:cubicBezTo>
                  <a:cubicBezTo>
                    <a:pt x="33" y="48"/>
                    <a:pt x="45" y="38"/>
                    <a:pt x="48" y="39"/>
                  </a:cubicBezTo>
                  <a:cubicBezTo>
                    <a:pt x="50" y="40"/>
                    <a:pt x="54" y="47"/>
                    <a:pt x="60" y="44"/>
                  </a:cubicBezTo>
                  <a:cubicBezTo>
                    <a:pt x="66" y="44"/>
                    <a:pt x="57" y="64"/>
                    <a:pt x="67" y="69"/>
                  </a:cubicBezTo>
                  <a:cubicBezTo>
                    <a:pt x="69" y="71"/>
                    <a:pt x="72" y="82"/>
                    <a:pt x="71" y="89"/>
                  </a:cubicBezTo>
                  <a:cubicBezTo>
                    <a:pt x="71" y="96"/>
                    <a:pt x="67" y="99"/>
                    <a:pt x="68" y="107"/>
                  </a:cubicBezTo>
                  <a:cubicBezTo>
                    <a:pt x="69" y="114"/>
                    <a:pt x="75" y="119"/>
                    <a:pt x="74" y="127"/>
                  </a:cubicBezTo>
                  <a:cubicBezTo>
                    <a:pt x="74" y="131"/>
                    <a:pt x="76" y="133"/>
                    <a:pt x="77" y="13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4"/>
                    <a:pt x="0" y="24"/>
                    <a:pt x="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71"/>
            <p:cNvSpPr>
              <a:spLocks/>
            </p:cNvSpPr>
            <p:nvPr/>
          </p:nvSpPr>
          <p:spPr bwMode="auto">
            <a:xfrm>
              <a:off x="4938713" y="2581275"/>
              <a:ext cx="468313" cy="960438"/>
            </a:xfrm>
            <a:custGeom>
              <a:avLst/>
              <a:gdLst>
                <a:gd name="T0" fmla="*/ 8 w 56"/>
                <a:gd name="T1" fmla="*/ 115 h 115"/>
                <a:gd name="T2" fmla="*/ 10 w 56"/>
                <a:gd name="T3" fmla="*/ 115 h 115"/>
                <a:gd name="T4" fmla="*/ 10 w 56"/>
                <a:gd name="T5" fmla="*/ 112 h 115"/>
                <a:gd name="T6" fmla="*/ 9 w 56"/>
                <a:gd name="T7" fmla="*/ 97 h 115"/>
                <a:gd name="T8" fmla="*/ 16 w 56"/>
                <a:gd name="T9" fmla="*/ 88 h 115"/>
                <a:gd name="T10" fmla="*/ 19 w 56"/>
                <a:gd name="T11" fmla="*/ 76 h 115"/>
                <a:gd name="T12" fmla="*/ 23 w 56"/>
                <a:gd name="T13" fmla="*/ 69 h 115"/>
                <a:gd name="T14" fmla="*/ 27 w 56"/>
                <a:gd name="T15" fmla="*/ 67 h 115"/>
                <a:gd name="T16" fmla="*/ 29 w 56"/>
                <a:gd name="T17" fmla="*/ 60 h 115"/>
                <a:gd name="T18" fmla="*/ 34 w 56"/>
                <a:gd name="T19" fmla="*/ 56 h 115"/>
                <a:gd name="T20" fmla="*/ 36 w 56"/>
                <a:gd name="T21" fmla="*/ 53 h 115"/>
                <a:gd name="T22" fmla="*/ 38 w 56"/>
                <a:gd name="T23" fmla="*/ 54 h 115"/>
                <a:gd name="T24" fmla="*/ 36 w 56"/>
                <a:gd name="T25" fmla="*/ 59 h 115"/>
                <a:gd name="T26" fmla="*/ 40 w 56"/>
                <a:gd name="T27" fmla="*/ 56 h 115"/>
                <a:gd name="T28" fmla="*/ 45 w 56"/>
                <a:gd name="T29" fmla="*/ 52 h 115"/>
                <a:gd name="T30" fmla="*/ 40 w 56"/>
                <a:gd name="T31" fmla="*/ 52 h 115"/>
                <a:gd name="T32" fmla="*/ 37 w 56"/>
                <a:gd name="T33" fmla="*/ 47 h 115"/>
                <a:gd name="T34" fmla="*/ 35 w 56"/>
                <a:gd name="T35" fmla="*/ 46 h 115"/>
                <a:gd name="T36" fmla="*/ 38 w 56"/>
                <a:gd name="T37" fmla="*/ 44 h 115"/>
                <a:gd name="T38" fmla="*/ 34 w 56"/>
                <a:gd name="T39" fmla="*/ 43 h 115"/>
                <a:gd name="T40" fmla="*/ 27 w 56"/>
                <a:gd name="T41" fmla="*/ 49 h 115"/>
                <a:gd name="T42" fmla="*/ 33 w 56"/>
                <a:gd name="T43" fmla="*/ 42 h 115"/>
                <a:gd name="T44" fmla="*/ 43 w 56"/>
                <a:gd name="T45" fmla="*/ 36 h 115"/>
                <a:gd name="T46" fmla="*/ 52 w 56"/>
                <a:gd name="T47" fmla="*/ 30 h 115"/>
                <a:gd name="T48" fmla="*/ 54 w 56"/>
                <a:gd name="T49" fmla="*/ 24 h 115"/>
                <a:gd name="T50" fmla="*/ 43 w 56"/>
                <a:gd name="T51" fmla="*/ 16 h 115"/>
                <a:gd name="T52" fmla="*/ 38 w 56"/>
                <a:gd name="T53" fmla="*/ 5 h 115"/>
                <a:gd name="T54" fmla="*/ 33 w 56"/>
                <a:gd name="T55" fmla="*/ 12 h 115"/>
                <a:gd name="T56" fmla="*/ 26 w 56"/>
                <a:gd name="T57" fmla="*/ 4 h 115"/>
                <a:gd name="T58" fmla="*/ 22 w 56"/>
                <a:gd name="T59" fmla="*/ 0 h 115"/>
                <a:gd name="T60" fmla="*/ 18 w 56"/>
                <a:gd name="T61" fmla="*/ 2 h 115"/>
                <a:gd name="T62" fmla="*/ 14 w 56"/>
                <a:gd name="T63" fmla="*/ 1 h 115"/>
                <a:gd name="T64" fmla="*/ 14 w 56"/>
                <a:gd name="T65" fmla="*/ 7 h 115"/>
                <a:gd name="T66" fmla="*/ 15 w 56"/>
                <a:gd name="T67" fmla="*/ 11 h 115"/>
                <a:gd name="T68" fmla="*/ 14 w 56"/>
                <a:gd name="T69" fmla="*/ 15 h 115"/>
                <a:gd name="T70" fmla="*/ 17 w 56"/>
                <a:gd name="T71" fmla="*/ 21 h 115"/>
                <a:gd name="T72" fmla="*/ 12 w 56"/>
                <a:gd name="T73" fmla="*/ 30 h 115"/>
                <a:gd name="T74" fmla="*/ 12 w 56"/>
                <a:gd name="T75" fmla="*/ 33 h 115"/>
                <a:gd name="T76" fmla="*/ 10 w 56"/>
                <a:gd name="T77" fmla="*/ 42 h 115"/>
                <a:gd name="T78" fmla="*/ 6 w 56"/>
                <a:gd name="T79" fmla="*/ 36 h 115"/>
                <a:gd name="T80" fmla="*/ 5 w 56"/>
                <a:gd name="T81" fmla="*/ 31 h 115"/>
                <a:gd name="T82" fmla="*/ 0 w 56"/>
                <a:gd name="T83" fmla="*/ 30 h 115"/>
                <a:gd name="T84" fmla="*/ 0 w 56"/>
                <a:gd name="T85" fmla="*/ 104 h 115"/>
                <a:gd name="T86" fmla="*/ 4 w 56"/>
                <a:gd name="T87" fmla="*/ 105 h 115"/>
                <a:gd name="T88" fmla="*/ 8 w 56"/>
                <a:gd name="T8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115">
                  <a:moveTo>
                    <a:pt x="8" y="115"/>
                  </a:moveTo>
                  <a:cubicBezTo>
                    <a:pt x="10" y="115"/>
                    <a:pt x="10" y="115"/>
                    <a:pt x="10" y="115"/>
                  </a:cubicBezTo>
                  <a:cubicBezTo>
                    <a:pt x="10" y="114"/>
                    <a:pt x="10" y="113"/>
                    <a:pt x="10" y="112"/>
                  </a:cubicBezTo>
                  <a:cubicBezTo>
                    <a:pt x="9" y="108"/>
                    <a:pt x="5" y="102"/>
                    <a:pt x="9" y="97"/>
                  </a:cubicBezTo>
                  <a:cubicBezTo>
                    <a:pt x="11" y="93"/>
                    <a:pt x="13" y="93"/>
                    <a:pt x="16" y="88"/>
                  </a:cubicBezTo>
                  <a:cubicBezTo>
                    <a:pt x="18" y="86"/>
                    <a:pt x="14" y="78"/>
                    <a:pt x="19" y="76"/>
                  </a:cubicBezTo>
                  <a:cubicBezTo>
                    <a:pt x="20" y="76"/>
                    <a:pt x="20" y="71"/>
                    <a:pt x="23" y="69"/>
                  </a:cubicBezTo>
                  <a:cubicBezTo>
                    <a:pt x="23" y="69"/>
                    <a:pt x="25" y="69"/>
                    <a:pt x="27" y="67"/>
                  </a:cubicBezTo>
                  <a:cubicBezTo>
                    <a:pt x="28" y="66"/>
                    <a:pt x="26" y="62"/>
                    <a:pt x="29" y="60"/>
                  </a:cubicBezTo>
                  <a:cubicBezTo>
                    <a:pt x="30" y="58"/>
                    <a:pt x="32" y="58"/>
                    <a:pt x="34" y="56"/>
                  </a:cubicBezTo>
                  <a:cubicBezTo>
                    <a:pt x="35" y="55"/>
                    <a:pt x="35" y="54"/>
                    <a:pt x="36" y="53"/>
                  </a:cubicBezTo>
                  <a:cubicBezTo>
                    <a:pt x="37" y="52"/>
                    <a:pt x="38" y="53"/>
                    <a:pt x="38" y="54"/>
                  </a:cubicBezTo>
                  <a:cubicBezTo>
                    <a:pt x="38" y="55"/>
                    <a:pt x="35" y="58"/>
                    <a:pt x="36" y="59"/>
                  </a:cubicBezTo>
                  <a:cubicBezTo>
                    <a:pt x="38" y="60"/>
                    <a:pt x="40" y="57"/>
                    <a:pt x="40" y="56"/>
                  </a:cubicBezTo>
                  <a:cubicBezTo>
                    <a:pt x="42" y="54"/>
                    <a:pt x="43" y="55"/>
                    <a:pt x="45" y="52"/>
                  </a:cubicBezTo>
                  <a:cubicBezTo>
                    <a:pt x="45" y="51"/>
                    <a:pt x="43" y="53"/>
                    <a:pt x="40" y="52"/>
                  </a:cubicBezTo>
                  <a:cubicBezTo>
                    <a:pt x="39" y="51"/>
                    <a:pt x="37" y="51"/>
                    <a:pt x="37" y="47"/>
                  </a:cubicBezTo>
                  <a:cubicBezTo>
                    <a:pt x="37" y="46"/>
                    <a:pt x="35" y="48"/>
                    <a:pt x="35" y="46"/>
                  </a:cubicBezTo>
                  <a:cubicBezTo>
                    <a:pt x="36" y="44"/>
                    <a:pt x="37" y="45"/>
                    <a:pt x="38" y="44"/>
                  </a:cubicBezTo>
                  <a:cubicBezTo>
                    <a:pt x="39" y="41"/>
                    <a:pt x="36" y="42"/>
                    <a:pt x="34" y="43"/>
                  </a:cubicBezTo>
                  <a:cubicBezTo>
                    <a:pt x="32" y="44"/>
                    <a:pt x="28" y="50"/>
                    <a:pt x="27" y="49"/>
                  </a:cubicBezTo>
                  <a:cubicBezTo>
                    <a:pt x="28" y="47"/>
                    <a:pt x="33" y="42"/>
                    <a:pt x="33" y="42"/>
                  </a:cubicBezTo>
                  <a:cubicBezTo>
                    <a:pt x="34" y="39"/>
                    <a:pt x="40" y="37"/>
                    <a:pt x="43" y="36"/>
                  </a:cubicBezTo>
                  <a:cubicBezTo>
                    <a:pt x="47" y="37"/>
                    <a:pt x="51" y="30"/>
                    <a:pt x="52" y="30"/>
                  </a:cubicBezTo>
                  <a:cubicBezTo>
                    <a:pt x="54" y="30"/>
                    <a:pt x="56" y="26"/>
                    <a:pt x="54" y="24"/>
                  </a:cubicBezTo>
                  <a:cubicBezTo>
                    <a:pt x="52" y="20"/>
                    <a:pt x="47" y="20"/>
                    <a:pt x="43" y="16"/>
                  </a:cubicBezTo>
                  <a:cubicBezTo>
                    <a:pt x="42" y="16"/>
                    <a:pt x="45" y="10"/>
                    <a:pt x="38" y="5"/>
                  </a:cubicBezTo>
                  <a:cubicBezTo>
                    <a:pt x="37" y="4"/>
                    <a:pt x="36" y="13"/>
                    <a:pt x="33" y="12"/>
                  </a:cubicBezTo>
                  <a:cubicBezTo>
                    <a:pt x="22" y="15"/>
                    <a:pt x="33" y="2"/>
                    <a:pt x="26" y="4"/>
                  </a:cubicBezTo>
                  <a:cubicBezTo>
                    <a:pt x="24" y="4"/>
                    <a:pt x="24" y="1"/>
                    <a:pt x="22" y="0"/>
                  </a:cubicBezTo>
                  <a:cubicBezTo>
                    <a:pt x="20" y="0"/>
                    <a:pt x="19" y="2"/>
                    <a:pt x="18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3" y="1"/>
                    <a:pt x="14" y="3"/>
                    <a:pt x="14" y="7"/>
                  </a:cubicBezTo>
                  <a:cubicBezTo>
                    <a:pt x="14" y="9"/>
                    <a:pt x="15" y="10"/>
                    <a:pt x="15" y="11"/>
                  </a:cubicBezTo>
                  <a:cubicBezTo>
                    <a:pt x="15" y="13"/>
                    <a:pt x="14" y="14"/>
                    <a:pt x="14" y="15"/>
                  </a:cubicBezTo>
                  <a:cubicBezTo>
                    <a:pt x="14" y="17"/>
                    <a:pt x="17" y="18"/>
                    <a:pt x="17" y="21"/>
                  </a:cubicBezTo>
                  <a:cubicBezTo>
                    <a:pt x="16" y="27"/>
                    <a:pt x="12" y="27"/>
                    <a:pt x="12" y="30"/>
                  </a:cubicBezTo>
                  <a:cubicBezTo>
                    <a:pt x="12" y="32"/>
                    <a:pt x="12" y="32"/>
                    <a:pt x="12" y="33"/>
                  </a:cubicBezTo>
                  <a:cubicBezTo>
                    <a:pt x="13" y="40"/>
                    <a:pt x="12" y="42"/>
                    <a:pt x="10" y="42"/>
                  </a:cubicBezTo>
                  <a:cubicBezTo>
                    <a:pt x="9" y="41"/>
                    <a:pt x="7" y="39"/>
                    <a:pt x="6" y="36"/>
                  </a:cubicBezTo>
                  <a:cubicBezTo>
                    <a:pt x="5" y="34"/>
                    <a:pt x="8" y="31"/>
                    <a:pt x="5" y="31"/>
                  </a:cubicBezTo>
                  <a:cubicBezTo>
                    <a:pt x="3" y="30"/>
                    <a:pt x="2" y="31"/>
                    <a:pt x="0" y="3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" y="104"/>
                    <a:pt x="3" y="104"/>
                    <a:pt x="4" y="105"/>
                  </a:cubicBezTo>
                  <a:cubicBezTo>
                    <a:pt x="7" y="108"/>
                    <a:pt x="4" y="112"/>
                    <a:pt x="8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72"/>
            <p:cNvSpPr>
              <a:spLocks/>
            </p:cNvSpPr>
            <p:nvPr/>
          </p:nvSpPr>
          <p:spPr bwMode="auto">
            <a:xfrm>
              <a:off x="4938713" y="2373313"/>
              <a:ext cx="66675" cy="115888"/>
            </a:xfrm>
            <a:custGeom>
              <a:avLst/>
              <a:gdLst>
                <a:gd name="T0" fmla="*/ 2 w 8"/>
                <a:gd name="T1" fmla="*/ 14 h 14"/>
                <a:gd name="T2" fmla="*/ 7 w 8"/>
                <a:gd name="T3" fmla="*/ 11 h 14"/>
                <a:gd name="T4" fmla="*/ 5 w 8"/>
                <a:gd name="T5" fmla="*/ 5 h 14"/>
                <a:gd name="T6" fmla="*/ 7 w 8"/>
                <a:gd name="T7" fmla="*/ 2 h 14"/>
                <a:gd name="T8" fmla="*/ 4 w 8"/>
                <a:gd name="T9" fmla="*/ 1 h 14"/>
                <a:gd name="T10" fmla="*/ 0 w 8"/>
                <a:gd name="T11" fmla="*/ 9 h 14"/>
                <a:gd name="T12" fmla="*/ 0 w 8"/>
                <a:gd name="T13" fmla="*/ 14 h 14"/>
                <a:gd name="T14" fmla="*/ 2 w 8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cubicBezTo>
                    <a:pt x="4" y="14"/>
                    <a:pt x="6" y="12"/>
                    <a:pt x="7" y="11"/>
                  </a:cubicBezTo>
                  <a:cubicBezTo>
                    <a:pt x="7" y="9"/>
                    <a:pt x="6" y="7"/>
                    <a:pt x="5" y="5"/>
                  </a:cubicBezTo>
                  <a:cubicBezTo>
                    <a:pt x="5" y="4"/>
                    <a:pt x="8" y="3"/>
                    <a:pt x="7" y="2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0"/>
                    <a:pt x="2" y="5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73"/>
            <p:cNvSpPr>
              <a:spLocks/>
            </p:cNvSpPr>
            <p:nvPr/>
          </p:nvSpPr>
          <p:spPr bwMode="auto">
            <a:xfrm>
              <a:off x="5197475" y="1455738"/>
              <a:ext cx="701675" cy="1033463"/>
            </a:xfrm>
            <a:custGeom>
              <a:avLst/>
              <a:gdLst>
                <a:gd name="T0" fmla="*/ 78 w 84"/>
                <a:gd name="T1" fmla="*/ 58 h 124"/>
                <a:gd name="T2" fmla="*/ 84 w 84"/>
                <a:gd name="T3" fmla="*/ 42 h 124"/>
                <a:gd name="T4" fmla="*/ 72 w 84"/>
                <a:gd name="T5" fmla="*/ 40 h 124"/>
                <a:gd name="T6" fmla="*/ 69 w 84"/>
                <a:gd name="T7" fmla="*/ 38 h 124"/>
                <a:gd name="T8" fmla="*/ 75 w 84"/>
                <a:gd name="T9" fmla="*/ 26 h 124"/>
                <a:gd name="T10" fmla="*/ 66 w 84"/>
                <a:gd name="T11" fmla="*/ 23 h 124"/>
                <a:gd name="T12" fmla="*/ 61 w 84"/>
                <a:gd name="T13" fmla="*/ 18 h 124"/>
                <a:gd name="T14" fmla="*/ 59 w 84"/>
                <a:gd name="T15" fmla="*/ 13 h 124"/>
                <a:gd name="T16" fmla="*/ 56 w 84"/>
                <a:gd name="T17" fmla="*/ 10 h 124"/>
                <a:gd name="T18" fmla="*/ 55 w 84"/>
                <a:gd name="T19" fmla="*/ 3 h 124"/>
                <a:gd name="T20" fmla="*/ 50 w 84"/>
                <a:gd name="T21" fmla="*/ 10 h 124"/>
                <a:gd name="T22" fmla="*/ 49 w 84"/>
                <a:gd name="T23" fmla="*/ 8 h 124"/>
                <a:gd name="T24" fmla="*/ 46 w 84"/>
                <a:gd name="T25" fmla="*/ 12 h 124"/>
                <a:gd name="T26" fmla="*/ 38 w 84"/>
                <a:gd name="T27" fmla="*/ 8 h 124"/>
                <a:gd name="T28" fmla="*/ 31 w 84"/>
                <a:gd name="T29" fmla="*/ 19 h 124"/>
                <a:gd name="T30" fmla="*/ 21 w 84"/>
                <a:gd name="T31" fmla="*/ 25 h 124"/>
                <a:gd name="T32" fmla="*/ 10 w 84"/>
                <a:gd name="T33" fmla="*/ 41 h 124"/>
                <a:gd name="T34" fmla="*/ 2 w 84"/>
                <a:gd name="T35" fmla="*/ 48 h 124"/>
                <a:gd name="T36" fmla="*/ 4 w 84"/>
                <a:gd name="T37" fmla="*/ 58 h 124"/>
                <a:gd name="T38" fmla="*/ 12 w 84"/>
                <a:gd name="T39" fmla="*/ 55 h 124"/>
                <a:gd name="T40" fmla="*/ 17 w 84"/>
                <a:gd name="T41" fmla="*/ 60 h 124"/>
                <a:gd name="T42" fmla="*/ 19 w 84"/>
                <a:gd name="T43" fmla="*/ 67 h 124"/>
                <a:gd name="T44" fmla="*/ 20 w 84"/>
                <a:gd name="T45" fmla="*/ 76 h 124"/>
                <a:gd name="T46" fmla="*/ 24 w 84"/>
                <a:gd name="T47" fmla="*/ 73 h 124"/>
                <a:gd name="T48" fmla="*/ 27 w 84"/>
                <a:gd name="T49" fmla="*/ 81 h 124"/>
                <a:gd name="T50" fmla="*/ 25 w 84"/>
                <a:gd name="T51" fmla="*/ 89 h 124"/>
                <a:gd name="T52" fmla="*/ 22 w 84"/>
                <a:gd name="T53" fmla="*/ 99 h 124"/>
                <a:gd name="T54" fmla="*/ 29 w 84"/>
                <a:gd name="T55" fmla="*/ 111 h 124"/>
                <a:gd name="T56" fmla="*/ 37 w 84"/>
                <a:gd name="T57" fmla="*/ 119 h 124"/>
                <a:gd name="T58" fmla="*/ 42 w 84"/>
                <a:gd name="T59" fmla="*/ 116 h 124"/>
                <a:gd name="T60" fmla="*/ 50 w 84"/>
                <a:gd name="T61" fmla="*/ 116 h 124"/>
                <a:gd name="T62" fmla="*/ 52 w 84"/>
                <a:gd name="T63" fmla="*/ 108 h 124"/>
                <a:gd name="T64" fmla="*/ 51 w 84"/>
                <a:gd name="T65" fmla="*/ 105 h 124"/>
                <a:gd name="T66" fmla="*/ 52 w 84"/>
                <a:gd name="T67" fmla="*/ 101 h 124"/>
                <a:gd name="T68" fmla="*/ 54 w 84"/>
                <a:gd name="T69" fmla="*/ 90 h 124"/>
                <a:gd name="T70" fmla="*/ 62 w 84"/>
                <a:gd name="T71" fmla="*/ 80 h 124"/>
                <a:gd name="T72" fmla="*/ 69 w 84"/>
                <a:gd name="T73" fmla="*/ 65 h 124"/>
                <a:gd name="T74" fmla="*/ 78 w 84"/>
                <a:gd name="T75" fmla="*/ 5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124">
                  <a:moveTo>
                    <a:pt x="78" y="58"/>
                  </a:moveTo>
                  <a:cubicBezTo>
                    <a:pt x="81" y="53"/>
                    <a:pt x="84" y="47"/>
                    <a:pt x="84" y="42"/>
                  </a:cubicBezTo>
                  <a:cubicBezTo>
                    <a:pt x="84" y="35"/>
                    <a:pt x="77" y="41"/>
                    <a:pt x="72" y="40"/>
                  </a:cubicBezTo>
                  <a:cubicBezTo>
                    <a:pt x="70" y="40"/>
                    <a:pt x="69" y="38"/>
                    <a:pt x="69" y="38"/>
                  </a:cubicBezTo>
                  <a:cubicBezTo>
                    <a:pt x="68" y="35"/>
                    <a:pt x="78" y="35"/>
                    <a:pt x="75" y="26"/>
                  </a:cubicBezTo>
                  <a:cubicBezTo>
                    <a:pt x="74" y="24"/>
                    <a:pt x="70" y="29"/>
                    <a:pt x="66" y="23"/>
                  </a:cubicBezTo>
                  <a:cubicBezTo>
                    <a:pt x="64" y="21"/>
                    <a:pt x="63" y="21"/>
                    <a:pt x="61" y="18"/>
                  </a:cubicBezTo>
                  <a:cubicBezTo>
                    <a:pt x="60" y="17"/>
                    <a:pt x="59" y="15"/>
                    <a:pt x="59" y="13"/>
                  </a:cubicBezTo>
                  <a:cubicBezTo>
                    <a:pt x="58" y="11"/>
                    <a:pt x="57" y="12"/>
                    <a:pt x="56" y="10"/>
                  </a:cubicBezTo>
                  <a:cubicBezTo>
                    <a:pt x="55" y="8"/>
                    <a:pt x="58" y="2"/>
                    <a:pt x="55" y="3"/>
                  </a:cubicBezTo>
                  <a:cubicBezTo>
                    <a:pt x="54" y="2"/>
                    <a:pt x="52" y="7"/>
                    <a:pt x="50" y="10"/>
                  </a:cubicBezTo>
                  <a:cubicBezTo>
                    <a:pt x="49" y="12"/>
                    <a:pt x="50" y="8"/>
                    <a:pt x="49" y="8"/>
                  </a:cubicBezTo>
                  <a:cubicBezTo>
                    <a:pt x="48" y="8"/>
                    <a:pt x="47" y="12"/>
                    <a:pt x="46" y="12"/>
                  </a:cubicBezTo>
                  <a:cubicBezTo>
                    <a:pt x="43" y="13"/>
                    <a:pt x="54" y="0"/>
                    <a:pt x="38" y="8"/>
                  </a:cubicBezTo>
                  <a:cubicBezTo>
                    <a:pt x="34" y="9"/>
                    <a:pt x="33" y="15"/>
                    <a:pt x="31" y="19"/>
                  </a:cubicBezTo>
                  <a:cubicBezTo>
                    <a:pt x="28" y="22"/>
                    <a:pt x="24" y="22"/>
                    <a:pt x="21" y="25"/>
                  </a:cubicBezTo>
                  <a:cubicBezTo>
                    <a:pt x="17" y="28"/>
                    <a:pt x="14" y="37"/>
                    <a:pt x="10" y="41"/>
                  </a:cubicBezTo>
                  <a:cubicBezTo>
                    <a:pt x="7" y="44"/>
                    <a:pt x="3" y="45"/>
                    <a:pt x="2" y="48"/>
                  </a:cubicBezTo>
                  <a:cubicBezTo>
                    <a:pt x="1" y="49"/>
                    <a:pt x="0" y="53"/>
                    <a:pt x="4" y="58"/>
                  </a:cubicBezTo>
                  <a:cubicBezTo>
                    <a:pt x="5" y="59"/>
                    <a:pt x="9" y="55"/>
                    <a:pt x="12" y="55"/>
                  </a:cubicBezTo>
                  <a:cubicBezTo>
                    <a:pt x="15" y="55"/>
                    <a:pt x="16" y="59"/>
                    <a:pt x="17" y="60"/>
                  </a:cubicBezTo>
                  <a:cubicBezTo>
                    <a:pt x="18" y="61"/>
                    <a:pt x="19" y="64"/>
                    <a:pt x="19" y="67"/>
                  </a:cubicBezTo>
                  <a:cubicBezTo>
                    <a:pt x="20" y="71"/>
                    <a:pt x="18" y="74"/>
                    <a:pt x="20" y="76"/>
                  </a:cubicBezTo>
                  <a:cubicBezTo>
                    <a:pt x="21" y="77"/>
                    <a:pt x="23" y="72"/>
                    <a:pt x="24" y="73"/>
                  </a:cubicBezTo>
                  <a:cubicBezTo>
                    <a:pt x="26" y="76"/>
                    <a:pt x="27" y="80"/>
                    <a:pt x="27" y="81"/>
                  </a:cubicBezTo>
                  <a:cubicBezTo>
                    <a:pt x="27" y="82"/>
                    <a:pt x="27" y="86"/>
                    <a:pt x="25" y="89"/>
                  </a:cubicBezTo>
                  <a:cubicBezTo>
                    <a:pt x="24" y="93"/>
                    <a:pt x="21" y="97"/>
                    <a:pt x="22" y="99"/>
                  </a:cubicBezTo>
                  <a:cubicBezTo>
                    <a:pt x="23" y="105"/>
                    <a:pt x="27" y="107"/>
                    <a:pt x="29" y="111"/>
                  </a:cubicBezTo>
                  <a:cubicBezTo>
                    <a:pt x="32" y="116"/>
                    <a:pt x="35" y="119"/>
                    <a:pt x="37" y="119"/>
                  </a:cubicBezTo>
                  <a:cubicBezTo>
                    <a:pt x="39" y="120"/>
                    <a:pt x="40" y="117"/>
                    <a:pt x="42" y="116"/>
                  </a:cubicBezTo>
                  <a:cubicBezTo>
                    <a:pt x="45" y="115"/>
                    <a:pt x="46" y="124"/>
                    <a:pt x="50" y="116"/>
                  </a:cubicBezTo>
                  <a:cubicBezTo>
                    <a:pt x="51" y="114"/>
                    <a:pt x="51" y="111"/>
                    <a:pt x="52" y="108"/>
                  </a:cubicBezTo>
                  <a:cubicBezTo>
                    <a:pt x="52" y="105"/>
                    <a:pt x="50" y="106"/>
                    <a:pt x="51" y="105"/>
                  </a:cubicBezTo>
                  <a:cubicBezTo>
                    <a:pt x="51" y="104"/>
                    <a:pt x="52" y="102"/>
                    <a:pt x="52" y="101"/>
                  </a:cubicBezTo>
                  <a:cubicBezTo>
                    <a:pt x="53" y="96"/>
                    <a:pt x="53" y="92"/>
                    <a:pt x="54" y="90"/>
                  </a:cubicBezTo>
                  <a:cubicBezTo>
                    <a:pt x="56" y="85"/>
                    <a:pt x="59" y="82"/>
                    <a:pt x="62" y="80"/>
                  </a:cubicBezTo>
                  <a:cubicBezTo>
                    <a:pt x="69" y="76"/>
                    <a:pt x="66" y="69"/>
                    <a:pt x="69" y="65"/>
                  </a:cubicBezTo>
                  <a:cubicBezTo>
                    <a:pt x="72" y="62"/>
                    <a:pt x="76" y="61"/>
                    <a:pt x="7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74"/>
            <p:cNvSpPr>
              <a:spLocks/>
            </p:cNvSpPr>
            <p:nvPr/>
          </p:nvSpPr>
          <p:spPr bwMode="auto">
            <a:xfrm>
              <a:off x="4922838" y="2214563"/>
              <a:ext cx="376238" cy="350838"/>
            </a:xfrm>
            <a:custGeom>
              <a:avLst/>
              <a:gdLst>
                <a:gd name="T0" fmla="*/ 4 w 45"/>
                <a:gd name="T1" fmla="*/ 18 h 42"/>
                <a:gd name="T2" fmla="*/ 11 w 45"/>
                <a:gd name="T3" fmla="*/ 16 h 42"/>
                <a:gd name="T4" fmla="*/ 16 w 45"/>
                <a:gd name="T5" fmla="*/ 15 h 42"/>
                <a:gd name="T6" fmla="*/ 26 w 45"/>
                <a:gd name="T7" fmla="*/ 23 h 42"/>
                <a:gd name="T8" fmla="*/ 22 w 45"/>
                <a:gd name="T9" fmla="*/ 32 h 42"/>
                <a:gd name="T10" fmla="*/ 16 w 45"/>
                <a:gd name="T11" fmla="*/ 37 h 42"/>
                <a:gd name="T12" fmla="*/ 20 w 45"/>
                <a:gd name="T13" fmla="*/ 37 h 42"/>
                <a:gd name="T14" fmla="*/ 24 w 45"/>
                <a:gd name="T15" fmla="*/ 35 h 42"/>
                <a:gd name="T16" fmla="*/ 29 w 45"/>
                <a:gd name="T17" fmla="*/ 40 h 42"/>
                <a:gd name="T18" fmla="*/ 35 w 45"/>
                <a:gd name="T19" fmla="*/ 42 h 42"/>
                <a:gd name="T20" fmla="*/ 33 w 45"/>
                <a:gd name="T21" fmla="*/ 36 h 42"/>
                <a:gd name="T22" fmla="*/ 39 w 45"/>
                <a:gd name="T23" fmla="*/ 36 h 42"/>
                <a:gd name="T24" fmla="*/ 34 w 45"/>
                <a:gd name="T25" fmla="*/ 26 h 42"/>
                <a:gd name="T26" fmla="*/ 36 w 45"/>
                <a:gd name="T27" fmla="*/ 23 h 42"/>
                <a:gd name="T28" fmla="*/ 42 w 45"/>
                <a:gd name="T29" fmla="*/ 27 h 42"/>
                <a:gd name="T30" fmla="*/ 45 w 45"/>
                <a:gd name="T31" fmla="*/ 21 h 42"/>
                <a:gd name="T32" fmla="*/ 42 w 45"/>
                <a:gd name="T33" fmla="*/ 19 h 42"/>
                <a:gd name="T34" fmla="*/ 35 w 45"/>
                <a:gd name="T35" fmla="*/ 17 h 42"/>
                <a:gd name="T36" fmla="*/ 35 w 45"/>
                <a:gd name="T37" fmla="*/ 9 h 42"/>
                <a:gd name="T38" fmla="*/ 29 w 45"/>
                <a:gd name="T39" fmla="*/ 7 h 42"/>
                <a:gd name="T40" fmla="*/ 24 w 45"/>
                <a:gd name="T41" fmla="*/ 5 h 42"/>
                <a:gd name="T42" fmla="*/ 18 w 45"/>
                <a:gd name="T43" fmla="*/ 2 h 42"/>
                <a:gd name="T44" fmla="*/ 11 w 45"/>
                <a:gd name="T45" fmla="*/ 7 h 42"/>
                <a:gd name="T46" fmla="*/ 10 w 45"/>
                <a:gd name="T47" fmla="*/ 1 h 42"/>
                <a:gd name="T48" fmla="*/ 6 w 45"/>
                <a:gd name="T49" fmla="*/ 2 h 42"/>
                <a:gd name="T50" fmla="*/ 3 w 45"/>
                <a:gd name="T51" fmla="*/ 14 h 42"/>
                <a:gd name="T52" fmla="*/ 2 w 45"/>
                <a:gd name="T53" fmla="*/ 14 h 42"/>
                <a:gd name="T54" fmla="*/ 2 w 45"/>
                <a:gd name="T55" fmla="*/ 18 h 42"/>
                <a:gd name="T56" fmla="*/ 4 w 45"/>
                <a:gd name="T57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42">
                  <a:moveTo>
                    <a:pt x="4" y="18"/>
                  </a:moveTo>
                  <a:cubicBezTo>
                    <a:pt x="6" y="18"/>
                    <a:pt x="9" y="16"/>
                    <a:pt x="11" y="16"/>
                  </a:cubicBezTo>
                  <a:cubicBezTo>
                    <a:pt x="13" y="15"/>
                    <a:pt x="14" y="16"/>
                    <a:pt x="16" y="15"/>
                  </a:cubicBezTo>
                  <a:cubicBezTo>
                    <a:pt x="19" y="14"/>
                    <a:pt x="25" y="17"/>
                    <a:pt x="26" y="23"/>
                  </a:cubicBezTo>
                  <a:cubicBezTo>
                    <a:pt x="26" y="24"/>
                    <a:pt x="24" y="28"/>
                    <a:pt x="22" y="32"/>
                  </a:cubicBezTo>
                  <a:cubicBezTo>
                    <a:pt x="21" y="35"/>
                    <a:pt x="16" y="34"/>
                    <a:pt x="16" y="37"/>
                  </a:cubicBezTo>
                  <a:cubicBezTo>
                    <a:pt x="16" y="39"/>
                    <a:pt x="18" y="38"/>
                    <a:pt x="20" y="37"/>
                  </a:cubicBezTo>
                  <a:cubicBezTo>
                    <a:pt x="22" y="36"/>
                    <a:pt x="24" y="35"/>
                    <a:pt x="24" y="35"/>
                  </a:cubicBezTo>
                  <a:cubicBezTo>
                    <a:pt x="26" y="36"/>
                    <a:pt x="28" y="39"/>
                    <a:pt x="29" y="40"/>
                  </a:cubicBezTo>
                  <a:cubicBezTo>
                    <a:pt x="32" y="42"/>
                    <a:pt x="33" y="42"/>
                    <a:pt x="35" y="42"/>
                  </a:cubicBezTo>
                  <a:cubicBezTo>
                    <a:pt x="40" y="42"/>
                    <a:pt x="33" y="37"/>
                    <a:pt x="33" y="36"/>
                  </a:cubicBezTo>
                  <a:cubicBezTo>
                    <a:pt x="34" y="35"/>
                    <a:pt x="39" y="38"/>
                    <a:pt x="39" y="36"/>
                  </a:cubicBezTo>
                  <a:cubicBezTo>
                    <a:pt x="40" y="32"/>
                    <a:pt x="34" y="29"/>
                    <a:pt x="34" y="26"/>
                  </a:cubicBezTo>
                  <a:cubicBezTo>
                    <a:pt x="34" y="26"/>
                    <a:pt x="35" y="24"/>
                    <a:pt x="36" y="23"/>
                  </a:cubicBezTo>
                  <a:cubicBezTo>
                    <a:pt x="37" y="23"/>
                    <a:pt x="40" y="27"/>
                    <a:pt x="42" y="27"/>
                  </a:cubicBezTo>
                  <a:cubicBezTo>
                    <a:pt x="44" y="27"/>
                    <a:pt x="45" y="21"/>
                    <a:pt x="45" y="21"/>
                  </a:cubicBezTo>
                  <a:cubicBezTo>
                    <a:pt x="45" y="19"/>
                    <a:pt x="43" y="21"/>
                    <a:pt x="42" y="19"/>
                  </a:cubicBezTo>
                  <a:cubicBezTo>
                    <a:pt x="40" y="16"/>
                    <a:pt x="37" y="19"/>
                    <a:pt x="35" y="17"/>
                  </a:cubicBezTo>
                  <a:cubicBezTo>
                    <a:pt x="32" y="15"/>
                    <a:pt x="36" y="10"/>
                    <a:pt x="35" y="9"/>
                  </a:cubicBezTo>
                  <a:cubicBezTo>
                    <a:pt x="34" y="8"/>
                    <a:pt x="31" y="9"/>
                    <a:pt x="29" y="7"/>
                  </a:cubicBezTo>
                  <a:cubicBezTo>
                    <a:pt x="27" y="4"/>
                    <a:pt x="26" y="5"/>
                    <a:pt x="24" y="5"/>
                  </a:cubicBezTo>
                  <a:cubicBezTo>
                    <a:pt x="22" y="6"/>
                    <a:pt x="21" y="2"/>
                    <a:pt x="18" y="2"/>
                  </a:cubicBezTo>
                  <a:cubicBezTo>
                    <a:pt x="17" y="2"/>
                    <a:pt x="13" y="7"/>
                    <a:pt x="11" y="7"/>
                  </a:cubicBezTo>
                  <a:cubicBezTo>
                    <a:pt x="9" y="7"/>
                    <a:pt x="11" y="3"/>
                    <a:pt x="10" y="1"/>
                  </a:cubicBezTo>
                  <a:cubicBezTo>
                    <a:pt x="9" y="0"/>
                    <a:pt x="7" y="2"/>
                    <a:pt x="6" y="2"/>
                  </a:cubicBezTo>
                  <a:cubicBezTo>
                    <a:pt x="0" y="4"/>
                    <a:pt x="5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75"/>
            <p:cNvSpPr>
              <a:spLocks/>
            </p:cNvSpPr>
            <p:nvPr/>
          </p:nvSpPr>
          <p:spPr bwMode="auto">
            <a:xfrm>
              <a:off x="4938713" y="1704975"/>
              <a:ext cx="342900" cy="417513"/>
            </a:xfrm>
            <a:custGeom>
              <a:avLst/>
              <a:gdLst>
                <a:gd name="T0" fmla="*/ 13 w 41"/>
                <a:gd name="T1" fmla="*/ 45 h 50"/>
                <a:gd name="T2" fmla="*/ 8 w 41"/>
                <a:gd name="T3" fmla="*/ 43 h 50"/>
                <a:gd name="T4" fmla="*/ 18 w 41"/>
                <a:gd name="T5" fmla="*/ 32 h 50"/>
                <a:gd name="T6" fmla="*/ 20 w 41"/>
                <a:gd name="T7" fmla="*/ 27 h 50"/>
                <a:gd name="T8" fmla="*/ 26 w 41"/>
                <a:gd name="T9" fmla="*/ 23 h 50"/>
                <a:gd name="T10" fmla="*/ 29 w 41"/>
                <a:gd name="T11" fmla="*/ 18 h 50"/>
                <a:gd name="T12" fmla="*/ 34 w 41"/>
                <a:gd name="T13" fmla="*/ 7 h 50"/>
                <a:gd name="T14" fmla="*/ 41 w 41"/>
                <a:gd name="T15" fmla="*/ 3 h 50"/>
                <a:gd name="T16" fmla="*/ 36 w 41"/>
                <a:gd name="T17" fmla="*/ 2 h 50"/>
                <a:gd name="T18" fmla="*/ 22 w 41"/>
                <a:gd name="T19" fmla="*/ 6 h 50"/>
                <a:gd name="T20" fmla="*/ 9 w 41"/>
                <a:gd name="T21" fmla="*/ 13 h 50"/>
                <a:gd name="T22" fmla="*/ 9 w 41"/>
                <a:gd name="T23" fmla="*/ 17 h 50"/>
                <a:gd name="T24" fmla="*/ 0 w 41"/>
                <a:gd name="T25" fmla="*/ 21 h 50"/>
                <a:gd name="T26" fmla="*/ 0 w 41"/>
                <a:gd name="T27" fmla="*/ 24 h 50"/>
                <a:gd name="T28" fmla="*/ 3 w 41"/>
                <a:gd name="T29" fmla="*/ 26 h 50"/>
                <a:gd name="T30" fmla="*/ 10 w 41"/>
                <a:gd name="T31" fmla="*/ 22 h 50"/>
                <a:gd name="T32" fmla="*/ 14 w 41"/>
                <a:gd name="T33" fmla="*/ 22 h 50"/>
                <a:gd name="T34" fmla="*/ 7 w 41"/>
                <a:gd name="T35" fmla="*/ 30 h 50"/>
                <a:gd name="T36" fmla="*/ 0 w 41"/>
                <a:gd name="T37" fmla="*/ 31 h 50"/>
                <a:gd name="T38" fmla="*/ 0 w 41"/>
                <a:gd name="T39" fmla="*/ 33 h 50"/>
                <a:gd name="T40" fmla="*/ 5 w 41"/>
                <a:gd name="T41" fmla="*/ 35 h 50"/>
                <a:gd name="T42" fmla="*/ 0 w 41"/>
                <a:gd name="T43" fmla="*/ 38 h 50"/>
                <a:gd name="T44" fmla="*/ 0 w 41"/>
                <a:gd name="T45" fmla="*/ 42 h 50"/>
                <a:gd name="T46" fmla="*/ 4 w 41"/>
                <a:gd name="T47" fmla="*/ 44 h 50"/>
                <a:gd name="T48" fmla="*/ 0 w 41"/>
                <a:gd name="T49" fmla="*/ 46 h 50"/>
                <a:gd name="T50" fmla="*/ 0 w 41"/>
                <a:gd name="T51" fmla="*/ 50 h 50"/>
                <a:gd name="T52" fmla="*/ 3 w 41"/>
                <a:gd name="T53" fmla="*/ 49 h 50"/>
                <a:gd name="T54" fmla="*/ 13 w 41"/>
                <a:gd name="T5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0">
                  <a:moveTo>
                    <a:pt x="13" y="45"/>
                  </a:moveTo>
                  <a:cubicBezTo>
                    <a:pt x="14" y="44"/>
                    <a:pt x="8" y="45"/>
                    <a:pt x="8" y="43"/>
                  </a:cubicBezTo>
                  <a:cubicBezTo>
                    <a:pt x="9" y="40"/>
                    <a:pt x="17" y="35"/>
                    <a:pt x="18" y="32"/>
                  </a:cubicBezTo>
                  <a:cubicBezTo>
                    <a:pt x="19" y="30"/>
                    <a:pt x="18" y="28"/>
                    <a:pt x="20" y="27"/>
                  </a:cubicBezTo>
                  <a:cubicBezTo>
                    <a:pt x="21" y="24"/>
                    <a:pt x="24" y="24"/>
                    <a:pt x="26" y="23"/>
                  </a:cubicBezTo>
                  <a:cubicBezTo>
                    <a:pt x="28" y="21"/>
                    <a:pt x="28" y="19"/>
                    <a:pt x="29" y="18"/>
                  </a:cubicBezTo>
                  <a:cubicBezTo>
                    <a:pt x="39" y="8"/>
                    <a:pt x="32" y="10"/>
                    <a:pt x="34" y="7"/>
                  </a:cubicBezTo>
                  <a:cubicBezTo>
                    <a:pt x="35" y="5"/>
                    <a:pt x="41" y="5"/>
                    <a:pt x="41" y="3"/>
                  </a:cubicBezTo>
                  <a:cubicBezTo>
                    <a:pt x="41" y="0"/>
                    <a:pt x="37" y="2"/>
                    <a:pt x="36" y="2"/>
                  </a:cubicBezTo>
                  <a:cubicBezTo>
                    <a:pt x="32" y="1"/>
                    <a:pt x="27" y="3"/>
                    <a:pt x="22" y="6"/>
                  </a:cubicBezTo>
                  <a:cubicBezTo>
                    <a:pt x="18" y="9"/>
                    <a:pt x="11" y="11"/>
                    <a:pt x="9" y="13"/>
                  </a:cubicBezTo>
                  <a:cubicBezTo>
                    <a:pt x="7" y="14"/>
                    <a:pt x="11" y="16"/>
                    <a:pt x="9" y="17"/>
                  </a:cubicBezTo>
                  <a:cubicBezTo>
                    <a:pt x="6" y="18"/>
                    <a:pt x="3" y="19"/>
                    <a:pt x="0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2" y="26"/>
                    <a:pt x="3" y="26"/>
                  </a:cubicBezTo>
                  <a:cubicBezTo>
                    <a:pt x="6" y="25"/>
                    <a:pt x="8" y="23"/>
                    <a:pt x="10" y="22"/>
                  </a:cubicBezTo>
                  <a:cubicBezTo>
                    <a:pt x="13" y="21"/>
                    <a:pt x="14" y="22"/>
                    <a:pt x="14" y="22"/>
                  </a:cubicBezTo>
                  <a:cubicBezTo>
                    <a:pt x="13" y="24"/>
                    <a:pt x="7" y="28"/>
                    <a:pt x="7" y="30"/>
                  </a:cubicBezTo>
                  <a:cubicBezTo>
                    <a:pt x="7" y="33"/>
                    <a:pt x="2" y="29"/>
                    <a:pt x="0" y="3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4"/>
                    <a:pt x="5" y="35"/>
                    <a:pt x="5" y="35"/>
                  </a:cubicBezTo>
                  <a:cubicBezTo>
                    <a:pt x="7" y="37"/>
                    <a:pt x="3" y="36"/>
                    <a:pt x="0" y="3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3"/>
                    <a:pt x="4" y="43"/>
                    <a:pt x="4" y="44"/>
                  </a:cubicBezTo>
                  <a:cubicBezTo>
                    <a:pt x="3" y="45"/>
                    <a:pt x="2" y="45"/>
                    <a:pt x="0" y="46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" y="50"/>
                    <a:pt x="3" y="49"/>
                    <a:pt x="3" y="49"/>
                  </a:cubicBezTo>
                  <a:cubicBezTo>
                    <a:pt x="6" y="48"/>
                    <a:pt x="12" y="48"/>
                    <a:pt x="1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76"/>
            <p:cNvSpPr>
              <a:spLocks/>
            </p:cNvSpPr>
            <p:nvPr/>
          </p:nvSpPr>
          <p:spPr bwMode="auto">
            <a:xfrm>
              <a:off x="4938713" y="2532063"/>
              <a:ext cx="66675" cy="66675"/>
            </a:xfrm>
            <a:custGeom>
              <a:avLst/>
              <a:gdLst>
                <a:gd name="T0" fmla="*/ 1 w 8"/>
                <a:gd name="T1" fmla="*/ 8 h 8"/>
                <a:gd name="T2" fmla="*/ 5 w 8"/>
                <a:gd name="T3" fmla="*/ 4 h 8"/>
                <a:gd name="T4" fmla="*/ 8 w 8"/>
                <a:gd name="T5" fmla="*/ 4 h 8"/>
                <a:gd name="T6" fmla="*/ 4 w 8"/>
                <a:gd name="T7" fmla="*/ 1 h 8"/>
                <a:gd name="T8" fmla="*/ 1 w 8"/>
                <a:gd name="T9" fmla="*/ 0 h 8"/>
                <a:gd name="T10" fmla="*/ 0 w 8"/>
                <a:gd name="T11" fmla="*/ 1 h 8"/>
                <a:gd name="T12" fmla="*/ 0 w 8"/>
                <a:gd name="T13" fmla="*/ 7 h 8"/>
                <a:gd name="T14" fmla="*/ 1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2" y="7"/>
                    <a:pt x="4" y="4"/>
                    <a:pt x="5" y="4"/>
                  </a:cubicBezTo>
                  <a:cubicBezTo>
                    <a:pt x="7" y="3"/>
                    <a:pt x="8" y="6"/>
                    <a:pt x="8" y="4"/>
                  </a:cubicBezTo>
                  <a:cubicBezTo>
                    <a:pt x="8" y="3"/>
                    <a:pt x="6" y="1"/>
                    <a:pt x="4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77"/>
            <p:cNvSpPr>
              <a:spLocks/>
            </p:cNvSpPr>
            <p:nvPr/>
          </p:nvSpPr>
          <p:spPr bwMode="auto">
            <a:xfrm>
              <a:off x="4938713" y="2122488"/>
              <a:ext cx="84138" cy="74613"/>
            </a:xfrm>
            <a:custGeom>
              <a:avLst/>
              <a:gdLst>
                <a:gd name="T0" fmla="*/ 4 w 10"/>
                <a:gd name="T1" fmla="*/ 6 h 9"/>
                <a:gd name="T2" fmla="*/ 7 w 10"/>
                <a:gd name="T3" fmla="*/ 7 h 9"/>
                <a:gd name="T4" fmla="*/ 10 w 10"/>
                <a:gd name="T5" fmla="*/ 3 h 9"/>
                <a:gd name="T6" fmla="*/ 5 w 10"/>
                <a:gd name="T7" fmla="*/ 2 h 9"/>
                <a:gd name="T8" fmla="*/ 0 w 10"/>
                <a:gd name="T9" fmla="*/ 5 h 9"/>
                <a:gd name="T10" fmla="*/ 0 w 10"/>
                <a:gd name="T11" fmla="*/ 9 h 9"/>
                <a:gd name="T12" fmla="*/ 0 w 10"/>
                <a:gd name="T13" fmla="*/ 9 h 9"/>
                <a:gd name="T14" fmla="*/ 4 w 10"/>
                <a:gd name="T1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4" y="6"/>
                  </a:moveTo>
                  <a:cubicBezTo>
                    <a:pt x="6" y="5"/>
                    <a:pt x="6" y="8"/>
                    <a:pt x="7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10" y="2"/>
                    <a:pt x="9" y="0"/>
                    <a:pt x="5" y="2"/>
                  </a:cubicBezTo>
                  <a:cubicBezTo>
                    <a:pt x="4" y="2"/>
                    <a:pt x="2" y="4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8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78"/>
            <p:cNvSpPr>
              <a:spLocks/>
            </p:cNvSpPr>
            <p:nvPr/>
          </p:nvSpPr>
          <p:spPr bwMode="auto">
            <a:xfrm>
              <a:off x="5348288" y="2832100"/>
              <a:ext cx="100013" cy="141288"/>
            </a:xfrm>
            <a:custGeom>
              <a:avLst/>
              <a:gdLst>
                <a:gd name="T0" fmla="*/ 5 w 12"/>
                <a:gd name="T1" fmla="*/ 1 h 17"/>
                <a:gd name="T2" fmla="*/ 3 w 12"/>
                <a:gd name="T3" fmla="*/ 8 h 17"/>
                <a:gd name="T4" fmla="*/ 0 w 12"/>
                <a:gd name="T5" fmla="*/ 12 h 17"/>
                <a:gd name="T6" fmla="*/ 6 w 12"/>
                <a:gd name="T7" fmla="*/ 13 h 17"/>
                <a:gd name="T8" fmla="*/ 12 w 12"/>
                <a:gd name="T9" fmla="*/ 14 h 17"/>
                <a:gd name="T10" fmla="*/ 11 w 12"/>
                <a:gd name="T11" fmla="*/ 9 h 17"/>
                <a:gd name="T12" fmla="*/ 6 w 12"/>
                <a:gd name="T13" fmla="*/ 6 h 17"/>
                <a:gd name="T14" fmla="*/ 5 w 12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5" y="1"/>
                  </a:moveTo>
                  <a:cubicBezTo>
                    <a:pt x="4" y="1"/>
                    <a:pt x="4" y="5"/>
                    <a:pt x="3" y="8"/>
                  </a:cubicBezTo>
                  <a:cubicBezTo>
                    <a:pt x="2" y="10"/>
                    <a:pt x="0" y="11"/>
                    <a:pt x="0" y="12"/>
                  </a:cubicBezTo>
                  <a:cubicBezTo>
                    <a:pt x="0" y="16"/>
                    <a:pt x="3" y="13"/>
                    <a:pt x="6" y="13"/>
                  </a:cubicBezTo>
                  <a:cubicBezTo>
                    <a:pt x="9" y="12"/>
                    <a:pt x="12" y="17"/>
                    <a:pt x="12" y="14"/>
                  </a:cubicBezTo>
                  <a:cubicBezTo>
                    <a:pt x="12" y="13"/>
                    <a:pt x="11" y="11"/>
                    <a:pt x="11" y="9"/>
                  </a:cubicBezTo>
                  <a:cubicBezTo>
                    <a:pt x="10" y="7"/>
                    <a:pt x="7" y="8"/>
                    <a:pt x="6" y="6"/>
                  </a:cubicBezTo>
                  <a:cubicBezTo>
                    <a:pt x="5" y="5"/>
                    <a:pt x="7" y="0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79"/>
            <p:cNvSpPr>
              <a:spLocks/>
            </p:cNvSpPr>
            <p:nvPr/>
          </p:nvSpPr>
          <p:spPr bwMode="auto">
            <a:xfrm>
              <a:off x="6132513" y="2247900"/>
              <a:ext cx="158750" cy="292100"/>
            </a:xfrm>
            <a:custGeom>
              <a:avLst/>
              <a:gdLst>
                <a:gd name="T0" fmla="*/ 7 w 19"/>
                <a:gd name="T1" fmla="*/ 15 h 35"/>
                <a:gd name="T2" fmla="*/ 7 w 19"/>
                <a:gd name="T3" fmla="*/ 20 h 35"/>
                <a:gd name="T4" fmla="*/ 3 w 19"/>
                <a:gd name="T5" fmla="*/ 34 h 35"/>
                <a:gd name="T6" fmla="*/ 9 w 19"/>
                <a:gd name="T7" fmla="*/ 30 h 35"/>
                <a:gd name="T8" fmla="*/ 13 w 19"/>
                <a:gd name="T9" fmla="*/ 28 h 35"/>
                <a:gd name="T10" fmla="*/ 14 w 19"/>
                <a:gd name="T11" fmla="*/ 18 h 35"/>
                <a:gd name="T12" fmla="*/ 10 w 19"/>
                <a:gd name="T13" fmla="*/ 15 h 35"/>
                <a:gd name="T14" fmla="*/ 4 w 19"/>
                <a:gd name="T15" fmla="*/ 1 h 35"/>
                <a:gd name="T16" fmla="*/ 0 w 19"/>
                <a:gd name="T17" fmla="*/ 11 h 35"/>
                <a:gd name="T18" fmla="*/ 7 w 19"/>
                <a:gd name="T1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5">
                  <a:moveTo>
                    <a:pt x="7" y="15"/>
                  </a:moveTo>
                  <a:cubicBezTo>
                    <a:pt x="7" y="17"/>
                    <a:pt x="7" y="18"/>
                    <a:pt x="7" y="20"/>
                  </a:cubicBezTo>
                  <a:cubicBezTo>
                    <a:pt x="7" y="24"/>
                    <a:pt x="1" y="32"/>
                    <a:pt x="3" y="34"/>
                  </a:cubicBezTo>
                  <a:cubicBezTo>
                    <a:pt x="3" y="35"/>
                    <a:pt x="6" y="32"/>
                    <a:pt x="9" y="30"/>
                  </a:cubicBezTo>
                  <a:cubicBezTo>
                    <a:pt x="11" y="29"/>
                    <a:pt x="12" y="29"/>
                    <a:pt x="13" y="28"/>
                  </a:cubicBezTo>
                  <a:cubicBezTo>
                    <a:pt x="19" y="23"/>
                    <a:pt x="15" y="20"/>
                    <a:pt x="14" y="18"/>
                  </a:cubicBezTo>
                  <a:cubicBezTo>
                    <a:pt x="13" y="16"/>
                    <a:pt x="10" y="18"/>
                    <a:pt x="10" y="15"/>
                  </a:cubicBezTo>
                  <a:cubicBezTo>
                    <a:pt x="10" y="6"/>
                    <a:pt x="7" y="0"/>
                    <a:pt x="4" y="1"/>
                  </a:cubicBezTo>
                  <a:cubicBezTo>
                    <a:pt x="3" y="1"/>
                    <a:pt x="0" y="7"/>
                    <a:pt x="0" y="11"/>
                  </a:cubicBezTo>
                  <a:cubicBezTo>
                    <a:pt x="1" y="12"/>
                    <a:pt x="6" y="13"/>
                    <a:pt x="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80"/>
            <p:cNvSpPr>
              <a:spLocks/>
            </p:cNvSpPr>
            <p:nvPr/>
          </p:nvSpPr>
          <p:spPr bwMode="auto">
            <a:xfrm>
              <a:off x="6042025" y="2373313"/>
              <a:ext cx="100013" cy="150813"/>
            </a:xfrm>
            <a:custGeom>
              <a:avLst/>
              <a:gdLst>
                <a:gd name="T0" fmla="*/ 6 w 12"/>
                <a:gd name="T1" fmla="*/ 16 h 18"/>
                <a:gd name="T2" fmla="*/ 8 w 12"/>
                <a:gd name="T3" fmla="*/ 14 h 18"/>
                <a:gd name="T4" fmla="*/ 11 w 12"/>
                <a:gd name="T5" fmla="*/ 5 h 18"/>
                <a:gd name="T6" fmla="*/ 7 w 12"/>
                <a:gd name="T7" fmla="*/ 1 h 18"/>
                <a:gd name="T8" fmla="*/ 3 w 12"/>
                <a:gd name="T9" fmla="*/ 10 h 18"/>
                <a:gd name="T10" fmla="*/ 0 w 12"/>
                <a:gd name="T11" fmla="*/ 14 h 18"/>
                <a:gd name="T12" fmla="*/ 6 w 12"/>
                <a:gd name="T1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cubicBezTo>
                    <a:pt x="7" y="16"/>
                    <a:pt x="7" y="15"/>
                    <a:pt x="8" y="14"/>
                  </a:cubicBezTo>
                  <a:cubicBezTo>
                    <a:pt x="10" y="12"/>
                    <a:pt x="12" y="8"/>
                    <a:pt x="11" y="5"/>
                  </a:cubicBezTo>
                  <a:cubicBezTo>
                    <a:pt x="11" y="0"/>
                    <a:pt x="8" y="1"/>
                    <a:pt x="7" y="1"/>
                  </a:cubicBezTo>
                  <a:cubicBezTo>
                    <a:pt x="4" y="3"/>
                    <a:pt x="4" y="6"/>
                    <a:pt x="3" y="10"/>
                  </a:cubicBezTo>
                  <a:cubicBezTo>
                    <a:pt x="2" y="13"/>
                    <a:pt x="1" y="11"/>
                    <a:pt x="0" y="14"/>
                  </a:cubicBezTo>
                  <a:cubicBezTo>
                    <a:pt x="0" y="18"/>
                    <a:pt x="4" y="17"/>
                    <a:pt x="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81"/>
            <p:cNvSpPr>
              <a:spLocks/>
            </p:cNvSpPr>
            <p:nvPr/>
          </p:nvSpPr>
          <p:spPr bwMode="auto">
            <a:xfrm>
              <a:off x="6508750" y="2747963"/>
              <a:ext cx="58738" cy="92075"/>
            </a:xfrm>
            <a:custGeom>
              <a:avLst/>
              <a:gdLst>
                <a:gd name="T0" fmla="*/ 2 w 7"/>
                <a:gd name="T1" fmla="*/ 5 h 11"/>
                <a:gd name="T2" fmla="*/ 6 w 7"/>
                <a:gd name="T3" fmla="*/ 6 h 11"/>
                <a:gd name="T4" fmla="*/ 7 w 7"/>
                <a:gd name="T5" fmla="*/ 6 h 11"/>
                <a:gd name="T6" fmla="*/ 7 w 7"/>
                <a:gd name="T7" fmla="*/ 0 h 11"/>
                <a:gd name="T8" fmla="*/ 2 w 7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2" y="5"/>
                  </a:moveTo>
                  <a:cubicBezTo>
                    <a:pt x="0" y="11"/>
                    <a:pt x="5" y="7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82"/>
            <p:cNvSpPr>
              <a:spLocks/>
            </p:cNvSpPr>
            <p:nvPr/>
          </p:nvSpPr>
          <p:spPr bwMode="auto">
            <a:xfrm>
              <a:off x="6267450" y="1789113"/>
              <a:ext cx="300038" cy="458788"/>
            </a:xfrm>
            <a:custGeom>
              <a:avLst/>
              <a:gdLst>
                <a:gd name="T0" fmla="*/ 24 w 36"/>
                <a:gd name="T1" fmla="*/ 20 h 55"/>
                <a:gd name="T2" fmla="*/ 14 w 36"/>
                <a:gd name="T3" fmla="*/ 31 h 55"/>
                <a:gd name="T4" fmla="*/ 14 w 36"/>
                <a:gd name="T5" fmla="*/ 51 h 55"/>
                <a:gd name="T6" fmla="*/ 23 w 36"/>
                <a:gd name="T7" fmla="*/ 43 h 55"/>
                <a:gd name="T8" fmla="*/ 32 w 36"/>
                <a:gd name="T9" fmla="*/ 55 h 55"/>
                <a:gd name="T10" fmla="*/ 36 w 36"/>
                <a:gd name="T11" fmla="*/ 51 h 55"/>
                <a:gd name="T12" fmla="*/ 36 w 36"/>
                <a:gd name="T13" fmla="*/ 0 h 55"/>
                <a:gd name="T14" fmla="*/ 31 w 36"/>
                <a:gd name="T15" fmla="*/ 6 h 55"/>
                <a:gd name="T16" fmla="*/ 24 w 36"/>
                <a:gd name="T17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5">
                  <a:moveTo>
                    <a:pt x="24" y="20"/>
                  </a:moveTo>
                  <a:cubicBezTo>
                    <a:pt x="21" y="23"/>
                    <a:pt x="17" y="28"/>
                    <a:pt x="14" y="31"/>
                  </a:cubicBezTo>
                  <a:cubicBezTo>
                    <a:pt x="0" y="50"/>
                    <a:pt x="21" y="40"/>
                    <a:pt x="14" y="51"/>
                  </a:cubicBezTo>
                  <a:cubicBezTo>
                    <a:pt x="13" y="53"/>
                    <a:pt x="16" y="52"/>
                    <a:pt x="23" y="43"/>
                  </a:cubicBezTo>
                  <a:cubicBezTo>
                    <a:pt x="27" y="40"/>
                    <a:pt x="28" y="55"/>
                    <a:pt x="32" y="55"/>
                  </a:cubicBezTo>
                  <a:cubicBezTo>
                    <a:pt x="33" y="55"/>
                    <a:pt x="34" y="54"/>
                    <a:pt x="36" y="5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4" y="2"/>
                    <a:pt x="33" y="4"/>
                    <a:pt x="31" y="6"/>
                  </a:cubicBezTo>
                  <a:cubicBezTo>
                    <a:pt x="29" y="8"/>
                    <a:pt x="26" y="17"/>
                    <a:pt x="2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83"/>
            <p:cNvSpPr>
              <a:spLocks/>
            </p:cNvSpPr>
            <p:nvPr/>
          </p:nvSpPr>
          <p:spPr bwMode="auto">
            <a:xfrm>
              <a:off x="5924550" y="2832100"/>
              <a:ext cx="642938" cy="558800"/>
            </a:xfrm>
            <a:custGeom>
              <a:avLst/>
              <a:gdLst>
                <a:gd name="T0" fmla="*/ 64 w 77"/>
                <a:gd name="T1" fmla="*/ 10 h 67"/>
                <a:gd name="T2" fmla="*/ 67 w 77"/>
                <a:gd name="T3" fmla="*/ 2 h 67"/>
                <a:gd name="T4" fmla="*/ 61 w 77"/>
                <a:gd name="T5" fmla="*/ 0 h 67"/>
                <a:gd name="T6" fmla="*/ 40 w 77"/>
                <a:gd name="T7" fmla="*/ 7 h 67"/>
                <a:gd name="T8" fmla="*/ 34 w 77"/>
                <a:gd name="T9" fmla="*/ 12 h 67"/>
                <a:gd name="T10" fmla="*/ 25 w 77"/>
                <a:gd name="T11" fmla="*/ 13 h 67"/>
                <a:gd name="T12" fmla="*/ 22 w 77"/>
                <a:gd name="T13" fmla="*/ 18 h 67"/>
                <a:gd name="T14" fmla="*/ 17 w 77"/>
                <a:gd name="T15" fmla="*/ 24 h 67"/>
                <a:gd name="T16" fmla="*/ 14 w 77"/>
                <a:gd name="T17" fmla="*/ 34 h 67"/>
                <a:gd name="T18" fmla="*/ 7 w 77"/>
                <a:gd name="T19" fmla="*/ 42 h 67"/>
                <a:gd name="T20" fmla="*/ 1 w 77"/>
                <a:gd name="T21" fmla="*/ 59 h 67"/>
                <a:gd name="T22" fmla="*/ 2 w 77"/>
                <a:gd name="T23" fmla="*/ 67 h 67"/>
                <a:gd name="T24" fmla="*/ 2 w 77"/>
                <a:gd name="T25" fmla="*/ 67 h 67"/>
                <a:gd name="T26" fmla="*/ 77 w 77"/>
                <a:gd name="T27" fmla="*/ 55 h 67"/>
                <a:gd name="T28" fmla="*/ 77 w 77"/>
                <a:gd name="T29" fmla="*/ 12 h 67"/>
                <a:gd name="T30" fmla="*/ 76 w 77"/>
                <a:gd name="T31" fmla="*/ 12 h 67"/>
                <a:gd name="T32" fmla="*/ 64 w 77"/>
                <a:gd name="T33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67">
                  <a:moveTo>
                    <a:pt x="64" y="10"/>
                  </a:moveTo>
                  <a:cubicBezTo>
                    <a:pt x="62" y="9"/>
                    <a:pt x="69" y="4"/>
                    <a:pt x="67" y="2"/>
                  </a:cubicBezTo>
                  <a:cubicBezTo>
                    <a:pt x="65" y="0"/>
                    <a:pt x="62" y="0"/>
                    <a:pt x="61" y="0"/>
                  </a:cubicBezTo>
                  <a:cubicBezTo>
                    <a:pt x="51" y="3"/>
                    <a:pt x="46" y="5"/>
                    <a:pt x="40" y="7"/>
                  </a:cubicBezTo>
                  <a:cubicBezTo>
                    <a:pt x="38" y="8"/>
                    <a:pt x="35" y="11"/>
                    <a:pt x="34" y="12"/>
                  </a:cubicBezTo>
                  <a:cubicBezTo>
                    <a:pt x="31" y="14"/>
                    <a:pt x="27" y="12"/>
                    <a:pt x="25" y="13"/>
                  </a:cubicBezTo>
                  <a:cubicBezTo>
                    <a:pt x="23" y="14"/>
                    <a:pt x="23" y="17"/>
                    <a:pt x="22" y="18"/>
                  </a:cubicBezTo>
                  <a:cubicBezTo>
                    <a:pt x="20" y="21"/>
                    <a:pt x="18" y="23"/>
                    <a:pt x="17" y="24"/>
                  </a:cubicBezTo>
                  <a:cubicBezTo>
                    <a:pt x="16" y="26"/>
                    <a:pt x="16" y="31"/>
                    <a:pt x="14" y="34"/>
                  </a:cubicBezTo>
                  <a:cubicBezTo>
                    <a:pt x="12" y="37"/>
                    <a:pt x="9" y="39"/>
                    <a:pt x="7" y="42"/>
                  </a:cubicBezTo>
                  <a:cubicBezTo>
                    <a:pt x="5" y="47"/>
                    <a:pt x="0" y="56"/>
                    <a:pt x="1" y="59"/>
                  </a:cubicBezTo>
                  <a:cubicBezTo>
                    <a:pt x="1" y="60"/>
                    <a:pt x="1" y="63"/>
                    <a:pt x="2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2"/>
                    <a:pt x="76" y="12"/>
                  </a:cubicBezTo>
                  <a:cubicBezTo>
                    <a:pt x="73" y="11"/>
                    <a:pt x="67" y="10"/>
                    <a:pt x="6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84"/>
            <p:cNvSpPr>
              <a:spLocks/>
            </p:cNvSpPr>
            <p:nvPr/>
          </p:nvSpPr>
          <p:spPr bwMode="auto">
            <a:xfrm>
              <a:off x="6057900" y="2173288"/>
              <a:ext cx="509588" cy="758825"/>
            </a:xfrm>
            <a:custGeom>
              <a:avLst/>
              <a:gdLst>
                <a:gd name="T0" fmla="*/ 49 w 61"/>
                <a:gd name="T1" fmla="*/ 16 h 91"/>
                <a:gd name="T2" fmla="*/ 46 w 61"/>
                <a:gd name="T3" fmla="*/ 3 h 91"/>
                <a:gd name="T4" fmla="*/ 43 w 61"/>
                <a:gd name="T5" fmla="*/ 9 h 91"/>
                <a:gd name="T6" fmla="*/ 43 w 61"/>
                <a:gd name="T7" fmla="*/ 20 h 91"/>
                <a:gd name="T8" fmla="*/ 33 w 61"/>
                <a:gd name="T9" fmla="*/ 29 h 91"/>
                <a:gd name="T10" fmla="*/ 25 w 61"/>
                <a:gd name="T11" fmla="*/ 39 h 91"/>
                <a:gd name="T12" fmla="*/ 12 w 61"/>
                <a:gd name="T13" fmla="*/ 48 h 91"/>
                <a:gd name="T14" fmla="*/ 19 w 61"/>
                <a:gd name="T15" fmla="*/ 64 h 91"/>
                <a:gd name="T16" fmla="*/ 3 w 61"/>
                <a:gd name="T17" fmla="*/ 67 h 91"/>
                <a:gd name="T18" fmla="*/ 2 w 61"/>
                <a:gd name="T19" fmla="*/ 74 h 91"/>
                <a:gd name="T20" fmla="*/ 0 w 61"/>
                <a:gd name="T21" fmla="*/ 83 h 91"/>
                <a:gd name="T22" fmla="*/ 2 w 61"/>
                <a:gd name="T23" fmla="*/ 89 h 91"/>
                <a:gd name="T24" fmla="*/ 7 w 61"/>
                <a:gd name="T25" fmla="*/ 88 h 91"/>
                <a:gd name="T26" fmla="*/ 9 w 61"/>
                <a:gd name="T27" fmla="*/ 91 h 91"/>
                <a:gd name="T28" fmla="*/ 18 w 61"/>
                <a:gd name="T29" fmla="*/ 87 h 91"/>
                <a:gd name="T30" fmla="*/ 28 w 61"/>
                <a:gd name="T31" fmla="*/ 69 h 91"/>
                <a:gd name="T32" fmla="*/ 32 w 61"/>
                <a:gd name="T33" fmla="*/ 61 h 91"/>
                <a:gd name="T34" fmla="*/ 38 w 61"/>
                <a:gd name="T35" fmla="*/ 61 h 91"/>
                <a:gd name="T36" fmla="*/ 47 w 61"/>
                <a:gd name="T37" fmla="*/ 55 h 91"/>
                <a:gd name="T38" fmla="*/ 56 w 61"/>
                <a:gd name="T39" fmla="*/ 65 h 91"/>
                <a:gd name="T40" fmla="*/ 61 w 61"/>
                <a:gd name="T41" fmla="*/ 67 h 91"/>
                <a:gd name="T42" fmla="*/ 61 w 61"/>
                <a:gd name="T43" fmla="*/ 59 h 91"/>
                <a:gd name="T44" fmla="*/ 57 w 61"/>
                <a:gd name="T45" fmla="*/ 55 h 91"/>
                <a:gd name="T46" fmla="*/ 54 w 61"/>
                <a:gd name="T47" fmla="*/ 53 h 91"/>
                <a:gd name="T48" fmla="*/ 56 w 61"/>
                <a:gd name="T49" fmla="*/ 49 h 91"/>
                <a:gd name="T50" fmla="*/ 61 w 61"/>
                <a:gd name="T51" fmla="*/ 52 h 91"/>
                <a:gd name="T52" fmla="*/ 61 w 61"/>
                <a:gd name="T53" fmla="*/ 13 h 91"/>
                <a:gd name="T54" fmla="*/ 55 w 61"/>
                <a:gd name="T55" fmla="*/ 15 h 91"/>
                <a:gd name="T56" fmla="*/ 49 w 61"/>
                <a:gd name="T57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91">
                  <a:moveTo>
                    <a:pt x="49" y="16"/>
                  </a:moveTo>
                  <a:cubicBezTo>
                    <a:pt x="44" y="13"/>
                    <a:pt x="54" y="0"/>
                    <a:pt x="46" y="3"/>
                  </a:cubicBezTo>
                  <a:cubicBezTo>
                    <a:pt x="45" y="5"/>
                    <a:pt x="46" y="6"/>
                    <a:pt x="43" y="9"/>
                  </a:cubicBezTo>
                  <a:cubicBezTo>
                    <a:pt x="42" y="12"/>
                    <a:pt x="45" y="18"/>
                    <a:pt x="43" y="20"/>
                  </a:cubicBezTo>
                  <a:cubicBezTo>
                    <a:pt x="41" y="23"/>
                    <a:pt x="37" y="25"/>
                    <a:pt x="33" y="29"/>
                  </a:cubicBezTo>
                  <a:cubicBezTo>
                    <a:pt x="30" y="34"/>
                    <a:pt x="28" y="34"/>
                    <a:pt x="25" y="39"/>
                  </a:cubicBezTo>
                  <a:cubicBezTo>
                    <a:pt x="25" y="43"/>
                    <a:pt x="14" y="46"/>
                    <a:pt x="12" y="48"/>
                  </a:cubicBezTo>
                  <a:cubicBezTo>
                    <a:pt x="10" y="51"/>
                    <a:pt x="25" y="51"/>
                    <a:pt x="19" y="64"/>
                  </a:cubicBezTo>
                  <a:cubicBezTo>
                    <a:pt x="16" y="68"/>
                    <a:pt x="4" y="65"/>
                    <a:pt x="3" y="67"/>
                  </a:cubicBezTo>
                  <a:cubicBezTo>
                    <a:pt x="1" y="69"/>
                    <a:pt x="3" y="72"/>
                    <a:pt x="2" y="74"/>
                  </a:cubicBezTo>
                  <a:cubicBezTo>
                    <a:pt x="1" y="76"/>
                    <a:pt x="0" y="81"/>
                    <a:pt x="0" y="83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88"/>
                    <a:pt x="7" y="88"/>
                  </a:cubicBezTo>
                  <a:cubicBezTo>
                    <a:pt x="8" y="89"/>
                    <a:pt x="8" y="90"/>
                    <a:pt x="9" y="91"/>
                  </a:cubicBezTo>
                  <a:cubicBezTo>
                    <a:pt x="12" y="90"/>
                    <a:pt x="12" y="88"/>
                    <a:pt x="18" y="87"/>
                  </a:cubicBezTo>
                  <a:cubicBezTo>
                    <a:pt x="23" y="85"/>
                    <a:pt x="24" y="70"/>
                    <a:pt x="28" y="69"/>
                  </a:cubicBezTo>
                  <a:cubicBezTo>
                    <a:pt x="30" y="68"/>
                    <a:pt x="29" y="64"/>
                    <a:pt x="32" y="61"/>
                  </a:cubicBezTo>
                  <a:cubicBezTo>
                    <a:pt x="34" y="60"/>
                    <a:pt x="36" y="62"/>
                    <a:pt x="38" y="61"/>
                  </a:cubicBezTo>
                  <a:cubicBezTo>
                    <a:pt x="42" y="59"/>
                    <a:pt x="44" y="54"/>
                    <a:pt x="47" y="55"/>
                  </a:cubicBezTo>
                  <a:cubicBezTo>
                    <a:pt x="50" y="54"/>
                    <a:pt x="48" y="64"/>
                    <a:pt x="56" y="65"/>
                  </a:cubicBezTo>
                  <a:cubicBezTo>
                    <a:pt x="56" y="65"/>
                    <a:pt x="59" y="65"/>
                    <a:pt x="61" y="67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59" y="58"/>
                    <a:pt x="58" y="56"/>
                    <a:pt x="57" y="55"/>
                  </a:cubicBezTo>
                  <a:cubicBezTo>
                    <a:pt x="56" y="54"/>
                    <a:pt x="55" y="53"/>
                    <a:pt x="54" y="53"/>
                  </a:cubicBezTo>
                  <a:cubicBezTo>
                    <a:pt x="52" y="51"/>
                    <a:pt x="55" y="49"/>
                    <a:pt x="56" y="49"/>
                  </a:cubicBezTo>
                  <a:cubicBezTo>
                    <a:pt x="58" y="48"/>
                    <a:pt x="58" y="52"/>
                    <a:pt x="61" y="52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9" y="14"/>
                    <a:pt x="57" y="15"/>
                    <a:pt x="55" y="15"/>
                  </a:cubicBezTo>
                  <a:cubicBezTo>
                    <a:pt x="53" y="15"/>
                    <a:pt x="50" y="17"/>
                    <a:pt x="4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85"/>
            <p:cNvSpPr>
              <a:spLocks/>
            </p:cNvSpPr>
            <p:nvPr/>
          </p:nvSpPr>
          <p:spPr bwMode="auto">
            <a:xfrm>
              <a:off x="6467475" y="1230313"/>
              <a:ext cx="100013" cy="174625"/>
            </a:xfrm>
            <a:custGeom>
              <a:avLst/>
              <a:gdLst>
                <a:gd name="T0" fmla="*/ 0 w 12"/>
                <a:gd name="T1" fmla="*/ 5 h 21"/>
                <a:gd name="T2" fmla="*/ 5 w 12"/>
                <a:gd name="T3" fmla="*/ 11 h 21"/>
                <a:gd name="T4" fmla="*/ 6 w 12"/>
                <a:gd name="T5" fmla="*/ 20 h 21"/>
                <a:gd name="T6" fmla="*/ 12 w 12"/>
                <a:gd name="T7" fmla="*/ 18 h 21"/>
                <a:gd name="T8" fmla="*/ 12 w 12"/>
                <a:gd name="T9" fmla="*/ 1 h 21"/>
                <a:gd name="T10" fmla="*/ 0 w 12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0" y="5"/>
                  </a:moveTo>
                  <a:cubicBezTo>
                    <a:pt x="0" y="8"/>
                    <a:pt x="3" y="9"/>
                    <a:pt x="5" y="11"/>
                  </a:cubicBezTo>
                  <a:cubicBezTo>
                    <a:pt x="6" y="12"/>
                    <a:pt x="4" y="19"/>
                    <a:pt x="6" y="20"/>
                  </a:cubicBezTo>
                  <a:cubicBezTo>
                    <a:pt x="7" y="21"/>
                    <a:pt x="10" y="20"/>
                    <a:pt x="12" y="18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2"/>
                    <a:pt x="0" y="0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86"/>
            <p:cNvSpPr>
              <a:spLocks/>
            </p:cNvSpPr>
            <p:nvPr/>
          </p:nvSpPr>
          <p:spPr bwMode="auto">
            <a:xfrm>
              <a:off x="5816600" y="2039938"/>
              <a:ext cx="174625" cy="123825"/>
            </a:xfrm>
            <a:custGeom>
              <a:avLst/>
              <a:gdLst>
                <a:gd name="T0" fmla="*/ 21 w 21"/>
                <a:gd name="T1" fmla="*/ 5 h 15"/>
                <a:gd name="T2" fmla="*/ 15 w 21"/>
                <a:gd name="T3" fmla="*/ 1 h 15"/>
                <a:gd name="T4" fmla="*/ 5 w 21"/>
                <a:gd name="T5" fmla="*/ 6 h 15"/>
                <a:gd name="T6" fmla="*/ 0 w 21"/>
                <a:gd name="T7" fmla="*/ 9 h 15"/>
                <a:gd name="T8" fmla="*/ 10 w 21"/>
                <a:gd name="T9" fmla="*/ 14 h 15"/>
                <a:gd name="T10" fmla="*/ 17 w 21"/>
                <a:gd name="T11" fmla="*/ 11 h 15"/>
                <a:gd name="T12" fmla="*/ 21 w 21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">
                  <a:moveTo>
                    <a:pt x="21" y="5"/>
                  </a:moveTo>
                  <a:cubicBezTo>
                    <a:pt x="21" y="3"/>
                    <a:pt x="21" y="0"/>
                    <a:pt x="15" y="1"/>
                  </a:cubicBezTo>
                  <a:cubicBezTo>
                    <a:pt x="12" y="2"/>
                    <a:pt x="9" y="5"/>
                    <a:pt x="5" y="6"/>
                  </a:cubicBezTo>
                  <a:cubicBezTo>
                    <a:pt x="3" y="7"/>
                    <a:pt x="0" y="8"/>
                    <a:pt x="0" y="9"/>
                  </a:cubicBezTo>
                  <a:cubicBezTo>
                    <a:pt x="0" y="12"/>
                    <a:pt x="8" y="13"/>
                    <a:pt x="10" y="14"/>
                  </a:cubicBezTo>
                  <a:cubicBezTo>
                    <a:pt x="13" y="15"/>
                    <a:pt x="15" y="13"/>
                    <a:pt x="17" y="11"/>
                  </a:cubicBezTo>
                  <a:cubicBezTo>
                    <a:pt x="19" y="9"/>
                    <a:pt x="21" y="7"/>
                    <a:pt x="2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0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四项伸手手势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369803" y="2236341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306674" y="3528759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807994" y="4473982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7785678" y="1488591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348507" y="891827"/>
            <a:ext cx="3239441" cy="5647085"/>
            <a:chOff x="3970338" y="-296863"/>
            <a:chExt cx="4278313" cy="7458076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6199188" y="-296863"/>
              <a:ext cx="2049463" cy="7458076"/>
            </a:xfrm>
            <a:custGeom>
              <a:avLst/>
              <a:gdLst>
                <a:gd name="T0" fmla="*/ 3 w 545"/>
                <a:gd name="T1" fmla="*/ 1756 h 1986"/>
                <a:gd name="T2" fmla="*/ 15 w 545"/>
                <a:gd name="T3" fmla="*/ 1542 h 1986"/>
                <a:gd name="T4" fmla="*/ 9 w 545"/>
                <a:gd name="T5" fmla="*/ 1382 h 1986"/>
                <a:gd name="T6" fmla="*/ 9 w 545"/>
                <a:gd name="T7" fmla="*/ 1247 h 1986"/>
                <a:gd name="T8" fmla="*/ 14 w 545"/>
                <a:gd name="T9" fmla="*/ 1137 h 1986"/>
                <a:gd name="T10" fmla="*/ 25 w 545"/>
                <a:gd name="T11" fmla="*/ 1011 h 1986"/>
                <a:gd name="T12" fmla="*/ 44 w 545"/>
                <a:gd name="T13" fmla="*/ 873 h 1986"/>
                <a:gd name="T14" fmla="*/ 70 w 545"/>
                <a:gd name="T15" fmla="*/ 679 h 1986"/>
                <a:gd name="T16" fmla="*/ 68 w 545"/>
                <a:gd name="T17" fmla="*/ 581 h 1986"/>
                <a:gd name="T18" fmla="*/ 54 w 545"/>
                <a:gd name="T19" fmla="*/ 457 h 1986"/>
                <a:gd name="T20" fmla="*/ 56 w 545"/>
                <a:gd name="T21" fmla="*/ 345 h 1986"/>
                <a:gd name="T22" fmla="*/ 33 w 545"/>
                <a:gd name="T23" fmla="*/ 271 h 1986"/>
                <a:gd name="T24" fmla="*/ 14 w 545"/>
                <a:gd name="T25" fmla="*/ 195 h 1986"/>
                <a:gd name="T26" fmla="*/ 26 w 545"/>
                <a:gd name="T27" fmla="*/ 127 h 1986"/>
                <a:gd name="T28" fmla="*/ 61 w 545"/>
                <a:gd name="T29" fmla="*/ 165 h 1986"/>
                <a:gd name="T30" fmla="*/ 82 w 545"/>
                <a:gd name="T31" fmla="*/ 232 h 1986"/>
                <a:gd name="T32" fmla="*/ 99 w 545"/>
                <a:gd name="T33" fmla="*/ 276 h 1986"/>
                <a:gd name="T34" fmla="*/ 111 w 545"/>
                <a:gd name="T35" fmla="*/ 296 h 1986"/>
                <a:gd name="T36" fmla="*/ 119 w 545"/>
                <a:gd name="T37" fmla="*/ 283 h 1986"/>
                <a:gd name="T38" fmla="*/ 107 w 545"/>
                <a:gd name="T39" fmla="*/ 230 h 1986"/>
                <a:gd name="T40" fmla="*/ 104 w 545"/>
                <a:gd name="T41" fmla="*/ 151 h 1986"/>
                <a:gd name="T42" fmla="*/ 98 w 545"/>
                <a:gd name="T43" fmla="*/ 72 h 1986"/>
                <a:gd name="T44" fmla="*/ 104 w 545"/>
                <a:gd name="T45" fmla="*/ 35 h 1986"/>
                <a:gd name="T46" fmla="*/ 145 w 545"/>
                <a:gd name="T47" fmla="*/ 33 h 1986"/>
                <a:gd name="T48" fmla="*/ 156 w 545"/>
                <a:gd name="T49" fmla="*/ 102 h 1986"/>
                <a:gd name="T50" fmla="*/ 167 w 545"/>
                <a:gd name="T51" fmla="*/ 180 h 1986"/>
                <a:gd name="T52" fmla="*/ 174 w 545"/>
                <a:gd name="T53" fmla="*/ 254 h 1986"/>
                <a:gd name="T54" fmla="*/ 182 w 545"/>
                <a:gd name="T55" fmla="*/ 269 h 1986"/>
                <a:gd name="T56" fmla="*/ 185 w 545"/>
                <a:gd name="T57" fmla="*/ 247 h 1986"/>
                <a:gd name="T58" fmla="*/ 182 w 545"/>
                <a:gd name="T59" fmla="*/ 200 h 1986"/>
                <a:gd name="T60" fmla="*/ 183 w 545"/>
                <a:gd name="T61" fmla="*/ 117 h 1986"/>
                <a:gd name="T62" fmla="*/ 174 w 545"/>
                <a:gd name="T63" fmla="*/ 40 h 1986"/>
                <a:gd name="T64" fmla="*/ 199 w 545"/>
                <a:gd name="T65" fmla="*/ 1 h 1986"/>
                <a:gd name="T66" fmla="*/ 227 w 545"/>
                <a:gd name="T67" fmla="*/ 16 h 1986"/>
                <a:gd name="T68" fmla="*/ 239 w 545"/>
                <a:gd name="T69" fmla="*/ 84 h 1986"/>
                <a:gd name="T70" fmla="*/ 249 w 545"/>
                <a:gd name="T71" fmla="*/ 160 h 1986"/>
                <a:gd name="T72" fmla="*/ 248 w 545"/>
                <a:gd name="T73" fmla="*/ 260 h 1986"/>
                <a:gd name="T74" fmla="*/ 258 w 545"/>
                <a:gd name="T75" fmla="*/ 289 h 1986"/>
                <a:gd name="T76" fmla="*/ 269 w 545"/>
                <a:gd name="T77" fmla="*/ 283 h 1986"/>
                <a:gd name="T78" fmla="*/ 281 w 545"/>
                <a:gd name="T79" fmla="*/ 200 h 1986"/>
                <a:gd name="T80" fmla="*/ 288 w 545"/>
                <a:gd name="T81" fmla="*/ 112 h 1986"/>
                <a:gd name="T82" fmla="*/ 314 w 545"/>
                <a:gd name="T83" fmla="*/ 59 h 1986"/>
                <a:gd name="T84" fmla="*/ 344 w 545"/>
                <a:gd name="T85" fmla="*/ 92 h 1986"/>
                <a:gd name="T86" fmla="*/ 347 w 545"/>
                <a:gd name="T87" fmla="*/ 185 h 1986"/>
                <a:gd name="T88" fmla="*/ 337 w 545"/>
                <a:gd name="T89" fmla="*/ 306 h 1986"/>
                <a:gd name="T90" fmla="*/ 334 w 545"/>
                <a:gd name="T91" fmla="*/ 399 h 1986"/>
                <a:gd name="T92" fmla="*/ 370 w 545"/>
                <a:gd name="T93" fmla="*/ 470 h 1986"/>
                <a:gd name="T94" fmla="*/ 457 w 545"/>
                <a:gd name="T95" fmla="*/ 434 h 1986"/>
                <a:gd name="T96" fmla="*/ 529 w 545"/>
                <a:gd name="T97" fmla="*/ 438 h 1986"/>
                <a:gd name="T98" fmla="*/ 510 w 545"/>
                <a:gd name="T99" fmla="*/ 479 h 1986"/>
                <a:gd name="T100" fmla="*/ 440 w 545"/>
                <a:gd name="T101" fmla="*/ 520 h 1986"/>
                <a:gd name="T102" fmla="*/ 381 w 545"/>
                <a:gd name="T103" fmla="*/ 555 h 1986"/>
                <a:gd name="T104" fmla="*/ 289 w 545"/>
                <a:gd name="T105" fmla="*/ 617 h 1986"/>
                <a:gd name="T106" fmla="*/ 259 w 545"/>
                <a:gd name="T107" fmla="*/ 721 h 1986"/>
                <a:gd name="T108" fmla="*/ 259 w 545"/>
                <a:gd name="T109" fmla="*/ 1017 h 1986"/>
                <a:gd name="T110" fmla="*/ 258 w 545"/>
                <a:gd name="T111" fmla="*/ 1319 h 1986"/>
                <a:gd name="T112" fmla="*/ 292 w 545"/>
                <a:gd name="T113" fmla="*/ 1512 h 1986"/>
                <a:gd name="T114" fmla="*/ 352 w 545"/>
                <a:gd name="T115" fmla="*/ 1986 h 1986"/>
                <a:gd name="T116" fmla="*/ 15 w 545"/>
                <a:gd name="T117" fmla="*/ 1986 h 1986"/>
                <a:gd name="T118" fmla="*/ 3 w 545"/>
                <a:gd name="T119" fmla="*/ 1756 h 1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5" h="1986">
                  <a:moveTo>
                    <a:pt x="3" y="1756"/>
                  </a:moveTo>
                  <a:cubicBezTo>
                    <a:pt x="5" y="1711"/>
                    <a:pt x="11" y="1596"/>
                    <a:pt x="15" y="1542"/>
                  </a:cubicBezTo>
                  <a:cubicBezTo>
                    <a:pt x="18" y="1488"/>
                    <a:pt x="19" y="1443"/>
                    <a:pt x="9" y="1382"/>
                  </a:cubicBezTo>
                  <a:cubicBezTo>
                    <a:pt x="0" y="1322"/>
                    <a:pt x="6" y="1287"/>
                    <a:pt x="9" y="1247"/>
                  </a:cubicBezTo>
                  <a:cubicBezTo>
                    <a:pt x="12" y="1207"/>
                    <a:pt x="14" y="1182"/>
                    <a:pt x="14" y="1137"/>
                  </a:cubicBezTo>
                  <a:cubicBezTo>
                    <a:pt x="13" y="1092"/>
                    <a:pt x="20" y="1047"/>
                    <a:pt x="25" y="1011"/>
                  </a:cubicBezTo>
                  <a:cubicBezTo>
                    <a:pt x="30" y="975"/>
                    <a:pt x="38" y="922"/>
                    <a:pt x="44" y="873"/>
                  </a:cubicBezTo>
                  <a:cubicBezTo>
                    <a:pt x="50" y="824"/>
                    <a:pt x="67" y="727"/>
                    <a:pt x="70" y="679"/>
                  </a:cubicBezTo>
                  <a:cubicBezTo>
                    <a:pt x="72" y="631"/>
                    <a:pt x="74" y="615"/>
                    <a:pt x="68" y="581"/>
                  </a:cubicBezTo>
                  <a:cubicBezTo>
                    <a:pt x="62" y="546"/>
                    <a:pt x="56" y="502"/>
                    <a:pt x="54" y="457"/>
                  </a:cubicBezTo>
                  <a:cubicBezTo>
                    <a:pt x="53" y="412"/>
                    <a:pt x="56" y="369"/>
                    <a:pt x="56" y="345"/>
                  </a:cubicBezTo>
                  <a:cubicBezTo>
                    <a:pt x="56" y="322"/>
                    <a:pt x="47" y="315"/>
                    <a:pt x="33" y="271"/>
                  </a:cubicBezTo>
                  <a:cubicBezTo>
                    <a:pt x="19" y="227"/>
                    <a:pt x="20" y="221"/>
                    <a:pt x="14" y="195"/>
                  </a:cubicBezTo>
                  <a:cubicBezTo>
                    <a:pt x="8" y="169"/>
                    <a:pt x="1" y="132"/>
                    <a:pt x="26" y="127"/>
                  </a:cubicBezTo>
                  <a:cubicBezTo>
                    <a:pt x="51" y="123"/>
                    <a:pt x="54" y="145"/>
                    <a:pt x="61" y="165"/>
                  </a:cubicBezTo>
                  <a:cubicBezTo>
                    <a:pt x="68" y="185"/>
                    <a:pt x="68" y="205"/>
                    <a:pt x="82" y="232"/>
                  </a:cubicBezTo>
                  <a:cubicBezTo>
                    <a:pt x="96" y="258"/>
                    <a:pt x="95" y="259"/>
                    <a:pt x="99" y="276"/>
                  </a:cubicBezTo>
                  <a:cubicBezTo>
                    <a:pt x="104" y="293"/>
                    <a:pt x="107" y="297"/>
                    <a:pt x="111" y="296"/>
                  </a:cubicBezTo>
                  <a:cubicBezTo>
                    <a:pt x="115" y="295"/>
                    <a:pt x="117" y="292"/>
                    <a:pt x="119" y="283"/>
                  </a:cubicBezTo>
                  <a:cubicBezTo>
                    <a:pt x="120" y="275"/>
                    <a:pt x="115" y="267"/>
                    <a:pt x="107" y="230"/>
                  </a:cubicBezTo>
                  <a:cubicBezTo>
                    <a:pt x="99" y="192"/>
                    <a:pt x="104" y="173"/>
                    <a:pt x="104" y="151"/>
                  </a:cubicBezTo>
                  <a:cubicBezTo>
                    <a:pt x="104" y="129"/>
                    <a:pt x="99" y="93"/>
                    <a:pt x="98" y="72"/>
                  </a:cubicBezTo>
                  <a:cubicBezTo>
                    <a:pt x="97" y="52"/>
                    <a:pt x="94" y="45"/>
                    <a:pt x="104" y="35"/>
                  </a:cubicBezTo>
                  <a:cubicBezTo>
                    <a:pt x="114" y="25"/>
                    <a:pt x="131" y="24"/>
                    <a:pt x="145" y="33"/>
                  </a:cubicBezTo>
                  <a:cubicBezTo>
                    <a:pt x="158" y="42"/>
                    <a:pt x="154" y="66"/>
                    <a:pt x="156" y="102"/>
                  </a:cubicBezTo>
                  <a:cubicBezTo>
                    <a:pt x="158" y="138"/>
                    <a:pt x="160" y="150"/>
                    <a:pt x="167" y="180"/>
                  </a:cubicBezTo>
                  <a:cubicBezTo>
                    <a:pt x="174" y="210"/>
                    <a:pt x="174" y="239"/>
                    <a:pt x="174" y="254"/>
                  </a:cubicBezTo>
                  <a:cubicBezTo>
                    <a:pt x="174" y="268"/>
                    <a:pt x="176" y="269"/>
                    <a:pt x="182" y="269"/>
                  </a:cubicBezTo>
                  <a:cubicBezTo>
                    <a:pt x="188" y="270"/>
                    <a:pt x="186" y="261"/>
                    <a:pt x="185" y="247"/>
                  </a:cubicBezTo>
                  <a:cubicBezTo>
                    <a:pt x="185" y="233"/>
                    <a:pt x="185" y="223"/>
                    <a:pt x="182" y="200"/>
                  </a:cubicBezTo>
                  <a:cubicBezTo>
                    <a:pt x="179" y="178"/>
                    <a:pt x="182" y="134"/>
                    <a:pt x="183" y="117"/>
                  </a:cubicBezTo>
                  <a:cubicBezTo>
                    <a:pt x="183" y="100"/>
                    <a:pt x="180" y="76"/>
                    <a:pt x="174" y="40"/>
                  </a:cubicBezTo>
                  <a:cubicBezTo>
                    <a:pt x="169" y="4"/>
                    <a:pt x="186" y="0"/>
                    <a:pt x="199" y="1"/>
                  </a:cubicBezTo>
                  <a:cubicBezTo>
                    <a:pt x="212" y="2"/>
                    <a:pt x="220" y="6"/>
                    <a:pt x="227" y="16"/>
                  </a:cubicBezTo>
                  <a:cubicBezTo>
                    <a:pt x="235" y="26"/>
                    <a:pt x="236" y="48"/>
                    <a:pt x="239" y="84"/>
                  </a:cubicBezTo>
                  <a:cubicBezTo>
                    <a:pt x="242" y="120"/>
                    <a:pt x="245" y="132"/>
                    <a:pt x="249" y="160"/>
                  </a:cubicBezTo>
                  <a:cubicBezTo>
                    <a:pt x="253" y="187"/>
                    <a:pt x="250" y="233"/>
                    <a:pt x="248" y="260"/>
                  </a:cubicBezTo>
                  <a:cubicBezTo>
                    <a:pt x="247" y="287"/>
                    <a:pt x="254" y="288"/>
                    <a:pt x="258" y="289"/>
                  </a:cubicBezTo>
                  <a:cubicBezTo>
                    <a:pt x="263" y="289"/>
                    <a:pt x="267" y="289"/>
                    <a:pt x="269" y="283"/>
                  </a:cubicBezTo>
                  <a:cubicBezTo>
                    <a:pt x="271" y="277"/>
                    <a:pt x="276" y="230"/>
                    <a:pt x="281" y="200"/>
                  </a:cubicBezTo>
                  <a:cubicBezTo>
                    <a:pt x="285" y="169"/>
                    <a:pt x="287" y="162"/>
                    <a:pt x="288" y="112"/>
                  </a:cubicBezTo>
                  <a:cubicBezTo>
                    <a:pt x="289" y="63"/>
                    <a:pt x="302" y="59"/>
                    <a:pt x="314" y="59"/>
                  </a:cubicBezTo>
                  <a:cubicBezTo>
                    <a:pt x="326" y="60"/>
                    <a:pt x="340" y="68"/>
                    <a:pt x="344" y="92"/>
                  </a:cubicBezTo>
                  <a:cubicBezTo>
                    <a:pt x="349" y="116"/>
                    <a:pt x="347" y="185"/>
                    <a:pt x="347" y="185"/>
                  </a:cubicBezTo>
                  <a:cubicBezTo>
                    <a:pt x="347" y="233"/>
                    <a:pt x="337" y="306"/>
                    <a:pt x="337" y="306"/>
                  </a:cubicBezTo>
                  <a:cubicBezTo>
                    <a:pt x="333" y="340"/>
                    <a:pt x="332" y="360"/>
                    <a:pt x="334" y="399"/>
                  </a:cubicBezTo>
                  <a:cubicBezTo>
                    <a:pt x="336" y="437"/>
                    <a:pt x="333" y="472"/>
                    <a:pt x="370" y="470"/>
                  </a:cubicBezTo>
                  <a:cubicBezTo>
                    <a:pt x="408" y="468"/>
                    <a:pt x="436" y="443"/>
                    <a:pt x="457" y="434"/>
                  </a:cubicBezTo>
                  <a:cubicBezTo>
                    <a:pt x="478" y="425"/>
                    <a:pt x="514" y="418"/>
                    <a:pt x="529" y="438"/>
                  </a:cubicBezTo>
                  <a:cubicBezTo>
                    <a:pt x="545" y="457"/>
                    <a:pt x="530" y="467"/>
                    <a:pt x="510" y="479"/>
                  </a:cubicBezTo>
                  <a:cubicBezTo>
                    <a:pt x="490" y="491"/>
                    <a:pt x="474" y="502"/>
                    <a:pt x="440" y="520"/>
                  </a:cubicBezTo>
                  <a:cubicBezTo>
                    <a:pt x="406" y="538"/>
                    <a:pt x="381" y="555"/>
                    <a:pt x="381" y="555"/>
                  </a:cubicBezTo>
                  <a:cubicBezTo>
                    <a:pt x="341" y="581"/>
                    <a:pt x="289" y="617"/>
                    <a:pt x="289" y="617"/>
                  </a:cubicBezTo>
                  <a:cubicBezTo>
                    <a:pt x="261" y="633"/>
                    <a:pt x="263" y="669"/>
                    <a:pt x="259" y="721"/>
                  </a:cubicBezTo>
                  <a:cubicBezTo>
                    <a:pt x="255" y="772"/>
                    <a:pt x="243" y="870"/>
                    <a:pt x="259" y="1017"/>
                  </a:cubicBezTo>
                  <a:cubicBezTo>
                    <a:pt x="275" y="1163"/>
                    <a:pt x="266" y="1207"/>
                    <a:pt x="258" y="1319"/>
                  </a:cubicBezTo>
                  <a:cubicBezTo>
                    <a:pt x="250" y="1430"/>
                    <a:pt x="265" y="1433"/>
                    <a:pt x="292" y="1512"/>
                  </a:cubicBezTo>
                  <a:cubicBezTo>
                    <a:pt x="313" y="1572"/>
                    <a:pt x="341" y="1867"/>
                    <a:pt x="352" y="1986"/>
                  </a:cubicBezTo>
                  <a:cubicBezTo>
                    <a:pt x="15" y="1986"/>
                    <a:pt x="15" y="1986"/>
                    <a:pt x="15" y="1986"/>
                  </a:cubicBezTo>
                  <a:cubicBezTo>
                    <a:pt x="16" y="1955"/>
                    <a:pt x="3" y="1756"/>
                    <a:pt x="3" y="1756"/>
                  </a:cubicBez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970338" y="1093787"/>
              <a:ext cx="1965325" cy="6067426"/>
            </a:xfrm>
            <a:custGeom>
              <a:avLst/>
              <a:gdLst>
                <a:gd name="T0" fmla="*/ 510 w 523"/>
                <a:gd name="T1" fmla="*/ 1498 h 1616"/>
                <a:gd name="T2" fmla="*/ 488 w 523"/>
                <a:gd name="T3" fmla="*/ 1331 h 1616"/>
                <a:gd name="T4" fmla="*/ 492 w 523"/>
                <a:gd name="T5" fmla="*/ 1237 h 1616"/>
                <a:gd name="T6" fmla="*/ 484 w 523"/>
                <a:gd name="T7" fmla="*/ 937 h 1616"/>
                <a:gd name="T8" fmla="*/ 460 w 523"/>
                <a:gd name="T9" fmla="*/ 736 h 1616"/>
                <a:gd name="T10" fmla="*/ 446 w 523"/>
                <a:gd name="T11" fmla="*/ 551 h 1616"/>
                <a:gd name="T12" fmla="*/ 457 w 523"/>
                <a:gd name="T13" fmla="*/ 401 h 1616"/>
                <a:gd name="T14" fmla="*/ 454 w 523"/>
                <a:gd name="T15" fmla="*/ 301 h 1616"/>
                <a:gd name="T16" fmla="*/ 475 w 523"/>
                <a:gd name="T17" fmla="*/ 207 h 1616"/>
                <a:gd name="T18" fmla="*/ 474 w 523"/>
                <a:gd name="T19" fmla="*/ 120 h 1616"/>
                <a:gd name="T20" fmla="*/ 436 w 523"/>
                <a:gd name="T21" fmla="*/ 138 h 1616"/>
                <a:gd name="T22" fmla="*/ 421 w 523"/>
                <a:gd name="T23" fmla="*/ 209 h 1616"/>
                <a:gd name="T24" fmla="*/ 404 w 523"/>
                <a:gd name="T25" fmla="*/ 260 h 1616"/>
                <a:gd name="T26" fmla="*/ 394 w 523"/>
                <a:gd name="T27" fmla="*/ 267 h 1616"/>
                <a:gd name="T28" fmla="*/ 388 w 523"/>
                <a:gd name="T29" fmla="*/ 242 h 1616"/>
                <a:gd name="T30" fmla="*/ 387 w 523"/>
                <a:gd name="T31" fmla="*/ 166 h 1616"/>
                <a:gd name="T32" fmla="*/ 381 w 523"/>
                <a:gd name="T33" fmla="*/ 91 h 1616"/>
                <a:gd name="T34" fmla="*/ 375 w 523"/>
                <a:gd name="T35" fmla="*/ 40 h 1616"/>
                <a:gd name="T36" fmla="*/ 352 w 523"/>
                <a:gd name="T37" fmla="*/ 30 h 1616"/>
                <a:gd name="T38" fmla="*/ 328 w 523"/>
                <a:gd name="T39" fmla="*/ 59 h 1616"/>
                <a:gd name="T40" fmla="*/ 332 w 523"/>
                <a:gd name="T41" fmla="*/ 135 h 1616"/>
                <a:gd name="T42" fmla="*/ 327 w 523"/>
                <a:gd name="T43" fmla="*/ 181 h 1616"/>
                <a:gd name="T44" fmla="*/ 320 w 523"/>
                <a:gd name="T45" fmla="*/ 111 h 1616"/>
                <a:gd name="T46" fmla="*/ 319 w 523"/>
                <a:gd name="T47" fmla="*/ 57 h 1616"/>
                <a:gd name="T48" fmla="*/ 304 w 523"/>
                <a:gd name="T49" fmla="*/ 4 h 1616"/>
                <a:gd name="T50" fmla="*/ 264 w 523"/>
                <a:gd name="T51" fmla="*/ 42 h 1616"/>
                <a:gd name="T52" fmla="*/ 262 w 523"/>
                <a:gd name="T53" fmla="*/ 124 h 1616"/>
                <a:gd name="T54" fmla="*/ 261 w 523"/>
                <a:gd name="T55" fmla="*/ 192 h 1616"/>
                <a:gd name="T56" fmla="*/ 268 w 523"/>
                <a:gd name="T57" fmla="*/ 245 h 1616"/>
                <a:gd name="T58" fmla="*/ 257 w 523"/>
                <a:gd name="T59" fmla="*/ 262 h 1616"/>
                <a:gd name="T60" fmla="*/ 243 w 523"/>
                <a:gd name="T61" fmla="*/ 235 h 1616"/>
                <a:gd name="T62" fmla="*/ 228 w 523"/>
                <a:gd name="T63" fmla="*/ 163 h 1616"/>
                <a:gd name="T64" fmla="*/ 219 w 523"/>
                <a:gd name="T65" fmla="*/ 115 h 1616"/>
                <a:gd name="T66" fmla="*/ 187 w 523"/>
                <a:gd name="T67" fmla="*/ 55 h 1616"/>
                <a:gd name="T68" fmla="*/ 161 w 523"/>
                <a:gd name="T69" fmla="*/ 105 h 1616"/>
                <a:gd name="T70" fmla="*/ 169 w 523"/>
                <a:gd name="T71" fmla="*/ 178 h 1616"/>
                <a:gd name="T72" fmla="*/ 178 w 523"/>
                <a:gd name="T73" fmla="*/ 238 h 1616"/>
                <a:gd name="T74" fmla="*/ 193 w 523"/>
                <a:gd name="T75" fmla="*/ 333 h 1616"/>
                <a:gd name="T76" fmla="*/ 181 w 523"/>
                <a:gd name="T77" fmla="*/ 407 h 1616"/>
                <a:gd name="T78" fmla="*/ 148 w 523"/>
                <a:gd name="T79" fmla="*/ 414 h 1616"/>
                <a:gd name="T80" fmla="*/ 93 w 523"/>
                <a:gd name="T81" fmla="*/ 386 h 1616"/>
                <a:gd name="T82" fmla="*/ 28 w 523"/>
                <a:gd name="T83" fmla="*/ 366 h 1616"/>
                <a:gd name="T84" fmla="*/ 2 w 523"/>
                <a:gd name="T85" fmla="*/ 383 h 1616"/>
                <a:gd name="T86" fmla="*/ 24 w 523"/>
                <a:gd name="T87" fmla="*/ 409 h 1616"/>
                <a:gd name="T88" fmla="*/ 99 w 523"/>
                <a:gd name="T89" fmla="*/ 462 h 1616"/>
                <a:gd name="T90" fmla="*/ 201 w 523"/>
                <a:gd name="T91" fmla="*/ 530 h 1616"/>
                <a:gd name="T92" fmla="*/ 261 w 523"/>
                <a:gd name="T93" fmla="*/ 575 h 1616"/>
                <a:gd name="T94" fmla="*/ 274 w 523"/>
                <a:gd name="T95" fmla="*/ 640 h 1616"/>
                <a:gd name="T96" fmla="*/ 272 w 523"/>
                <a:gd name="T97" fmla="*/ 842 h 1616"/>
                <a:gd name="T98" fmla="*/ 256 w 523"/>
                <a:gd name="T99" fmla="*/ 1011 h 1616"/>
                <a:gd name="T100" fmla="*/ 260 w 523"/>
                <a:gd name="T101" fmla="*/ 1189 h 1616"/>
                <a:gd name="T102" fmla="*/ 241 w 523"/>
                <a:gd name="T103" fmla="*/ 1324 h 1616"/>
                <a:gd name="T104" fmla="*/ 222 w 523"/>
                <a:gd name="T105" fmla="*/ 1462 h 1616"/>
                <a:gd name="T106" fmla="*/ 221 w 523"/>
                <a:gd name="T107" fmla="*/ 1616 h 1616"/>
                <a:gd name="T108" fmla="*/ 523 w 523"/>
                <a:gd name="T109" fmla="*/ 1616 h 1616"/>
                <a:gd name="T110" fmla="*/ 510 w 523"/>
                <a:gd name="T111" fmla="*/ 1498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3" h="1616">
                  <a:moveTo>
                    <a:pt x="510" y="1498"/>
                  </a:moveTo>
                  <a:cubicBezTo>
                    <a:pt x="494" y="1412"/>
                    <a:pt x="495" y="1375"/>
                    <a:pt x="488" y="1331"/>
                  </a:cubicBezTo>
                  <a:cubicBezTo>
                    <a:pt x="482" y="1287"/>
                    <a:pt x="487" y="1279"/>
                    <a:pt x="492" y="1237"/>
                  </a:cubicBezTo>
                  <a:cubicBezTo>
                    <a:pt x="497" y="1196"/>
                    <a:pt x="493" y="1018"/>
                    <a:pt x="484" y="937"/>
                  </a:cubicBezTo>
                  <a:cubicBezTo>
                    <a:pt x="475" y="856"/>
                    <a:pt x="472" y="847"/>
                    <a:pt x="460" y="736"/>
                  </a:cubicBezTo>
                  <a:cubicBezTo>
                    <a:pt x="448" y="625"/>
                    <a:pt x="446" y="610"/>
                    <a:pt x="446" y="551"/>
                  </a:cubicBezTo>
                  <a:cubicBezTo>
                    <a:pt x="446" y="492"/>
                    <a:pt x="461" y="477"/>
                    <a:pt x="457" y="401"/>
                  </a:cubicBezTo>
                  <a:cubicBezTo>
                    <a:pt x="457" y="401"/>
                    <a:pt x="448" y="330"/>
                    <a:pt x="454" y="301"/>
                  </a:cubicBezTo>
                  <a:cubicBezTo>
                    <a:pt x="460" y="273"/>
                    <a:pt x="468" y="243"/>
                    <a:pt x="475" y="207"/>
                  </a:cubicBezTo>
                  <a:cubicBezTo>
                    <a:pt x="482" y="171"/>
                    <a:pt x="492" y="129"/>
                    <a:pt x="474" y="120"/>
                  </a:cubicBezTo>
                  <a:cubicBezTo>
                    <a:pt x="457" y="110"/>
                    <a:pt x="443" y="113"/>
                    <a:pt x="436" y="138"/>
                  </a:cubicBezTo>
                  <a:cubicBezTo>
                    <a:pt x="429" y="164"/>
                    <a:pt x="430" y="179"/>
                    <a:pt x="421" y="209"/>
                  </a:cubicBezTo>
                  <a:cubicBezTo>
                    <a:pt x="413" y="239"/>
                    <a:pt x="406" y="255"/>
                    <a:pt x="404" y="260"/>
                  </a:cubicBezTo>
                  <a:cubicBezTo>
                    <a:pt x="401" y="265"/>
                    <a:pt x="399" y="269"/>
                    <a:pt x="394" y="267"/>
                  </a:cubicBezTo>
                  <a:cubicBezTo>
                    <a:pt x="390" y="266"/>
                    <a:pt x="386" y="264"/>
                    <a:pt x="388" y="242"/>
                  </a:cubicBezTo>
                  <a:cubicBezTo>
                    <a:pt x="390" y="219"/>
                    <a:pt x="392" y="202"/>
                    <a:pt x="387" y="166"/>
                  </a:cubicBezTo>
                  <a:cubicBezTo>
                    <a:pt x="382" y="129"/>
                    <a:pt x="381" y="116"/>
                    <a:pt x="381" y="91"/>
                  </a:cubicBezTo>
                  <a:cubicBezTo>
                    <a:pt x="381" y="65"/>
                    <a:pt x="383" y="48"/>
                    <a:pt x="375" y="40"/>
                  </a:cubicBezTo>
                  <a:cubicBezTo>
                    <a:pt x="366" y="32"/>
                    <a:pt x="360" y="29"/>
                    <a:pt x="352" y="30"/>
                  </a:cubicBezTo>
                  <a:cubicBezTo>
                    <a:pt x="344" y="31"/>
                    <a:pt x="328" y="35"/>
                    <a:pt x="328" y="59"/>
                  </a:cubicBezTo>
                  <a:cubicBezTo>
                    <a:pt x="328" y="82"/>
                    <a:pt x="334" y="111"/>
                    <a:pt x="332" y="135"/>
                  </a:cubicBezTo>
                  <a:cubicBezTo>
                    <a:pt x="330" y="159"/>
                    <a:pt x="329" y="190"/>
                    <a:pt x="327" y="181"/>
                  </a:cubicBezTo>
                  <a:cubicBezTo>
                    <a:pt x="324" y="172"/>
                    <a:pt x="323" y="143"/>
                    <a:pt x="320" y="111"/>
                  </a:cubicBezTo>
                  <a:cubicBezTo>
                    <a:pt x="318" y="79"/>
                    <a:pt x="318" y="75"/>
                    <a:pt x="319" y="57"/>
                  </a:cubicBezTo>
                  <a:cubicBezTo>
                    <a:pt x="320" y="39"/>
                    <a:pt x="328" y="7"/>
                    <a:pt x="304" y="4"/>
                  </a:cubicBezTo>
                  <a:cubicBezTo>
                    <a:pt x="279" y="0"/>
                    <a:pt x="266" y="12"/>
                    <a:pt x="264" y="42"/>
                  </a:cubicBezTo>
                  <a:cubicBezTo>
                    <a:pt x="262" y="71"/>
                    <a:pt x="263" y="94"/>
                    <a:pt x="262" y="124"/>
                  </a:cubicBezTo>
                  <a:cubicBezTo>
                    <a:pt x="260" y="153"/>
                    <a:pt x="258" y="165"/>
                    <a:pt x="261" y="192"/>
                  </a:cubicBezTo>
                  <a:cubicBezTo>
                    <a:pt x="263" y="219"/>
                    <a:pt x="268" y="232"/>
                    <a:pt x="268" y="245"/>
                  </a:cubicBezTo>
                  <a:cubicBezTo>
                    <a:pt x="267" y="258"/>
                    <a:pt x="267" y="262"/>
                    <a:pt x="257" y="262"/>
                  </a:cubicBezTo>
                  <a:cubicBezTo>
                    <a:pt x="247" y="261"/>
                    <a:pt x="246" y="252"/>
                    <a:pt x="243" y="235"/>
                  </a:cubicBezTo>
                  <a:cubicBezTo>
                    <a:pt x="241" y="218"/>
                    <a:pt x="235" y="186"/>
                    <a:pt x="228" y="163"/>
                  </a:cubicBezTo>
                  <a:cubicBezTo>
                    <a:pt x="221" y="139"/>
                    <a:pt x="220" y="140"/>
                    <a:pt x="219" y="115"/>
                  </a:cubicBezTo>
                  <a:cubicBezTo>
                    <a:pt x="217" y="90"/>
                    <a:pt x="217" y="50"/>
                    <a:pt x="187" y="55"/>
                  </a:cubicBezTo>
                  <a:cubicBezTo>
                    <a:pt x="157" y="61"/>
                    <a:pt x="160" y="93"/>
                    <a:pt x="161" y="105"/>
                  </a:cubicBezTo>
                  <a:cubicBezTo>
                    <a:pt x="162" y="117"/>
                    <a:pt x="168" y="155"/>
                    <a:pt x="169" y="178"/>
                  </a:cubicBezTo>
                  <a:cubicBezTo>
                    <a:pt x="170" y="201"/>
                    <a:pt x="171" y="213"/>
                    <a:pt x="178" y="238"/>
                  </a:cubicBezTo>
                  <a:cubicBezTo>
                    <a:pt x="184" y="263"/>
                    <a:pt x="191" y="303"/>
                    <a:pt x="193" y="333"/>
                  </a:cubicBezTo>
                  <a:cubicBezTo>
                    <a:pt x="195" y="362"/>
                    <a:pt x="193" y="395"/>
                    <a:pt x="181" y="407"/>
                  </a:cubicBezTo>
                  <a:cubicBezTo>
                    <a:pt x="169" y="419"/>
                    <a:pt x="165" y="420"/>
                    <a:pt x="148" y="414"/>
                  </a:cubicBezTo>
                  <a:cubicBezTo>
                    <a:pt x="131" y="409"/>
                    <a:pt x="114" y="398"/>
                    <a:pt x="93" y="386"/>
                  </a:cubicBezTo>
                  <a:cubicBezTo>
                    <a:pt x="72" y="374"/>
                    <a:pt x="46" y="365"/>
                    <a:pt x="28" y="366"/>
                  </a:cubicBezTo>
                  <a:cubicBezTo>
                    <a:pt x="10" y="368"/>
                    <a:pt x="4" y="375"/>
                    <a:pt x="2" y="383"/>
                  </a:cubicBezTo>
                  <a:cubicBezTo>
                    <a:pt x="0" y="392"/>
                    <a:pt x="3" y="396"/>
                    <a:pt x="24" y="409"/>
                  </a:cubicBezTo>
                  <a:cubicBezTo>
                    <a:pt x="46" y="422"/>
                    <a:pt x="56" y="433"/>
                    <a:pt x="99" y="462"/>
                  </a:cubicBezTo>
                  <a:cubicBezTo>
                    <a:pt x="142" y="491"/>
                    <a:pt x="168" y="510"/>
                    <a:pt x="201" y="530"/>
                  </a:cubicBezTo>
                  <a:cubicBezTo>
                    <a:pt x="234" y="549"/>
                    <a:pt x="250" y="554"/>
                    <a:pt x="261" y="575"/>
                  </a:cubicBezTo>
                  <a:cubicBezTo>
                    <a:pt x="273" y="597"/>
                    <a:pt x="274" y="618"/>
                    <a:pt x="274" y="640"/>
                  </a:cubicBezTo>
                  <a:cubicBezTo>
                    <a:pt x="274" y="662"/>
                    <a:pt x="273" y="791"/>
                    <a:pt x="272" y="842"/>
                  </a:cubicBezTo>
                  <a:cubicBezTo>
                    <a:pt x="270" y="893"/>
                    <a:pt x="258" y="938"/>
                    <a:pt x="256" y="1011"/>
                  </a:cubicBezTo>
                  <a:cubicBezTo>
                    <a:pt x="255" y="1084"/>
                    <a:pt x="261" y="1128"/>
                    <a:pt x="260" y="1189"/>
                  </a:cubicBezTo>
                  <a:cubicBezTo>
                    <a:pt x="258" y="1249"/>
                    <a:pt x="254" y="1281"/>
                    <a:pt x="241" y="1324"/>
                  </a:cubicBezTo>
                  <a:cubicBezTo>
                    <a:pt x="229" y="1367"/>
                    <a:pt x="221" y="1413"/>
                    <a:pt x="222" y="1462"/>
                  </a:cubicBezTo>
                  <a:cubicBezTo>
                    <a:pt x="223" y="1491"/>
                    <a:pt x="222" y="1554"/>
                    <a:pt x="221" y="1616"/>
                  </a:cubicBezTo>
                  <a:cubicBezTo>
                    <a:pt x="523" y="1616"/>
                    <a:pt x="523" y="1616"/>
                    <a:pt x="523" y="1616"/>
                  </a:cubicBezTo>
                  <a:cubicBezTo>
                    <a:pt x="521" y="1579"/>
                    <a:pt x="519" y="1547"/>
                    <a:pt x="510" y="1498"/>
                  </a:cubicBezTo>
                  <a:close/>
                </a:path>
              </a:pathLst>
            </a:custGeom>
            <a:solidFill>
              <a:srgbClr val="C4C2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526088" y="1762125"/>
              <a:ext cx="1887538" cy="5399088"/>
            </a:xfrm>
            <a:custGeom>
              <a:avLst/>
              <a:gdLst>
                <a:gd name="T0" fmla="*/ 303 w 502"/>
                <a:gd name="T1" fmla="*/ 1320 h 1438"/>
                <a:gd name="T2" fmla="*/ 278 w 502"/>
                <a:gd name="T3" fmla="*/ 1186 h 1438"/>
                <a:gd name="T4" fmla="*/ 274 w 502"/>
                <a:gd name="T5" fmla="*/ 1008 h 1438"/>
                <a:gd name="T6" fmla="*/ 251 w 502"/>
                <a:gd name="T7" fmla="*/ 840 h 1438"/>
                <a:gd name="T8" fmla="*/ 240 w 502"/>
                <a:gd name="T9" fmla="*/ 639 h 1438"/>
                <a:gd name="T10" fmla="*/ 250 w 502"/>
                <a:gd name="T11" fmla="*/ 573 h 1438"/>
                <a:gd name="T12" fmla="*/ 308 w 502"/>
                <a:gd name="T13" fmla="*/ 525 h 1438"/>
                <a:gd name="T14" fmla="*/ 406 w 502"/>
                <a:gd name="T15" fmla="*/ 452 h 1438"/>
                <a:gd name="T16" fmla="*/ 479 w 502"/>
                <a:gd name="T17" fmla="*/ 396 h 1438"/>
                <a:gd name="T18" fmla="*/ 500 w 502"/>
                <a:gd name="T19" fmla="*/ 370 h 1438"/>
                <a:gd name="T20" fmla="*/ 473 w 502"/>
                <a:gd name="T21" fmla="*/ 354 h 1438"/>
                <a:gd name="T22" fmla="*/ 409 w 502"/>
                <a:gd name="T23" fmla="*/ 377 h 1438"/>
                <a:gd name="T24" fmla="*/ 356 w 502"/>
                <a:gd name="T25" fmla="*/ 408 h 1438"/>
                <a:gd name="T26" fmla="*/ 322 w 502"/>
                <a:gd name="T27" fmla="*/ 402 h 1438"/>
                <a:gd name="T28" fmla="*/ 307 w 502"/>
                <a:gd name="T29" fmla="*/ 328 h 1438"/>
                <a:gd name="T30" fmla="*/ 318 w 502"/>
                <a:gd name="T31" fmla="*/ 233 h 1438"/>
                <a:gd name="T32" fmla="*/ 324 w 502"/>
                <a:gd name="T33" fmla="*/ 172 h 1438"/>
                <a:gd name="T34" fmla="*/ 329 w 502"/>
                <a:gd name="T35" fmla="*/ 99 h 1438"/>
                <a:gd name="T36" fmla="*/ 301 w 502"/>
                <a:gd name="T37" fmla="*/ 51 h 1438"/>
                <a:gd name="T38" fmla="*/ 272 w 502"/>
                <a:gd name="T39" fmla="*/ 112 h 1438"/>
                <a:gd name="T40" fmla="*/ 264 w 502"/>
                <a:gd name="T41" fmla="*/ 160 h 1438"/>
                <a:gd name="T42" fmla="*/ 252 w 502"/>
                <a:gd name="T43" fmla="*/ 232 h 1438"/>
                <a:gd name="T44" fmla="*/ 240 w 502"/>
                <a:gd name="T45" fmla="*/ 260 h 1438"/>
                <a:gd name="T46" fmla="*/ 228 w 502"/>
                <a:gd name="T47" fmla="*/ 244 h 1438"/>
                <a:gd name="T48" fmla="*/ 233 w 502"/>
                <a:gd name="T49" fmla="*/ 190 h 1438"/>
                <a:gd name="T50" fmla="*/ 229 w 502"/>
                <a:gd name="T51" fmla="*/ 122 h 1438"/>
                <a:gd name="T52" fmla="*/ 223 w 502"/>
                <a:gd name="T53" fmla="*/ 40 h 1438"/>
                <a:gd name="T54" fmla="*/ 181 w 502"/>
                <a:gd name="T55" fmla="*/ 4 h 1438"/>
                <a:gd name="T56" fmla="*/ 168 w 502"/>
                <a:gd name="T57" fmla="*/ 58 h 1438"/>
                <a:gd name="T58" fmla="*/ 170 w 502"/>
                <a:gd name="T59" fmla="*/ 112 h 1438"/>
                <a:gd name="T60" fmla="*/ 167 w 502"/>
                <a:gd name="T61" fmla="*/ 182 h 1438"/>
                <a:gd name="T62" fmla="*/ 159 w 502"/>
                <a:gd name="T63" fmla="*/ 137 h 1438"/>
                <a:gd name="T64" fmla="*/ 159 w 502"/>
                <a:gd name="T65" fmla="*/ 60 h 1438"/>
                <a:gd name="T66" fmla="*/ 134 w 502"/>
                <a:gd name="T67" fmla="*/ 33 h 1438"/>
                <a:gd name="T68" fmla="*/ 112 w 502"/>
                <a:gd name="T69" fmla="*/ 44 h 1438"/>
                <a:gd name="T70" fmla="*/ 108 w 502"/>
                <a:gd name="T71" fmla="*/ 95 h 1438"/>
                <a:gd name="T72" fmla="*/ 105 w 502"/>
                <a:gd name="T73" fmla="*/ 170 h 1438"/>
                <a:gd name="T74" fmla="*/ 108 w 502"/>
                <a:gd name="T75" fmla="*/ 246 h 1438"/>
                <a:gd name="T76" fmla="*/ 103 w 502"/>
                <a:gd name="T77" fmla="*/ 272 h 1438"/>
                <a:gd name="T78" fmla="*/ 93 w 502"/>
                <a:gd name="T79" fmla="*/ 265 h 1438"/>
                <a:gd name="T80" fmla="*/ 73 w 502"/>
                <a:gd name="T81" fmla="*/ 215 h 1438"/>
                <a:gd name="T82" fmla="*/ 55 w 502"/>
                <a:gd name="T83" fmla="*/ 145 h 1438"/>
                <a:gd name="T84" fmla="*/ 16 w 502"/>
                <a:gd name="T85" fmla="*/ 128 h 1438"/>
                <a:gd name="T86" fmla="*/ 20 w 502"/>
                <a:gd name="T87" fmla="*/ 215 h 1438"/>
                <a:gd name="T88" fmla="*/ 45 w 502"/>
                <a:gd name="T89" fmla="*/ 308 h 1438"/>
                <a:gd name="T90" fmla="*/ 46 w 502"/>
                <a:gd name="T91" fmla="*/ 408 h 1438"/>
                <a:gd name="T92" fmla="*/ 64 w 502"/>
                <a:gd name="T93" fmla="*/ 557 h 1438"/>
                <a:gd name="T94" fmla="*/ 58 w 502"/>
                <a:gd name="T95" fmla="*/ 743 h 1438"/>
                <a:gd name="T96" fmla="*/ 43 w 502"/>
                <a:gd name="T97" fmla="*/ 944 h 1438"/>
                <a:gd name="T98" fmla="*/ 49 w 502"/>
                <a:gd name="T99" fmla="*/ 1245 h 1438"/>
                <a:gd name="T100" fmla="*/ 56 w 502"/>
                <a:gd name="T101" fmla="*/ 1338 h 1438"/>
                <a:gd name="T102" fmla="*/ 50 w 502"/>
                <a:gd name="T103" fmla="*/ 1438 h 1438"/>
                <a:gd name="T104" fmla="*/ 327 w 502"/>
                <a:gd name="T105" fmla="*/ 1438 h 1438"/>
                <a:gd name="T106" fmla="*/ 303 w 502"/>
                <a:gd name="T107" fmla="*/ 132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8">
                  <a:moveTo>
                    <a:pt x="303" y="1320"/>
                  </a:moveTo>
                  <a:cubicBezTo>
                    <a:pt x="288" y="1278"/>
                    <a:pt x="282" y="1246"/>
                    <a:pt x="278" y="1186"/>
                  </a:cubicBezTo>
                  <a:cubicBezTo>
                    <a:pt x="275" y="1126"/>
                    <a:pt x="278" y="1081"/>
                    <a:pt x="274" y="1008"/>
                  </a:cubicBezTo>
                  <a:cubicBezTo>
                    <a:pt x="269" y="935"/>
                    <a:pt x="255" y="891"/>
                    <a:pt x="251" y="840"/>
                  </a:cubicBezTo>
                  <a:cubicBezTo>
                    <a:pt x="247" y="790"/>
                    <a:pt x="241" y="661"/>
                    <a:pt x="240" y="639"/>
                  </a:cubicBezTo>
                  <a:cubicBezTo>
                    <a:pt x="239" y="617"/>
                    <a:pt x="239" y="595"/>
                    <a:pt x="250" y="573"/>
                  </a:cubicBezTo>
                  <a:cubicBezTo>
                    <a:pt x="260" y="551"/>
                    <a:pt x="275" y="546"/>
                    <a:pt x="308" y="525"/>
                  </a:cubicBezTo>
                  <a:cubicBezTo>
                    <a:pt x="340" y="504"/>
                    <a:pt x="365" y="483"/>
                    <a:pt x="406" y="452"/>
                  </a:cubicBezTo>
                  <a:cubicBezTo>
                    <a:pt x="448" y="422"/>
                    <a:pt x="458" y="410"/>
                    <a:pt x="479" y="396"/>
                  </a:cubicBezTo>
                  <a:cubicBezTo>
                    <a:pt x="499" y="382"/>
                    <a:pt x="502" y="378"/>
                    <a:pt x="500" y="370"/>
                  </a:cubicBezTo>
                  <a:cubicBezTo>
                    <a:pt x="497" y="362"/>
                    <a:pt x="491" y="355"/>
                    <a:pt x="473" y="354"/>
                  </a:cubicBezTo>
                  <a:cubicBezTo>
                    <a:pt x="455" y="353"/>
                    <a:pt x="430" y="364"/>
                    <a:pt x="409" y="377"/>
                  </a:cubicBezTo>
                  <a:cubicBezTo>
                    <a:pt x="389" y="390"/>
                    <a:pt x="372" y="402"/>
                    <a:pt x="356" y="408"/>
                  </a:cubicBezTo>
                  <a:cubicBezTo>
                    <a:pt x="339" y="414"/>
                    <a:pt x="334" y="413"/>
                    <a:pt x="322" y="402"/>
                  </a:cubicBezTo>
                  <a:cubicBezTo>
                    <a:pt x="309" y="390"/>
                    <a:pt x="306" y="357"/>
                    <a:pt x="307" y="328"/>
                  </a:cubicBezTo>
                  <a:cubicBezTo>
                    <a:pt x="307" y="299"/>
                    <a:pt x="313" y="258"/>
                    <a:pt x="318" y="233"/>
                  </a:cubicBezTo>
                  <a:cubicBezTo>
                    <a:pt x="323" y="207"/>
                    <a:pt x="324" y="195"/>
                    <a:pt x="324" y="172"/>
                  </a:cubicBezTo>
                  <a:cubicBezTo>
                    <a:pt x="324" y="149"/>
                    <a:pt x="328" y="111"/>
                    <a:pt x="329" y="99"/>
                  </a:cubicBezTo>
                  <a:cubicBezTo>
                    <a:pt x="329" y="87"/>
                    <a:pt x="331" y="55"/>
                    <a:pt x="301" y="51"/>
                  </a:cubicBezTo>
                  <a:cubicBezTo>
                    <a:pt x="271" y="46"/>
                    <a:pt x="272" y="87"/>
                    <a:pt x="272" y="112"/>
                  </a:cubicBezTo>
                  <a:cubicBezTo>
                    <a:pt x="271" y="137"/>
                    <a:pt x="270" y="136"/>
                    <a:pt x="264" y="160"/>
                  </a:cubicBezTo>
                  <a:cubicBezTo>
                    <a:pt x="258" y="184"/>
                    <a:pt x="254" y="215"/>
                    <a:pt x="252" y="232"/>
                  </a:cubicBezTo>
                  <a:cubicBezTo>
                    <a:pt x="250" y="250"/>
                    <a:pt x="249" y="259"/>
                    <a:pt x="240" y="260"/>
                  </a:cubicBezTo>
                  <a:cubicBezTo>
                    <a:pt x="230" y="261"/>
                    <a:pt x="229" y="257"/>
                    <a:pt x="228" y="244"/>
                  </a:cubicBezTo>
                  <a:cubicBezTo>
                    <a:pt x="228" y="230"/>
                    <a:pt x="231" y="217"/>
                    <a:pt x="233" y="190"/>
                  </a:cubicBezTo>
                  <a:cubicBezTo>
                    <a:pt x="234" y="163"/>
                    <a:pt x="232" y="152"/>
                    <a:pt x="229" y="122"/>
                  </a:cubicBezTo>
                  <a:cubicBezTo>
                    <a:pt x="226" y="92"/>
                    <a:pt x="226" y="70"/>
                    <a:pt x="223" y="40"/>
                  </a:cubicBezTo>
                  <a:cubicBezTo>
                    <a:pt x="219" y="11"/>
                    <a:pt x="206" y="0"/>
                    <a:pt x="181" y="4"/>
                  </a:cubicBezTo>
                  <a:cubicBezTo>
                    <a:pt x="157" y="9"/>
                    <a:pt x="166" y="40"/>
                    <a:pt x="168" y="58"/>
                  </a:cubicBezTo>
                  <a:cubicBezTo>
                    <a:pt x="170" y="76"/>
                    <a:pt x="171" y="81"/>
                    <a:pt x="170" y="112"/>
                  </a:cubicBezTo>
                  <a:cubicBezTo>
                    <a:pt x="169" y="144"/>
                    <a:pt x="169" y="173"/>
                    <a:pt x="167" y="182"/>
                  </a:cubicBezTo>
                  <a:cubicBezTo>
                    <a:pt x="165" y="192"/>
                    <a:pt x="162" y="161"/>
                    <a:pt x="159" y="137"/>
                  </a:cubicBezTo>
                  <a:cubicBezTo>
                    <a:pt x="157" y="113"/>
                    <a:pt x="160" y="84"/>
                    <a:pt x="159" y="60"/>
                  </a:cubicBezTo>
                  <a:cubicBezTo>
                    <a:pt x="158" y="37"/>
                    <a:pt x="143" y="33"/>
                    <a:pt x="134" y="33"/>
                  </a:cubicBezTo>
                  <a:cubicBezTo>
                    <a:pt x="126" y="32"/>
                    <a:pt x="120" y="35"/>
                    <a:pt x="112" y="44"/>
                  </a:cubicBezTo>
                  <a:cubicBezTo>
                    <a:pt x="104" y="52"/>
                    <a:pt x="107" y="69"/>
                    <a:pt x="108" y="95"/>
                  </a:cubicBezTo>
                  <a:cubicBezTo>
                    <a:pt x="109" y="120"/>
                    <a:pt x="109" y="133"/>
                    <a:pt x="105" y="170"/>
                  </a:cubicBezTo>
                  <a:cubicBezTo>
                    <a:pt x="102" y="207"/>
                    <a:pt x="105" y="223"/>
                    <a:pt x="108" y="246"/>
                  </a:cubicBezTo>
                  <a:cubicBezTo>
                    <a:pt x="111" y="268"/>
                    <a:pt x="108" y="270"/>
                    <a:pt x="103" y="272"/>
                  </a:cubicBezTo>
                  <a:cubicBezTo>
                    <a:pt x="98" y="273"/>
                    <a:pt x="96" y="270"/>
                    <a:pt x="93" y="265"/>
                  </a:cubicBezTo>
                  <a:cubicBezTo>
                    <a:pt x="91" y="260"/>
                    <a:pt x="83" y="244"/>
                    <a:pt x="73" y="215"/>
                  </a:cubicBezTo>
                  <a:cubicBezTo>
                    <a:pt x="63" y="185"/>
                    <a:pt x="63" y="170"/>
                    <a:pt x="55" y="145"/>
                  </a:cubicBezTo>
                  <a:cubicBezTo>
                    <a:pt x="47" y="119"/>
                    <a:pt x="33" y="118"/>
                    <a:pt x="16" y="128"/>
                  </a:cubicBezTo>
                  <a:cubicBezTo>
                    <a:pt x="0" y="137"/>
                    <a:pt x="11" y="179"/>
                    <a:pt x="20" y="215"/>
                  </a:cubicBezTo>
                  <a:cubicBezTo>
                    <a:pt x="28" y="250"/>
                    <a:pt x="38" y="280"/>
                    <a:pt x="45" y="308"/>
                  </a:cubicBezTo>
                  <a:cubicBezTo>
                    <a:pt x="52" y="336"/>
                    <a:pt x="46" y="408"/>
                    <a:pt x="46" y="408"/>
                  </a:cubicBezTo>
                  <a:cubicBezTo>
                    <a:pt x="45" y="484"/>
                    <a:pt x="61" y="499"/>
                    <a:pt x="64" y="557"/>
                  </a:cubicBezTo>
                  <a:cubicBezTo>
                    <a:pt x="67" y="616"/>
                    <a:pt x="65" y="632"/>
                    <a:pt x="58" y="743"/>
                  </a:cubicBezTo>
                  <a:cubicBezTo>
                    <a:pt x="51" y="854"/>
                    <a:pt x="48" y="863"/>
                    <a:pt x="43" y="944"/>
                  </a:cubicBezTo>
                  <a:cubicBezTo>
                    <a:pt x="37" y="1026"/>
                    <a:pt x="42" y="1204"/>
                    <a:pt x="49" y="1245"/>
                  </a:cubicBezTo>
                  <a:cubicBezTo>
                    <a:pt x="55" y="1286"/>
                    <a:pt x="60" y="1294"/>
                    <a:pt x="56" y="1338"/>
                  </a:cubicBezTo>
                  <a:cubicBezTo>
                    <a:pt x="53" y="1369"/>
                    <a:pt x="54" y="1396"/>
                    <a:pt x="50" y="1438"/>
                  </a:cubicBezTo>
                  <a:cubicBezTo>
                    <a:pt x="327" y="1438"/>
                    <a:pt x="327" y="1438"/>
                    <a:pt x="327" y="1438"/>
                  </a:cubicBezTo>
                  <a:cubicBezTo>
                    <a:pt x="324" y="1396"/>
                    <a:pt x="315" y="1357"/>
                    <a:pt x="303" y="1320"/>
                  </a:cubicBezTo>
                  <a:close/>
                </a:path>
              </a:pathLst>
            </a:custGeom>
            <a:solidFill>
              <a:srgbClr val="F5A6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206875" y="3571875"/>
              <a:ext cx="1912938" cy="3589338"/>
            </a:xfrm>
            <a:custGeom>
              <a:avLst/>
              <a:gdLst>
                <a:gd name="T0" fmla="*/ 486 w 509"/>
                <a:gd name="T1" fmla="*/ 947 h 956"/>
                <a:gd name="T2" fmla="*/ 468 w 509"/>
                <a:gd name="T3" fmla="*/ 817 h 956"/>
                <a:gd name="T4" fmla="*/ 444 w 509"/>
                <a:gd name="T5" fmla="*/ 636 h 956"/>
                <a:gd name="T6" fmla="*/ 446 w 509"/>
                <a:gd name="T7" fmla="*/ 544 h 956"/>
                <a:gd name="T8" fmla="*/ 459 w 509"/>
                <a:gd name="T9" fmla="*/ 429 h 956"/>
                <a:gd name="T10" fmla="*/ 457 w 509"/>
                <a:gd name="T11" fmla="*/ 324 h 956"/>
                <a:gd name="T12" fmla="*/ 479 w 509"/>
                <a:gd name="T13" fmla="*/ 254 h 956"/>
                <a:gd name="T14" fmla="*/ 496 w 509"/>
                <a:gd name="T15" fmla="*/ 183 h 956"/>
                <a:gd name="T16" fmla="*/ 485 w 509"/>
                <a:gd name="T17" fmla="*/ 120 h 956"/>
                <a:gd name="T18" fmla="*/ 452 w 509"/>
                <a:gd name="T19" fmla="*/ 155 h 956"/>
                <a:gd name="T20" fmla="*/ 433 w 509"/>
                <a:gd name="T21" fmla="*/ 217 h 956"/>
                <a:gd name="T22" fmla="*/ 416 w 509"/>
                <a:gd name="T23" fmla="*/ 258 h 956"/>
                <a:gd name="T24" fmla="*/ 406 w 509"/>
                <a:gd name="T25" fmla="*/ 278 h 956"/>
                <a:gd name="T26" fmla="*/ 398 w 509"/>
                <a:gd name="T27" fmla="*/ 266 h 956"/>
                <a:gd name="T28" fmla="*/ 410 w 509"/>
                <a:gd name="T29" fmla="*/ 215 h 956"/>
                <a:gd name="T30" fmla="*/ 412 w 509"/>
                <a:gd name="T31" fmla="*/ 142 h 956"/>
                <a:gd name="T32" fmla="*/ 417 w 509"/>
                <a:gd name="T33" fmla="*/ 68 h 956"/>
                <a:gd name="T34" fmla="*/ 412 w 509"/>
                <a:gd name="T35" fmla="*/ 34 h 956"/>
                <a:gd name="T36" fmla="*/ 374 w 509"/>
                <a:gd name="T37" fmla="*/ 31 h 956"/>
                <a:gd name="T38" fmla="*/ 364 w 509"/>
                <a:gd name="T39" fmla="*/ 96 h 956"/>
                <a:gd name="T40" fmla="*/ 353 w 509"/>
                <a:gd name="T41" fmla="*/ 169 h 956"/>
                <a:gd name="T42" fmla="*/ 347 w 509"/>
                <a:gd name="T43" fmla="*/ 238 h 956"/>
                <a:gd name="T44" fmla="*/ 339 w 509"/>
                <a:gd name="T45" fmla="*/ 253 h 956"/>
                <a:gd name="T46" fmla="*/ 336 w 509"/>
                <a:gd name="T47" fmla="*/ 232 h 956"/>
                <a:gd name="T48" fmla="*/ 339 w 509"/>
                <a:gd name="T49" fmla="*/ 188 h 956"/>
                <a:gd name="T50" fmla="*/ 339 w 509"/>
                <a:gd name="T51" fmla="*/ 110 h 956"/>
                <a:gd name="T52" fmla="*/ 347 w 509"/>
                <a:gd name="T53" fmla="*/ 38 h 956"/>
                <a:gd name="T54" fmla="*/ 323 w 509"/>
                <a:gd name="T55" fmla="*/ 1 h 956"/>
                <a:gd name="T56" fmla="*/ 297 w 509"/>
                <a:gd name="T57" fmla="*/ 15 h 956"/>
                <a:gd name="T58" fmla="*/ 286 w 509"/>
                <a:gd name="T59" fmla="*/ 79 h 956"/>
                <a:gd name="T60" fmla="*/ 276 w 509"/>
                <a:gd name="T61" fmla="*/ 150 h 956"/>
                <a:gd name="T62" fmla="*/ 277 w 509"/>
                <a:gd name="T63" fmla="*/ 244 h 956"/>
                <a:gd name="T64" fmla="*/ 268 w 509"/>
                <a:gd name="T65" fmla="*/ 271 h 956"/>
                <a:gd name="T66" fmla="*/ 257 w 509"/>
                <a:gd name="T67" fmla="*/ 266 h 956"/>
                <a:gd name="T68" fmla="*/ 247 w 509"/>
                <a:gd name="T69" fmla="*/ 187 h 956"/>
                <a:gd name="T70" fmla="*/ 240 w 509"/>
                <a:gd name="T71" fmla="*/ 106 h 956"/>
                <a:gd name="T72" fmla="*/ 215 w 509"/>
                <a:gd name="T73" fmla="*/ 56 h 956"/>
                <a:gd name="T74" fmla="*/ 187 w 509"/>
                <a:gd name="T75" fmla="*/ 86 h 956"/>
                <a:gd name="T76" fmla="*/ 185 w 509"/>
                <a:gd name="T77" fmla="*/ 173 h 956"/>
                <a:gd name="T78" fmla="*/ 194 w 509"/>
                <a:gd name="T79" fmla="*/ 287 h 956"/>
                <a:gd name="T80" fmla="*/ 197 w 509"/>
                <a:gd name="T81" fmla="*/ 374 h 956"/>
                <a:gd name="T82" fmla="*/ 163 w 509"/>
                <a:gd name="T83" fmla="*/ 440 h 956"/>
                <a:gd name="T84" fmla="*/ 81 w 509"/>
                <a:gd name="T85" fmla="*/ 407 h 956"/>
                <a:gd name="T86" fmla="*/ 14 w 509"/>
                <a:gd name="T87" fmla="*/ 410 h 956"/>
                <a:gd name="T88" fmla="*/ 32 w 509"/>
                <a:gd name="T89" fmla="*/ 449 h 956"/>
                <a:gd name="T90" fmla="*/ 97 w 509"/>
                <a:gd name="T91" fmla="*/ 487 h 956"/>
                <a:gd name="T92" fmla="*/ 152 w 509"/>
                <a:gd name="T93" fmla="*/ 520 h 956"/>
                <a:gd name="T94" fmla="*/ 239 w 509"/>
                <a:gd name="T95" fmla="*/ 578 h 956"/>
                <a:gd name="T96" fmla="*/ 267 w 509"/>
                <a:gd name="T97" fmla="*/ 675 h 956"/>
                <a:gd name="T98" fmla="*/ 267 w 509"/>
                <a:gd name="T99" fmla="*/ 952 h 956"/>
                <a:gd name="T100" fmla="*/ 266 w 509"/>
                <a:gd name="T101" fmla="*/ 956 h 956"/>
                <a:gd name="T102" fmla="*/ 488 w 509"/>
                <a:gd name="T103" fmla="*/ 956 h 956"/>
                <a:gd name="T104" fmla="*/ 486 w 509"/>
                <a:gd name="T105" fmla="*/ 947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956">
                  <a:moveTo>
                    <a:pt x="486" y="947"/>
                  </a:moveTo>
                  <a:cubicBezTo>
                    <a:pt x="481" y="913"/>
                    <a:pt x="474" y="863"/>
                    <a:pt x="468" y="817"/>
                  </a:cubicBezTo>
                  <a:cubicBezTo>
                    <a:pt x="462" y="771"/>
                    <a:pt x="446" y="681"/>
                    <a:pt x="444" y="636"/>
                  </a:cubicBezTo>
                  <a:cubicBezTo>
                    <a:pt x="442" y="591"/>
                    <a:pt x="441" y="576"/>
                    <a:pt x="446" y="544"/>
                  </a:cubicBezTo>
                  <a:cubicBezTo>
                    <a:pt x="451" y="512"/>
                    <a:pt x="458" y="471"/>
                    <a:pt x="459" y="429"/>
                  </a:cubicBezTo>
                  <a:cubicBezTo>
                    <a:pt x="460" y="386"/>
                    <a:pt x="457" y="346"/>
                    <a:pt x="457" y="324"/>
                  </a:cubicBezTo>
                  <a:cubicBezTo>
                    <a:pt x="457" y="302"/>
                    <a:pt x="465" y="295"/>
                    <a:pt x="479" y="254"/>
                  </a:cubicBezTo>
                  <a:cubicBezTo>
                    <a:pt x="492" y="213"/>
                    <a:pt x="491" y="207"/>
                    <a:pt x="496" y="183"/>
                  </a:cubicBezTo>
                  <a:cubicBezTo>
                    <a:pt x="502" y="159"/>
                    <a:pt x="509" y="124"/>
                    <a:pt x="485" y="120"/>
                  </a:cubicBezTo>
                  <a:cubicBezTo>
                    <a:pt x="462" y="116"/>
                    <a:pt x="458" y="136"/>
                    <a:pt x="452" y="155"/>
                  </a:cubicBezTo>
                  <a:cubicBezTo>
                    <a:pt x="446" y="174"/>
                    <a:pt x="445" y="192"/>
                    <a:pt x="433" y="217"/>
                  </a:cubicBezTo>
                  <a:cubicBezTo>
                    <a:pt x="420" y="242"/>
                    <a:pt x="421" y="242"/>
                    <a:pt x="416" y="258"/>
                  </a:cubicBezTo>
                  <a:cubicBezTo>
                    <a:pt x="412" y="274"/>
                    <a:pt x="410" y="279"/>
                    <a:pt x="406" y="278"/>
                  </a:cubicBezTo>
                  <a:cubicBezTo>
                    <a:pt x="402" y="277"/>
                    <a:pt x="400" y="274"/>
                    <a:pt x="398" y="266"/>
                  </a:cubicBezTo>
                  <a:cubicBezTo>
                    <a:pt x="397" y="258"/>
                    <a:pt x="402" y="251"/>
                    <a:pt x="410" y="215"/>
                  </a:cubicBezTo>
                  <a:cubicBezTo>
                    <a:pt x="417" y="180"/>
                    <a:pt x="412" y="162"/>
                    <a:pt x="412" y="142"/>
                  </a:cubicBezTo>
                  <a:cubicBezTo>
                    <a:pt x="412" y="121"/>
                    <a:pt x="416" y="88"/>
                    <a:pt x="417" y="68"/>
                  </a:cubicBezTo>
                  <a:cubicBezTo>
                    <a:pt x="418" y="49"/>
                    <a:pt x="422" y="43"/>
                    <a:pt x="412" y="34"/>
                  </a:cubicBezTo>
                  <a:cubicBezTo>
                    <a:pt x="403" y="24"/>
                    <a:pt x="386" y="23"/>
                    <a:pt x="374" y="31"/>
                  </a:cubicBezTo>
                  <a:cubicBezTo>
                    <a:pt x="361" y="40"/>
                    <a:pt x="366" y="62"/>
                    <a:pt x="364" y="96"/>
                  </a:cubicBezTo>
                  <a:cubicBezTo>
                    <a:pt x="362" y="129"/>
                    <a:pt x="360" y="141"/>
                    <a:pt x="353" y="169"/>
                  </a:cubicBezTo>
                  <a:cubicBezTo>
                    <a:pt x="347" y="197"/>
                    <a:pt x="347" y="224"/>
                    <a:pt x="347" y="238"/>
                  </a:cubicBezTo>
                  <a:cubicBezTo>
                    <a:pt x="347" y="252"/>
                    <a:pt x="345" y="253"/>
                    <a:pt x="339" y="253"/>
                  </a:cubicBezTo>
                  <a:cubicBezTo>
                    <a:pt x="333" y="253"/>
                    <a:pt x="336" y="245"/>
                    <a:pt x="336" y="232"/>
                  </a:cubicBezTo>
                  <a:cubicBezTo>
                    <a:pt x="337" y="218"/>
                    <a:pt x="337" y="209"/>
                    <a:pt x="339" y="188"/>
                  </a:cubicBezTo>
                  <a:cubicBezTo>
                    <a:pt x="342" y="167"/>
                    <a:pt x="339" y="126"/>
                    <a:pt x="339" y="110"/>
                  </a:cubicBezTo>
                  <a:cubicBezTo>
                    <a:pt x="338" y="94"/>
                    <a:pt x="341" y="72"/>
                    <a:pt x="347" y="38"/>
                  </a:cubicBezTo>
                  <a:cubicBezTo>
                    <a:pt x="352" y="4"/>
                    <a:pt x="335" y="0"/>
                    <a:pt x="323" y="1"/>
                  </a:cubicBezTo>
                  <a:cubicBezTo>
                    <a:pt x="311" y="2"/>
                    <a:pt x="304" y="6"/>
                    <a:pt x="297" y="15"/>
                  </a:cubicBezTo>
                  <a:cubicBezTo>
                    <a:pt x="290" y="25"/>
                    <a:pt x="289" y="45"/>
                    <a:pt x="286" y="79"/>
                  </a:cubicBezTo>
                  <a:cubicBezTo>
                    <a:pt x="283" y="113"/>
                    <a:pt x="280" y="124"/>
                    <a:pt x="276" y="150"/>
                  </a:cubicBezTo>
                  <a:cubicBezTo>
                    <a:pt x="272" y="176"/>
                    <a:pt x="276" y="219"/>
                    <a:pt x="277" y="244"/>
                  </a:cubicBezTo>
                  <a:cubicBezTo>
                    <a:pt x="279" y="269"/>
                    <a:pt x="272" y="270"/>
                    <a:pt x="268" y="271"/>
                  </a:cubicBezTo>
                  <a:cubicBezTo>
                    <a:pt x="263" y="271"/>
                    <a:pt x="259" y="271"/>
                    <a:pt x="257" y="266"/>
                  </a:cubicBezTo>
                  <a:cubicBezTo>
                    <a:pt x="256" y="260"/>
                    <a:pt x="251" y="216"/>
                    <a:pt x="247" y="187"/>
                  </a:cubicBezTo>
                  <a:cubicBezTo>
                    <a:pt x="243" y="158"/>
                    <a:pt x="241" y="152"/>
                    <a:pt x="240" y="106"/>
                  </a:cubicBezTo>
                  <a:cubicBezTo>
                    <a:pt x="239" y="59"/>
                    <a:pt x="226" y="56"/>
                    <a:pt x="215" y="56"/>
                  </a:cubicBezTo>
                  <a:cubicBezTo>
                    <a:pt x="205" y="56"/>
                    <a:pt x="192" y="64"/>
                    <a:pt x="187" y="86"/>
                  </a:cubicBezTo>
                  <a:cubicBezTo>
                    <a:pt x="182" y="109"/>
                    <a:pt x="185" y="173"/>
                    <a:pt x="185" y="173"/>
                  </a:cubicBezTo>
                  <a:cubicBezTo>
                    <a:pt x="185" y="218"/>
                    <a:pt x="194" y="287"/>
                    <a:pt x="194" y="287"/>
                  </a:cubicBezTo>
                  <a:cubicBezTo>
                    <a:pt x="198" y="319"/>
                    <a:pt x="199" y="338"/>
                    <a:pt x="197" y="374"/>
                  </a:cubicBezTo>
                  <a:cubicBezTo>
                    <a:pt x="195" y="410"/>
                    <a:pt x="198" y="442"/>
                    <a:pt x="163" y="440"/>
                  </a:cubicBezTo>
                  <a:cubicBezTo>
                    <a:pt x="128" y="438"/>
                    <a:pt x="101" y="415"/>
                    <a:pt x="81" y="407"/>
                  </a:cubicBezTo>
                  <a:cubicBezTo>
                    <a:pt x="62" y="398"/>
                    <a:pt x="28" y="392"/>
                    <a:pt x="14" y="410"/>
                  </a:cubicBezTo>
                  <a:cubicBezTo>
                    <a:pt x="0" y="428"/>
                    <a:pt x="13" y="438"/>
                    <a:pt x="32" y="449"/>
                  </a:cubicBezTo>
                  <a:cubicBezTo>
                    <a:pt x="51" y="460"/>
                    <a:pt x="65" y="470"/>
                    <a:pt x="97" y="487"/>
                  </a:cubicBezTo>
                  <a:cubicBezTo>
                    <a:pt x="129" y="504"/>
                    <a:pt x="152" y="520"/>
                    <a:pt x="152" y="520"/>
                  </a:cubicBezTo>
                  <a:cubicBezTo>
                    <a:pt x="190" y="544"/>
                    <a:pt x="239" y="578"/>
                    <a:pt x="239" y="578"/>
                  </a:cubicBezTo>
                  <a:cubicBezTo>
                    <a:pt x="265" y="593"/>
                    <a:pt x="263" y="626"/>
                    <a:pt x="267" y="675"/>
                  </a:cubicBezTo>
                  <a:cubicBezTo>
                    <a:pt x="271" y="723"/>
                    <a:pt x="282" y="815"/>
                    <a:pt x="267" y="952"/>
                  </a:cubicBezTo>
                  <a:cubicBezTo>
                    <a:pt x="267" y="954"/>
                    <a:pt x="267" y="955"/>
                    <a:pt x="266" y="956"/>
                  </a:cubicBezTo>
                  <a:cubicBezTo>
                    <a:pt x="488" y="956"/>
                    <a:pt x="488" y="956"/>
                    <a:pt x="488" y="956"/>
                  </a:cubicBezTo>
                  <a:cubicBezTo>
                    <a:pt x="487" y="953"/>
                    <a:pt x="487" y="950"/>
                    <a:pt x="486" y="947"/>
                  </a:cubicBezTo>
                  <a:close/>
                </a:path>
              </a:pathLst>
            </a:custGeom>
            <a:solidFill>
              <a:srgbClr val="6270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5838411" y="323637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77801" y="185800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1338" y="4707432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5037373" y="2870393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90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菱形分层次排列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97939" y="1835071"/>
            <a:ext cx="4874232" cy="4038153"/>
            <a:chOff x="3433763" y="1217613"/>
            <a:chExt cx="5330826" cy="4416426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433763" y="1217613"/>
              <a:ext cx="2203450" cy="2043113"/>
            </a:xfrm>
            <a:custGeom>
              <a:avLst/>
              <a:gdLst>
                <a:gd name="T0" fmla="*/ 59 w 1388"/>
                <a:gd name="T1" fmla="*/ 1279 h 1287"/>
                <a:gd name="T2" fmla="*/ 1388 w 1388"/>
                <a:gd name="T3" fmla="*/ 0 h 1287"/>
                <a:gd name="T4" fmla="*/ 1316 w 1388"/>
                <a:gd name="T5" fmla="*/ 25 h 1287"/>
                <a:gd name="T6" fmla="*/ 1312 w 1388"/>
                <a:gd name="T7" fmla="*/ 30 h 1287"/>
                <a:gd name="T8" fmla="*/ 0 w 1388"/>
                <a:gd name="T9" fmla="*/ 1287 h 1287"/>
                <a:gd name="T10" fmla="*/ 59 w 1388"/>
                <a:gd name="T11" fmla="*/ 1279 h 1287"/>
                <a:gd name="T12" fmla="*/ 59 w 1388"/>
                <a:gd name="T13" fmla="*/ 1279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8" h="1287">
                  <a:moveTo>
                    <a:pt x="59" y="1279"/>
                  </a:moveTo>
                  <a:lnTo>
                    <a:pt x="1388" y="0"/>
                  </a:lnTo>
                  <a:lnTo>
                    <a:pt x="1316" y="25"/>
                  </a:lnTo>
                  <a:lnTo>
                    <a:pt x="1312" y="30"/>
                  </a:lnTo>
                  <a:lnTo>
                    <a:pt x="0" y="1287"/>
                  </a:lnTo>
                  <a:lnTo>
                    <a:pt x="59" y="1279"/>
                  </a:lnTo>
                  <a:lnTo>
                    <a:pt x="59" y="1279"/>
                  </a:lnTo>
                  <a:close/>
                </a:path>
              </a:pathLst>
            </a:custGeom>
            <a:solidFill>
              <a:srgbClr val="5265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527426" y="1217613"/>
              <a:ext cx="3797300" cy="4349750"/>
            </a:xfrm>
            <a:custGeom>
              <a:avLst/>
              <a:gdLst>
                <a:gd name="T0" fmla="*/ 0 w 2392"/>
                <a:gd name="T1" fmla="*/ 1279 h 2740"/>
                <a:gd name="T2" fmla="*/ 1329 w 2392"/>
                <a:gd name="T3" fmla="*/ 0 h 2740"/>
                <a:gd name="T4" fmla="*/ 2392 w 2392"/>
                <a:gd name="T5" fmla="*/ 1410 h 2740"/>
                <a:gd name="T6" fmla="*/ 1308 w 2392"/>
                <a:gd name="T7" fmla="*/ 2740 h 2740"/>
                <a:gd name="T8" fmla="*/ 0 w 2392"/>
                <a:gd name="T9" fmla="*/ 1279 h 2740"/>
                <a:gd name="T10" fmla="*/ 0 w 2392"/>
                <a:gd name="T11" fmla="*/ 1279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92" h="2740">
                  <a:moveTo>
                    <a:pt x="0" y="1279"/>
                  </a:moveTo>
                  <a:lnTo>
                    <a:pt x="1329" y="0"/>
                  </a:lnTo>
                  <a:lnTo>
                    <a:pt x="2392" y="1410"/>
                  </a:lnTo>
                  <a:lnTo>
                    <a:pt x="1308" y="2740"/>
                  </a:lnTo>
                  <a:lnTo>
                    <a:pt x="0" y="1279"/>
                  </a:lnTo>
                  <a:lnTo>
                    <a:pt x="0" y="1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3560763" y="1257301"/>
              <a:ext cx="3730625" cy="4268788"/>
            </a:xfrm>
            <a:custGeom>
              <a:avLst/>
              <a:gdLst>
                <a:gd name="T0" fmla="*/ 0 w 2350"/>
                <a:gd name="T1" fmla="*/ 1254 h 2689"/>
                <a:gd name="T2" fmla="*/ 1304 w 2350"/>
                <a:gd name="T3" fmla="*/ 0 h 2689"/>
                <a:gd name="T4" fmla="*/ 2350 w 2350"/>
                <a:gd name="T5" fmla="*/ 1385 h 2689"/>
                <a:gd name="T6" fmla="*/ 1287 w 2350"/>
                <a:gd name="T7" fmla="*/ 2689 h 2689"/>
                <a:gd name="T8" fmla="*/ 0 w 2350"/>
                <a:gd name="T9" fmla="*/ 1254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0" h="2689">
                  <a:moveTo>
                    <a:pt x="0" y="1254"/>
                  </a:moveTo>
                  <a:lnTo>
                    <a:pt x="1304" y="0"/>
                  </a:lnTo>
                  <a:lnTo>
                    <a:pt x="2350" y="1385"/>
                  </a:lnTo>
                  <a:lnTo>
                    <a:pt x="1287" y="2689"/>
                  </a:lnTo>
                  <a:lnTo>
                    <a:pt x="0" y="1254"/>
                  </a:lnTo>
                  <a:close/>
                </a:path>
              </a:pathLst>
            </a:custGeom>
            <a:solidFill>
              <a:srgbClr val="7889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3433763" y="3248026"/>
              <a:ext cx="2170113" cy="2319338"/>
            </a:xfrm>
            <a:custGeom>
              <a:avLst/>
              <a:gdLst>
                <a:gd name="T0" fmla="*/ 59 w 1367"/>
                <a:gd name="T1" fmla="*/ 0 h 1461"/>
                <a:gd name="T2" fmla="*/ 0 w 1367"/>
                <a:gd name="T3" fmla="*/ 8 h 1461"/>
                <a:gd name="T4" fmla="*/ 1295 w 1367"/>
                <a:gd name="T5" fmla="*/ 1452 h 1461"/>
                <a:gd name="T6" fmla="*/ 1367 w 1367"/>
                <a:gd name="T7" fmla="*/ 1461 h 1461"/>
                <a:gd name="T8" fmla="*/ 59 w 1367"/>
                <a:gd name="T9" fmla="*/ 0 h 1461"/>
                <a:gd name="T10" fmla="*/ 59 w 1367"/>
                <a:gd name="T11" fmla="*/ 0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7" h="1461">
                  <a:moveTo>
                    <a:pt x="59" y="0"/>
                  </a:moveTo>
                  <a:lnTo>
                    <a:pt x="0" y="8"/>
                  </a:lnTo>
                  <a:lnTo>
                    <a:pt x="1295" y="1452"/>
                  </a:lnTo>
                  <a:lnTo>
                    <a:pt x="1367" y="146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265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5730876" y="1800226"/>
              <a:ext cx="1701800" cy="1776413"/>
            </a:xfrm>
            <a:custGeom>
              <a:avLst/>
              <a:gdLst>
                <a:gd name="T0" fmla="*/ 84 w 1072"/>
                <a:gd name="T1" fmla="*/ 1110 h 1119"/>
                <a:gd name="T2" fmla="*/ 1072 w 1072"/>
                <a:gd name="T3" fmla="*/ 0 h 1119"/>
                <a:gd name="T4" fmla="*/ 979 w 1072"/>
                <a:gd name="T5" fmla="*/ 26 h 1119"/>
                <a:gd name="T6" fmla="*/ 975 w 1072"/>
                <a:gd name="T7" fmla="*/ 30 h 1119"/>
                <a:gd name="T8" fmla="*/ 0 w 1072"/>
                <a:gd name="T9" fmla="*/ 1119 h 1119"/>
                <a:gd name="T10" fmla="*/ 84 w 1072"/>
                <a:gd name="T11" fmla="*/ 1110 h 1119"/>
                <a:gd name="T12" fmla="*/ 84 w 1072"/>
                <a:gd name="T13" fmla="*/ 111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119">
                  <a:moveTo>
                    <a:pt x="84" y="1110"/>
                  </a:moveTo>
                  <a:lnTo>
                    <a:pt x="1072" y="0"/>
                  </a:lnTo>
                  <a:lnTo>
                    <a:pt x="979" y="26"/>
                  </a:lnTo>
                  <a:lnTo>
                    <a:pt x="975" y="30"/>
                  </a:lnTo>
                  <a:lnTo>
                    <a:pt x="0" y="1119"/>
                  </a:lnTo>
                  <a:lnTo>
                    <a:pt x="84" y="1110"/>
                  </a:lnTo>
                  <a:lnTo>
                    <a:pt x="84" y="1110"/>
                  </a:lnTo>
                  <a:close/>
                </a:path>
              </a:pathLst>
            </a:custGeom>
            <a:solidFill>
              <a:srgbClr val="9694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864226" y="1800226"/>
              <a:ext cx="2900363" cy="3719513"/>
            </a:xfrm>
            <a:custGeom>
              <a:avLst/>
              <a:gdLst>
                <a:gd name="T0" fmla="*/ 0 w 1827"/>
                <a:gd name="T1" fmla="*/ 1110 h 2343"/>
                <a:gd name="T2" fmla="*/ 988 w 1827"/>
                <a:gd name="T3" fmla="*/ 0 h 2343"/>
                <a:gd name="T4" fmla="*/ 1827 w 1827"/>
                <a:gd name="T5" fmla="*/ 1195 h 2343"/>
                <a:gd name="T6" fmla="*/ 1005 w 1827"/>
                <a:gd name="T7" fmla="*/ 2339 h 2343"/>
                <a:gd name="T8" fmla="*/ 1000 w 1827"/>
                <a:gd name="T9" fmla="*/ 2343 h 2343"/>
                <a:gd name="T10" fmla="*/ 0 w 1827"/>
                <a:gd name="T11" fmla="*/ 1110 h 2343"/>
                <a:gd name="T12" fmla="*/ 0 w 1827"/>
                <a:gd name="T13" fmla="*/ 1110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7" h="2343">
                  <a:moveTo>
                    <a:pt x="0" y="1110"/>
                  </a:moveTo>
                  <a:lnTo>
                    <a:pt x="988" y="0"/>
                  </a:lnTo>
                  <a:lnTo>
                    <a:pt x="1827" y="1195"/>
                  </a:lnTo>
                  <a:lnTo>
                    <a:pt x="1005" y="2339"/>
                  </a:lnTo>
                  <a:lnTo>
                    <a:pt x="1000" y="2343"/>
                  </a:lnTo>
                  <a:lnTo>
                    <a:pt x="0" y="1110"/>
                  </a:lnTo>
                  <a:lnTo>
                    <a:pt x="0" y="1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5899151" y="1841501"/>
              <a:ext cx="2832100" cy="3630613"/>
            </a:xfrm>
            <a:custGeom>
              <a:avLst/>
              <a:gdLst>
                <a:gd name="T0" fmla="*/ 0 w 1784"/>
                <a:gd name="T1" fmla="*/ 1084 h 2287"/>
                <a:gd name="T2" fmla="*/ 966 w 1784"/>
                <a:gd name="T3" fmla="*/ 0 h 2287"/>
                <a:gd name="T4" fmla="*/ 1784 w 1784"/>
                <a:gd name="T5" fmla="*/ 1169 h 2287"/>
                <a:gd name="T6" fmla="*/ 978 w 1784"/>
                <a:gd name="T7" fmla="*/ 2287 h 2287"/>
                <a:gd name="T8" fmla="*/ 0 w 1784"/>
                <a:gd name="T9" fmla="*/ 1084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4" h="2287">
                  <a:moveTo>
                    <a:pt x="0" y="1084"/>
                  </a:moveTo>
                  <a:lnTo>
                    <a:pt x="966" y="0"/>
                  </a:lnTo>
                  <a:lnTo>
                    <a:pt x="1784" y="1169"/>
                  </a:lnTo>
                  <a:lnTo>
                    <a:pt x="978" y="2287"/>
                  </a:lnTo>
                  <a:lnTo>
                    <a:pt x="0" y="1084"/>
                  </a:lnTo>
                  <a:close/>
                </a:path>
              </a:pathLst>
            </a:custGeom>
            <a:solidFill>
              <a:srgbClr val="D2CE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5730876" y="3562351"/>
              <a:ext cx="1720850" cy="1957388"/>
            </a:xfrm>
            <a:custGeom>
              <a:avLst/>
              <a:gdLst>
                <a:gd name="T0" fmla="*/ 84 w 1084"/>
                <a:gd name="T1" fmla="*/ 0 h 1233"/>
                <a:gd name="T2" fmla="*/ 0 w 1084"/>
                <a:gd name="T3" fmla="*/ 9 h 1233"/>
                <a:gd name="T4" fmla="*/ 759 w 1084"/>
                <a:gd name="T5" fmla="*/ 942 h 1233"/>
                <a:gd name="T6" fmla="*/ 987 w 1084"/>
                <a:gd name="T7" fmla="*/ 1220 h 1233"/>
                <a:gd name="T8" fmla="*/ 1084 w 1084"/>
                <a:gd name="T9" fmla="*/ 1233 h 1233"/>
                <a:gd name="T10" fmla="*/ 84 w 1084"/>
                <a:gd name="T11" fmla="*/ 0 h 1233"/>
                <a:gd name="T12" fmla="*/ 84 w 1084"/>
                <a:gd name="T13" fmla="*/ 0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233">
                  <a:moveTo>
                    <a:pt x="84" y="0"/>
                  </a:moveTo>
                  <a:lnTo>
                    <a:pt x="0" y="9"/>
                  </a:lnTo>
                  <a:lnTo>
                    <a:pt x="759" y="942"/>
                  </a:lnTo>
                  <a:lnTo>
                    <a:pt x="987" y="1220"/>
                  </a:lnTo>
                  <a:lnTo>
                    <a:pt x="1084" y="1233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9694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4424363" y="2189163"/>
              <a:ext cx="1701800" cy="1668463"/>
            </a:xfrm>
            <a:custGeom>
              <a:avLst/>
              <a:gdLst>
                <a:gd name="T0" fmla="*/ 81 w 1072"/>
                <a:gd name="T1" fmla="*/ 1047 h 1051"/>
                <a:gd name="T2" fmla="*/ 1072 w 1072"/>
                <a:gd name="T3" fmla="*/ 0 h 1051"/>
                <a:gd name="T4" fmla="*/ 983 w 1072"/>
                <a:gd name="T5" fmla="*/ 21 h 1051"/>
                <a:gd name="T6" fmla="*/ 975 w 1072"/>
                <a:gd name="T7" fmla="*/ 30 h 1051"/>
                <a:gd name="T8" fmla="*/ 0 w 1072"/>
                <a:gd name="T9" fmla="*/ 1051 h 1051"/>
                <a:gd name="T10" fmla="*/ 81 w 1072"/>
                <a:gd name="T11" fmla="*/ 1047 h 1051"/>
                <a:gd name="T12" fmla="*/ 81 w 1072"/>
                <a:gd name="T13" fmla="*/ 104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51">
                  <a:moveTo>
                    <a:pt x="81" y="1047"/>
                  </a:moveTo>
                  <a:lnTo>
                    <a:pt x="1072" y="0"/>
                  </a:lnTo>
                  <a:lnTo>
                    <a:pt x="983" y="21"/>
                  </a:lnTo>
                  <a:lnTo>
                    <a:pt x="975" y="30"/>
                  </a:lnTo>
                  <a:lnTo>
                    <a:pt x="0" y="1051"/>
                  </a:lnTo>
                  <a:lnTo>
                    <a:pt x="81" y="1047"/>
                  </a:lnTo>
                  <a:lnTo>
                    <a:pt x="81" y="1047"/>
                  </a:lnTo>
                  <a:close/>
                </a:path>
              </a:pathLst>
            </a:custGeom>
            <a:solidFill>
              <a:srgbClr val="0D97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4552951" y="2189163"/>
              <a:ext cx="2898775" cy="3444875"/>
            </a:xfrm>
            <a:custGeom>
              <a:avLst/>
              <a:gdLst>
                <a:gd name="T0" fmla="*/ 0 w 1826"/>
                <a:gd name="T1" fmla="*/ 1047 h 2170"/>
                <a:gd name="T2" fmla="*/ 991 w 1826"/>
                <a:gd name="T3" fmla="*/ 0 h 2170"/>
                <a:gd name="T4" fmla="*/ 1826 w 1826"/>
                <a:gd name="T5" fmla="*/ 1093 h 2170"/>
                <a:gd name="T6" fmla="*/ 983 w 1826"/>
                <a:gd name="T7" fmla="*/ 2170 h 2170"/>
                <a:gd name="T8" fmla="*/ 983 w 1826"/>
                <a:gd name="T9" fmla="*/ 2170 h 2170"/>
                <a:gd name="T10" fmla="*/ 978 w 1826"/>
                <a:gd name="T11" fmla="*/ 2166 h 2170"/>
                <a:gd name="T12" fmla="*/ 0 w 1826"/>
                <a:gd name="T13" fmla="*/ 1047 h 2170"/>
                <a:gd name="T14" fmla="*/ 0 w 1826"/>
                <a:gd name="T15" fmla="*/ 1047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6" h="2170">
                  <a:moveTo>
                    <a:pt x="0" y="1047"/>
                  </a:moveTo>
                  <a:lnTo>
                    <a:pt x="991" y="0"/>
                  </a:lnTo>
                  <a:lnTo>
                    <a:pt x="1826" y="1093"/>
                  </a:lnTo>
                  <a:lnTo>
                    <a:pt x="983" y="2170"/>
                  </a:lnTo>
                  <a:lnTo>
                    <a:pt x="983" y="2170"/>
                  </a:lnTo>
                  <a:lnTo>
                    <a:pt x="978" y="2166"/>
                  </a:lnTo>
                  <a:lnTo>
                    <a:pt x="0" y="1047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592638" y="2228851"/>
              <a:ext cx="2825750" cy="3363913"/>
            </a:xfrm>
            <a:custGeom>
              <a:avLst/>
              <a:gdLst>
                <a:gd name="T0" fmla="*/ 0 w 1780"/>
                <a:gd name="T1" fmla="*/ 1022 h 2119"/>
                <a:gd name="T2" fmla="*/ 966 w 1780"/>
                <a:gd name="T3" fmla="*/ 0 h 2119"/>
                <a:gd name="T4" fmla="*/ 1780 w 1780"/>
                <a:gd name="T5" fmla="*/ 1068 h 2119"/>
                <a:gd name="T6" fmla="*/ 958 w 1780"/>
                <a:gd name="T7" fmla="*/ 2119 h 2119"/>
                <a:gd name="T8" fmla="*/ 0 w 1780"/>
                <a:gd name="T9" fmla="*/ 1022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0" h="2119">
                  <a:moveTo>
                    <a:pt x="0" y="1022"/>
                  </a:moveTo>
                  <a:lnTo>
                    <a:pt x="966" y="0"/>
                  </a:lnTo>
                  <a:lnTo>
                    <a:pt x="1780" y="1068"/>
                  </a:lnTo>
                  <a:lnTo>
                    <a:pt x="958" y="2119"/>
                  </a:lnTo>
                  <a:lnTo>
                    <a:pt x="0" y="1022"/>
                  </a:lnTo>
                  <a:close/>
                </a:path>
              </a:pathLst>
            </a:custGeom>
            <a:solidFill>
              <a:srgbClr val="09B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4424363" y="3851276"/>
              <a:ext cx="1689100" cy="1782763"/>
            </a:xfrm>
            <a:custGeom>
              <a:avLst/>
              <a:gdLst>
                <a:gd name="T0" fmla="*/ 81 w 1064"/>
                <a:gd name="T1" fmla="*/ 0 h 1123"/>
                <a:gd name="T2" fmla="*/ 0 w 1064"/>
                <a:gd name="T3" fmla="*/ 4 h 1123"/>
                <a:gd name="T4" fmla="*/ 975 w 1064"/>
                <a:gd name="T5" fmla="*/ 1110 h 1123"/>
                <a:gd name="T6" fmla="*/ 1064 w 1064"/>
                <a:gd name="T7" fmla="*/ 1123 h 1123"/>
                <a:gd name="T8" fmla="*/ 1059 w 1064"/>
                <a:gd name="T9" fmla="*/ 1119 h 1123"/>
                <a:gd name="T10" fmla="*/ 81 w 1064"/>
                <a:gd name="T11" fmla="*/ 0 h 1123"/>
                <a:gd name="T12" fmla="*/ 81 w 1064"/>
                <a:gd name="T1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1123">
                  <a:moveTo>
                    <a:pt x="81" y="0"/>
                  </a:moveTo>
                  <a:lnTo>
                    <a:pt x="0" y="4"/>
                  </a:lnTo>
                  <a:lnTo>
                    <a:pt x="975" y="1110"/>
                  </a:lnTo>
                  <a:lnTo>
                    <a:pt x="1064" y="1123"/>
                  </a:lnTo>
                  <a:lnTo>
                    <a:pt x="1059" y="1119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D97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808788" y="3140076"/>
              <a:ext cx="1058863" cy="1193800"/>
            </a:xfrm>
            <a:custGeom>
              <a:avLst/>
              <a:gdLst>
                <a:gd name="T0" fmla="*/ 72 w 667"/>
                <a:gd name="T1" fmla="*/ 752 h 752"/>
                <a:gd name="T2" fmla="*/ 667 w 667"/>
                <a:gd name="T3" fmla="*/ 0 h 752"/>
                <a:gd name="T4" fmla="*/ 595 w 667"/>
                <a:gd name="T5" fmla="*/ 9 h 752"/>
                <a:gd name="T6" fmla="*/ 591 w 667"/>
                <a:gd name="T7" fmla="*/ 13 h 752"/>
                <a:gd name="T8" fmla="*/ 0 w 667"/>
                <a:gd name="T9" fmla="*/ 752 h 752"/>
                <a:gd name="T10" fmla="*/ 72 w 667"/>
                <a:gd name="T11" fmla="*/ 752 h 752"/>
                <a:gd name="T12" fmla="*/ 72 w 667"/>
                <a:gd name="T13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7" h="752">
                  <a:moveTo>
                    <a:pt x="72" y="752"/>
                  </a:moveTo>
                  <a:lnTo>
                    <a:pt x="667" y="0"/>
                  </a:lnTo>
                  <a:lnTo>
                    <a:pt x="595" y="9"/>
                  </a:lnTo>
                  <a:lnTo>
                    <a:pt x="591" y="13"/>
                  </a:lnTo>
                  <a:lnTo>
                    <a:pt x="0" y="752"/>
                  </a:lnTo>
                  <a:lnTo>
                    <a:pt x="72" y="752"/>
                  </a:lnTo>
                  <a:lnTo>
                    <a:pt x="72" y="752"/>
                  </a:lnTo>
                  <a:close/>
                </a:path>
              </a:pathLst>
            </a:custGeom>
            <a:solidFill>
              <a:srgbClr val="D088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923088" y="3140076"/>
              <a:ext cx="1808163" cy="2406650"/>
            </a:xfrm>
            <a:custGeom>
              <a:avLst/>
              <a:gdLst>
                <a:gd name="T0" fmla="*/ 0 w 1139"/>
                <a:gd name="T1" fmla="*/ 752 h 1516"/>
                <a:gd name="T2" fmla="*/ 595 w 1139"/>
                <a:gd name="T3" fmla="*/ 0 h 1516"/>
                <a:gd name="T4" fmla="*/ 1139 w 1139"/>
                <a:gd name="T5" fmla="*/ 752 h 1516"/>
                <a:gd name="T6" fmla="*/ 612 w 1139"/>
                <a:gd name="T7" fmla="*/ 1512 h 1516"/>
                <a:gd name="T8" fmla="*/ 608 w 1139"/>
                <a:gd name="T9" fmla="*/ 1516 h 1516"/>
                <a:gd name="T10" fmla="*/ 603 w 1139"/>
                <a:gd name="T11" fmla="*/ 1512 h 1516"/>
                <a:gd name="T12" fmla="*/ 0 w 1139"/>
                <a:gd name="T13" fmla="*/ 752 h 1516"/>
                <a:gd name="T14" fmla="*/ 0 w 1139"/>
                <a:gd name="T15" fmla="*/ 752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9" h="1516">
                  <a:moveTo>
                    <a:pt x="0" y="752"/>
                  </a:moveTo>
                  <a:lnTo>
                    <a:pt x="595" y="0"/>
                  </a:lnTo>
                  <a:lnTo>
                    <a:pt x="1139" y="752"/>
                  </a:lnTo>
                  <a:lnTo>
                    <a:pt x="612" y="1512"/>
                  </a:lnTo>
                  <a:lnTo>
                    <a:pt x="608" y="1516"/>
                  </a:lnTo>
                  <a:lnTo>
                    <a:pt x="603" y="1512"/>
                  </a:lnTo>
                  <a:lnTo>
                    <a:pt x="0" y="752"/>
                  </a:lnTo>
                  <a:lnTo>
                    <a:pt x="0" y="7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956426" y="3187701"/>
              <a:ext cx="1741488" cy="2319338"/>
            </a:xfrm>
            <a:custGeom>
              <a:avLst/>
              <a:gdLst>
                <a:gd name="T0" fmla="*/ 0 w 1097"/>
                <a:gd name="T1" fmla="*/ 722 h 1461"/>
                <a:gd name="T2" fmla="*/ 574 w 1097"/>
                <a:gd name="T3" fmla="*/ 0 h 1461"/>
                <a:gd name="T4" fmla="*/ 1097 w 1097"/>
                <a:gd name="T5" fmla="*/ 722 h 1461"/>
                <a:gd name="T6" fmla="*/ 587 w 1097"/>
                <a:gd name="T7" fmla="*/ 1461 h 1461"/>
                <a:gd name="T8" fmla="*/ 0 w 1097"/>
                <a:gd name="T9" fmla="*/ 722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7" h="1461">
                  <a:moveTo>
                    <a:pt x="0" y="722"/>
                  </a:moveTo>
                  <a:lnTo>
                    <a:pt x="574" y="0"/>
                  </a:lnTo>
                  <a:lnTo>
                    <a:pt x="1097" y="722"/>
                  </a:lnTo>
                  <a:lnTo>
                    <a:pt x="587" y="1461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9B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808788" y="4333876"/>
              <a:ext cx="1079500" cy="1212850"/>
            </a:xfrm>
            <a:custGeom>
              <a:avLst/>
              <a:gdLst>
                <a:gd name="T0" fmla="*/ 72 w 680"/>
                <a:gd name="T1" fmla="*/ 0 h 764"/>
                <a:gd name="T2" fmla="*/ 0 w 680"/>
                <a:gd name="T3" fmla="*/ 0 h 764"/>
                <a:gd name="T4" fmla="*/ 604 w 680"/>
                <a:gd name="T5" fmla="*/ 755 h 764"/>
                <a:gd name="T6" fmla="*/ 680 w 680"/>
                <a:gd name="T7" fmla="*/ 764 h 764"/>
                <a:gd name="T8" fmla="*/ 675 w 680"/>
                <a:gd name="T9" fmla="*/ 760 h 764"/>
                <a:gd name="T10" fmla="*/ 72 w 680"/>
                <a:gd name="T11" fmla="*/ 0 h 764"/>
                <a:gd name="T12" fmla="*/ 72 w 680"/>
                <a:gd name="T1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" h="764">
                  <a:moveTo>
                    <a:pt x="72" y="0"/>
                  </a:moveTo>
                  <a:lnTo>
                    <a:pt x="0" y="0"/>
                  </a:lnTo>
                  <a:lnTo>
                    <a:pt x="604" y="755"/>
                  </a:lnTo>
                  <a:lnTo>
                    <a:pt x="680" y="764"/>
                  </a:lnTo>
                  <a:lnTo>
                    <a:pt x="675" y="76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88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480698" y="296749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57396" y="439203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30963" y="4052802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 flipH="1">
            <a:off x="4342434" y="2770441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6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90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立体折线面积图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56399" y="1656612"/>
            <a:ext cx="4629280" cy="4443302"/>
            <a:chOff x="4664869" y="3759200"/>
            <a:chExt cx="2548732" cy="2446338"/>
          </a:xfrm>
        </p:grpSpPr>
        <p:grpSp>
          <p:nvGrpSpPr>
            <p:cNvPr id="33" name="组合 32"/>
            <p:cNvGrpSpPr/>
            <p:nvPr/>
          </p:nvGrpSpPr>
          <p:grpSpPr>
            <a:xfrm>
              <a:off x="4981575" y="5013325"/>
              <a:ext cx="2232026" cy="1192213"/>
              <a:chOff x="4981575" y="5013325"/>
              <a:chExt cx="2232026" cy="1192213"/>
            </a:xfrm>
          </p:grpSpPr>
          <p:sp>
            <p:nvSpPr>
              <p:cNvPr id="63" name="Freeform 5"/>
              <p:cNvSpPr>
                <a:spLocks/>
              </p:cNvSpPr>
              <p:nvPr/>
            </p:nvSpPr>
            <p:spPr bwMode="auto">
              <a:xfrm>
                <a:off x="5754688" y="5187950"/>
                <a:ext cx="257175" cy="204788"/>
              </a:xfrm>
              <a:custGeom>
                <a:avLst/>
                <a:gdLst>
                  <a:gd name="T0" fmla="*/ 33 w 162"/>
                  <a:gd name="T1" fmla="*/ 0 h 129"/>
                  <a:gd name="T2" fmla="*/ 162 w 162"/>
                  <a:gd name="T3" fmla="*/ 0 h 129"/>
                  <a:gd name="T4" fmla="*/ 50 w 162"/>
                  <a:gd name="T5" fmla="*/ 129 h 129"/>
                  <a:gd name="T6" fmla="*/ 0 w 162"/>
                  <a:gd name="T7" fmla="*/ 36 h 129"/>
                  <a:gd name="T8" fmla="*/ 0 w 162"/>
                  <a:gd name="T9" fmla="*/ 33 h 129"/>
                  <a:gd name="T10" fmla="*/ 33 w 162"/>
                  <a:gd name="T11" fmla="*/ 0 h 129"/>
                  <a:gd name="T12" fmla="*/ 33 w 162"/>
                  <a:gd name="T1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129">
                    <a:moveTo>
                      <a:pt x="33" y="0"/>
                    </a:moveTo>
                    <a:lnTo>
                      <a:pt x="162" y="0"/>
                    </a:lnTo>
                    <a:lnTo>
                      <a:pt x="50" y="129"/>
                    </a:lnTo>
                    <a:lnTo>
                      <a:pt x="0" y="36"/>
                    </a:lnTo>
                    <a:lnTo>
                      <a:pt x="0" y="33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7F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>
                <a:off x="6188075" y="5332413"/>
                <a:ext cx="252413" cy="271463"/>
              </a:xfrm>
              <a:custGeom>
                <a:avLst/>
                <a:gdLst>
                  <a:gd name="T0" fmla="*/ 138 w 159"/>
                  <a:gd name="T1" fmla="*/ 9 h 171"/>
                  <a:gd name="T2" fmla="*/ 159 w 159"/>
                  <a:gd name="T3" fmla="*/ 11 h 171"/>
                  <a:gd name="T4" fmla="*/ 79 w 159"/>
                  <a:gd name="T5" fmla="*/ 169 h 171"/>
                  <a:gd name="T6" fmla="*/ 79 w 159"/>
                  <a:gd name="T7" fmla="*/ 171 h 171"/>
                  <a:gd name="T8" fmla="*/ 0 w 159"/>
                  <a:gd name="T9" fmla="*/ 42 h 171"/>
                  <a:gd name="T10" fmla="*/ 0 w 159"/>
                  <a:gd name="T11" fmla="*/ 42 h 171"/>
                  <a:gd name="T12" fmla="*/ 24 w 159"/>
                  <a:gd name="T13" fmla="*/ 0 h 171"/>
                  <a:gd name="T14" fmla="*/ 138 w 159"/>
                  <a:gd name="T15" fmla="*/ 9 h 171"/>
                  <a:gd name="T16" fmla="*/ 138 w 159"/>
                  <a:gd name="T17" fmla="*/ 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71">
                    <a:moveTo>
                      <a:pt x="138" y="9"/>
                    </a:moveTo>
                    <a:lnTo>
                      <a:pt x="159" y="11"/>
                    </a:lnTo>
                    <a:lnTo>
                      <a:pt x="79" y="169"/>
                    </a:lnTo>
                    <a:lnTo>
                      <a:pt x="79" y="17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4" y="0"/>
                    </a:lnTo>
                    <a:lnTo>
                      <a:pt x="138" y="9"/>
                    </a:lnTo>
                    <a:lnTo>
                      <a:pt x="138" y="9"/>
                    </a:lnTo>
                    <a:close/>
                  </a:path>
                </a:pathLst>
              </a:custGeom>
              <a:solidFill>
                <a:srgbClr val="E67F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7"/>
              <p:cNvSpPr>
                <a:spLocks/>
              </p:cNvSpPr>
              <p:nvPr/>
            </p:nvSpPr>
            <p:spPr bwMode="auto">
              <a:xfrm>
                <a:off x="6675438" y="5116513"/>
                <a:ext cx="252413" cy="203200"/>
              </a:xfrm>
              <a:custGeom>
                <a:avLst/>
                <a:gdLst>
                  <a:gd name="T0" fmla="*/ 159 w 159"/>
                  <a:gd name="T1" fmla="*/ 0 h 128"/>
                  <a:gd name="T2" fmla="*/ 159 w 159"/>
                  <a:gd name="T3" fmla="*/ 0 h 128"/>
                  <a:gd name="T4" fmla="*/ 26 w 159"/>
                  <a:gd name="T5" fmla="*/ 2 h 128"/>
                  <a:gd name="T6" fmla="*/ 0 w 159"/>
                  <a:gd name="T7" fmla="*/ 62 h 128"/>
                  <a:gd name="T8" fmla="*/ 52 w 159"/>
                  <a:gd name="T9" fmla="*/ 62 h 128"/>
                  <a:gd name="T10" fmla="*/ 109 w 159"/>
                  <a:gd name="T11" fmla="*/ 128 h 128"/>
                  <a:gd name="T12" fmla="*/ 159 w 159"/>
                  <a:gd name="T13" fmla="*/ 0 h 128"/>
                  <a:gd name="T14" fmla="*/ 159 w 159"/>
                  <a:gd name="T1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28">
                    <a:moveTo>
                      <a:pt x="159" y="0"/>
                    </a:moveTo>
                    <a:lnTo>
                      <a:pt x="159" y="0"/>
                    </a:lnTo>
                    <a:lnTo>
                      <a:pt x="26" y="2"/>
                    </a:lnTo>
                    <a:lnTo>
                      <a:pt x="0" y="62"/>
                    </a:lnTo>
                    <a:lnTo>
                      <a:pt x="52" y="62"/>
                    </a:lnTo>
                    <a:lnTo>
                      <a:pt x="109" y="128"/>
                    </a:lnTo>
                    <a:lnTo>
                      <a:pt x="159" y="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67F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>
                <a:off x="5129213" y="5013325"/>
                <a:ext cx="2084388" cy="1192213"/>
              </a:xfrm>
              <a:custGeom>
                <a:avLst/>
                <a:gdLst>
                  <a:gd name="T0" fmla="*/ 481 w 553"/>
                  <a:gd name="T1" fmla="*/ 36 h 315"/>
                  <a:gd name="T2" fmla="*/ 477 w 553"/>
                  <a:gd name="T3" fmla="*/ 27 h 315"/>
                  <a:gd name="T4" fmla="*/ 456 w 553"/>
                  <a:gd name="T5" fmla="*/ 81 h 315"/>
                  <a:gd name="T6" fmla="*/ 432 w 553"/>
                  <a:gd name="T7" fmla="*/ 53 h 315"/>
                  <a:gd name="T8" fmla="*/ 403 w 553"/>
                  <a:gd name="T9" fmla="*/ 71 h 315"/>
                  <a:gd name="T10" fmla="*/ 379 w 553"/>
                  <a:gd name="T11" fmla="*/ 136 h 315"/>
                  <a:gd name="T12" fmla="*/ 348 w 553"/>
                  <a:gd name="T13" fmla="*/ 89 h 315"/>
                  <a:gd name="T14" fmla="*/ 314 w 553"/>
                  <a:gd name="T15" fmla="*/ 155 h 315"/>
                  <a:gd name="T16" fmla="*/ 314 w 553"/>
                  <a:gd name="T17" fmla="*/ 156 h 315"/>
                  <a:gd name="T18" fmla="*/ 281 w 553"/>
                  <a:gd name="T19" fmla="*/ 102 h 315"/>
                  <a:gd name="T20" fmla="*/ 276 w 553"/>
                  <a:gd name="T21" fmla="*/ 94 h 315"/>
                  <a:gd name="T22" fmla="*/ 234 w 553"/>
                  <a:gd name="T23" fmla="*/ 47 h 315"/>
                  <a:gd name="T24" fmla="*/ 234 w 553"/>
                  <a:gd name="T25" fmla="*/ 46 h 315"/>
                  <a:gd name="T26" fmla="*/ 187 w 553"/>
                  <a:gd name="T27" fmla="*/ 100 h 315"/>
                  <a:gd name="T28" fmla="*/ 166 w 553"/>
                  <a:gd name="T29" fmla="*/ 61 h 315"/>
                  <a:gd name="T30" fmla="*/ 135 w 553"/>
                  <a:gd name="T31" fmla="*/ 1 h 315"/>
                  <a:gd name="T32" fmla="*/ 134 w 553"/>
                  <a:gd name="T33" fmla="*/ 0 h 315"/>
                  <a:gd name="T34" fmla="*/ 73 w 553"/>
                  <a:gd name="T35" fmla="*/ 109 h 315"/>
                  <a:gd name="T36" fmla="*/ 2 w 553"/>
                  <a:gd name="T37" fmla="*/ 190 h 315"/>
                  <a:gd name="T38" fmla="*/ 0 w 553"/>
                  <a:gd name="T39" fmla="*/ 315 h 315"/>
                  <a:gd name="T40" fmla="*/ 553 w 553"/>
                  <a:gd name="T41" fmla="*/ 165 h 315"/>
                  <a:gd name="T42" fmla="*/ 550 w 553"/>
                  <a:gd name="T43" fmla="*/ 60 h 315"/>
                  <a:gd name="T44" fmla="*/ 533 w 553"/>
                  <a:gd name="T45" fmla="*/ 36 h 315"/>
                  <a:gd name="T46" fmla="*/ 498 w 553"/>
                  <a:gd name="T47" fmla="*/ 78 h 315"/>
                  <a:gd name="T48" fmla="*/ 481 w 553"/>
                  <a:gd name="T49" fmla="*/ 3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3" h="315">
                    <a:moveTo>
                      <a:pt x="481" y="36"/>
                    </a:moveTo>
                    <a:cubicBezTo>
                      <a:pt x="477" y="27"/>
                      <a:pt x="477" y="27"/>
                      <a:pt x="477" y="27"/>
                    </a:cubicBezTo>
                    <a:cubicBezTo>
                      <a:pt x="456" y="81"/>
                      <a:pt x="456" y="81"/>
                      <a:pt x="456" y="81"/>
                    </a:cubicBezTo>
                    <a:cubicBezTo>
                      <a:pt x="432" y="53"/>
                      <a:pt x="432" y="53"/>
                      <a:pt x="432" y="53"/>
                    </a:cubicBezTo>
                    <a:cubicBezTo>
                      <a:pt x="403" y="71"/>
                      <a:pt x="403" y="71"/>
                      <a:pt x="403" y="71"/>
                    </a:cubicBezTo>
                    <a:cubicBezTo>
                      <a:pt x="379" y="136"/>
                      <a:pt x="379" y="136"/>
                      <a:pt x="379" y="136"/>
                    </a:cubicBezTo>
                    <a:cubicBezTo>
                      <a:pt x="348" y="89"/>
                      <a:pt x="348" y="89"/>
                      <a:pt x="348" y="89"/>
                    </a:cubicBezTo>
                    <a:cubicBezTo>
                      <a:pt x="314" y="155"/>
                      <a:pt x="314" y="155"/>
                      <a:pt x="314" y="155"/>
                    </a:cubicBezTo>
                    <a:cubicBezTo>
                      <a:pt x="314" y="156"/>
                      <a:pt x="314" y="156"/>
                      <a:pt x="314" y="156"/>
                    </a:cubicBezTo>
                    <a:cubicBezTo>
                      <a:pt x="281" y="102"/>
                      <a:pt x="281" y="102"/>
                      <a:pt x="281" y="102"/>
                    </a:cubicBezTo>
                    <a:cubicBezTo>
                      <a:pt x="276" y="94"/>
                      <a:pt x="276" y="94"/>
                      <a:pt x="276" y="94"/>
                    </a:cubicBezTo>
                    <a:cubicBezTo>
                      <a:pt x="234" y="47"/>
                      <a:pt x="234" y="47"/>
                      <a:pt x="234" y="47"/>
                    </a:cubicBezTo>
                    <a:cubicBezTo>
                      <a:pt x="234" y="46"/>
                      <a:pt x="234" y="46"/>
                      <a:pt x="234" y="46"/>
                    </a:cubicBezTo>
                    <a:cubicBezTo>
                      <a:pt x="187" y="100"/>
                      <a:pt x="187" y="100"/>
                      <a:pt x="187" y="100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35" y="1"/>
                      <a:pt x="135" y="1"/>
                      <a:pt x="135" y="1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553" y="165"/>
                      <a:pt x="553" y="165"/>
                      <a:pt x="553" y="165"/>
                    </a:cubicBezTo>
                    <a:cubicBezTo>
                      <a:pt x="550" y="60"/>
                      <a:pt x="550" y="60"/>
                      <a:pt x="550" y="60"/>
                    </a:cubicBezTo>
                    <a:cubicBezTo>
                      <a:pt x="533" y="36"/>
                      <a:pt x="533" y="36"/>
                      <a:pt x="533" y="36"/>
                    </a:cubicBezTo>
                    <a:cubicBezTo>
                      <a:pt x="533" y="36"/>
                      <a:pt x="498" y="75"/>
                      <a:pt x="498" y="78"/>
                    </a:cubicBezTo>
                    <a:cubicBezTo>
                      <a:pt x="498" y="80"/>
                      <a:pt x="481" y="36"/>
                      <a:pt x="481" y="36"/>
                    </a:cubicBez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9"/>
              <p:cNvSpPr>
                <a:spLocks/>
              </p:cNvSpPr>
              <p:nvPr/>
            </p:nvSpPr>
            <p:spPr bwMode="auto">
              <a:xfrm>
                <a:off x="6942138" y="5149850"/>
                <a:ext cx="196850" cy="158750"/>
              </a:xfrm>
              <a:custGeom>
                <a:avLst/>
                <a:gdLst>
                  <a:gd name="T0" fmla="*/ 0 w 124"/>
                  <a:gd name="T1" fmla="*/ 0 h 100"/>
                  <a:gd name="T2" fmla="*/ 124 w 124"/>
                  <a:gd name="T3" fmla="*/ 0 h 100"/>
                  <a:gd name="T4" fmla="*/ 41 w 124"/>
                  <a:gd name="T5" fmla="*/ 100 h 100"/>
                  <a:gd name="T6" fmla="*/ 0 w 124"/>
                  <a:gd name="T7" fmla="*/ 0 h 100"/>
                  <a:gd name="T8" fmla="*/ 0 w 124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00">
                    <a:moveTo>
                      <a:pt x="0" y="0"/>
                    </a:moveTo>
                    <a:lnTo>
                      <a:pt x="124" y="0"/>
                    </a:lnTo>
                    <a:lnTo>
                      <a:pt x="41" y="10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7F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>
                <a:off x="6445250" y="5210175"/>
                <a:ext cx="312738" cy="73025"/>
              </a:xfrm>
              <a:custGeom>
                <a:avLst/>
                <a:gdLst>
                  <a:gd name="T0" fmla="*/ 0 w 197"/>
                  <a:gd name="T1" fmla="*/ 34 h 46"/>
                  <a:gd name="T2" fmla="*/ 59 w 197"/>
                  <a:gd name="T3" fmla="*/ 3 h 46"/>
                  <a:gd name="T4" fmla="*/ 62 w 197"/>
                  <a:gd name="T5" fmla="*/ 0 h 46"/>
                  <a:gd name="T6" fmla="*/ 145 w 197"/>
                  <a:gd name="T7" fmla="*/ 3 h 46"/>
                  <a:gd name="T8" fmla="*/ 145 w 197"/>
                  <a:gd name="T9" fmla="*/ 3 h 46"/>
                  <a:gd name="T10" fmla="*/ 197 w 197"/>
                  <a:gd name="T11" fmla="*/ 3 h 46"/>
                  <a:gd name="T12" fmla="*/ 128 w 197"/>
                  <a:gd name="T13" fmla="*/ 46 h 46"/>
                  <a:gd name="T14" fmla="*/ 0 w 197"/>
                  <a:gd name="T15" fmla="*/ 3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7" h="46">
                    <a:moveTo>
                      <a:pt x="0" y="34"/>
                    </a:moveTo>
                    <a:lnTo>
                      <a:pt x="59" y="3"/>
                    </a:lnTo>
                    <a:lnTo>
                      <a:pt x="62" y="0"/>
                    </a:lnTo>
                    <a:lnTo>
                      <a:pt x="145" y="3"/>
                    </a:lnTo>
                    <a:lnTo>
                      <a:pt x="145" y="3"/>
                    </a:lnTo>
                    <a:lnTo>
                      <a:pt x="197" y="3"/>
                    </a:lnTo>
                    <a:lnTo>
                      <a:pt x="128" y="4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E67F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11"/>
              <p:cNvSpPr>
                <a:spLocks/>
              </p:cNvSpPr>
              <p:nvPr/>
            </p:nvSpPr>
            <p:spPr bwMode="auto">
              <a:xfrm>
                <a:off x="6407150" y="5264150"/>
                <a:ext cx="241300" cy="265113"/>
              </a:xfrm>
              <a:custGeom>
                <a:avLst/>
                <a:gdLst>
                  <a:gd name="T0" fmla="*/ 152 w 152"/>
                  <a:gd name="T1" fmla="*/ 12 h 167"/>
                  <a:gd name="T2" fmla="*/ 95 w 152"/>
                  <a:gd name="T3" fmla="*/ 167 h 167"/>
                  <a:gd name="T4" fmla="*/ 21 w 152"/>
                  <a:gd name="T5" fmla="*/ 54 h 167"/>
                  <a:gd name="T6" fmla="*/ 0 w 152"/>
                  <a:gd name="T7" fmla="*/ 52 h 167"/>
                  <a:gd name="T8" fmla="*/ 24 w 152"/>
                  <a:gd name="T9" fmla="*/ 0 h 167"/>
                  <a:gd name="T10" fmla="*/ 152 w 152"/>
                  <a:gd name="T11" fmla="*/ 1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167">
                    <a:moveTo>
                      <a:pt x="152" y="12"/>
                    </a:moveTo>
                    <a:lnTo>
                      <a:pt x="95" y="167"/>
                    </a:lnTo>
                    <a:lnTo>
                      <a:pt x="21" y="54"/>
                    </a:lnTo>
                    <a:lnTo>
                      <a:pt x="0" y="52"/>
                    </a:lnTo>
                    <a:lnTo>
                      <a:pt x="24" y="0"/>
                    </a:lnTo>
                    <a:lnTo>
                      <a:pt x="152" y="12"/>
                    </a:lnTo>
                    <a:close/>
                  </a:path>
                </a:pathLst>
              </a:custGeom>
              <a:solidFill>
                <a:srgbClr val="E67F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>
                <a:off x="5253038" y="5013325"/>
                <a:ext cx="381000" cy="412750"/>
              </a:xfrm>
              <a:custGeom>
                <a:avLst/>
                <a:gdLst>
                  <a:gd name="T0" fmla="*/ 0 w 101"/>
                  <a:gd name="T1" fmla="*/ 94 h 109"/>
                  <a:gd name="T2" fmla="*/ 53 w 101"/>
                  <a:gd name="T3" fmla="*/ 5 h 109"/>
                  <a:gd name="T4" fmla="*/ 53 w 101"/>
                  <a:gd name="T5" fmla="*/ 5 h 109"/>
                  <a:gd name="T6" fmla="*/ 101 w 101"/>
                  <a:gd name="T7" fmla="*/ 0 h 109"/>
                  <a:gd name="T8" fmla="*/ 40 w 101"/>
                  <a:gd name="T9" fmla="*/ 109 h 109"/>
                  <a:gd name="T10" fmla="*/ 0 w 101"/>
                  <a:gd name="T11" fmla="*/ 9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109">
                    <a:moveTo>
                      <a:pt x="0" y="94"/>
                    </a:moveTo>
                    <a:cubicBezTo>
                      <a:pt x="19" y="68"/>
                      <a:pt x="36" y="38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40" y="109"/>
                      <a:pt x="40" y="109"/>
                      <a:pt x="40" y="109"/>
                    </a:cubicBez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E67F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4992688" y="5368925"/>
                <a:ext cx="411163" cy="363538"/>
              </a:xfrm>
              <a:custGeom>
                <a:avLst/>
                <a:gdLst>
                  <a:gd name="T0" fmla="*/ 109 w 109"/>
                  <a:gd name="T1" fmla="*/ 15 h 96"/>
                  <a:gd name="T2" fmla="*/ 38 w 109"/>
                  <a:gd name="T3" fmla="*/ 96 h 96"/>
                  <a:gd name="T4" fmla="*/ 0 w 109"/>
                  <a:gd name="T5" fmla="*/ 77 h 96"/>
                  <a:gd name="T6" fmla="*/ 69 w 109"/>
                  <a:gd name="T7" fmla="*/ 0 h 96"/>
                  <a:gd name="T8" fmla="*/ 109 w 109"/>
                  <a:gd name="T9" fmla="*/ 1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96">
                    <a:moveTo>
                      <a:pt x="109" y="15"/>
                    </a:moveTo>
                    <a:cubicBezTo>
                      <a:pt x="38" y="96"/>
                      <a:pt x="38" y="96"/>
                      <a:pt x="38" y="9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24" y="56"/>
                      <a:pt x="47" y="31"/>
                      <a:pt x="69" y="0"/>
                    </a:cubicBezTo>
                    <a:lnTo>
                      <a:pt x="109" y="15"/>
                    </a:lnTo>
                    <a:close/>
                  </a:path>
                </a:pathLst>
              </a:custGeom>
              <a:solidFill>
                <a:srgbClr val="E67F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4981575" y="5661025"/>
                <a:ext cx="153988" cy="544513"/>
              </a:xfrm>
              <a:custGeom>
                <a:avLst/>
                <a:gdLst>
                  <a:gd name="T0" fmla="*/ 7 w 97"/>
                  <a:gd name="T1" fmla="*/ 0 h 343"/>
                  <a:gd name="T2" fmla="*/ 97 w 97"/>
                  <a:gd name="T3" fmla="*/ 45 h 343"/>
                  <a:gd name="T4" fmla="*/ 93 w 97"/>
                  <a:gd name="T5" fmla="*/ 343 h 343"/>
                  <a:gd name="T6" fmla="*/ 2 w 97"/>
                  <a:gd name="T7" fmla="*/ 260 h 343"/>
                  <a:gd name="T8" fmla="*/ 0 w 97"/>
                  <a:gd name="T9" fmla="*/ 258 h 343"/>
                  <a:gd name="T10" fmla="*/ 0 w 97"/>
                  <a:gd name="T11" fmla="*/ 258 h 343"/>
                  <a:gd name="T12" fmla="*/ 0 w 97"/>
                  <a:gd name="T13" fmla="*/ 258 h 343"/>
                  <a:gd name="T14" fmla="*/ 2 w 97"/>
                  <a:gd name="T15" fmla="*/ 231 h 343"/>
                  <a:gd name="T16" fmla="*/ 7 w 97"/>
                  <a:gd name="T17" fmla="*/ 0 h 343"/>
                  <a:gd name="T18" fmla="*/ 7 w 97"/>
                  <a:gd name="T1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343">
                    <a:moveTo>
                      <a:pt x="7" y="0"/>
                    </a:moveTo>
                    <a:lnTo>
                      <a:pt x="97" y="45"/>
                    </a:lnTo>
                    <a:lnTo>
                      <a:pt x="93" y="343"/>
                    </a:lnTo>
                    <a:lnTo>
                      <a:pt x="2" y="260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3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67F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841876" y="4717256"/>
              <a:ext cx="2098675" cy="1325563"/>
              <a:chOff x="5046663" y="3524250"/>
              <a:chExt cx="2098675" cy="1325563"/>
            </a:xfrm>
          </p:grpSpPr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5148263" y="3524250"/>
                <a:ext cx="1997075" cy="1325563"/>
              </a:xfrm>
              <a:custGeom>
                <a:avLst/>
                <a:gdLst>
                  <a:gd name="T0" fmla="*/ 163 w 530"/>
                  <a:gd name="T1" fmla="*/ 28 h 350"/>
                  <a:gd name="T2" fmla="*/ 163 w 530"/>
                  <a:gd name="T3" fmla="*/ 28 h 350"/>
                  <a:gd name="T4" fmla="*/ 162 w 530"/>
                  <a:gd name="T5" fmla="*/ 28 h 350"/>
                  <a:gd name="T6" fmla="*/ 122 w 530"/>
                  <a:gd name="T7" fmla="*/ 37 h 350"/>
                  <a:gd name="T8" fmla="*/ 67 w 530"/>
                  <a:gd name="T9" fmla="*/ 126 h 350"/>
                  <a:gd name="T10" fmla="*/ 45 w 530"/>
                  <a:gd name="T11" fmla="*/ 109 h 350"/>
                  <a:gd name="T12" fmla="*/ 6 w 530"/>
                  <a:gd name="T13" fmla="*/ 78 h 350"/>
                  <a:gd name="T14" fmla="*/ 0 w 530"/>
                  <a:gd name="T15" fmla="*/ 350 h 350"/>
                  <a:gd name="T16" fmla="*/ 10 w 530"/>
                  <a:gd name="T17" fmla="*/ 348 h 350"/>
                  <a:gd name="T18" fmla="*/ 13 w 530"/>
                  <a:gd name="T19" fmla="*/ 251 h 350"/>
                  <a:gd name="T20" fmla="*/ 135 w 530"/>
                  <a:gd name="T21" fmla="*/ 85 h 350"/>
                  <a:gd name="T22" fmla="*/ 183 w 530"/>
                  <a:gd name="T23" fmla="*/ 80 h 350"/>
                  <a:gd name="T24" fmla="*/ 184 w 530"/>
                  <a:gd name="T25" fmla="*/ 81 h 350"/>
                  <a:gd name="T26" fmla="*/ 215 w 530"/>
                  <a:gd name="T27" fmla="*/ 141 h 350"/>
                  <a:gd name="T28" fmla="*/ 215 w 530"/>
                  <a:gd name="T29" fmla="*/ 140 h 350"/>
                  <a:gd name="T30" fmla="*/ 229 w 530"/>
                  <a:gd name="T31" fmla="*/ 126 h 350"/>
                  <a:gd name="T32" fmla="*/ 283 w 530"/>
                  <a:gd name="T33" fmla="*/ 126 h 350"/>
                  <a:gd name="T34" fmla="*/ 283 w 530"/>
                  <a:gd name="T35" fmla="*/ 127 h 350"/>
                  <a:gd name="T36" fmla="*/ 325 w 530"/>
                  <a:gd name="T37" fmla="*/ 174 h 350"/>
                  <a:gd name="T38" fmla="*/ 330 w 530"/>
                  <a:gd name="T39" fmla="*/ 182 h 350"/>
                  <a:gd name="T40" fmla="*/ 330 w 530"/>
                  <a:gd name="T41" fmla="*/ 182 h 350"/>
                  <a:gd name="T42" fmla="*/ 340 w 530"/>
                  <a:gd name="T43" fmla="*/ 165 h 350"/>
                  <a:gd name="T44" fmla="*/ 388 w 530"/>
                  <a:gd name="T45" fmla="*/ 168 h 350"/>
                  <a:gd name="T46" fmla="*/ 398 w 530"/>
                  <a:gd name="T47" fmla="*/ 146 h 350"/>
                  <a:gd name="T48" fmla="*/ 423 w 530"/>
                  <a:gd name="T49" fmla="*/ 133 h 350"/>
                  <a:gd name="T50" fmla="*/ 424 w 530"/>
                  <a:gd name="T51" fmla="*/ 132 h 350"/>
                  <a:gd name="T52" fmla="*/ 459 w 530"/>
                  <a:gd name="T53" fmla="*/ 133 h 350"/>
                  <a:gd name="T54" fmla="*/ 470 w 530"/>
                  <a:gd name="T55" fmla="*/ 108 h 350"/>
                  <a:gd name="T56" fmla="*/ 526 w 530"/>
                  <a:gd name="T57" fmla="*/ 107 h 350"/>
                  <a:gd name="T58" fmla="*/ 526 w 530"/>
                  <a:gd name="T59" fmla="*/ 107 h 350"/>
                  <a:gd name="T60" fmla="*/ 530 w 530"/>
                  <a:gd name="T61" fmla="*/ 116 h 350"/>
                  <a:gd name="T62" fmla="*/ 527 w 530"/>
                  <a:gd name="T63" fmla="*/ 11 h 350"/>
                  <a:gd name="T64" fmla="*/ 511 w 530"/>
                  <a:gd name="T65" fmla="*/ 40 h 350"/>
                  <a:gd name="T66" fmla="*/ 493 w 530"/>
                  <a:gd name="T67" fmla="*/ 46 h 350"/>
                  <a:gd name="T68" fmla="*/ 477 w 530"/>
                  <a:gd name="T69" fmla="*/ 89 h 350"/>
                  <a:gd name="T70" fmla="*/ 474 w 530"/>
                  <a:gd name="T71" fmla="*/ 97 h 350"/>
                  <a:gd name="T72" fmla="*/ 463 w 530"/>
                  <a:gd name="T73" fmla="*/ 45 h 350"/>
                  <a:gd name="T74" fmla="*/ 453 w 530"/>
                  <a:gd name="T75" fmla="*/ 2 h 350"/>
                  <a:gd name="T76" fmla="*/ 452 w 530"/>
                  <a:gd name="T77" fmla="*/ 0 h 350"/>
                  <a:gd name="T78" fmla="*/ 407 w 530"/>
                  <a:gd name="T79" fmla="*/ 55 h 350"/>
                  <a:gd name="T80" fmla="*/ 381 w 530"/>
                  <a:gd name="T81" fmla="*/ 46 h 350"/>
                  <a:gd name="T82" fmla="*/ 362 w 530"/>
                  <a:gd name="T83" fmla="*/ 78 h 350"/>
                  <a:gd name="T84" fmla="*/ 354 w 530"/>
                  <a:gd name="T85" fmla="*/ 91 h 350"/>
                  <a:gd name="T86" fmla="*/ 354 w 530"/>
                  <a:gd name="T87" fmla="*/ 92 h 350"/>
                  <a:gd name="T88" fmla="*/ 331 w 530"/>
                  <a:gd name="T89" fmla="*/ 59 h 350"/>
                  <a:gd name="T90" fmla="*/ 331 w 530"/>
                  <a:gd name="T91" fmla="*/ 58 h 350"/>
                  <a:gd name="T92" fmla="*/ 324 w 530"/>
                  <a:gd name="T93" fmla="*/ 48 h 350"/>
                  <a:gd name="T94" fmla="*/ 323 w 530"/>
                  <a:gd name="T95" fmla="*/ 47 h 350"/>
                  <a:gd name="T96" fmla="*/ 304 w 530"/>
                  <a:gd name="T97" fmla="*/ 71 h 350"/>
                  <a:gd name="T98" fmla="*/ 292 w 530"/>
                  <a:gd name="T99" fmla="*/ 87 h 350"/>
                  <a:gd name="T100" fmla="*/ 290 w 530"/>
                  <a:gd name="T101" fmla="*/ 89 h 350"/>
                  <a:gd name="T102" fmla="*/ 275 w 530"/>
                  <a:gd name="T103" fmla="*/ 57 h 350"/>
                  <a:gd name="T104" fmla="*/ 255 w 530"/>
                  <a:gd name="T105" fmla="*/ 13 h 350"/>
                  <a:gd name="T106" fmla="*/ 254 w 530"/>
                  <a:gd name="T107" fmla="*/ 12 h 350"/>
                  <a:gd name="T108" fmla="*/ 214 w 530"/>
                  <a:gd name="T109" fmla="*/ 58 h 350"/>
                  <a:gd name="T110" fmla="*/ 193 w 530"/>
                  <a:gd name="T111" fmla="*/ 42 h 350"/>
                  <a:gd name="T112" fmla="*/ 171 w 530"/>
                  <a:gd name="T113" fmla="*/ 26 h 350"/>
                  <a:gd name="T114" fmla="*/ 163 w 530"/>
                  <a:gd name="T115" fmla="*/ 28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0" h="350">
                    <a:moveTo>
                      <a:pt x="163" y="28"/>
                    </a:moveTo>
                    <a:cubicBezTo>
                      <a:pt x="163" y="28"/>
                      <a:pt x="163" y="28"/>
                      <a:pt x="163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3" y="251"/>
                      <a:pt x="13" y="251"/>
                      <a:pt x="13" y="251"/>
                    </a:cubicBezTo>
                    <a:cubicBezTo>
                      <a:pt x="58" y="212"/>
                      <a:pt x="99" y="157"/>
                      <a:pt x="135" y="85"/>
                    </a:cubicBezTo>
                    <a:cubicBezTo>
                      <a:pt x="183" y="80"/>
                      <a:pt x="183" y="80"/>
                      <a:pt x="183" y="80"/>
                    </a:cubicBezTo>
                    <a:cubicBezTo>
                      <a:pt x="184" y="81"/>
                      <a:pt x="184" y="81"/>
                      <a:pt x="184" y="81"/>
                    </a:cubicBezTo>
                    <a:cubicBezTo>
                      <a:pt x="215" y="141"/>
                      <a:pt x="215" y="141"/>
                      <a:pt x="215" y="141"/>
                    </a:cubicBezTo>
                    <a:cubicBezTo>
                      <a:pt x="215" y="140"/>
                      <a:pt x="215" y="140"/>
                      <a:pt x="215" y="140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83" y="126"/>
                      <a:pt x="283" y="126"/>
                      <a:pt x="283" y="126"/>
                    </a:cubicBezTo>
                    <a:cubicBezTo>
                      <a:pt x="283" y="127"/>
                      <a:pt x="283" y="127"/>
                      <a:pt x="283" y="127"/>
                    </a:cubicBezTo>
                    <a:cubicBezTo>
                      <a:pt x="325" y="174"/>
                      <a:pt x="325" y="174"/>
                      <a:pt x="325" y="174"/>
                    </a:cubicBezTo>
                    <a:cubicBezTo>
                      <a:pt x="330" y="182"/>
                      <a:pt x="330" y="182"/>
                      <a:pt x="330" y="182"/>
                    </a:cubicBezTo>
                    <a:cubicBezTo>
                      <a:pt x="330" y="182"/>
                      <a:pt x="330" y="182"/>
                      <a:pt x="330" y="182"/>
                    </a:cubicBezTo>
                    <a:cubicBezTo>
                      <a:pt x="340" y="165"/>
                      <a:pt x="340" y="165"/>
                      <a:pt x="340" y="165"/>
                    </a:cubicBezTo>
                    <a:cubicBezTo>
                      <a:pt x="388" y="168"/>
                      <a:pt x="388" y="168"/>
                      <a:pt x="388" y="168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423" y="133"/>
                      <a:pt x="423" y="133"/>
                      <a:pt x="423" y="133"/>
                    </a:cubicBezTo>
                    <a:cubicBezTo>
                      <a:pt x="424" y="132"/>
                      <a:pt x="424" y="132"/>
                      <a:pt x="424" y="132"/>
                    </a:cubicBezTo>
                    <a:cubicBezTo>
                      <a:pt x="459" y="133"/>
                      <a:pt x="459" y="133"/>
                      <a:pt x="459" y="133"/>
                    </a:cubicBezTo>
                    <a:cubicBezTo>
                      <a:pt x="470" y="108"/>
                      <a:pt x="470" y="108"/>
                      <a:pt x="470" y="108"/>
                    </a:cubicBezTo>
                    <a:cubicBezTo>
                      <a:pt x="526" y="107"/>
                      <a:pt x="526" y="107"/>
                      <a:pt x="526" y="107"/>
                    </a:cubicBezTo>
                    <a:cubicBezTo>
                      <a:pt x="526" y="107"/>
                      <a:pt x="526" y="107"/>
                      <a:pt x="526" y="107"/>
                    </a:cubicBezTo>
                    <a:cubicBezTo>
                      <a:pt x="530" y="116"/>
                      <a:pt x="530" y="116"/>
                      <a:pt x="530" y="116"/>
                    </a:cubicBezTo>
                    <a:cubicBezTo>
                      <a:pt x="527" y="11"/>
                      <a:pt x="527" y="11"/>
                      <a:pt x="527" y="11"/>
                    </a:cubicBezTo>
                    <a:cubicBezTo>
                      <a:pt x="511" y="40"/>
                      <a:pt x="511" y="40"/>
                      <a:pt x="511" y="40"/>
                    </a:cubicBezTo>
                    <a:cubicBezTo>
                      <a:pt x="493" y="46"/>
                      <a:pt x="493" y="46"/>
                      <a:pt x="493" y="46"/>
                    </a:cubicBezTo>
                    <a:cubicBezTo>
                      <a:pt x="477" y="89"/>
                      <a:pt x="477" y="89"/>
                      <a:pt x="477" y="89"/>
                    </a:cubicBezTo>
                    <a:cubicBezTo>
                      <a:pt x="474" y="97"/>
                      <a:pt x="474" y="97"/>
                      <a:pt x="474" y="97"/>
                    </a:cubicBezTo>
                    <a:cubicBezTo>
                      <a:pt x="463" y="45"/>
                      <a:pt x="463" y="45"/>
                      <a:pt x="463" y="45"/>
                    </a:cubicBezTo>
                    <a:cubicBezTo>
                      <a:pt x="453" y="2"/>
                      <a:pt x="453" y="2"/>
                      <a:pt x="453" y="2"/>
                    </a:cubicBezTo>
                    <a:cubicBezTo>
                      <a:pt x="452" y="0"/>
                      <a:pt x="452" y="0"/>
                      <a:pt x="452" y="0"/>
                    </a:cubicBezTo>
                    <a:cubicBezTo>
                      <a:pt x="438" y="3"/>
                      <a:pt x="423" y="21"/>
                      <a:pt x="407" y="55"/>
                    </a:cubicBezTo>
                    <a:cubicBezTo>
                      <a:pt x="381" y="46"/>
                      <a:pt x="381" y="46"/>
                      <a:pt x="381" y="46"/>
                    </a:cubicBezTo>
                    <a:cubicBezTo>
                      <a:pt x="362" y="78"/>
                      <a:pt x="362" y="78"/>
                      <a:pt x="362" y="78"/>
                    </a:cubicBezTo>
                    <a:cubicBezTo>
                      <a:pt x="354" y="91"/>
                      <a:pt x="354" y="91"/>
                      <a:pt x="354" y="91"/>
                    </a:cubicBezTo>
                    <a:cubicBezTo>
                      <a:pt x="354" y="92"/>
                      <a:pt x="354" y="92"/>
                      <a:pt x="354" y="92"/>
                    </a:cubicBezTo>
                    <a:cubicBezTo>
                      <a:pt x="331" y="59"/>
                      <a:pt x="331" y="59"/>
                      <a:pt x="331" y="59"/>
                    </a:cubicBezTo>
                    <a:cubicBezTo>
                      <a:pt x="331" y="58"/>
                      <a:pt x="331" y="58"/>
                      <a:pt x="331" y="58"/>
                    </a:cubicBezTo>
                    <a:cubicBezTo>
                      <a:pt x="324" y="48"/>
                      <a:pt x="324" y="48"/>
                      <a:pt x="324" y="48"/>
                    </a:cubicBezTo>
                    <a:cubicBezTo>
                      <a:pt x="323" y="47"/>
                      <a:pt x="323" y="47"/>
                      <a:pt x="323" y="47"/>
                    </a:cubicBezTo>
                    <a:cubicBezTo>
                      <a:pt x="304" y="71"/>
                      <a:pt x="304" y="71"/>
                      <a:pt x="304" y="71"/>
                    </a:cubicBezTo>
                    <a:cubicBezTo>
                      <a:pt x="292" y="87"/>
                      <a:pt x="292" y="87"/>
                      <a:pt x="292" y="87"/>
                    </a:cubicBezTo>
                    <a:cubicBezTo>
                      <a:pt x="290" y="89"/>
                      <a:pt x="290" y="89"/>
                      <a:pt x="290" y="89"/>
                    </a:cubicBezTo>
                    <a:cubicBezTo>
                      <a:pt x="275" y="57"/>
                      <a:pt x="275" y="57"/>
                      <a:pt x="275" y="57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14" y="58"/>
                      <a:pt x="214" y="58"/>
                      <a:pt x="214" y="58"/>
                    </a:cubicBezTo>
                    <a:cubicBezTo>
                      <a:pt x="193" y="42"/>
                      <a:pt x="193" y="42"/>
                      <a:pt x="193" y="42"/>
                    </a:cubicBezTo>
                    <a:cubicBezTo>
                      <a:pt x="171" y="26"/>
                      <a:pt x="171" y="26"/>
                      <a:pt x="171" y="26"/>
                    </a:cubicBezTo>
                    <a:cubicBezTo>
                      <a:pt x="163" y="28"/>
                      <a:pt x="163" y="28"/>
                      <a:pt x="163" y="28"/>
                    </a:cubicBezTo>
                    <a:close/>
                  </a:path>
                </a:pathLst>
              </a:custGeom>
              <a:solidFill>
                <a:srgbClr val="DDD9C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5318126" y="3663950"/>
                <a:ext cx="290513" cy="336550"/>
              </a:xfrm>
              <a:custGeom>
                <a:avLst/>
                <a:gdLst>
                  <a:gd name="T0" fmla="*/ 183 w 183"/>
                  <a:gd name="T1" fmla="*/ 0 h 212"/>
                  <a:gd name="T2" fmla="*/ 183 w 183"/>
                  <a:gd name="T3" fmla="*/ 0 h 212"/>
                  <a:gd name="T4" fmla="*/ 183 w 183"/>
                  <a:gd name="T5" fmla="*/ 0 h 212"/>
                  <a:gd name="T6" fmla="*/ 183 w 183"/>
                  <a:gd name="T7" fmla="*/ 0 h 212"/>
                  <a:gd name="T8" fmla="*/ 97 w 183"/>
                  <a:gd name="T9" fmla="*/ 19 h 212"/>
                  <a:gd name="T10" fmla="*/ 0 w 183"/>
                  <a:gd name="T11" fmla="*/ 172 h 212"/>
                  <a:gd name="T12" fmla="*/ 52 w 183"/>
                  <a:gd name="T13" fmla="*/ 212 h 212"/>
                  <a:gd name="T14" fmla="*/ 183 w 183"/>
                  <a:gd name="T15" fmla="*/ 0 h 212"/>
                  <a:gd name="T16" fmla="*/ 183 w 183"/>
                  <a:gd name="T1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12">
                    <a:moveTo>
                      <a:pt x="183" y="0"/>
                    </a:moveTo>
                    <a:lnTo>
                      <a:pt x="183" y="0"/>
                    </a:lnTo>
                    <a:lnTo>
                      <a:pt x="183" y="0"/>
                    </a:lnTo>
                    <a:lnTo>
                      <a:pt x="183" y="0"/>
                    </a:lnTo>
                    <a:lnTo>
                      <a:pt x="97" y="19"/>
                    </a:lnTo>
                    <a:lnTo>
                      <a:pt x="0" y="172"/>
                    </a:lnTo>
                    <a:lnTo>
                      <a:pt x="52" y="212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C5C3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6916738" y="3565525"/>
                <a:ext cx="217488" cy="109538"/>
              </a:xfrm>
              <a:custGeom>
                <a:avLst/>
                <a:gdLst>
                  <a:gd name="T0" fmla="*/ 30 w 137"/>
                  <a:gd name="T1" fmla="*/ 17 h 69"/>
                  <a:gd name="T2" fmla="*/ 137 w 137"/>
                  <a:gd name="T3" fmla="*/ 0 h 69"/>
                  <a:gd name="T4" fmla="*/ 99 w 137"/>
                  <a:gd name="T5" fmla="*/ 69 h 69"/>
                  <a:gd name="T6" fmla="*/ 0 w 137"/>
                  <a:gd name="T7" fmla="*/ 69 h 69"/>
                  <a:gd name="T8" fmla="*/ 30 w 137"/>
                  <a:gd name="T9" fmla="*/ 1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69">
                    <a:moveTo>
                      <a:pt x="30" y="17"/>
                    </a:moveTo>
                    <a:lnTo>
                      <a:pt x="137" y="0"/>
                    </a:lnTo>
                    <a:lnTo>
                      <a:pt x="99" y="69"/>
                    </a:lnTo>
                    <a:lnTo>
                      <a:pt x="0" y="69"/>
                    </a:ln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C5C3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6892926" y="3675063"/>
                <a:ext cx="180975" cy="23813"/>
              </a:xfrm>
              <a:custGeom>
                <a:avLst/>
                <a:gdLst>
                  <a:gd name="T0" fmla="*/ 114 w 114"/>
                  <a:gd name="T1" fmla="*/ 0 h 15"/>
                  <a:gd name="T2" fmla="*/ 72 w 114"/>
                  <a:gd name="T3" fmla="*/ 15 h 15"/>
                  <a:gd name="T4" fmla="*/ 0 w 114"/>
                  <a:gd name="T5" fmla="*/ 12 h 15"/>
                  <a:gd name="T6" fmla="*/ 5 w 114"/>
                  <a:gd name="T7" fmla="*/ 10 h 15"/>
                  <a:gd name="T8" fmla="*/ 7 w 114"/>
                  <a:gd name="T9" fmla="*/ 10 h 15"/>
                  <a:gd name="T10" fmla="*/ 15 w 114"/>
                  <a:gd name="T11" fmla="*/ 0 h 15"/>
                  <a:gd name="T12" fmla="*/ 114 w 114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15">
                    <a:moveTo>
                      <a:pt x="114" y="0"/>
                    </a:moveTo>
                    <a:lnTo>
                      <a:pt x="72" y="15"/>
                    </a:lnTo>
                    <a:lnTo>
                      <a:pt x="0" y="12"/>
                    </a:lnTo>
                    <a:lnTo>
                      <a:pt x="5" y="10"/>
                    </a:lnTo>
                    <a:lnTo>
                      <a:pt x="7" y="10"/>
                    </a:lnTo>
                    <a:lnTo>
                      <a:pt x="15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C5C3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6892926" y="3694113"/>
                <a:ext cx="114300" cy="196850"/>
              </a:xfrm>
              <a:custGeom>
                <a:avLst/>
                <a:gdLst>
                  <a:gd name="T0" fmla="*/ 72 w 72"/>
                  <a:gd name="T1" fmla="*/ 3 h 124"/>
                  <a:gd name="T2" fmla="*/ 34 w 72"/>
                  <a:gd name="T3" fmla="*/ 105 h 124"/>
                  <a:gd name="T4" fmla="*/ 26 w 72"/>
                  <a:gd name="T5" fmla="*/ 124 h 124"/>
                  <a:gd name="T6" fmla="*/ 0 w 72"/>
                  <a:gd name="T7" fmla="*/ 0 h 124"/>
                  <a:gd name="T8" fmla="*/ 72 w 72"/>
                  <a:gd name="T9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24">
                    <a:moveTo>
                      <a:pt x="72" y="3"/>
                    </a:moveTo>
                    <a:lnTo>
                      <a:pt x="34" y="105"/>
                    </a:lnTo>
                    <a:lnTo>
                      <a:pt x="26" y="124"/>
                    </a:lnTo>
                    <a:lnTo>
                      <a:pt x="0" y="0"/>
                    </a:lnTo>
                    <a:lnTo>
                      <a:pt x="72" y="3"/>
                    </a:lnTo>
                    <a:close/>
                  </a:path>
                </a:pathLst>
              </a:custGeom>
              <a:solidFill>
                <a:srgbClr val="C5C3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5875338" y="3570288"/>
                <a:ext cx="230188" cy="173038"/>
              </a:xfrm>
              <a:custGeom>
                <a:avLst/>
                <a:gdLst>
                  <a:gd name="T0" fmla="*/ 0 w 145"/>
                  <a:gd name="T1" fmla="*/ 71 h 109"/>
                  <a:gd name="T2" fmla="*/ 43 w 145"/>
                  <a:gd name="T3" fmla="*/ 23 h 109"/>
                  <a:gd name="T4" fmla="*/ 145 w 145"/>
                  <a:gd name="T5" fmla="*/ 0 h 109"/>
                  <a:gd name="T6" fmla="*/ 50 w 145"/>
                  <a:gd name="T7" fmla="*/ 109 h 109"/>
                  <a:gd name="T8" fmla="*/ 0 w 145"/>
                  <a:gd name="T9" fmla="*/ 71 h 109"/>
                  <a:gd name="T10" fmla="*/ 0 w 145"/>
                  <a:gd name="T11" fmla="*/ 7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109">
                    <a:moveTo>
                      <a:pt x="0" y="71"/>
                    </a:moveTo>
                    <a:lnTo>
                      <a:pt x="43" y="23"/>
                    </a:lnTo>
                    <a:lnTo>
                      <a:pt x="145" y="0"/>
                    </a:lnTo>
                    <a:lnTo>
                      <a:pt x="50" y="109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C5C3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6538913" y="3524250"/>
                <a:ext cx="312738" cy="207963"/>
              </a:xfrm>
              <a:custGeom>
                <a:avLst/>
                <a:gdLst>
                  <a:gd name="T0" fmla="*/ 36 w 83"/>
                  <a:gd name="T1" fmla="*/ 8 h 55"/>
                  <a:gd name="T2" fmla="*/ 0 w 83"/>
                  <a:gd name="T3" fmla="*/ 47 h 55"/>
                  <a:gd name="T4" fmla="*/ 12 w 83"/>
                  <a:gd name="T5" fmla="*/ 46 h 55"/>
                  <a:gd name="T6" fmla="*/ 38 w 83"/>
                  <a:gd name="T7" fmla="*/ 55 h 55"/>
                  <a:gd name="T8" fmla="*/ 83 w 83"/>
                  <a:gd name="T9" fmla="*/ 0 h 55"/>
                  <a:gd name="T10" fmla="*/ 36 w 83"/>
                  <a:gd name="T11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55">
                    <a:moveTo>
                      <a:pt x="36" y="8"/>
                    </a:moveTo>
                    <a:cubicBezTo>
                      <a:pt x="36" y="8"/>
                      <a:pt x="0" y="45"/>
                      <a:pt x="0" y="47"/>
                    </a:cubicBezTo>
                    <a:cubicBezTo>
                      <a:pt x="0" y="49"/>
                      <a:pt x="12" y="46"/>
                      <a:pt x="12" y="46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83" y="0"/>
                      <a:pt x="83" y="0"/>
                      <a:pt x="83" y="0"/>
                    </a:cubicBez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C5C3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6396038" y="3698875"/>
                <a:ext cx="188913" cy="173038"/>
              </a:xfrm>
              <a:custGeom>
                <a:avLst/>
                <a:gdLst>
                  <a:gd name="T0" fmla="*/ 90 w 119"/>
                  <a:gd name="T1" fmla="*/ 2 h 109"/>
                  <a:gd name="T2" fmla="*/ 119 w 119"/>
                  <a:gd name="T3" fmla="*/ 0 h 109"/>
                  <a:gd name="T4" fmla="*/ 73 w 119"/>
                  <a:gd name="T5" fmla="*/ 76 h 109"/>
                  <a:gd name="T6" fmla="*/ 54 w 119"/>
                  <a:gd name="T7" fmla="*/ 107 h 109"/>
                  <a:gd name="T8" fmla="*/ 54 w 119"/>
                  <a:gd name="T9" fmla="*/ 109 h 109"/>
                  <a:gd name="T10" fmla="*/ 0 w 119"/>
                  <a:gd name="T11" fmla="*/ 31 h 109"/>
                  <a:gd name="T12" fmla="*/ 0 w 119"/>
                  <a:gd name="T13" fmla="*/ 28 h 109"/>
                  <a:gd name="T14" fmla="*/ 9 w 119"/>
                  <a:gd name="T15" fmla="*/ 12 h 109"/>
                  <a:gd name="T16" fmla="*/ 90 w 119"/>
                  <a:gd name="T17" fmla="*/ 2 h 109"/>
                  <a:gd name="T18" fmla="*/ 90 w 119"/>
                  <a:gd name="T19" fmla="*/ 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09">
                    <a:moveTo>
                      <a:pt x="90" y="2"/>
                    </a:moveTo>
                    <a:lnTo>
                      <a:pt x="119" y="0"/>
                    </a:lnTo>
                    <a:lnTo>
                      <a:pt x="73" y="76"/>
                    </a:lnTo>
                    <a:lnTo>
                      <a:pt x="54" y="107"/>
                    </a:lnTo>
                    <a:lnTo>
                      <a:pt x="54" y="109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9" y="12"/>
                    </a:lnTo>
                    <a:lnTo>
                      <a:pt x="90" y="2"/>
                    </a:lnTo>
                    <a:lnTo>
                      <a:pt x="90" y="2"/>
                    </a:lnTo>
                    <a:close/>
                  </a:path>
                </a:pathLst>
              </a:custGeom>
              <a:solidFill>
                <a:srgbClr val="C5C3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6184901" y="3702050"/>
                <a:ext cx="180975" cy="158750"/>
              </a:xfrm>
              <a:custGeom>
                <a:avLst/>
                <a:gdLst>
                  <a:gd name="T0" fmla="*/ 7 w 114"/>
                  <a:gd name="T1" fmla="*/ 14 h 100"/>
                  <a:gd name="T2" fmla="*/ 114 w 114"/>
                  <a:gd name="T3" fmla="*/ 0 h 100"/>
                  <a:gd name="T4" fmla="*/ 69 w 114"/>
                  <a:gd name="T5" fmla="*/ 57 h 100"/>
                  <a:gd name="T6" fmla="*/ 40 w 114"/>
                  <a:gd name="T7" fmla="*/ 95 h 100"/>
                  <a:gd name="T8" fmla="*/ 36 w 114"/>
                  <a:gd name="T9" fmla="*/ 100 h 100"/>
                  <a:gd name="T10" fmla="*/ 0 w 114"/>
                  <a:gd name="T11" fmla="*/ 24 h 100"/>
                  <a:gd name="T12" fmla="*/ 7 w 114"/>
                  <a:gd name="T13" fmla="*/ 14 h 100"/>
                  <a:gd name="T14" fmla="*/ 7 w 114"/>
                  <a:gd name="T15" fmla="*/ 1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00">
                    <a:moveTo>
                      <a:pt x="7" y="14"/>
                    </a:moveTo>
                    <a:lnTo>
                      <a:pt x="114" y="0"/>
                    </a:lnTo>
                    <a:lnTo>
                      <a:pt x="69" y="57"/>
                    </a:lnTo>
                    <a:lnTo>
                      <a:pt x="40" y="95"/>
                    </a:lnTo>
                    <a:lnTo>
                      <a:pt x="36" y="100"/>
                    </a:lnTo>
                    <a:lnTo>
                      <a:pt x="0" y="24"/>
                    </a:lnTo>
                    <a:lnTo>
                      <a:pt x="7" y="14"/>
                    </a:lnTo>
                    <a:lnTo>
                      <a:pt x="7" y="14"/>
                    </a:lnTo>
                    <a:close/>
                  </a:path>
                </a:pathLst>
              </a:custGeom>
              <a:solidFill>
                <a:srgbClr val="C5C3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27"/>
              <p:cNvSpPr>
                <a:spLocks/>
              </p:cNvSpPr>
              <p:nvPr/>
            </p:nvSpPr>
            <p:spPr bwMode="auto">
              <a:xfrm>
                <a:off x="5046663" y="3819525"/>
                <a:ext cx="123825" cy="1030288"/>
              </a:xfrm>
              <a:custGeom>
                <a:avLst/>
                <a:gdLst>
                  <a:gd name="T0" fmla="*/ 0 w 78"/>
                  <a:gd name="T1" fmla="*/ 568 h 649"/>
                  <a:gd name="T2" fmla="*/ 14 w 78"/>
                  <a:gd name="T3" fmla="*/ 10 h 649"/>
                  <a:gd name="T4" fmla="*/ 78 w 78"/>
                  <a:gd name="T5" fmla="*/ 0 h 649"/>
                  <a:gd name="T6" fmla="*/ 64 w 78"/>
                  <a:gd name="T7" fmla="*/ 649 h 649"/>
                  <a:gd name="T8" fmla="*/ 0 w 78"/>
                  <a:gd name="T9" fmla="*/ 587 h 649"/>
                  <a:gd name="T10" fmla="*/ 0 w 78"/>
                  <a:gd name="T11" fmla="*/ 568 h 649"/>
                  <a:gd name="T12" fmla="*/ 0 w 78"/>
                  <a:gd name="T13" fmla="*/ 568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649">
                    <a:moveTo>
                      <a:pt x="0" y="568"/>
                    </a:moveTo>
                    <a:lnTo>
                      <a:pt x="14" y="10"/>
                    </a:lnTo>
                    <a:lnTo>
                      <a:pt x="78" y="0"/>
                    </a:lnTo>
                    <a:lnTo>
                      <a:pt x="64" y="649"/>
                    </a:lnTo>
                    <a:lnTo>
                      <a:pt x="0" y="587"/>
                    </a:lnTo>
                    <a:lnTo>
                      <a:pt x="0" y="568"/>
                    </a:lnTo>
                    <a:lnTo>
                      <a:pt x="0" y="568"/>
                    </a:lnTo>
                    <a:close/>
                  </a:path>
                </a:pathLst>
              </a:custGeom>
              <a:solidFill>
                <a:srgbClr val="C5C3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740276" y="4261644"/>
              <a:ext cx="1979612" cy="1657350"/>
              <a:chOff x="5040313" y="2109788"/>
              <a:chExt cx="1979612" cy="1657350"/>
            </a:xfrm>
          </p:grpSpPr>
          <p:sp>
            <p:nvSpPr>
              <p:cNvPr id="44" name="Freeform 31"/>
              <p:cNvSpPr>
                <a:spLocks/>
              </p:cNvSpPr>
              <p:nvPr/>
            </p:nvSpPr>
            <p:spPr bwMode="auto">
              <a:xfrm>
                <a:off x="5119688" y="2109788"/>
                <a:ext cx="1900237" cy="1657350"/>
              </a:xfrm>
              <a:custGeom>
                <a:avLst/>
                <a:gdLst>
                  <a:gd name="T0" fmla="*/ 732 w 1197"/>
                  <a:gd name="T1" fmla="*/ 191 h 1044"/>
                  <a:gd name="T2" fmla="*/ 863 w 1197"/>
                  <a:gd name="T3" fmla="*/ 0 h 1044"/>
                  <a:gd name="T4" fmla="*/ 905 w 1197"/>
                  <a:gd name="T5" fmla="*/ 69 h 1044"/>
                  <a:gd name="T6" fmla="*/ 996 w 1197"/>
                  <a:gd name="T7" fmla="*/ 250 h 1044"/>
                  <a:gd name="T8" fmla="*/ 1110 w 1197"/>
                  <a:gd name="T9" fmla="*/ 186 h 1044"/>
                  <a:gd name="T10" fmla="*/ 1152 w 1197"/>
                  <a:gd name="T11" fmla="*/ 222 h 1044"/>
                  <a:gd name="T12" fmla="*/ 1178 w 1197"/>
                  <a:gd name="T13" fmla="*/ 176 h 1044"/>
                  <a:gd name="T14" fmla="*/ 1193 w 1197"/>
                  <a:gd name="T15" fmla="*/ 153 h 1044"/>
                  <a:gd name="T16" fmla="*/ 1197 w 1197"/>
                  <a:gd name="T17" fmla="*/ 383 h 1044"/>
                  <a:gd name="T18" fmla="*/ 1186 w 1197"/>
                  <a:gd name="T19" fmla="*/ 395 h 1044"/>
                  <a:gd name="T20" fmla="*/ 1157 w 1197"/>
                  <a:gd name="T21" fmla="*/ 295 h 1044"/>
                  <a:gd name="T22" fmla="*/ 958 w 1197"/>
                  <a:gd name="T23" fmla="*/ 402 h 1044"/>
                  <a:gd name="T24" fmla="*/ 867 w 1197"/>
                  <a:gd name="T25" fmla="*/ 428 h 1044"/>
                  <a:gd name="T26" fmla="*/ 848 w 1197"/>
                  <a:gd name="T27" fmla="*/ 402 h 1044"/>
                  <a:gd name="T28" fmla="*/ 734 w 1197"/>
                  <a:gd name="T29" fmla="*/ 424 h 1044"/>
                  <a:gd name="T30" fmla="*/ 684 w 1197"/>
                  <a:gd name="T31" fmla="*/ 319 h 1044"/>
                  <a:gd name="T32" fmla="*/ 540 w 1197"/>
                  <a:gd name="T33" fmla="*/ 390 h 1044"/>
                  <a:gd name="T34" fmla="*/ 468 w 1197"/>
                  <a:gd name="T35" fmla="*/ 355 h 1044"/>
                  <a:gd name="T36" fmla="*/ 468 w 1197"/>
                  <a:gd name="T37" fmla="*/ 355 h 1044"/>
                  <a:gd name="T38" fmla="*/ 371 w 1197"/>
                  <a:gd name="T39" fmla="*/ 376 h 1044"/>
                  <a:gd name="T40" fmla="*/ 371 w 1197"/>
                  <a:gd name="T41" fmla="*/ 378 h 1044"/>
                  <a:gd name="T42" fmla="*/ 188 w 1197"/>
                  <a:gd name="T43" fmla="*/ 547 h 1044"/>
                  <a:gd name="T44" fmla="*/ 31 w 1197"/>
                  <a:gd name="T45" fmla="*/ 486 h 1044"/>
                  <a:gd name="T46" fmla="*/ 0 w 1197"/>
                  <a:gd name="T47" fmla="*/ 1044 h 1044"/>
                  <a:gd name="T48" fmla="*/ 148 w 1197"/>
                  <a:gd name="T49" fmla="*/ 219 h 1044"/>
                  <a:gd name="T50" fmla="*/ 228 w 1197"/>
                  <a:gd name="T51" fmla="*/ 260 h 1044"/>
                  <a:gd name="T52" fmla="*/ 373 w 1197"/>
                  <a:gd name="T53" fmla="*/ 100 h 1044"/>
                  <a:gd name="T54" fmla="*/ 447 w 1197"/>
                  <a:gd name="T55" fmla="*/ 298 h 1044"/>
                  <a:gd name="T56" fmla="*/ 466 w 1197"/>
                  <a:gd name="T57" fmla="*/ 355 h 1044"/>
                  <a:gd name="T58" fmla="*/ 559 w 1197"/>
                  <a:gd name="T59" fmla="*/ 231 h 1044"/>
                  <a:gd name="T60" fmla="*/ 637 w 1197"/>
                  <a:gd name="T61" fmla="*/ 295 h 1044"/>
                  <a:gd name="T62" fmla="*/ 713 w 1197"/>
                  <a:gd name="T63" fmla="*/ 148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7" h="1044">
                    <a:moveTo>
                      <a:pt x="713" y="148"/>
                    </a:moveTo>
                    <a:lnTo>
                      <a:pt x="732" y="191"/>
                    </a:lnTo>
                    <a:lnTo>
                      <a:pt x="782" y="310"/>
                    </a:lnTo>
                    <a:lnTo>
                      <a:pt x="863" y="0"/>
                    </a:lnTo>
                    <a:lnTo>
                      <a:pt x="865" y="3"/>
                    </a:lnTo>
                    <a:lnTo>
                      <a:pt x="905" y="69"/>
                    </a:lnTo>
                    <a:lnTo>
                      <a:pt x="962" y="224"/>
                    </a:lnTo>
                    <a:lnTo>
                      <a:pt x="996" y="250"/>
                    </a:lnTo>
                    <a:lnTo>
                      <a:pt x="1064" y="276"/>
                    </a:lnTo>
                    <a:lnTo>
                      <a:pt x="1110" y="186"/>
                    </a:lnTo>
                    <a:lnTo>
                      <a:pt x="1110" y="188"/>
                    </a:lnTo>
                    <a:lnTo>
                      <a:pt x="1152" y="222"/>
                    </a:lnTo>
                    <a:lnTo>
                      <a:pt x="1155" y="219"/>
                    </a:lnTo>
                    <a:lnTo>
                      <a:pt x="1178" y="176"/>
                    </a:lnTo>
                    <a:lnTo>
                      <a:pt x="1193" y="155"/>
                    </a:lnTo>
                    <a:lnTo>
                      <a:pt x="1193" y="153"/>
                    </a:lnTo>
                    <a:lnTo>
                      <a:pt x="1193" y="155"/>
                    </a:lnTo>
                    <a:lnTo>
                      <a:pt x="1197" y="383"/>
                    </a:lnTo>
                    <a:lnTo>
                      <a:pt x="1188" y="395"/>
                    </a:lnTo>
                    <a:lnTo>
                      <a:pt x="1186" y="395"/>
                    </a:lnTo>
                    <a:lnTo>
                      <a:pt x="1181" y="398"/>
                    </a:lnTo>
                    <a:lnTo>
                      <a:pt x="1157" y="295"/>
                    </a:lnTo>
                    <a:lnTo>
                      <a:pt x="1155" y="290"/>
                    </a:lnTo>
                    <a:lnTo>
                      <a:pt x="958" y="402"/>
                    </a:lnTo>
                    <a:lnTo>
                      <a:pt x="877" y="412"/>
                    </a:lnTo>
                    <a:lnTo>
                      <a:pt x="867" y="428"/>
                    </a:lnTo>
                    <a:lnTo>
                      <a:pt x="851" y="402"/>
                    </a:lnTo>
                    <a:lnTo>
                      <a:pt x="848" y="402"/>
                    </a:lnTo>
                    <a:lnTo>
                      <a:pt x="741" y="417"/>
                    </a:lnTo>
                    <a:lnTo>
                      <a:pt x="734" y="424"/>
                    </a:lnTo>
                    <a:lnTo>
                      <a:pt x="687" y="321"/>
                    </a:lnTo>
                    <a:lnTo>
                      <a:pt x="684" y="319"/>
                    </a:lnTo>
                    <a:lnTo>
                      <a:pt x="585" y="340"/>
                    </a:lnTo>
                    <a:lnTo>
                      <a:pt x="540" y="390"/>
                    </a:lnTo>
                    <a:lnTo>
                      <a:pt x="487" y="350"/>
                    </a:lnTo>
                    <a:lnTo>
                      <a:pt x="468" y="355"/>
                    </a:lnTo>
                    <a:lnTo>
                      <a:pt x="468" y="355"/>
                    </a:lnTo>
                    <a:lnTo>
                      <a:pt x="468" y="355"/>
                    </a:lnTo>
                    <a:lnTo>
                      <a:pt x="371" y="376"/>
                    </a:lnTo>
                    <a:lnTo>
                      <a:pt x="371" y="376"/>
                    </a:lnTo>
                    <a:lnTo>
                      <a:pt x="371" y="376"/>
                    </a:lnTo>
                    <a:lnTo>
                      <a:pt x="371" y="378"/>
                    </a:lnTo>
                    <a:lnTo>
                      <a:pt x="285" y="398"/>
                    </a:lnTo>
                    <a:lnTo>
                      <a:pt x="188" y="547"/>
                    </a:lnTo>
                    <a:lnTo>
                      <a:pt x="98" y="474"/>
                    </a:lnTo>
                    <a:lnTo>
                      <a:pt x="31" y="486"/>
                    </a:lnTo>
                    <a:lnTo>
                      <a:pt x="17" y="1042"/>
                    </a:lnTo>
                    <a:lnTo>
                      <a:pt x="0" y="1044"/>
                    </a:lnTo>
                    <a:lnTo>
                      <a:pt x="19" y="310"/>
                    </a:lnTo>
                    <a:lnTo>
                      <a:pt x="148" y="219"/>
                    </a:lnTo>
                    <a:lnTo>
                      <a:pt x="150" y="219"/>
                    </a:lnTo>
                    <a:lnTo>
                      <a:pt x="228" y="260"/>
                    </a:lnTo>
                    <a:lnTo>
                      <a:pt x="264" y="279"/>
                    </a:lnTo>
                    <a:lnTo>
                      <a:pt x="373" y="100"/>
                    </a:lnTo>
                    <a:lnTo>
                      <a:pt x="376" y="103"/>
                    </a:lnTo>
                    <a:lnTo>
                      <a:pt x="447" y="298"/>
                    </a:lnTo>
                    <a:lnTo>
                      <a:pt x="466" y="352"/>
                    </a:lnTo>
                    <a:lnTo>
                      <a:pt x="466" y="355"/>
                    </a:lnTo>
                    <a:lnTo>
                      <a:pt x="556" y="231"/>
                    </a:lnTo>
                    <a:lnTo>
                      <a:pt x="559" y="231"/>
                    </a:lnTo>
                    <a:lnTo>
                      <a:pt x="587" y="255"/>
                    </a:lnTo>
                    <a:lnTo>
                      <a:pt x="637" y="295"/>
                    </a:lnTo>
                    <a:lnTo>
                      <a:pt x="713" y="145"/>
                    </a:lnTo>
                    <a:lnTo>
                      <a:pt x="713" y="148"/>
                    </a:lnTo>
                    <a:lnTo>
                      <a:pt x="713" y="148"/>
                    </a:lnTo>
                    <a:close/>
                  </a:path>
                </a:pathLst>
              </a:custGeom>
              <a:solidFill>
                <a:srgbClr val="0CBCD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6854825" y="2355850"/>
                <a:ext cx="158750" cy="106362"/>
              </a:xfrm>
              <a:custGeom>
                <a:avLst/>
                <a:gdLst>
                  <a:gd name="T0" fmla="*/ 0 w 100"/>
                  <a:gd name="T1" fmla="*/ 36 h 67"/>
                  <a:gd name="T2" fmla="*/ 9 w 100"/>
                  <a:gd name="T3" fmla="*/ 21 h 67"/>
                  <a:gd name="T4" fmla="*/ 100 w 100"/>
                  <a:gd name="T5" fmla="*/ 0 h 67"/>
                  <a:gd name="T6" fmla="*/ 85 w 100"/>
                  <a:gd name="T7" fmla="*/ 21 h 67"/>
                  <a:gd name="T8" fmla="*/ 62 w 100"/>
                  <a:gd name="T9" fmla="*/ 64 h 67"/>
                  <a:gd name="T10" fmla="*/ 59 w 100"/>
                  <a:gd name="T11" fmla="*/ 67 h 67"/>
                  <a:gd name="T12" fmla="*/ 17 w 100"/>
                  <a:gd name="T13" fmla="*/ 33 h 67"/>
                  <a:gd name="T14" fmla="*/ 17 w 100"/>
                  <a:gd name="T15" fmla="*/ 31 h 67"/>
                  <a:gd name="T16" fmla="*/ 0 w 100"/>
                  <a:gd name="T17" fmla="*/ 36 h 67"/>
                  <a:gd name="T18" fmla="*/ 0 w 100"/>
                  <a:gd name="T19" fmla="*/ 3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67">
                    <a:moveTo>
                      <a:pt x="0" y="36"/>
                    </a:moveTo>
                    <a:lnTo>
                      <a:pt x="9" y="21"/>
                    </a:lnTo>
                    <a:lnTo>
                      <a:pt x="100" y="0"/>
                    </a:lnTo>
                    <a:lnTo>
                      <a:pt x="85" y="21"/>
                    </a:lnTo>
                    <a:lnTo>
                      <a:pt x="62" y="64"/>
                    </a:lnTo>
                    <a:lnTo>
                      <a:pt x="59" y="67"/>
                    </a:lnTo>
                    <a:lnTo>
                      <a:pt x="17" y="33"/>
                    </a:lnTo>
                    <a:lnTo>
                      <a:pt x="17" y="31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591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6281738" y="2109788"/>
                <a:ext cx="207962" cy="492125"/>
              </a:xfrm>
              <a:custGeom>
                <a:avLst/>
                <a:gdLst>
                  <a:gd name="T0" fmla="*/ 43 w 131"/>
                  <a:gd name="T1" fmla="*/ 38 h 310"/>
                  <a:gd name="T2" fmla="*/ 131 w 131"/>
                  <a:gd name="T3" fmla="*/ 0 h 310"/>
                  <a:gd name="T4" fmla="*/ 50 w 131"/>
                  <a:gd name="T5" fmla="*/ 310 h 310"/>
                  <a:gd name="T6" fmla="*/ 0 w 131"/>
                  <a:gd name="T7" fmla="*/ 191 h 310"/>
                  <a:gd name="T8" fmla="*/ 2 w 131"/>
                  <a:gd name="T9" fmla="*/ 186 h 310"/>
                  <a:gd name="T10" fmla="*/ 43 w 131"/>
                  <a:gd name="T11" fmla="*/ 38 h 310"/>
                  <a:gd name="T12" fmla="*/ 43 w 131"/>
                  <a:gd name="T13" fmla="*/ 3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310">
                    <a:moveTo>
                      <a:pt x="43" y="38"/>
                    </a:moveTo>
                    <a:lnTo>
                      <a:pt x="131" y="0"/>
                    </a:lnTo>
                    <a:lnTo>
                      <a:pt x="50" y="310"/>
                    </a:lnTo>
                    <a:lnTo>
                      <a:pt x="0" y="191"/>
                    </a:lnTo>
                    <a:lnTo>
                      <a:pt x="2" y="186"/>
                    </a:lnTo>
                    <a:lnTo>
                      <a:pt x="43" y="38"/>
                    </a:lnTo>
                    <a:lnTo>
                      <a:pt x="43" y="38"/>
                    </a:lnTo>
                    <a:close/>
                  </a:path>
                </a:pathLst>
              </a:custGeom>
              <a:solidFill>
                <a:srgbClr val="5591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6700838" y="2405063"/>
                <a:ext cx="180975" cy="142875"/>
              </a:xfrm>
              <a:custGeom>
                <a:avLst/>
                <a:gdLst>
                  <a:gd name="T0" fmla="*/ 97 w 114"/>
                  <a:gd name="T1" fmla="*/ 5 h 90"/>
                  <a:gd name="T2" fmla="*/ 114 w 114"/>
                  <a:gd name="T3" fmla="*/ 0 h 90"/>
                  <a:gd name="T4" fmla="*/ 68 w 114"/>
                  <a:gd name="T5" fmla="*/ 90 h 90"/>
                  <a:gd name="T6" fmla="*/ 0 w 114"/>
                  <a:gd name="T7" fmla="*/ 64 h 90"/>
                  <a:gd name="T8" fmla="*/ 21 w 114"/>
                  <a:gd name="T9" fmla="*/ 26 h 90"/>
                  <a:gd name="T10" fmla="*/ 21 w 114"/>
                  <a:gd name="T11" fmla="*/ 24 h 90"/>
                  <a:gd name="T12" fmla="*/ 80 w 114"/>
                  <a:gd name="T13" fmla="*/ 9 h 90"/>
                  <a:gd name="T14" fmla="*/ 97 w 114"/>
                  <a:gd name="T15" fmla="*/ 5 h 90"/>
                  <a:gd name="T16" fmla="*/ 97 w 114"/>
                  <a:gd name="T17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90">
                    <a:moveTo>
                      <a:pt x="97" y="5"/>
                    </a:moveTo>
                    <a:lnTo>
                      <a:pt x="114" y="0"/>
                    </a:lnTo>
                    <a:lnTo>
                      <a:pt x="68" y="90"/>
                    </a:lnTo>
                    <a:lnTo>
                      <a:pt x="0" y="64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80" y="9"/>
                    </a:lnTo>
                    <a:lnTo>
                      <a:pt x="97" y="5"/>
                    </a:lnTo>
                    <a:lnTo>
                      <a:pt x="97" y="5"/>
                    </a:lnTo>
                    <a:close/>
                  </a:path>
                </a:pathLst>
              </a:custGeom>
              <a:solidFill>
                <a:srgbClr val="5591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35"/>
              <p:cNvSpPr>
                <a:spLocks/>
              </p:cNvSpPr>
              <p:nvPr/>
            </p:nvSpPr>
            <p:spPr bwMode="auto">
              <a:xfrm>
                <a:off x="6051550" y="2339975"/>
                <a:ext cx="200025" cy="238125"/>
              </a:xfrm>
              <a:custGeom>
                <a:avLst/>
                <a:gdLst>
                  <a:gd name="T0" fmla="*/ 0 w 126"/>
                  <a:gd name="T1" fmla="*/ 110 h 150"/>
                  <a:gd name="T2" fmla="*/ 40 w 126"/>
                  <a:gd name="T3" fmla="*/ 31 h 150"/>
                  <a:gd name="T4" fmla="*/ 126 w 126"/>
                  <a:gd name="T5" fmla="*/ 0 h 150"/>
                  <a:gd name="T6" fmla="*/ 50 w 126"/>
                  <a:gd name="T7" fmla="*/ 150 h 150"/>
                  <a:gd name="T8" fmla="*/ 0 w 126"/>
                  <a:gd name="T9" fmla="*/ 110 h 150"/>
                  <a:gd name="T10" fmla="*/ 0 w 126"/>
                  <a:gd name="T11" fmla="*/ 11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150">
                    <a:moveTo>
                      <a:pt x="0" y="110"/>
                    </a:moveTo>
                    <a:lnTo>
                      <a:pt x="40" y="31"/>
                    </a:lnTo>
                    <a:lnTo>
                      <a:pt x="126" y="0"/>
                    </a:lnTo>
                    <a:lnTo>
                      <a:pt x="50" y="150"/>
                    </a:lnTo>
                    <a:lnTo>
                      <a:pt x="0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5591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36"/>
              <p:cNvSpPr>
                <a:spLocks/>
              </p:cNvSpPr>
              <p:nvPr/>
            </p:nvSpPr>
            <p:spPr bwMode="auto">
              <a:xfrm>
                <a:off x="5481638" y="2268538"/>
                <a:ext cx="230187" cy="284162"/>
              </a:xfrm>
              <a:custGeom>
                <a:avLst/>
                <a:gdLst>
                  <a:gd name="T0" fmla="*/ 0 w 145"/>
                  <a:gd name="T1" fmla="*/ 160 h 179"/>
                  <a:gd name="T2" fmla="*/ 74 w 145"/>
                  <a:gd name="T3" fmla="*/ 41 h 179"/>
                  <a:gd name="T4" fmla="*/ 145 w 145"/>
                  <a:gd name="T5" fmla="*/ 0 h 179"/>
                  <a:gd name="T6" fmla="*/ 36 w 145"/>
                  <a:gd name="T7" fmla="*/ 179 h 179"/>
                  <a:gd name="T8" fmla="*/ 0 w 145"/>
                  <a:gd name="T9" fmla="*/ 160 h 179"/>
                  <a:gd name="T10" fmla="*/ 0 w 145"/>
                  <a:gd name="T11" fmla="*/ 16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179">
                    <a:moveTo>
                      <a:pt x="0" y="160"/>
                    </a:moveTo>
                    <a:lnTo>
                      <a:pt x="74" y="41"/>
                    </a:lnTo>
                    <a:lnTo>
                      <a:pt x="145" y="0"/>
                    </a:lnTo>
                    <a:lnTo>
                      <a:pt x="36" y="179"/>
                    </a:lnTo>
                    <a:lnTo>
                      <a:pt x="0" y="16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591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37"/>
              <p:cNvSpPr>
                <a:spLocks/>
              </p:cNvSpPr>
              <p:nvPr/>
            </p:nvSpPr>
            <p:spPr bwMode="auto">
              <a:xfrm>
                <a:off x="5829300" y="2476500"/>
                <a:ext cx="173037" cy="196850"/>
              </a:xfrm>
              <a:custGeom>
                <a:avLst/>
                <a:gdLst>
                  <a:gd name="T0" fmla="*/ 28 w 109"/>
                  <a:gd name="T1" fmla="*/ 26 h 124"/>
                  <a:gd name="T2" fmla="*/ 109 w 109"/>
                  <a:gd name="T3" fmla="*/ 0 h 124"/>
                  <a:gd name="T4" fmla="*/ 19 w 109"/>
                  <a:gd name="T5" fmla="*/ 124 h 124"/>
                  <a:gd name="T6" fmla="*/ 19 w 109"/>
                  <a:gd name="T7" fmla="*/ 121 h 124"/>
                  <a:gd name="T8" fmla="*/ 0 w 109"/>
                  <a:gd name="T9" fmla="*/ 67 h 124"/>
                  <a:gd name="T10" fmla="*/ 28 w 109"/>
                  <a:gd name="T11" fmla="*/ 26 h 124"/>
                  <a:gd name="T12" fmla="*/ 28 w 109"/>
                  <a:gd name="T13" fmla="*/ 26 h 124"/>
                  <a:gd name="T14" fmla="*/ 28 w 109"/>
                  <a:gd name="T15" fmla="*/ 26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24">
                    <a:moveTo>
                      <a:pt x="28" y="26"/>
                    </a:moveTo>
                    <a:lnTo>
                      <a:pt x="109" y="0"/>
                    </a:lnTo>
                    <a:lnTo>
                      <a:pt x="19" y="124"/>
                    </a:lnTo>
                    <a:lnTo>
                      <a:pt x="19" y="121"/>
                    </a:lnTo>
                    <a:lnTo>
                      <a:pt x="0" y="67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28" y="26"/>
                    </a:lnTo>
                    <a:close/>
                  </a:path>
                </a:pathLst>
              </a:custGeom>
              <a:solidFill>
                <a:srgbClr val="5591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5070475" y="2457450"/>
                <a:ext cx="284162" cy="180975"/>
              </a:xfrm>
              <a:custGeom>
                <a:avLst/>
                <a:gdLst>
                  <a:gd name="T0" fmla="*/ 50 w 179"/>
                  <a:gd name="T1" fmla="*/ 91 h 114"/>
                  <a:gd name="T2" fmla="*/ 179 w 179"/>
                  <a:gd name="T3" fmla="*/ 0 h 114"/>
                  <a:gd name="T4" fmla="*/ 122 w 179"/>
                  <a:gd name="T5" fmla="*/ 31 h 114"/>
                  <a:gd name="T6" fmla="*/ 0 w 179"/>
                  <a:gd name="T7" fmla="*/ 114 h 114"/>
                  <a:gd name="T8" fmla="*/ 50 w 179"/>
                  <a:gd name="T9" fmla="*/ 91 h 114"/>
                  <a:gd name="T10" fmla="*/ 50 w 179"/>
                  <a:gd name="T11" fmla="*/ 9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9" h="114">
                    <a:moveTo>
                      <a:pt x="50" y="91"/>
                    </a:moveTo>
                    <a:lnTo>
                      <a:pt x="179" y="0"/>
                    </a:lnTo>
                    <a:lnTo>
                      <a:pt x="122" y="31"/>
                    </a:lnTo>
                    <a:lnTo>
                      <a:pt x="0" y="114"/>
                    </a:lnTo>
                    <a:lnTo>
                      <a:pt x="50" y="91"/>
                    </a:lnTo>
                    <a:lnTo>
                      <a:pt x="50" y="91"/>
                    </a:lnTo>
                    <a:close/>
                  </a:path>
                </a:pathLst>
              </a:custGeom>
              <a:solidFill>
                <a:srgbClr val="5591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5040313" y="2601913"/>
                <a:ext cx="109537" cy="1165225"/>
              </a:xfrm>
              <a:custGeom>
                <a:avLst/>
                <a:gdLst>
                  <a:gd name="T0" fmla="*/ 19 w 69"/>
                  <a:gd name="T1" fmla="*/ 23 h 734"/>
                  <a:gd name="T2" fmla="*/ 19 w 69"/>
                  <a:gd name="T3" fmla="*/ 23 h 734"/>
                  <a:gd name="T4" fmla="*/ 0 w 69"/>
                  <a:gd name="T5" fmla="*/ 675 h 734"/>
                  <a:gd name="T6" fmla="*/ 0 w 69"/>
                  <a:gd name="T7" fmla="*/ 689 h 734"/>
                  <a:gd name="T8" fmla="*/ 50 w 69"/>
                  <a:gd name="T9" fmla="*/ 734 h 734"/>
                  <a:gd name="T10" fmla="*/ 69 w 69"/>
                  <a:gd name="T11" fmla="*/ 0 h 734"/>
                  <a:gd name="T12" fmla="*/ 19 w 69"/>
                  <a:gd name="T13" fmla="*/ 23 h 734"/>
                  <a:gd name="T14" fmla="*/ 19 w 69"/>
                  <a:gd name="T15" fmla="*/ 23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734">
                    <a:moveTo>
                      <a:pt x="19" y="23"/>
                    </a:moveTo>
                    <a:lnTo>
                      <a:pt x="19" y="23"/>
                    </a:lnTo>
                    <a:lnTo>
                      <a:pt x="0" y="675"/>
                    </a:lnTo>
                    <a:lnTo>
                      <a:pt x="0" y="689"/>
                    </a:lnTo>
                    <a:lnTo>
                      <a:pt x="50" y="734"/>
                    </a:lnTo>
                    <a:lnTo>
                      <a:pt x="69" y="0"/>
                    </a:lnTo>
                    <a:lnTo>
                      <a:pt x="19" y="23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5591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664869" y="3759200"/>
              <a:ext cx="1866900" cy="2074862"/>
              <a:chOff x="5049838" y="468313"/>
              <a:chExt cx="1866900" cy="2074862"/>
            </a:xfrm>
          </p:grpSpPr>
          <p:sp>
            <p:nvSpPr>
              <p:cNvPr id="37" name="Freeform 43"/>
              <p:cNvSpPr>
                <a:spLocks/>
              </p:cNvSpPr>
              <p:nvPr/>
            </p:nvSpPr>
            <p:spPr bwMode="auto">
              <a:xfrm>
                <a:off x="5110163" y="468313"/>
                <a:ext cx="1806575" cy="2074862"/>
              </a:xfrm>
              <a:custGeom>
                <a:avLst/>
                <a:gdLst>
                  <a:gd name="T0" fmla="*/ 147 w 1138"/>
                  <a:gd name="T1" fmla="*/ 122 h 1307"/>
                  <a:gd name="T2" fmla="*/ 147 w 1138"/>
                  <a:gd name="T3" fmla="*/ 122 h 1307"/>
                  <a:gd name="T4" fmla="*/ 254 w 1138"/>
                  <a:gd name="T5" fmla="*/ 74 h 1307"/>
                  <a:gd name="T6" fmla="*/ 328 w 1138"/>
                  <a:gd name="T7" fmla="*/ 290 h 1307"/>
                  <a:gd name="T8" fmla="*/ 330 w 1138"/>
                  <a:gd name="T9" fmla="*/ 293 h 1307"/>
                  <a:gd name="T10" fmla="*/ 345 w 1138"/>
                  <a:gd name="T11" fmla="*/ 338 h 1307"/>
                  <a:gd name="T12" fmla="*/ 437 w 1138"/>
                  <a:gd name="T13" fmla="*/ 138 h 1307"/>
                  <a:gd name="T14" fmla="*/ 520 w 1138"/>
                  <a:gd name="T15" fmla="*/ 105 h 1307"/>
                  <a:gd name="T16" fmla="*/ 594 w 1138"/>
                  <a:gd name="T17" fmla="*/ 276 h 1307"/>
                  <a:gd name="T18" fmla="*/ 642 w 1138"/>
                  <a:gd name="T19" fmla="*/ 297 h 1307"/>
                  <a:gd name="T20" fmla="*/ 665 w 1138"/>
                  <a:gd name="T21" fmla="*/ 307 h 1307"/>
                  <a:gd name="T22" fmla="*/ 732 w 1138"/>
                  <a:gd name="T23" fmla="*/ 238 h 1307"/>
                  <a:gd name="T24" fmla="*/ 794 w 1138"/>
                  <a:gd name="T25" fmla="*/ 202 h 1307"/>
                  <a:gd name="T26" fmla="*/ 794 w 1138"/>
                  <a:gd name="T27" fmla="*/ 205 h 1307"/>
                  <a:gd name="T28" fmla="*/ 822 w 1138"/>
                  <a:gd name="T29" fmla="*/ 240 h 1307"/>
                  <a:gd name="T30" fmla="*/ 825 w 1138"/>
                  <a:gd name="T31" fmla="*/ 243 h 1307"/>
                  <a:gd name="T32" fmla="*/ 836 w 1138"/>
                  <a:gd name="T33" fmla="*/ 259 h 1307"/>
                  <a:gd name="T34" fmla="*/ 851 w 1138"/>
                  <a:gd name="T35" fmla="*/ 278 h 1307"/>
                  <a:gd name="T36" fmla="*/ 905 w 1138"/>
                  <a:gd name="T37" fmla="*/ 195 h 1307"/>
                  <a:gd name="T38" fmla="*/ 958 w 1138"/>
                  <a:gd name="T39" fmla="*/ 316 h 1307"/>
                  <a:gd name="T40" fmla="*/ 993 w 1138"/>
                  <a:gd name="T41" fmla="*/ 369 h 1307"/>
                  <a:gd name="T42" fmla="*/ 1007 w 1138"/>
                  <a:gd name="T43" fmla="*/ 388 h 1307"/>
                  <a:gd name="T44" fmla="*/ 1050 w 1138"/>
                  <a:gd name="T45" fmla="*/ 347 h 1307"/>
                  <a:gd name="T46" fmla="*/ 1053 w 1138"/>
                  <a:gd name="T47" fmla="*/ 350 h 1307"/>
                  <a:gd name="T48" fmla="*/ 1095 w 1138"/>
                  <a:gd name="T49" fmla="*/ 399 h 1307"/>
                  <a:gd name="T50" fmla="*/ 1114 w 1138"/>
                  <a:gd name="T51" fmla="*/ 361 h 1307"/>
                  <a:gd name="T52" fmla="*/ 1136 w 1138"/>
                  <a:gd name="T53" fmla="*/ 314 h 1307"/>
                  <a:gd name="T54" fmla="*/ 1138 w 1138"/>
                  <a:gd name="T55" fmla="*/ 516 h 1307"/>
                  <a:gd name="T56" fmla="*/ 1079 w 1138"/>
                  <a:gd name="T57" fmla="*/ 530 h 1307"/>
                  <a:gd name="T58" fmla="*/ 1079 w 1138"/>
                  <a:gd name="T59" fmla="*/ 532 h 1307"/>
                  <a:gd name="T60" fmla="*/ 1057 w 1138"/>
                  <a:gd name="T61" fmla="*/ 570 h 1307"/>
                  <a:gd name="T62" fmla="*/ 1024 w 1138"/>
                  <a:gd name="T63" fmla="*/ 544 h 1307"/>
                  <a:gd name="T64" fmla="*/ 967 w 1138"/>
                  <a:gd name="T65" fmla="*/ 390 h 1307"/>
                  <a:gd name="T66" fmla="*/ 927 w 1138"/>
                  <a:gd name="T67" fmla="*/ 323 h 1307"/>
                  <a:gd name="T68" fmla="*/ 924 w 1138"/>
                  <a:gd name="T69" fmla="*/ 321 h 1307"/>
                  <a:gd name="T70" fmla="*/ 836 w 1138"/>
                  <a:gd name="T71" fmla="*/ 359 h 1307"/>
                  <a:gd name="T72" fmla="*/ 796 w 1138"/>
                  <a:gd name="T73" fmla="*/ 506 h 1307"/>
                  <a:gd name="T74" fmla="*/ 794 w 1138"/>
                  <a:gd name="T75" fmla="*/ 511 h 1307"/>
                  <a:gd name="T76" fmla="*/ 775 w 1138"/>
                  <a:gd name="T77" fmla="*/ 471 h 1307"/>
                  <a:gd name="T78" fmla="*/ 775 w 1138"/>
                  <a:gd name="T79" fmla="*/ 468 h 1307"/>
                  <a:gd name="T80" fmla="*/ 689 w 1138"/>
                  <a:gd name="T81" fmla="*/ 497 h 1307"/>
                  <a:gd name="T82" fmla="*/ 646 w 1138"/>
                  <a:gd name="T83" fmla="*/ 575 h 1307"/>
                  <a:gd name="T84" fmla="*/ 620 w 1138"/>
                  <a:gd name="T85" fmla="*/ 554 h 1307"/>
                  <a:gd name="T86" fmla="*/ 618 w 1138"/>
                  <a:gd name="T87" fmla="*/ 551 h 1307"/>
                  <a:gd name="T88" fmla="*/ 537 w 1138"/>
                  <a:gd name="T89" fmla="*/ 578 h 1307"/>
                  <a:gd name="T90" fmla="*/ 537 w 1138"/>
                  <a:gd name="T91" fmla="*/ 580 h 1307"/>
                  <a:gd name="T92" fmla="*/ 506 w 1138"/>
                  <a:gd name="T93" fmla="*/ 618 h 1307"/>
                  <a:gd name="T94" fmla="*/ 435 w 1138"/>
                  <a:gd name="T95" fmla="*/ 426 h 1307"/>
                  <a:gd name="T96" fmla="*/ 435 w 1138"/>
                  <a:gd name="T97" fmla="*/ 423 h 1307"/>
                  <a:gd name="T98" fmla="*/ 364 w 1138"/>
                  <a:gd name="T99" fmla="*/ 461 h 1307"/>
                  <a:gd name="T100" fmla="*/ 288 w 1138"/>
                  <a:gd name="T101" fmla="*/ 580 h 1307"/>
                  <a:gd name="T102" fmla="*/ 212 w 1138"/>
                  <a:gd name="T103" fmla="*/ 540 h 1307"/>
                  <a:gd name="T104" fmla="*/ 209 w 1138"/>
                  <a:gd name="T105" fmla="*/ 540 h 1307"/>
                  <a:gd name="T106" fmla="*/ 152 w 1138"/>
                  <a:gd name="T107" fmla="*/ 573 h 1307"/>
                  <a:gd name="T108" fmla="*/ 31 w 1138"/>
                  <a:gd name="T109" fmla="*/ 654 h 1307"/>
                  <a:gd name="T110" fmla="*/ 31 w 1138"/>
                  <a:gd name="T111" fmla="*/ 654 h 1307"/>
                  <a:gd name="T112" fmla="*/ 12 w 1138"/>
                  <a:gd name="T113" fmla="*/ 1304 h 1307"/>
                  <a:gd name="T114" fmla="*/ 0 w 1138"/>
                  <a:gd name="T115" fmla="*/ 1307 h 1307"/>
                  <a:gd name="T116" fmla="*/ 36 w 1138"/>
                  <a:gd name="T117" fmla="*/ 0 h 1307"/>
                  <a:gd name="T118" fmla="*/ 38 w 1138"/>
                  <a:gd name="T119" fmla="*/ 0 h 1307"/>
                  <a:gd name="T120" fmla="*/ 147 w 1138"/>
                  <a:gd name="T121" fmla="*/ 122 h 1307"/>
                  <a:gd name="T122" fmla="*/ 147 w 1138"/>
                  <a:gd name="T123" fmla="*/ 122 h 1307"/>
                  <a:gd name="T124" fmla="*/ 147 w 1138"/>
                  <a:gd name="T125" fmla="*/ 122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38" h="1307">
                    <a:moveTo>
                      <a:pt x="147" y="122"/>
                    </a:moveTo>
                    <a:lnTo>
                      <a:pt x="147" y="122"/>
                    </a:lnTo>
                    <a:lnTo>
                      <a:pt x="254" y="74"/>
                    </a:lnTo>
                    <a:lnTo>
                      <a:pt x="328" y="290"/>
                    </a:lnTo>
                    <a:lnTo>
                      <a:pt x="330" y="293"/>
                    </a:lnTo>
                    <a:lnTo>
                      <a:pt x="345" y="338"/>
                    </a:lnTo>
                    <a:lnTo>
                      <a:pt x="437" y="138"/>
                    </a:lnTo>
                    <a:lnTo>
                      <a:pt x="520" y="105"/>
                    </a:lnTo>
                    <a:lnTo>
                      <a:pt x="594" y="276"/>
                    </a:lnTo>
                    <a:lnTo>
                      <a:pt x="642" y="297"/>
                    </a:lnTo>
                    <a:lnTo>
                      <a:pt x="665" y="307"/>
                    </a:lnTo>
                    <a:lnTo>
                      <a:pt x="732" y="238"/>
                    </a:lnTo>
                    <a:lnTo>
                      <a:pt x="794" y="202"/>
                    </a:lnTo>
                    <a:lnTo>
                      <a:pt x="794" y="205"/>
                    </a:lnTo>
                    <a:lnTo>
                      <a:pt x="822" y="240"/>
                    </a:lnTo>
                    <a:lnTo>
                      <a:pt x="825" y="243"/>
                    </a:lnTo>
                    <a:lnTo>
                      <a:pt x="836" y="259"/>
                    </a:lnTo>
                    <a:lnTo>
                      <a:pt x="851" y="278"/>
                    </a:lnTo>
                    <a:lnTo>
                      <a:pt x="905" y="195"/>
                    </a:lnTo>
                    <a:lnTo>
                      <a:pt x="958" y="316"/>
                    </a:lnTo>
                    <a:lnTo>
                      <a:pt x="993" y="369"/>
                    </a:lnTo>
                    <a:lnTo>
                      <a:pt x="1007" y="388"/>
                    </a:lnTo>
                    <a:lnTo>
                      <a:pt x="1050" y="347"/>
                    </a:lnTo>
                    <a:lnTo>
                      <a:pt x="1053" y="350"/>
                    </a:lnTo>
                    <a:lnTo>
                      <a:pt x="1095" y="399"/>
                    </a:lnTo>
                    <a:lnTo>
                      <a:pt x="1114" y="361"/>
                    </a:lnTo>
                    <a:lnTo>
                      <a:pt x="1136" y="314"/>
                    </a:lnTo>
                    <a:lnTo>
                      <a:pt x="1138" y="516"/>
                    </a:lnTo>
                    <a:lnTo>
                      <a:pt x="1079" y="530"/>
                    </a:lnTo>
                    <a:lnTo>
                      <a:pt x="1079" y="532"/>
                    </a:lnTo>
                    <a:lnTo>
                      <a:pt x="1057" y="570"/>
                    </a:lnTo>
                    <a:lnTo>
                      <a:pt x="1024" y="544"/>
                    </a:lnTo>
                    <a:lnTo>
                      <a:pt x="967" y="390"/>
                    </a:lnTo>
                    <a:lnTo>
                      <a:pt x="927" y="323"/>
                    </a:lnTo>
                    <a:lnTo>
                      <a:pt x="924" y="321"/>
                    </a:lnTo>
                    <a:lnTo>
                      <a:pt x="836" y="359"/>
                    </a:lnTo>
                    <a:lnTo>
                      <a:pt x="796" y="506"/>
                    </a:lnTo>
                    <a:lnTo>
                      <a:pt x="794" y="511"/>
                    </a:lnTo>
                    <a:lnTo>
                      <a:pt x="775" y="471"/>
                    </a:lnTo>
                    <a:lnTo>
                      <a:pt x="775" y="468"/>
                    </a:lnTo>
                    <a:lnTo>
                      <a:pt x="689" y="497"/>
                    </a:lnTo>
                    <a:lnTo>
                      <a:pt x="646" y="575"/>
                    </a:lnTo>
                    <a:lnTo>
                      <a:pt x="620" y="554"/>
                    </a:lnTo>
                    <a:lnTo>
                      <a:pt x="618" y="551"/>
                    </a:lnTo>
                    <a:lnTo>
                      <a:pt x="537" y="578"/>
                    </a:lnTo>
                    <a:lnTo>
                      <a:pt x="537" y="580"/>
                    </a:lnTo>
                    <a:lnTo>
                      <a:pt x="506" y="618"/>
                    </a:lnTo>
                    <a:lnTo>
                      <a:pt x="435" y="426"/>
                    </a:lnTo>
                    <a:lnTo>
                      <a:pt x="435" y="423"/>
                    </a:lnTo>
                    <a:lnTo>
                      <a:pt x="364" y="461"/>
                    </a:lnTo>
                    <a:lnTo>
                      <a:pt x="288" y="580"/>
                    </a:lnTo>
                    <a:lnTo>
                      <a:pt x="212" y="540"/>
                    </a:lnTo>
                    <a:lnTo>
                      <a:pt x="209" y="540"/>
                    </a:lnTo>
                    <a:lnTo>
                      <a:pt x="152" y="573"/>
                    </a:lnTo>
                    <a:lnTo>
                      <a:pt x="31" y="654"/>
                    </a:lnTo>
                    <a:lnTo>
                      <a:pt x="31" y="654"/>
                    </a:lnTo>
                    <a:lnTo>
                      <a:pt x="12" y="1304"/>
                    </a:lnTo>
                    <a:lnTo>
                      <a:pt x="0" y="1307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147" y="122"/>
                    </a:lnTo>
                    <a:lnTo>
                      <a:pt x="147" y="122"/>
                    </a:lnTo>
                    <a:lnTo>
                      <a:pt x="147" y="122"/>
                    </a:lnTo>
                    <a:close/>
                  </a:path>
                </a:pathLst>
              </a:custGeom>
              <a:solidFill>
                <a:srgbClr val="7383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auto">
              <a:xfrm>
                <a:off x="6419851" y="777875"/>
                <a:ext cx="127000" cy="131762"/>
              </a:xfrm>
              <a:custGeom>
                <a:avLst/>
                <a:gdLst>
                  <a:gd name="T0" fmla="*/ 0 w 80"/>
                  <a:gd name="T1" fmla="*/ 48 h 83"/>
                  <a:gd name="T2" fmla="*/ 4 w 80"/>
                  <a:gd name="T3" fmla="*/ 41 h 83"/>
                  <a:gd name="T4" fmla="*/ 80 w 80"/>
                  <a:gd name="T5" fmla="*/ 0 h 83"/>
                  <a:gd name="T6" fmla="*/ 26 w 80"/>
                  <a:gd name="T7" fmla="*/ 83 h 83"/>
                  <a:gd name="T8" fmla="*/ 11 w 80"/>
                  <a:gd name="T9" fmla="*/ 64 h 83"/>
                  <a:gd name="T10" fmla="*/ 0 w 80"/>
                  <a:gd name="T11" fmla="*/ 48 h 83"/>
                  <a:gd name="T12" fmla="*/ 0 w 80"/>
                  <a:gd name="T13" fmla="*/ 4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83">
                    <a:moveTo>
                      <a:pt x="0" y="48"/>
                    </a:moveTo>
                    <a:lnTo>
                      <a:pt x="4" y="41"/>
                    </a:lnTo>
                    <a:lnTo>
                      <a:pt x="80" y="0"/>
                    </a:lnTo>
                    <a:lnTo>
                      <a:pt x="26" y="83"/>
                    </a:lnTo>
                    <a:lnTo>
                      <a:pt x="11" y="64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4A5D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auto">
              <a:xfrm>
                <a:off x="5630863" y="687388"/>
                <a:ext cx="173038" cy="317500"/>
              </a:xfrm>
              <a:custGeom>
                <a:avLst/>
                <a:gdLst>
                  <a:gd name="T0" fmla="*/ 48 w 109"/>
                  <a:gd name="T1" fmla="*/ 52 h 200"/>
                  <a:gd name="T2" fmla="*/ 0 w 109"/>
                  <a:gd name="T3" fmla="*/ 152 h 200"/>
                  <a:gd name="T4" fmla="*/ 2 w 109"/>
                  <a:gd name="T5" fmla="*/ 155 h 200"/>
                  <a:gd name="T6" fmla="*/ 17 w 109"/>
                  <a:gd name="T7" fmla="*/ 200 h 200"/>
                  <a:gd name="T8" fmla="*/ 109 w 109"/>
                  <a:gd name="T9" fmla="*/ 0 h 200"/>
                  <a:gd name="T10" fmla="*/ 48 w 109"/>
                  <a:gd name="T11" fmla="*/ 52 h 200"/>
                  <a:gd name="T12" fmla="*/ 48 w 109"/>
                  <a:gd name="T13" fmla="*/ 5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00">
                    <a:moveTo>
                      <a:pt x="48" y="52"/>
                    </a:moveTo>
                    <a:lnTo>
                      <a:pt x="0" y="152"/>
                    </a:lnTo>
                    <a:lnTo>
                      <a:pt x="2" y="155"/>
                    </a:lnTo>
                    <a:lnTo>
                      <a:pt x="17" y="200"/>
                    </a:lnTo>
                    <a:lnTo>
                      <a:pt x="109" y="0"/>
                    </a:lnTo>
                    <a:lnTo>
                      <a:pt x="48" y="52"/>
                    </a:lnTo>
                    <a:lnTo>
                      <a:pt x="48" y="52"/>
                    </a:lnTo>
                    <a:close/>
                  </a:path>
                </a:pathLst>
              </a:custGeom>
              <a:solidFill>
                <a:srgbClr val="4A5D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auto">
              <a:xfrm>
                <a:off x="6129338" y="846138"/>
                <a:ext cx="142875" cy="109537"/>
              </a:xfrm>
              <a:custGeom>
                <a:avLst/>
                <a:gdLst>
                  <a:gd name="T0" fmla="*/ 0 w 90"/>
                  <a:gd name="T1" fmla="*/ 59 h 69"/>
                  <a:gd name="T2" fmla="*/ 16 w 90"/>
                  <a:gd name="T3" fmla="*/ 40 h 69"/>
                  <a:gd name="T4" fmla="*/ 90 w 90"/>
                  <a:gd name="T5" fmla="*/ 0 h 69"/>
                  <a:gd name="T6" fmla="*/ 23 w 90"/>
                  <a:gd name="T7" fmla="*/ 69 h 69"/>
                  <a:gd name="T8" fmla="*/ 0 w 90"/>
                  <a:gd name="T9" fmla="*/ 59 h 69"/>
                  <a:gd name="T10" fmla="*/ 0 w 90"/>
                  <a:gd name="T11" fmla="*/ 5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69">
                    <a:moveTo>
                      <a:pt x="0" y="59"/>
                    </a:moveTo>
                    <a:lnTo>
                      <a:pt x="16" y="40"/>
                    </a:lnTo>
                    <a:lnTo>
                      <a:pt x="90" y="0"/>
                    </a:lnTo>
                    <a:lnTo>
                      <a:pt x="23" y="69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4A5D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auto">
              <a:xfrm>
                <a:off x="6781801" y="966788"/>
                <a:ext cx="131763" cy="134937"/>
              </a:xfrm>
              <a:custGeom>
                <a:avLst/>
                <a:gdLst>
                  <a:gd name="T0" fmla="*/ 0 w 83"/>
                  <a:gd name="T1" fmla="*/ 36 h 85"/>
                  <a:gd name="T2" fmla="*/ 4 w 83"/>
                  <a:gd name="T3" fmla="*/ 28 h 85"/>
                  <a:gd name="T4" fmla="*/ 83 w 83"/>
                  <a:gd name="T5" fmla="*/ 0 h 85"/>
                  <a:gd name="T6" fmla="*/ 61 w 83"/>
                  <a:gd name="T7" fmla="*/ 47 h 85"/>
                  <a:gd name="T8" fmla="*/ 42 w 83"/>
                  <a:gd name="T9" fmla="*/ 85 h 85"/>
                  <a:gd name="T10" fmla="*/ 0 w 83"/>
                  <a:gd name="T11" fmla="*/ 36 h 85"/>
                  <a:gd name="T12" fmla="*/ 0 w 83"/>
                  <a:gd name="T13" fmla="*/ 3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5">
                    <a:moveTo>
                      <a:pt x="0" y="36"/>
                    </a:moveTo>
                    <a:lnTo>
                      <a:pt x="4" y="28"/>
                    </a:lnTo>
                    <a:lnTo>
                      <a:pt x="83" y="0"/>
                    </a:lnTo>
                    <a:lnTo>
                      <a:pt x="61" y="47"/>
                    </a:lnTo>
                    <a:lnTo>
                      <a:pt x="42" y="85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A5D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6686551" y="1019175"/>
                <a:ext cx="90488" cy="65087"/>
              </a:xfrm>
              <a:custGeom>
                <a:avLst/>
                <a:gdLst>
                  <a:gd name="T0" fmla="*/ 57 w 57"/>
                  <a:gd name="T1" fmla="*/ 0 h 41"/>
                  <a:gd name="T2" fmla="*/ 0 w 57"/>
                  <a:gd name="T3" fmla="*/ 22 h 41"/>
                  <a:gd name="T4" fmla="*/ 14 w 57"/>
                  <a:gd name="T5" fmla="*/ 41 h 41"/>
                  <a:gd name="T6" fmla="*/ 57 w 57"/>
                  <a:gd name="T7" fmla="*/ 0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0" y="22"/>
                    </a:lnTo>
                    <a:lnTo>
                      <a:pt x="14" y="41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4A5D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auto">
              <a:xfrm>
                <a:off x="5049838" y="468313"/>
                <a:ext cx="117475" cy="2074862"/>
              </a:xfrm>
              <a:custGeom>
                <a:avLst/>
                <a:gdLst>
                  <a:gd name="T0" fmla="*/ 0 w 74"/>
                  <a:gd name="T1" fmla="*/ 1271 h 1307"/>
                  <a:gd name="T2" fmla="*/ 36 w 74"/>
                  <a:gd name="T3" fmla="*/ 76 h 1307"/>
                  <a:gd name="T4" fmla="*/ 74 w 74"/>
                  <a:gd name="T5" fmla="*/ 0 h 1307"/>
                  <a:gd name="T6" fmla="*/ 38 w 74"/>
                  <a:gd name="T7" fmla="*/ 1307 h 1307"/>
                  <a:gd name="T8" fmla="*/ 0 w 74"/>
                  <a:gd name="T9" fmla="*/ 1271 h 1307"/>
                  <a:gd name="T10" fmla="*/ 0 w 74"/>
                  <a:gd name="T11" fmla="*/ 1271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307">
                    <a:moveTo>
                      <a:pt x="0" y="1271"/>
                    </a:moveTo>
                    <a:lnTo>
                      <a:pt x="36" y="76"/>
                    </a:lnTo>
                    <a:lnTo>
                      <a:pt x="74" y="0"/>
                    </a:lnTo>
                    <a:lnTo>
                      <a:pt x="38" y="1307"/>
                    </a:lnTo>
                    <a:lnTo>
                      <a:pt x="0" y="1271"/>
                    </a:lnTo>
                    <a:lnTo>
                      <a:pt x="0" y="1271"/>
                    </a:lnTo>
                    <a:close/>
                  </a:path>
                </a:pathLst>
              </a:custGeom>
              <a:solidFill>
                <a:srgbClr val="4A5D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3" name="文本框 72"/>
          <p:cNvSpPr txBox="1"/>
          <p:nvPr/>
        </p:nvSpPr>
        <p:spPr>
          <a:xfrm>
            <a:off x="4548733" y="421204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973131" y="520018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487499" y="3341651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文本框 75"/>
          <p:cNvSpPr txBox="1"/>
          <p:nvPr/>
        </p:nvSpPr>
        <p:spPr>
          <a:xfrm flipH="1">
            <a:off x="4382502" y="2480737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035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长方体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排布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23782" y="1835071"/>
            <a:ext cx="4660313" cy="4710872"/>
            <a:chOff x="2501901" y="906463"/>
            <a:chExt cx="4975225" cy="5029200"/>
          </a:xfrm>
        </p:grpSpPr>
        <p:sp>
          <p:nvSpPr>
            <p:cNvPr id="33" name="矩形 283"/>
            <p:cNvSpPr/>
            <p:nvPr/>
          </p:nvSpPr>
          <p:spPr>
            <a:xfrm>
              <a:off x="2948624" y="981869"/>
              <a:ext cx="2356168" cy="3861117"/>
            </a:xfrm>
            <a:custGeom>
              <a:avLst/>
              <a:gdLst>
                <a:gd name="connsiteX0" fmla="*/ 0 w 1952308"/>
                <a:gd name="connsiteY0" fmla="*/ 0 h 3502977"/>
                <a:gd name="connsiteX1" fmla="*/ 1952308 w 1952308"/>
                <a:gd name="connsiteY1" fmla="*/ 0 h 3502977"/>
                <a:gd name="connsiteX2" fmla="*/ 1952308 w 1952308"/>
                <a:gd name="connsiteY2" fmla="*/ 3502977 h 3502977"/>
                <a:gd name="connsiteX3" fmla="*/ 0 w 1952308"/>
                <a:gd name="connsiteY3" fmla="*/ 3502977 h 3502977"/>
                <a:gd name="connsiteX4" fmla="*/ 0 w 1952308"/>
                <a:gd name="connsiteY4" fmla="*/ 0 h 3502977"/>
                <a:gd name="connsiteX0" fmla="*/ 0 w 2295208"/>
                <a:gd name="connsiteY0" fmla="*/ 1668780 h 3502977"/>
                <a:gd name="connsiteX1" fmla="*/ 2295208 w 2295208"/>
                <a:gd name="connsiteY1" fmla="*/ 0 h 3502977"/>
                <a:gd name="connsiteX2" fmla="*/ 2295208 w 2295208"/>
                <a:gd name="connsiteY2" fmla="*/ 3502977 h 3502977"/>
                <a:gd name="connsiteX3" fmla="*/ 342900 w 2295208"/>
                <a:gd name="connsiteY3" fmla="*/ 3502977 h 3502977"/>
                <a:gd name="connsiteX4" fmla="*/ 0 w 2295208"/>
                <a:gd name="connsiteY4" fmla="*/ 1668780 h 3502977"/>
                <a:gd name="connsiteX0" fmla="*/ 0 w 2295208"/>
                <a:gd name="connsiteY0" fmla="*/ 1668780 h 4333557"/>
                <a:gd name="connsiteX1" fmla="*/ 2295208 w 2295208"/>
                <a:gd name="connsiteY1" fmla="*/ 0 h 4333557"/>
                <a:gd name="connsiteX2" fmla="*/ 2295208 w 2295208"/>
                <a:gd name="connsiteY2" fmla="*/ 3502977 h 4333557"/>
                <a:gd name="connsiteX3" fmla="*/ 571500 w 2295208"/>
                <a:gd name="connsiteY3" fmla="*/ 4333557 h 4333557"/>
                <a:gd name="connsiteX4" fmla="*/ 0 w 2295208"/>
                <a:gd name="connsiteY4" fmla="*/ 1668780 h 4333557"/>
                <a:gd name="connsiteX0" fmla="*/ 0 w 2295208"/>
                <a:gd name="connsiteY0" fmla="*/ 1668780 h 4310697"/>
                <a:gd name="connsiteX1" fmla="*/ 2295208 w 2295208"/>
                <a:gd name="connsiteY1" fmla="*/ 0 h 4310697"/>
                <a:gd name="connsiteX2" fmla="*/ 2295208 w 2295208"/>
                <a:gd name="connsiteY2" fmla="*/ 3502977 h 4310697"/>
                <a:gd name="connsiteX3" fmla="*/ 579120 w 2295208"/>
                <a:gd name="connsiteY3" fmla="*/ 4310697 h 4310697"/>
                <a:gd name="connsiteX4" fmla="*/ 0 w 2295208"/>
                <a:gd name="connsiteY4" fmla="*/ 1668780 h 4310697"/>
                <a:gd name="connsiteX0" fmla="*/ 0 w 2333308"/>
                <a:gd name="connsiteY0" fmla="*/ 1668780 h 4310697"/>
                <a:gd name="connsiteX1" fmla="*/ 2295208 w 2333308"/>
                <a:gd name="connsiteY1" fmla="*/ 0 h 4310697"/>
                <a:gd name="connsiteX2" fmla="*/ 2333308 w 2333308"/>
                <a:gd name="connsiteY2" fmla="*/ 3106737 h 4310697"/>
                <a:gd name="connsiteX3" fmla="*/ 579120 w 2333308"/>
                <a:gd name="connsiteY3" fmla="*/ 4310697 h 4310697"/>
                <a:gd name="connsiteX4" fmla="*/ 0 w 2333308"/>
                <a:gd name="connsiteY4" fmla="*/ 1668780 h 4310697"/>
                <a:gd name="connsiteX0" fmla="*/ 0 w 2325688"/>
                <a:gd name="connsiteY0" fmla="*/ 1668780 h 4310697"/>
                <a:gd name="connsiteX1" fmla="*/ 2295208 w 2325688"/>
                <a:gd name="connsiteY1" fmla="*/ 0 h 4310697"/>
                <a:gd name="connsiteX2" fmla="*/ 2325688 w 2325688"/>
                <a:gd name="connsiteY2" fmla="*/ 2824797 h 4310697"/>
                <a:gd name="connsiteX3" fmla="*/ 579120 w 2325688"/>
                <a:gd name="connsiteY3" fmla="*/ 4310697 h 4310697"/>
                <a:gd name="connsiteX4" fmla="*/ 0 w 2325688"/>
                <a:gd name="connsiteY4" fmla="*/ 1668780 h 4310697"/>
                <a:gd name="connsiteX0" fmla="*/ 0 w 2325688"/>
                <a:gd name="connsiteY0" fmla="*/ 1569720 h 4211637"/>
                <a:gd name="connsiteX1" fmla="*/ 2234248 w 2325688"/>
                <a:gd name="connsiteY1" fmla="*/ 0 h 4211637"/>
                <a:gd name="connsiteX2" fmla="*/ 2325688 w 2325688"/>
                <a:gd name="connsiteY2" fmla="*/ 2725737 h 4211637"/>
                <a:gd name="connsiteX3" fmla="*/ 579120 w 2325688"/>
                <a:gd name="connsiteY3" fmla="*/ 4211637 h 4211637"/>
                <a:gd name="connsiteX4" fmla="*/ 0 w 2325688"/>
                <a:gd name="connsiteY4" fmla="*/ 1569720 h 4211637"/>
                <a:gd name="connsiteX0" fmla="*/ 0 w 2333308"/>
                <a:gd name="connsiteY0" fmla="*/ 1531620 h 4211637"/>
                <a:gd name="connsiteX1" fmla="*/ 2241868 w 2333308"/>
                <a:gd name="connsiteY1" fmla="*/ 0 h 4211637"/>
                <a:gd name="connsiteX2" fmla="*/ 2333308 w 2333308"/>
                <a:gd name="connsiteY2" fmla="*/ 2725737 h 4211637"/>
                <a:gd name="connsiteX3" fmla="*/ 586740 w 2333308"/>
                <a:gd name="connsiteY3" fmla="*/ 4211637 h 4211637"/>
                <a:gd name="connsiteX4" fmla="*/ 0 w 2333308"/>
                <a:gd name="connsiteY4" fmla="*/ 1531620 h 4211637"/>
                <a:gd name="connsiteX0" fmla="*/ 0 w 2333308"/>
                <a:gd name="connsiteY0" fmla="*/ 1531620 h 3906837"/>
                <a:gd name="connsiteX1" fmla="*/ 2241868 w 2333308"/>
                <a:gd name="connsiteY1" fmla="*/ 0 h 3906837"/>
                <a:gd name="connsiteX2" fmla="*/ 2333308 w 2333308"/>
                <a:gd name="connsiteY2" fmla="*/ 2725737 h 3906837"/>
                <a:gd name="connsiteX3" fmla="*/ 701040 w 2333308"/>
                <a:gd name="connsiteY3" fmla="*/ 3906837 h 3906837"/>
                <a:gd name="connsiteX4" fmla="*/ 0 w 2333308"/>
                <a:gd name="connsiteY4" fmla="*/ 1531620 h 3906837"/>
                <a:gd name="connsiteX0" fmla="*/ 0 w 2333308"/>
                <a:gd name="connsiteY0" fmla="*/ 1531620 h 4074477"/>
                <a:gd name="connsiteX1" fmla="*/ 2241868 w 2333308"/>
                <a:gd name="connsiteY1" fmla="*/ 0 h 4074477"/>
                <a:gd name="connsiteX2" fmla="*/ 2333308 w 2333308"/>
                <a:gd name="connsiteY2" fmla="*/ 2725737 h 4074477"/>
                <a:gd name="connsiteX3" fmla="*/ 701040 w 2333308"/>
                <a:gd name="connsiteY3" fmla="*/ 4074477 h 4074477"/>
                <a:gd name="connsiteX4" fmla="*/ 0 w 2333308"/>
                <a:gd name="connsiteY4" fmla="*/ 1531620 h 4074477"/>
                <a:gd name="connsiteX0" fmla="*/ 0 w 2348548"/>
                <a:gd name="connsiteY0" fmla="*/ 1546860 h 4074477"/>
                <a:gd name="connsiteX1" fmla="*/ 2257108 w 2348548"/>
                <a:gd name="connsiteY1" fmla="*/ 0 h 4074477"/>
                <a:gd name="connsiteX2" fmla="*/ 2348548 w 2348548"/>
                <a:gd name="connsiteY2" fmla="*/ 2725737 h 4074477"/>
                <a:gd name="connsiteX3" fmla="*/ 716280 w 2348548"/>
                <a:gd name="connsiteY3" fmla="*/ 4074477 h 4074477"/>
                <a:gd name="connsiteX4" fmla="*/ 0 w 2348548"/>
                <a:gd name="connsiteY4" fmla="*/ 1546860 h 4074477"/>
                <a:gd name="connsiteX0" fmla="*/ 0 w 2356168"/>
                <a:gd name="connsiteY0" fmla="*/ 1546860 h 4074477"/>
                <a:gd name="connsiteX1" fmla="*/ 2257108 w 2356168"/>
                <a:gd name="connsiteY1" fmla="*/ 0 h 4074477"/>
                <a:gd name="connsiteX2" fmla="*/ 2356168 w 2356168"/>
                <a:gd name="connsiteY2" fmla="*/ 2710497 h 4074477"/>
                <a:gd name="connsiteX3" fmla="*/ 716280 w 2356168"/>
                <a:gd name="connsiteY3" fmla="*/ 4074477 h 4074477"/>
                <a:gd name="connsiteX4" fmla="*/ 0 w 2356168"/>
                <a:gd name="connsiteY4" fmla="*/ 1546860 h 4074477"/>
                <a:gd name="connsiteX0" fmla="*/ 0 w 2356168"/>
                <a:gd name="connsiteY0" fmla="*/ 1318260 h 3845877"/>
                <a:gd name="connsiteX1" fmla="*/ 2142808 w 2356168"/>
                <a:gd name="connsiteY1" fmla="*/ 0 h 3845877"/>
                <a:gd name="connsiteX2" fmla="*/ 2356168 w 2356168"/>
                <a:gd name="connsiteY2" fmla="*/ 2481897 h 3845877"/>
                <a:gd name="connsiteX3" fmla="*/ 716280 w 2356168"/>
                <a:gd name="connsiteY3" fmla="*/ 3845877 h 3845877"/>
                <a:gd name="connsiteX4" fmla="*/ 0 w 2356168"/>
                <a:gd name="connsiteY4" fmla="*/ 1318260 h 3845877"/>
                <a:gd name="connsiteX0" fmla="*/ 0 w 2356168"/>
                <a:gd name="connsiteY0" fmla="*/ 1409700 h 3937317"/>
                <a:gd name="connsiteX1" fmla="*/ 2226628 w 2356168"/>
                <a:gd name="connsiteY1" fmla="*/ 0 h 3937317"/>
                <a:gd name="connsiteX2" fmla="*/ 2356168 w 2356168"/>
                <a:gd name="connsiteY2" fmla="*/ 2573337 h 3937317"/>
                <a:gd name="connsiteX3" fmla="*/ 716280 w 2356168"/>
                <a:gd name="connsiteY3" fmla="*/ 3937317 h 3937317"/>
                <a:gd name="connsiteX4" fmla="*/ 0 w 2356168"/>
                <a:gd name="connsiteY4" fmla="*/ 1409700 h 3937317"/>
                <a:gd name="connsiteX0" fmla="*/ 0 w 2356168"/>
                <a:gd name="connsiteY0" fmla="*/ 1424940 h 3952557"/>
                <a:gd name="connsiteX1" fmla="*/ 2226628 w 2356168"/>
                <a:gd name="connsiteY1" fmla="*/ 0 h 3952557"/>
                <a:gd name="connsiteX2" fmla="*/ 2356168 w 2356168"/>
                <a:gd name="connsiteY2" fmla="*/ 2588577 h 3952557"/>
                <a:gd name="connsiteX3" fmla="*/ 716280 w 2356168"/>
                <a:gd name="connsiteY3" fmla="*/ 3952557 h 3952557"/>
                <a:gd name="connsiteX4" fmla="*/ 0 w 2356168"/>
                <a:gd name="connsiteY4" fmla="*/ 1424940 h 3952557"/>
                <a:gd name="connsiteX0" fmla="*/ 0 w 2356168"/>
                <a:gd name="connsiteY0" fmla="*/ 1424940 h 3838257"/>
                <a:gd name="connsiteX1" fmla="*/ 2226628 w 2356168"/>
                <a:gd name="connsiteY1" fmla="*/ 0 h 3838257"/>
                <a:gd name="connsiteX2" fmla="*/ 2356168 w 2356168"/>
                <a:gd name="connsiteY2" fmla="*/ 2588577 h 3838257"/>
                <a:gd name="connsiteX3" fmla="*/ 777240 w 2356168"/>
                <a:gd name="connsiteY3" fmla="*/ 3838257 h 3838257"/>
                <a:gd name="connsiteX4" fmla="*/ 0 w 2356168"/>
                <a:gd name="connsiteY4" fmla="*/ 1424940 h 3838257"/>
                <a:gd name="connsiteX0" fmla="*/ 0 w 2356168"/>
                <a:gd name="connsiteY0" fmla="*/ 1424940 h 3861117"/>
                <a:gd name="connsiteX1" fmla="*/ 2226628 w 2356168"/>
                <a:gd name="connsiteY1" fmla="*/ 0 h 3861117"/>
                <a:gd name="connsiteX2" fmla="*/ 2356168 w 2356168"/>
                <a:gd name="connsiteY2" fmla="*/ 2588577 h 3861117"/>
                <a:gd name="connsiteX3" fmla="*/ 807720 w 2356168"/>
                <a:gd name="connsiteY3" fmla="*/ 3861117 h 3861117"/>
                <a:gd name="connsiteX4" fmla="*/ 0 w 2356168"/>
                <a:gd name="connsiteY4" fmla="*/ 1424940 h 386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168" h="3861117">
                  <a:moveTo>
                    <a:pt x="0" y="1424940"/>
                  </a:moveTo>
                  <a:lnTo>
                    <a:pt x="2226628" y="0"/>
                  </a:lnTo>
                  <a:lnTo>
                    <a:pt x="2356168" y="2588577"/>
                  </a:lnTo>
                  <a:lnTo>
                    <a:pt x="807720" y="3861117"/>
                  </a:lnTo>
                  <a:lnTo>
                    <a:pt x="0" y="1424940"/>
                  </a:lnTo>
                  <a:close/>
                </a:path>
              </a:pathLst>
            </a:custGeom>
            <a:solidFill>
              <a:srgbClr val="34454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283"/>
            <p:cNvSpPr/>
            <p:nvPr/>
          </p:nvSpPr>
          <p:spPr>
            <a:xfrm>
              <a:off x="3538538" y="1065848"/>
              <a:ext cx="2356168" cy="4074477"/>
            </a:xfrm>
            <a:custGeom>
              <a:avLst/>
              <a:gdLst>
                <a:gd name="connsiteX0" fmla="*/ 0 w 1952308"/>
                <a:gd name="connsiteY0" fmla="*/ 0 h 3502977"/>
                <a:gd name="connsiteX1" fmla="*/ 1952308 w 1952308"/>
                <a:gd name="connsiteY1" fmla="*/ 0 h 3502977"/>
                <a:gd name="connsiteX2" fmla="*/ 1952308 w 1952308"/>
                <a:gd name="connsiteY2" fmla="*/ 3502977 h 3502977"/>
                <a:gd name="connsiteX3" fmla="*/ 0 w 1952308"/>
                <a:gd name="connsiteY3" fmla="*/ 3502977 h 3502977"/>
                <a:gd name="connsiteX4" fmla="*/ 0 w 1952308"/>
                <a:gd name="connsiteY4" fmla="*/ 0 h 3502977"/>
                <a:gd name="connsiteX0" fmla="*/ 0 w 2295208"/>
                <a:gd name="connsiteY0" fmla="*/ 1668780 h 3502977"/>
                <a:gd name="connsiteX1" fmla="*/ 2295208 w 2295208"/>
                <a:gd name="connsiteY1" fmla="*/ 0 h 3502977"/>
                <a:gd name="connsiteX2" fmla="*/ 2295208 w 2295208"/>
                <a:gd name="connsiteY2" fmla="*/ 3502977 h 3502977"/>
                <a:gd name="connsiteX3" fmla="*/ 342900 w 2295208"/>
                <a:gd name="connsiteY3" fmla="*/ 3502977 h 3502977"/>
                <a:gd name="connsiteX4" fmla="*/ 0 w 2295208"/>
                <a:gd name="connsiteY4" fmla="*/ 1668780 h 3502977"/>
                <a:gd name="connsiteX0" fmla="*/ 0 w 2295208"/>
                <a:gd name="connsiteY0" fmla="*/ 1668780 h 4333557"/>
                <a:gd name="connsiteX1" fmla="*/ 2295208 w 2295208"/>
                <a:gd name="connsiteY1" fmla="*/ 0 h 4333557"/>
                <a:gd name="connsiteX2" fmla="*/ 2295208 w 2295208"/>
                <a:gd name="connsiteY2" fmla="*/ 3502977 h 4333557"/>
                <a:gd name="connsiteX3" fmla="*/ 571500 w 2295208"/>
                <a:gd name="connsiteY3" fmla="*/ 4333557 h 4333557"/>
                <a:gd name="connsiteX4" fmla="*/ 0 w 2295208"/>
                <a:gd name="connsiteY4" fmla="*/ 1668780 h 4333557"/>
                <a:gd name="connsiteX0" fmla="*/ 0 w 2295208"/>
                <a:gd name="connsiteY0" fmla="*/ 1668780 h 4310697"/>
                <a:gd name="connsiteX1" fmla="*/ 2295208 w 2295208"/>
                <a:gd name="connsiteY1" fmla="*/ 0 h 4310697"/>
                <a:gd name="connsiteX2" fmla="*/ 2295208 w 2295208"/>
                <a:gd name="connsiteY2" fmla="*/ 3502977 h 4310697"/>
                <a:gd name="connsiteX3" fmla="*/ 579120 w 2295208"/>
                <a:gd name="connsiteY3" fmla="*/ 4310697 h 4310697"/>
                <a:gd name="connsiteX4" fmla="*/ 0 w 2295208"/>
                <a:gd name="connsiteY4" fmla="*/ 1668780 h 4310697"/>
                <a:gd name="connsiteX0" fmla="*/ 0 w 2333308"/>
                <a:gd name="connsiteY0" fmla="*/ 1668780 h 4310697"/>
                <a:gd name="connsiteX1" fmla="*/ 2295208 w 2333308"/>
                <a:gd name="connsiteY1" fmla="*/ 0 h 4310697"/>
                <a:gd name="connsiteX2" fmla="*/ 2333308 w 2333308"/>
                <a:gd name="connsiteY2" fmla="*/ 3106737 h 4310697"/>
                <a:gd name="connsiteX3" fmla="*/ 579120 w 2333308"/>
                <a:gd name="connsiteY3" fmla="*/ 4310697 h 4310697"/>
                <a:gd name="connsiteX4" fmla="*/ 0 w 2333308"/>
                <a:gd name="connsiteY4" fmla="*/ 1668780 h 4310697"/>
                <a:gd name="connsiteX0" fmla="*/ 0 w 2325688"/>
                <a:gd name="connsiteY0" fmla="*/ 1668780 h 4310697"/>
                <a:gd name="connsiteX1" fmla="*/ 2295208 w 2325688"/>
                <a:gd name="connsiteY1" fmla="*/ 0 h 4310697"/>
                <a:gd name="connsiteX2" fmla="*/ 2325688 w 2325688"/>
                <a:gd name="connsiteY2" fmla="*/ 2824797 h 4310697"/>
                <a:gd name="connsiteX3" fmla="*/ 579120 w 2325688"/>
                <a:gd name="connsiteY3" fmla="*/ 4310697 h 4310697"/>
                <a:gd name="connsiteX4" fmla="*/ 0 w 2325688"/>
                <a:gd name="connsiteY4" fmla="*/ 1668780 h 4310697"/>
                <a:gd name="connsiteX0" fmla="*/ 0 w 2325688"/>
                <a:gd name="connsiteY0" fmla="*/ 1569720 h 4211637"/>
                <a:gd name="connsiteX1" fmla="*/ 2234248 w 2325688"/>
                <a:gd name="connsiteY1" fmla="*/ 0 h 4211637"/>
                <a:gd name="connsiteX2" fmla="*/ 2325688 w 2325688"/>
                <a:gd name="connsiteY2" fmla="*/ 2725737 h 4211637"/>
                <a:gd name="connsiteX3" fmla="*/ 579120 w 2325688"/>
                <a:gd name="connsiteY3" fmla="*/ 4211637 h 4211637"/>
                <a:gd name="connsiteX4" fmla="*/ 0 w 2325688"/>
                <a:gd name="connsiteY4" fmla="*/ 1569720 h 4211637"/>
                <a:gd name="connsiteX0" fmla="*/ 0 w 2333308"/>
                <a:gd name="connsiteY0" fmla="*/ 1531620 h 4211637"/>
                <a:gd name="connsiteX1" fmla="*/ 2241868 w 2333308"/>
                <a:gd name="connsiteY1" fmla="*/ 0 h 4211637"/>
                <a:gd name="connsiteX2" fmla="*/ 2333308 w 2333308"/>
                <a:gd name="connsiteY2" fmla="*/ 2725737 h 4211637"/>
                <a:gd name="connsiteX3" fmla="*/ 586740 w 2333308"/>
                <a:gd name="connsiteY3" fmla="*/ 4211637 h 4211637"/>
                <a:gd name="connsiteX4" fmla="*/ 0 w 2333308"/>
                <a:gd name="connsiteY4" fmla="*/ 1531620 h 4211637"/>
                <a:gd name="connsiteX0" fmla="*/ 0 w 2333308"/>
                <a:gd name="connsiteY0" fmla="*/ 1531620 h 3906837"/>
                <a:gd name="connsiteX1" fmla="*/ 2241868 w 2333308"/>
                <a:gd name="connsiteY1" fmla="*/ 0 h 3906837"/>
                <a:gd name="connsiteX2" fmla="*/ 2333308 w 2333308"/>
                <a:gd name="connsiteY2" fmla="*/ 2725737 h 3906837"/>
                <a:gd name="connsiteX3" fmla="*/ 701040 w 2333308"/>
                <a:gd name="connsiteY3" fmla="*/ 3906837 h 3906837"/>
                <a:gd name="connsiteX4" fmla="*/ 0 w 2333308"/>
                <a:gd name="connsiteY4" fmla="*/ 1531620 h 3906837"/>
                <a:gd name="connsiteX0" fmla="*/ 0 w 2333308"/>
                <a:gd name="connsiteY0" fmla="*/ 1531620 h 4074477"/>
                <a:gd name="connsiteX1" fmla="*/ 2241868 w 2333308"/>
                <a:gd name="connsiteY1" fmla="*/ 0 h 4074477"/>
                <a:gd name="connsiteX2" fmla="*/ 2333308 w 2333308"/>
                <a:gd name="connsiteY2" fmla="*/ 2725737 h 4074477"/>
                <a:gd name="connsiteX3" fmla="*/ 701040 w 2333308"/>
                <a:gd name="connsiteY3" fmla="*/ 4074477 h 4074477"/>
                <a:gd name="connsiteX4" fmla="*/ 0 w 2333308"/>
                <a:gd name="connsiteY4" fmla="*/ 1531620 h 4074477"/>
                <a:gd name="connsiteX0" fmla="*/ 0 w 2348548"/>
                <a:gd name="connsiteY0" fmla="*/ 1546860 h 4074477"/>
                <a:gd name="connsiteX1" fmla="*/ 2257108 w 2348548"/>
                <a:gd name="connsiteY1" fmla="*/ 0 h 4074477"/>
                <a:gd name="connsiteX2" fmla="*/ 2348548 w 2348548"/>
                <a:gd name="connsiteY2" fmla="*/ 2725737 h 4074477"/>
                <a:gd name="connsiteX3" fmla="*/ 716280 w 2348548"/>
                <a:gd name="connsiteY3" fmla="*/ 4074477 h 4074477"/>
                <a:gd name="connsiteX4" fmla="*/ 0 w 2348548"/>
                <a:gd name="connsiteY4" fmla="*/ 1546860 h 4074477"/>
                <a:gd name="connsiteX0" fmla="*/ 0 w 2356168"/>
                <a:gd name="connsiteY0" fmla="*/ 1546860 h 4074477"/>
                <a:gd name="connsiteX1" fmla="*/ 2257108 w 2356168"/>
                <a:gd name="connsiteY1" fmla="*/ 0 h 4074477"/>
                <a:gd name="connsiteX2" fmla="*/ 2356168 w 2356168"/>
                <a:gd name="connsiteY2" fmla="*/ 2710497 h 4074477"/>
                <a:gd name="connsiteX3" fmla="*/ 716280 w 2356168"/>
                <a:gd name="connsiteY3" fmla="*/ 4074477 h 4074477"/>
                <a:gd name="connsiteX4" fmla="*/ 0 w 2356168"/>
                <a:gd name="connsiteY4" fmla="*/ 1546860 h 407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168" h="4074477">
                  <a:moveTo>
                    <a:pt x="0" y="1546860"/>
                  </a:moveTo>
                  <a:lnTo>
                    <a:pt x="2257108" y="0"/>
                  </a:lnTo>
                  <a:lnTo>
                    <a:pt x="2356168" y="2710497"/>
                  </a:lnTo>
                  <a:lnTo>
                    <a:pt x="716280" y="4074477"/>
                  </a:lnTo>
                  <a:lnTo>
                    <a:pt x="0" y="1546860"/>
                  </a:lnTo>
                  <a:close/>
                </a:path>
              </a:pathLst>
            </a:custGeom>
            <a:solidFill>
              <a:srgbClr val="106F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2501901" y="2265363"/>
              <a:ext cx="1239838" cy="2620963"/>
            </a:xfrm>
            <a:custGeom>
              <a:avLst/>
              <a:gdLst>
                <a:gd name="T0" fmla="*/ 0 w 781"/>
                <a:gd name="T1" fmla="*/ 0 h 1651"/>
                <a:gd name="T2" fmla="*/ 265 w 781"/>
                <a:gd name="T3" fmla="*/ 90 h 1651"/>
                <a:gd name="T4" fmla="*/ 776 w 781"/>
                <a:gd name="T5" fmla="*/ 1631 h 1651"/>
                <a:gd name="T6" fmla="*/ 781 w 781"/>
                <a:gd name="T7" fmla="*/ 1651 h 1651"/>
                <a:gd name="T8" fmla="*/ 781 w 781"/>
                <a:gd name="T9" fmla="*/ 1651 h 1651"/>
                <a:gd name="T10" fmla="*/ 556 w 781"/>
                <a:gd name="T11" fmla="*/ 1521 h 1651"/>
                <a:gd name="T12" fmla="*/ 0 w 781"/>
                <a:gd name="T13" fmla="*/ 0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1" h="1651">
                  <a:moveTo>
                    <a:pt x="0" y="0"/>
                  </a:moveTo>
                  <a:lnTo>
                    <a:pt x="265" y="90"/>
                  </a:lnTo>
                  <a:lnTo>
                    <a:pt x="776" y="1631"/>
                  </a:lnTo>
                  <a:lnTo>
                    <a:pt x="781" y="1651"/>
                  </a:lnTo>
                  <a:lnTo>
                    <a:pt x="781" y="1651"/>
                  </a:lnTo>
                  <a:lnTo>
                    <a:pt x="556" y="1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5455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3049589" y="2455863"/>
              <a:ext cx="1200150" cy="2733675"/>
            </a:xfrm>
            <a:custGeom>
              <a:avLst/>
              <a:gdLst>
                <a:gd name="T0" fmla="*/ 0 w 756"/>
                <a:gd name="T1" fmla="*/ 0 h 1722"/>
                <a:gd name="T2" fmla="*/ 301 w 756"/>
                <a:gd name="T3" fmla="*/ 100 h 1722"/>
                <a:gd name="T4" fmla="*/ 756 w 756"/>
                <a:gd name="T5" fmla="*/ 1717 h 1722"/>
                <a:gd name="T6" fmla="*/ 756 w 756"/>
                <a:gd name="T7" fmla="*/ 1722 h 1722"/>
                <a:gd name="T8" fmla="*/ 506 w 756"/>
                <a:gd name="T9" fmla="*/ 1576 h 1722"/>
                <a:gd name="T10" fmla="*/ 481 w 756"/>
                <a:gd name="T11" fmla="*/ 1496 h 1722"/>
                <a:gd name="T12" fmla="*/ 471 w 756"/>
                <a:gd name="T13" fmla="*/ 1451 h 1722"/>
                <a:gd name="T14" fmla="*/ 0 w 756"/>
                <a:gd name="T15" fmla="*/ 0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6" h="1722">
                  <a:moveTo>
                    <a:pt x="0" y="0"/>
                  </a:moveTo>
                  <a:lnTo>
                    <a:pt x="301" y="100"/>
                  </a:lnTo>
                  <a:lnTo>
                    <a:pt x="756" y="1717"/>
                  </a:lnTo>
                  <a:lnTo>
                    <a:pt x="756" y="1722"/>
                  </a:lnTo>
                  <a:lnTo>
                    <a:pt x="506" y="1576"/>
                  </a:lnTo>
                  <a:lnTo>
                    <a:pt x="481" y="1496"/>
                  </a:lnTo>
                  <a:lnTo>
                    <a:pt x="471" y="1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5B6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68"/>
            <p:cNvSpPr>
              <a:spLocks/>
            </p:cNvSpPr>
            <p:nvPr/>
          </p:nvSpPr>
          <p:spPr bwMode="auto">
            <a:xfrm>
              <a:off x="3678239" y="2670176"/>
              <a:ext cx="1144588" cy="2852738"/>
            </a:xfrm>
            <a:custGeom>
              <a:avLst/>
              <a:gdLst>
                <a:gd name="T0" fmla="*/ 0 w 721"/>
                <a:gd name="T1" fmla="*/ 0 h 1797"/>
                <a:gd name="T2" fmla="*/ 340 w 721"/>
                <a:gd name="T3" fmla="*/ 115 h 1797"/>
                <a:gd name="T4" fmla="*/ 716 w 721"/>
                <a:gd name="T5" fmla="*/ 1787 h 1797"/>
                <a:gd name="T6" fmla="*/ 721 w 721"/>
                <a:gd name="T7" fmla="*/ 1797 h 1797"/>
                <a:gd name="T8" fmla="*/ 440 w 721"/>
                <a:gd name="T9" fmla="*/ 1632 h 1797"/>
                <a:gd name="T10" fmla="*/ 415 w 721"/>
                <a:gd name="T11" fmla="*/ 1537 h 1797"/>
                <a:gd name="T12" fmla="*/ 0 w 721"/>
                <a:gd name="T13" fmla="*/ 0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1" h="1797">
                  <a:moveTo>
                    <a:pt x="0" y="0"/>
                  </a:moveTo>
                  <a:lnTo>
                    <a:pt x="340" y="115"/>
                  </a:lnTo>
                  <a:lnTo>
                    <a:pt x="716" y="1787"/>
                  </a:lnTo>
                  <a:lnTo>
                    <a:pt x="721" y="1797"/>
                  </a:lnTo>
                  <a:lnTo>
                    <a:pt x="440" y="1632"/>
                  </a:lnTo>
                  <a:lnTo>
                    <a:pt x="415" y="15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079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243"/>
            <p:cNvSpPr>
              <a:spLocks/>
            </p:cNvSpPr>
            <p:nvPr/>
          </p:nvSpPr>
          <p:spPr bwMode="auto">
            <a:xfrm>
              <a:off x="2501901" y="906463"/>
              <a:ext cx="2678113" cy="1501775"/>
            </a:xfrm>
            <a:custGeom>
              <a:avLst/>
              <a:gdLst>
                <a:gd name="T0" fmla="*/ 0 w 1687"/>
                <a:gd name="T1" fmla="*/ 856 h 946"/>
                <a:gd name="T2" fmla="*/ 1402 w 1687"/>
                <a:gd name="T3" fmla="*/ 0 h 946"/>
                <a:gd name="T4" fmla="*/ 1687 w 1687"/>
                <a:gd name="T5" fmla="*/ 35 h 946"/>
                <a:gd name="T6" fmla="*/ 265 w 1687"/>
                <a:gd name="T7" fmla="*/ 946 h 946"/>
                <a:gd name="T8" fmla="*/ 0 w 1687"/>
                <a:gd name="T9" fmla="*/ 85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7" h="946">
                  <a:moveTo>
                    <a:pt x="0" y="856"/>
                  </a:moveTo>
                  <a:lnTo>
                    <a:pt x="1402" y="0"/>
                  </a:lnTo>
                  <a:lnTo>
                    <a:pt x="1687" y="35"/>
                  </a:lnTo>
                  <a:lnTo>
                    <a:pt x="265" y="946"/>
                  </a:lnTo>
                  <a:lnTo>
                    <a:pt x="0" y="856"/>
                  </a:lnTo>
                  <a:close/>
                </a:path>
              </a:pathLst>
            </a:custGeom>
            <a:solidFill>
              <a:srgbClr val="788986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245"/>
            <p:cNvSpPr>
              <a:spLocks/>
            </p:cNvSpPr>
            <p:nvPr/>
          </p:nvSpPr>
          <p:spPr bwMode="auto">
            <a:xfrm>
              <a:off x="3049588" y="985838"/>
              <a:ext cx="2774950" cy="1628775"/>
            </a:xfrm>
            <a:custGeom>
              <a:avLst/>
              <a:gdLst>
                <a:gd name="T0" fmla="*/ 1432 w 1748"/>
                <a:gd name="T1" fmla="*/ 0 h 1026"/>
                <a:gd name="T2" fmla="*/ 1748 w 1748"/>
                <a:gd name="T3" fmla="*/ 40 h 1026"/>
                <a:gd name="T4" fmla="*/ 301 w 1748"/>
                <a:gd name="T5" fmla="*/ 1026 h 1026"/>
                <a:gd name="T6" fmla="*/ 0 w 1748"/>
                <a:gd name="T7" fmla="*/ 926 h 1026"/>
                <a:gd name="T8" fmla="*/ 15 w 1748"/>
                <a:gd name="T9" fmla="*/ 916 h 1026"/>
                <a:gd name="T10" fmla="*/ 1432 w 1748"/>
                <a:gd name="T11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8" h="1026">
                  <a:moveTo>
                    <a:pt x="1432" y="0"/>
                  </a:moveTo>
                  <a:lnTo>
                    <a:pt x="1748" y="40"/>
                  </a:lnTo>
                  <a:lnTo>
                    <a:pt x="301" y="1026"/>
                  </a:lnTo>
                  <a:lnTo>
                    <a:pt x="0" y="926"/>
                  </a:lnTo>
                  <a:lnTo>
                    <a:pt x="15" y="916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08C0D5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247"/>
            <p:cNvSpPr>
              <a:spLocks/>
            </p:cNvSpPr>
            <p:nvPr/>
          </p:nvSpPr>
          <p:spPr bwMode="auto">
            <a:xfrm>
              <a:off x="3678238" y="1065213"/>
              <a:ext cx="2876550" cy="1787525"/>
            </a:xfrm>
            <a:custGeom>
              <a:avLst/>
              <a:gdLst>
                <a:gd name="T0" fmla="*/ 1357 w 1812"/>
                <a:gd name="T1" fmla="*/ 70 h 1126"/>
                <a:gd name="T2" fmla="*/ 1452 w 1812"/>
                <a:gd name="T3" fmla="*/ 0 h 1126"/>
                <a:gd name="T4" fmla="*/ 1812 w 1812"/>
                <a:gd name="T5" fmla="*/ 45 h 1126"/>
                <a:gd name="T6" fmla="*/ 340 w 1812"/>
                <a:gd name="T7" fmla="*/ 1126 h 1126"/>
                <a:gd name="T8" fmla="*/ 0 w 1812"/>
                <a:gd name="T9" fmla="*/ 1011 h 1126"/>
                <a:gd name="T10" fmla="*/ 1357 w 1812"/>
                <a:gd name="T11" fmla="*/ 7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2" h="1126">
                  <a:moveTo>
                    <a:pt x="1357" y="70"/>
                  </a:moveTo>
                  <a:lnTo>
                    <a:pt x="1452" y="0"/>
                  </a:lnTo>
                  <a:lnTo>
                    <a:pt x="1812" y="45"/>
                  </a:lnTo>
                  <a:lnTo>
                    <a:pt x="340" y="1126"/>
                  </a:lnTo>
                  <a:lnTo>
                    <a:pt x="0" y="1011"/>
                  </a:lnTo>
                  <a:lnTo>
                    <a:pt x="1357" y="70"/>
                  </a:lnTo>
                  <a:close/>
                </a:path>
              </a:pathLst>
            </a:custGeom>
            <a:solidFill>
              <a:srgbClr val="E5E1D4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矩形 283"/>
            <p:cNvSpPr/>
            <p:nvPr/>
          </p:nvSpPr>
          <p:spPr>
            <a:xfrm>
              <a:off x="4234181" y="1178880"/>
              <a:ext cx="2325688" cy="4310697"/>
            </a:xfrm>
            <a:custGeom>
              <a:avLst/>
              <a:gdLst>
                <a:gd name="connsiteX0" fmla="*/ 0 w 1952308"/>
                <a:gd name="connsiteY0" fmla="*/ 0 h 3502977"/>
                <a:gd name="connsiteX1" fmla="*/ 1952308 w 1952308"/>
                <a:gd name="connsiteY1" fmla="*/ 0 h 3502977"/>
                <a:gd name="connsiteX2" fmla="*/ 1952308 w 1952308"/>
                <a:gd name="connsiteY2" fmla="*/ 3502977 h 3502977"/>
                <a:gd name="connsiteX3" fmla="*/ 0 w 1952308"/>
                <a:gd name="connsiteY3" fmla="*/ 3502977 h 3502977"/>
                <a:gd name="connsiteX4" fmla="*/ 0 w 1952308"/>
                <a:gd name="connsiteY4" fmla="*/ 0 h 3502977"/>
                <a:gd name="connsiteX0" fmla="*/ 0 w 2295208"/>
                <a:gd name="connsiteY0" fmla="*/ 1668780 h 3502977"/>
                <a:gd name="connsiteX1" fmla="*/ 2295208 w 2295208"/>
                <a:gd name="connsiteY1" fmla="*/ 0 h 3502977"/>
                <a:gd name="connsiteX2" fmla="*/ 2295208 w 2295208"/>
                <a:gd name="connsiteY2" fmla="*/ 3502977 h 3502977"/>
                <a:gd name="connsiteX3" fmla="*/ 342900 w 2295208"/>
                <a:gd name="connsiteY3" fmla="*/ 3502977 h 3502977"/>
                <a:gd name="connsiteX4" fmla="*/ 0 w 2295208"/>
                <a:gd name="connsiteY4" fmla="*/ 1668780 h 3502977"/>
                <a:gd name="connsiteX0" fmla="*/ 0 w 2295208"/>
                <a:gd name="connsiteY0" fmla="*/ 1668780 h 4333557"/>
                <a:gd name="connsiteX1" fmla="*/ 2295208 w 2295208"/>
                <a:gd name="connsiteY1" fmla="*/ 0 h 4333557"/>
                <a:gd name="connsiteX2" fmla="*/ 2295208 w 2295208"/>
                <a:gd name="connsiteY2" fmla="*/ 3502977 h 4333557"/>
                <a:gd name="connsiteX3" fmla="*/ 571500 w 2295208"/>
                <a:gd name="connsiteY3" fmla="*/ 4333557 h 4333557"/>
                <a:gd name="connsiteX4" fmla="*/ 0 w 2295208"/>
                <a:gd name="connsiteY4" fmla="*/ 1668780 h 4333557"/>
                <a:gd name="connsiteX0" fmla="*/ 0 w 2295208"/>
                <a:gd name="connsiteY0" fmla="*/ 1668780 h 4310697"/>
                <a:gd name="connsiteX1" fmla="*/ 2295208 w 2295208"/>
                <a:gd name="connsiteY1" fmla="*/ 0 h 4310697"/>
                <a:gd name="connsiteX2" fmla="*/ 2295208 w 2295208"/>
                <a:gd name="connsiteY2" fmla="*/ 3502977 h 4310697"/>
                <a:gd name="connsiteX3" fmla="*/ 579120 w 2295208"/>
                <a:gd name="connsiteY3" fmla="*/ 4310697 h 4310697"/>
                <a:gd name="connsiteX4" fmla="*/ 0 w 2295208"/>
                <a:gd name="connsiteY4" fmla="*/ 1668780 h 4310697"/>
                <a:gd name="connsiteX0" fmla="*/ 0 w 2333308"/>
                <a:gd name="connsiteY0" fmla="*/ 1668780 h 4310697"/>
                <a:gd name="connsiteX1" fmla="*/ 2295208 w 2333308"/>
                <a:gd name="connsiteY1" fmla="*/ 0 h 4310697"/>
                <a:gd name="connsiteX2" fmla="*/ 2333308 w 2333308"/>
                <a:gd name="connsiteY2" fmla="*/ 3106737 h 4310697"/>
                <a:gd name="connsiteX3" fmla="*/ 579120 w 2333308"/>
                <a:gd name="connsiteY3" fmla="*/ 4310697 h 4310697"/>
                <a:gd name="connsiteX4" fmla="*/ 0 w 2333308"/>
                <a:gd name="connsiteY4" fmla="*/ 1668780 h 4310697"/>
                <a:gd name="connsiteX0" fmla="*/ 0 w 2325688"/>
                <a:gd name="connsiteY0" fmla="*/ 1668780 h 4310697"/>
                <a:gd name="connsiteX1" fmla="*/ 2295208 w 2325688"/>
                <a:gd name="connsiteY1" fmla="*/ 0 h 4310697"/>
                <a:gd name="connsiteX2" fmla="*/ 2325688 w 2325688"/>
                <a:gd name="connsiteY2" fmla="*/ 2824797 h 4310697"/>
                <a:gd name="connsiteX3" fmla="*/ 579120 w 2325688"/>
                <a:gd name="connsiteY3" fmla="*/ 4310697 h 4310697"/>
                <a:gd name="connsiteX4" fmla="*/ 0 w 2325688"/>
                <a:gd name="connsiteY4" fmla="*/ 1668780 h 431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688" h="4310697">
                  <a:moveTo>
                    <a:pt x="0" y="1668780"/>
                  </a:moveTo>
                  <a:lnTo>
                    <a:pt x="2295208" y="0"/>
                  </a:lnTo>
                  <a:lnTo>
                    <a:pt x="2325688" y="2824797"/>
                  </a:lnTo>
                  <a:lnTo>
                    <a:pt x="579120" y="4310697"/>
                  </a:lnTo>
                  <a:lnTo>
                    <a:pt x="0" y="1668780"/>
                  </a:lnTo>
                  <a:close/>
                </a:path>
              </a:pathLst>
            </a:custGeom>
            <a:solidFill>
              <a:srgbClr val="97948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239"/>
            <p:cNvSpPr>
              <a:spLocks/>
            </p:cNvSpPr>
            <p:nvPr/>
          </p:nvSpPr>
          <p:spPr bwMode="auto">
            <a:xfrm>
              <a:off x="4400551" y="2916238"/>
              <a:ext cx="1128713" cy="3019425"/>
            </a:xfrm>
            <a:custGeom>
              <a:avLst/>
              <a:gdLst>
                <a:gd name="T0" fmla="*/ 0 w 711"/>
                <a:gd name="T1" fmla="*/ 0 h 1902"/>
                <a:gd name="T2" fmla="*/ 461 w 711"/>
                <a:gd name="T3" fmla="*/ 155 h 1902"/>
                <a:gd name="T4" fmla="*/ 711 w 711"/>
                <a:gd name="T5" fmla="*/ 1902 h 1902"/>
                <a:gd name="T6" fmla="*/ 356 w 711"/>
                <a:gd name="T7" fmla="*/ 1692 h 1902"/>
                <a:gd name="T8" fmla="*/ 356 w 711"/>
                <a:gd name="T9" fmla="*/ 1687 h 1902"/>
                <a:gd name="T10" fmla="*/ 331 w 711"/>
                <a:gd name="T11" fmla="*/ 1577 h 1902"/>
                <a:gd name="T12" fmla="*/ 0 w 711"/>
                <a:gd name="T13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1" h="1902">
                  <a:moveTo>
                    <a:pt x="0" y="0"/>
                  </a:moveTo>
                  <a:lnTo>
                    <a:pt x="461" y="155"/>
                  </a:lnTo>
                  <a:lnTo>
                    <a:pt x="711" y="1902"/>
                  </a:lnTo>
                  <a:lnTo>
                    <a:pt x="356" y="1692"/>
                  </a:lnTo>
                  <a:lnTo>
                    <a:pt x="356" y="1687"/>
                  </a:lnTo>
                  <a:lnTo>
                    <a:pt x="331" y="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650B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241"/>
            <p:cNvSpPr>
              <a:spLocks/>
            </p:cNvSpPr>
            <p:nvPr/>
          </p:nvSpPr>
          <p:spPr bwMode="auto">
            <a:xfrm>
              <a:off x="5132388" y="1255713"/>
              <a:ext cx="2344738" cy="4679950"/>
            </a:xfrm>
            <a:custGeom>
              <a:avLst/>
              <a:gdLst>
                <a:gd name="T0" fmla="*/ 0 w 1477"/>
                <a:gd name="T1" fmla="*/ 1201 h 2948"/>
                <a:gd name="T2" fmla="*/ 1477 w 1477"/>
                <a:gd name="T3" fmla="*/ 0 h 2948"/>
                <a:gd name="T4" fmla="*/ 1357 w 1477"/>
                <a:gd name="T5" fmla="*/ 1772 h 2948"/>
                <a:gd name="T6" fmla="*/ 250 w 1477"/>
                <a:gd name="T7" fmla="*/ 2948 h 2948"/>
                <a:gd name="T8" fmla="*/ 250 w 1477"/>
                <a:gd name="T9" fmla="*/ 2948 h 2948"/>
                <a:gd name="T10" fmla="*/ 0 w 1477"/>
                <a:gd name="T11" fmla="*/ 1201 h 2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7" h="2948">
                  <a:moveTo>
                    <a:pt x="0" y="1201"/>
                  </a:moveTo>
                  <a:lnTo>
                    <a:pt x="1477" y="0"/>
                  </a:lnTo>
                  <a:lnTo>
                    <a:pt x="1357" y="1772"/>
                  </a:lnTo>
                  <a:lnTo>
                    <a:pt x="250" y="2948"/>
                  </a:lnTo>
                  <a:lnTo>
                    <a:pt x="250" y="2948"/>
                  </a:lnTo>
                  <a:lnTo>
                    <a:pt x="0" y="1201"/>
                  </a:lnTo>
                  <a:close/>
                </a:path>
              </a:pathLst>
            </a:custGeom>
            <a:solidFill>
              <a:srgbClr val="FDC927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249"/>
            <p:cNvSpPr>
              <a:spLocks/>
            </p:cNvSpPr>
            <p:nvPr/>
          </p:nvSpPr>
          <p:spPr bwMode="auto">
            <a:xfrm>
              <a:off x="4400551" y="1160463"/>
              <a:ext cx="3076575" cy="2001838"/>
            </a:xfrm>
            <a:custGeom>
              <a:avLst/>
              <a:gdLst>
                <a:gd name="T0" fmla="*/ 1357 w 1938"/>
                <a:gd name="T1" fmla="*/ 85 h 1261"/>
                <a:gd name="T2" fmla="*/ 1472 w 1938"/>
                <a:gd name="T3" fmla="*/ 0 h 1261"/>
                <a:gd name="T4" fmla="*/ 1938 w 1938"/>
                <a:gd name="T5" fmla="*/ 60 h 1261"/>
                <a:gd name="T6" fmla="*/ 461 w 1938"/>
                <a:gd name="T7" fmla="*/ 1261 h 1261"/>
                <a:gd name="T8" fmla="*/ 0 w 1938"/>
                <a:gd name="T9" fmla="*/ 1106 h 1261"/>
                <a:gd name="T10" fmla="*/ 1357 w 1938"/>
                <a:gd name="T11" fmla="*/ 85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8" h="1261">
                  <a:moveTo>
                    <a:pt x="1357" y="85"/>
                  </a:moveTo>
                  <a:lnTo>
                    <a:pt x="1472" y="0"/>
                  </a:lnTo>
                  <a:lnTo>
                    <a:pt x="1938" y="60"/>
                  </a:lnTo>
                  <a:lnTo>
                    <a:pt x="461" y="1261"/>
                  </a:lnTo>
                  <a:lnTo>
                    <a:pt x="0" y="1106"/>
                  </a:lnTo>
                  <a:lnTo>
                    <a:pt x="1357" y="85"/>
                  </a:lnTo>
                  <a:close/>
                </a:path>
              </a:pathLst>
            </a:custGeom>
            <a:solidFill>
              <a:srgbClr val="FDB227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0710" y="357895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96465" y="390537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8671" y="3336026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 flipH="1">
            <a:off x="3688429" y="3197391"/>
            <a:ext cx="284856" cy="57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9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四项折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角文档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61902" y="1743631"/>
            <a:ext cx="4088457" cy="4402738"/>
            <a:chOff x="3439314" y="1017061"/>
            <a:chExt cx="4774956" cy="5142008"/>
          </a:xfrm>
        </p:grpSpPr>
        <p:grpSp>
          <p:nvGrpSpPr>
            <p:cNvPr id="33" name="组合 32"/>
            <p:cNvGrpSpPr/>
            <p:nvPr/>
          </p:nvGrpSpPr>
          <p:grpSpPr>
            <a:xfrm>
              <a:off x="3439314" y="1017061"/>
              <a:ext cx="2928937" cy="5142008"/>
              <a:chOff x="4533900" y="685801"/>
              <a:chExt cx="3124201" cy="5484812"/>
            </a:xfrm>
          </p:grpSpPr>
          <p:sp>
            <p:nvSpPr>
              <p:cNvPr id="28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533900" y="687388"/>
                <a:ext cx="3124200" cy="548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5"/>
              <p:cNvSpPr>
                <a:spLocks/>
              </p:cNvSpPr>
              <p:nvPr/>
            </p:nvSpPr>
            <p:spPr bwMode="auto">
              <a:xfrm>
                <a:off x="4694238" y="806451"/>
                <a:ext cx="2824163" cy="5243513"/>
              </a:xfrm>
              <a:custGeom>
                <a:avLst/>
                <a:gdLst>
                  <a:gd name="T0" fmla="*/ 0 w 141"/>
                  <a:gd name="T1" fmla="*/ 210 h 264"/>
                  <a:gd name="T2" fmla="*/ 5 w 141"/>
                  <a:gd name="T3" fmla="*/ 219 h 264"/>
                  <a:gd name="T4" fmla="*/ 61 w 141"/>
                  <a:gd name="T5" fmla="*/ 260 h 264"/>
                  <a:gd name="T6" fmla="*/ 70 w 141"/>
                  <a:gd name="T7" fmla="*/ 264 h 264"/>
                  <a:gd name="T8" fmla="*/ 80 w 141"/>
                  <a:gd name="T9" fmla="*/ 260 h 264"/>
                  <a:gd name="T10" fmla="*/ 136 w 141"/>
                  <a:gd name="T11" fmla="*/ 219 h 264"/>
                  <a:gd name="T12" fmla="*/ 141 w 141"/>
                  <a:gd name="T13" fmla="*/ 210 h 264"/>
                  <a:gd name="T14" fmla="*/ 141 w 141"/>
                  <a:gd name="T15" fmla="*/ 13 h 264"/>
                  <a:gd name="T16" fmla="*/ 126 w 141"/>
                  <a:gd name="T17" fmla="*/ 0 h 264"/>
                  <a:gd name="T18" fmla="*/ 60 w 141"/>
                  <a:gd name="T19" fmla="*/ 0 h 264"/>
                  <a:gd name="T20" fmla="*/ 0 w 141"/>
                  <a:gd name="T21" fmla="*/ 46 h 264"/>
                  <a:gd name="T22" fmla="*/ 0 w 141"/>
                  <a:gd name="T23" fmla="*/ 21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1" h="264">
                    <a:moveTo>
                      <a:pt x="0" y="210"/>
                    </a:moveTo>
                    <a:cubicBezTo>
                      <a:pt x="0" y="213"/>
                      <a:pt x="2" y="217"/>
                      <a:pt x="5" y="219"/>
                    </a:cubicBezTo>
                    <a:cubicBezTo>
                      <a:pt x="61" y="260"/>
                      <a:pt x="61" y="260"/>
                      <a:pt x="61" y="260"/>
                    </a:cubicBezTo>
                    <a:cubicBezTo>
                      <a:pt x="63" y="262"/>
                      <a:pt x="67" y="264"/>
                      <a:pt x="70" y="264"/>
                    </a:cubicBezTo>
                    <a:cubicBezTo>
                      <a:pt x="74" y="264"/>
                      <a:pt x="77" y="262"/>
                      <a:pt x="80" y="260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9" y="217"/>
                      <a:pt x="141" y="213"/>
                      <a:pt x="141" y="210"/>
                    </a:cubicBezTo>
                    <a:cubicBezTo>
                      <a:pt x="141" y="13"/>
                      <a:pt x="141" y="13"/>
                      <a:pt x="141" y="13"/>
                    </a:cubicBezTo>
                    <a:cubicBezTo>
                      <a:pt x="141" y="6"/>
                      <a:pt x="134" y="0"/>
                      <a:pt x="126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0"/>
                      <a:pt x="0" y="210"/>
                      <a:pt x="0" y="210"/>
                    </a:cubicBezTo>
                  </a:path>
                </a:pathLst>
              </a:custGeom>
              <a:solidFill>
                <a:srgbClr val="6C7C7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5" name="Freeform 6"/>
              <p:cNvSpPr>
                <a:spLocks/>
              </p:cNvSpPr>
              <p:nvPr/>
            </p:nvSpPr>
            <p:spPr bwMode="auto">
              <a:xfrm>
                <a:off x="4554538" y="685801"/>
                <a:ext cx="3103563" cy="5483225"/>
              </a:xfrm>
              <a:custGeom>
                <a:avLst/>
                <a:gdLst>
                  <a:gd name="T0" fmla="*/ 133 w 155"/>
                  <a:gd name="T1" fmla="*/ 13 h 276"/>
                  <a:gd name="T2" fmla="*/ 140 w 155"/>
                  <a:gd name="T3" fmla="*/ 19 h 276"/>
                  <a:gd name="T4" fmla="*/ 140 w 155"/>
                  <a:gd name="T5" fmla="*/ 216 h 276"/>
                  <a:gd name="T6" fmla="*/ 138 w 155"/>
                  <a:gd name="T7" fmla="*/ 220 h 276"/>
                  <a:gd name="T8" fmla="*/ 82 w 155"/>
                  <a:gd name="T9" fmla="*/ 262 h 276"/>
                  <a:gd name="T10" fmla="*/ 77 w 155"/>
                  <a:gd name="T11" fmla="*/ 263 h 276"/>
                  <a:gd name="T12" fmla="*/ 72 w 155"/>
                  <a:gd name="T13" fmla="*/ 262 h 276"/>
                  <a:gd name="T14" fmla="*/ 17 w 155"/>
                  <a:gd name="T15" fmla="*/ 220 h 276"/>
                  <a:gd name="T16" fmla="*/ 14 w 155"/>
                  <a:gd name="T17" fmla="*/ 216 h 276"/>
                  <a:gd name="T18" fmla="*/ 14 w 155"/>
                  <a:gd name="T19" fmla="*/ 46 h 276"/>
                  <a:gd name="T20" fmla="*/ 0 w 155"/>
                  <a:gd name="T21" fmla="*/ 57 h 276"/>
                  <a:gd name="T22" fmla="*/ 0 w 155"/>
                  <a:gd name="T23" fmla="*/ 216 h 276"/>
                  <a:gd name="T24" fmla="*/ 7 w 155"/>
                  <a:gd name="T25" fmla="*/ 230 h 276"/>
                  <a:gd name="T26" fmla="*/ 63 w 155"/>
                  <a:gd name="T27" fmla="*/ 271 h 276"/>
                  <a:gd name="T28" fmla="*/ 77 w 155"/>
                  <a:gd name="T29" fmla="*/ 276 h 276"/>
                  <a:gd name="T30" fmla="*/ 92 w 155"/>
                  <a:gd name="T31" fmla="*/ 271 h 276"/>
                  <a:gd name="T32" fmla="*/ 147 w 155"/>
                  <a:gd name="T33" fmla="*/ 230 h 276"/>
                  <a:gd name="T34" fmla="*/ 155 w 155"/>
                  <a:gd name="T35" fmla="*/ 216 h 276"/>
                  <a:gd name="T36" fmla="*/ 155 w 155"/>
                  <a:gd name="T37" fmla="*/ 19 h 276"/>
                  <a:gd name="T38" fmla="*/ 133 w 155"/>
                  <a:gd name="T39" fmla="*/ 0 h 276"/>
                  <a:gd name="T40" fmla="*/ 75 w 155"/>
                  <a:gd name="T41" fmla="*/ 0 h 276"/>
                  <a:gd name="T42" fmla="*/ 59 w 155"/>
                  <a:gd name="T43" fmla="*/ 13 h 276"/>
                  <a:gd name="T44" fmla="*/ 133 w 155"/>
                  <a:gd name="T45" fmla="*/ 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5" h="276">
                    <a:moveTo>
                      <a:pt x="133" y="13"/>
                    </a:moveTo>
                    <a:cubicBezTo>
                      <a:pt x="137" y="13"/>
                      <a:pt x="140" y="15"/>
                      <a:pt x="140" y="19"/>
                    </a:cubicBezTo>
                    <a:cubicBezTo>
                      <a:pt x="140" y="216"/>
                      <a:pt x="140" y="216"/>
                      <a:pt x="140" y="216"/>
                    </a:cubicBezTo>
                    <a:cubicBezTo>
                      <a:pt x="140" y="217"/>
                      <a:pt x="140" y="219"/>
                      <a:pt x="138" y="220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1" y="263"/>
                      <a:pt x="79" y="263"/>
                      <a:pt x="77" y="263"/>
                    </a:cubicBezTo>
                    <a:cubicBezTo>
                      <a:pt x="76" y="263"/>
                      <a:pt x="74" y="263"/>
                      <a:pt x="72" y="262"/>
                    </a:cubicBezTo>
                    <a:cubicBezTo>
                      <a:pt x="17" y="220"/>
                      <a:pt x="17" y="220"/>
                      <a:pt x="17" y="220"/>
                    </a:cubicBezTo>
                    <a:cubicBezTo>
                      <a:pt x="15" y="219"/>
                      <a:pt x="14" y="217"/>
                      <a:pt x="14" y="21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21"/>
                      <a:pt x="2" y="226"/>
                      <a:pt x="7" y="230"/>
                    </a:cubicBezTo>
                    <a:cubicBezTo>
                      <a:pt x="63" y="271"/>
                      <a:pt x="63" y="271"/>
                      <a:pt x="63" y="271"/>
                    </a:cubicBezTo>
                    <a:cubicBezTo>
                      <a:pt x="67" y="274"/>
                      <a:pt x="72" y="276"/>
                      <a:pt x="77" y="276"/>
                    </a:cubicBezTo>
                    <a:cubicBezTo>
                      <a:pt x="82" y="276"/>
                      <a:pt x="87" y="274"/>
                      <a:pt x="92" y="271"/>
                    </a:cubicBezTo>
                    <a:cubicBezTo>
                      <a:pt x="147" y="230"/>
                      <a:pt x="147" y="230"/>
                      <a:pt x="147" y="230"/>
                    </a:cubicBezTo>
                    <a:cubicBezTo>
                      <a:pt x="152" y="226"/>
                      <a:pt x="155" y="221"/>
                      <a:pt x="155" y="216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9"/>
                      <a:pt x="145" y="0"/>
                      <a:pt x="13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133" y="13"/>
                      <a:pt x="133" y="13"/>
                      <a:pt x="133" y="13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7"/>
              <p:cNvSpPr>
                <a:spLocks/>
              </p:cNvSpPr>
              <p:nvPr/>
            </p:nvSpPr>
            <p:spPr bwMode="auto">
              <a:xfrm>
                <a:off x="4714875" y="806451"/>
                <a:ext cx="1201738" cy="893763"/>
              </a:xfrm>
              <a:custGeom>
                <a:avLst/>
                <a:gdLst>
                  <a:gd name="T0" fmla="*/ 0 w 60"/>
                  <a:gd name="T1" fmla="*/ 45 h 45"/>
                  <a:gd name="T2" fmla="*/ 45 w 60"/>
                  <a:gd name="T3" fmla="*/ 45 h 45"/>
                  <a:gd name="T4" fmla="*/ 60 w 60"/>
                  <a:gd name="T5" fmla="*/ 33 h 45"/>
                  <a:gd name="T6" fmla="*/ 60 w 60"/>
                  <a:gd name="T7" fmla="*/ 0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cubicBezTo>
                      <a:pt x="45" y="45"/>
                      <a:pt x="45" y="45"/>
                      <a:pt x="45" y="45"/>
                    </a:cubicBezTo>
                    <a:cubicBezTo>
                      <a:pt x="53" y="45"/>
                      <a:pt x="60" y="40"/>
                      <a:pt x="60" y="33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solidFill>
                <a:srgbClr val="4A5D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8"/>
              <p:cNvSpPr>
                <a:spLocks/>
              </p:cNvSpPr>
              <p:nvPr/>
            </p:nvSpPr>
            <p:spPr bwMode="auto">
              <a:xfrm>
                <a:off x="4835525" y="944563"/>
                <a:ext cx="1360488" cy="993775"/>
              </a:xfrm>
              <a:custGeom>
                <a:avLst/>
                <a:gdLst>
                  <a:gd name="T0" fmla="*/ 63 w 68"/>
                  <a:gd name="T1" fmla="*/ 0 h 50"/>
                  <a:gd name="T2" fmla="*/ 58 w 68"/>
                  <a:gd name="T3" fmla="*/ 0 h 50"/>
                  <a:gd name="T4" fmla="*/ 54 w 68"/>
                  <a:gd name="T5" fmla="*/ 21 h 50"/>
                  <a:gd name="T6" fmla="*/ 54 w 68"/>
                  <a:gd name="T7" fmla="*/ 26 h 50"/>
                  <a:gd name="T8" fmla="*/ 39 w 68"/>
                  <a:gd name="T9" fmla="*/ 38 h 50"/>
                  <a:gd name="T10" fmla="*/ 29 w 68"/>
                  <a:gd name="T11" fmla="*/ 38 h 50"/>
                  <a:gd name="T12" fmla="*/ 0 w 68"/>
                  <a:gd name="T13" fmla="*/ 42 h 50"/>
                  <a:gd name="T14" fmla="*/ 0 w 68"/>
                  <a:gd name="T15" fmla="*/ 46 h 50"/>
                  <a:gd name="T16" fmla="*/ 44 w 68"/>
                  <a:gd name="T17" fmla="*/ 50 h 50"/>
                  <a:gd name="T18" fmla="*/ 68 w 68"/>
                  <a:gd name="T19" fmla="*/ 29 h 50"/>
                  <a:gd name="T20" fmla="*/ 63 w 68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0">
                    <a:moveTo>
                      <a:pt x="63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33"/>
                      <a:pt x="47" y="38"/>
                      <a:pt x="3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57" y="50"/>
                      <a:pt x="68" y="41"/>
                      <a:pt x="68" y="29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solidFill>
                <a:srgbClr val="4A5D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0"/>
              <p:cNvSpPr>
                <a:spLocks noEditPoints="1"/>
              </p:cNvSpPr>
              <p:nvPr/>
            </p:nvSpPr>
            <p:spPr bwMode="auto">
              <a:xfrm>
                <a:off x="4554538" y="685801"/>
                <a:ext cx="1541463" cy="1173163"/>
              </a:xfrm>
              <a:custGeom>
                <a:avLst/>
                <a:gdLst>
                  <a:gd name="T0" fmla="*/ 177 w 971"/>
                  <a:gd name="T1" fmla="*/ 689 h 739"/>
                  <a:gd name="T2" fmla="*/ 0 w 971"/>
                  <a:gd name="T3" fmla="*/ 714 h 739"/>
                  <a:gd name="T4" fmla="*/ 177 w 971"/>
                  <a:gd name="T5" fmla="*/ 739 h 739"/>
                  <a:gd name="T6" fmla="*/ 177 w 971"/>
                  <a:gd name="T7" fmla="*/ 689 h 739"/>
                  <a:gd name="T8" fmla="*/ 946 w 971"/>
                  <a:gd name="T9" fmla="*/ 0 h 739"/>
                  <a:gd name="T10" fmla="*/ 946 w 971"/>
                  <a:gd name="T11" fmla="*/ 0 h 739"/>
                  <a:gd name="T12" fmla="*/ 908 w 971"/>
                  <a:gd name="T13" fmla="*/ 163 h 739"/>
                  <a:gd name="T14" fmla="*/ 971 w 971"/>
                  <a:gd name="T15" fmla="*/ 163 h 739"/>
                  <a:gd name="T16" fmla="*/ 946 w 971"/>
                  <a:gd name="T17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1" h="739">
                    <a:moveTo>
                      <a:pt x="177" y="689"/>
                    </a:moveTo>
                    <a:lnTo>
                      <a:pt x="0" y="714"/>
                    </a:lnTo>
                    <a:lnTo>
                      <a:pt x="177" y="739"/>
                    </a:lnTo>
                    <a:lnTo>
                      <a:pt x="177" y="689"/>
                    </a:lnTo>
                    <a:moveTo>
                      <a:pt x="946" y="0"/>
                    </a:moveTo>
                    <a:lnTo>
                      <a:pt x="946" y="0"/>
                    </a:lnTo>
                    <a:lnTo>
                      <a:pt x="908" y="163"/>
                    </a:lnTo>
                    <a:lnTo>
                      <a:pt x="971" y="163"/>
                    </a:lnTo>
                    <a:lnTo>
                      <a:pt x="9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/>
            </p:nvSpPr>
            <p:spPr bwMode="auto">
              <a:xfrm>
                <a:off x="5414963" y="1362076"/>
                <a:ext cx="501650" cy="338138"/>
              </a:xfrm>
              <a:custGeom>
                <a:avLst/>
                <a:gdLst>
                  <a:gd name="T0" fmla="*/ 25 w 25"/>
                  <a:gd name="T1" fmla="*/ 0 h 17"/>
                  <a:gd name="T2" fmla="*/ 23 w 25"/>
                  <a:gd name="T3" fmla="*/ 8 h 17"/>
                  <a:gd name="T4" fmla="*/ 15 w 25"/>
                  <a:gd name="T5" fmla="*/ 15 h 17"/>
                  <a:gd name="T6" fmla="*/ 0 w 25"/>
                  <a:gd name="T7" fmla="*/ 17 h 17"/>
                  <a:gd name="T8" fmla="*/ 10 w 25"/>
                  <a:gd name="T9" fmla="*/ 17 h 17"/>
                  <a:gd name="T10" fmla="*/ 25 w 25"/>
                  <a:gd name="T11" fmla="*/ 5 h 17"/>
                  <a:gd name="T12" fmla="*/ 25 w 2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7">
                    <a:moveTo>
                      <a:pt x="25" y="0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12"/>
                      <a:pt x="19" y="15"/>
                      <a:pt x="15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7"/>
                      <a:pt x="25" y="12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Freeform 12"/>
              <p:cNvSpPr>
                <a:spLocks/>
              </p:cNvSpPr>
              <p:nvPr/>
            </p:nvSpPr>
            <p:spPr bwMode="auto">
              <a:xfrm>
                <a:off x="4554538" y="685801"/>
                <a:ext cx="1501775" cy="1133475"/>
              </a:xfrm>
              <a:custGeom>
                <a:avLst/>
                <a:gdLst>
                  <a:gd name="T0" fmla="*/ 60 w 75"/>
                  <a:gd name="T1" fmla="*/ 11 h 57"/>
                  <a:gd name="T2" fmla="*/ 60 w 75"/>
                  <a:gd name="T3" fmla="*/ 39 h 57"/>
                  <a:gd name="T4" fmla="*/ 53 w 75"/>
                  <a:gd name="T5" fmla="*/ 45 h 57"/>
                  <a:gd name="T6" fmla="*/ 16 w 75"/>
                  <a:gd name="T7" fmla="*/ 45 h 57"/>
                  <a:gd name="T8" fmla="*/ 0 w 75"/>
                  <a:gd name="T9" fmla="*/ 57 h 57"/>
                  <a:gd name="T10" fmla="*/ 53 w 75"/>
                  <a:gd name="T11" fmla="*/ 57 h 57"/>
                  <a:gd name="T12" fmla="*/ 75 w 75"/>
                  <a:gd name="T13" fmla="*/ 39 h 57"/>
                  <a:gd name="T14" fmla="*/ 75 w 75"/>
                  <a:gd name="T15" fmla="*/ 0 h 57"/>
                  <a:gd name="T16" fmla="*/ 60 w 75"/>
                  <a:gd name="T17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57">
                    <a:moveTo>
                      <a:pt x="60" y="11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2"/>
                      <a:pt x="57" y="45"/>
                      <a:pt x="53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65" y="57"/>
                      <a:pt x="75" y="49"/>
                      <a:pt x="75" y="39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5056813" y="2121311"/>
                <a:ext cx="2099012" cy="704404"/>
                <a:chOff x="2435225" y="4386263"/>
                <a:chExt cx="1173163" cy="393700"/>
              </a:xfrm>
            </p:grpSpPr>
            <p:sp>
              <p:nvSpPr>
                <p:cNvPr id="292" name="AutoShape 40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38400" y="4386263"/>
                  <a:ext cx="1169988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3" name="Freeform 404"/>
                <p:cNvSpPr>
                  <a:spLocks/>
                </p:cNvSpPr>
                <p:nvPr/>
              </p:nvSpPr>
              <p:spPr bwMode="auto">
                <a:xfrm>
                  <a:off x="2435225" y="4386263"/>
                  <a:ext cx="1169988" cy="390525"/>
                </a:xfrm>
                <a:custGeom>
                  <a:avLst/>
                  <a:gdLst>
                    <a:gd name="T0" fmla="*/ 294 w 309"/>
                    <a:gd name="T1" fmla="*/ 0 h 101"/>
                    <a:gd name="T2" fmla="*/ 15 w 309"/>
                    <a:gd name="T3" fmla="*/ 0 h 101"/>
                    <a:gd name="T4" fmla="*/ 0 w 309"/>
                    <a:gd name="T5" fmla="*/ 15 h 101"/>
                    <a:gd name="T6" fmla="*/ 0 w 309"/>
                    <a:gd name="T7" fmla="*/ 86 h 101"/>
                    <a:gd name="T8" fmla="*/ 15 w 309"/>
                    <a:gd name="T9" fmla="*/ 101 h 101"/>
                    <a:gd name="T10" fmla="*/ 294 w 309"/>
                    <a:gd name="T11" fmla="*/ 101 h 101"/>
                    <a:gd name="T12" fmla="*/ 309 w 309"/>
                    <a:gd name="T13" fmla="*/ 86 h 101"/>
                    <a:gd name="T14" fmla="*/ 309 w 309"/>
                    <a:gd name="T15" fmla="*/ 15 h 101"/>
                    <a:gd name="T16" fmla="*/ 294 w 309"/>
                    <a:gd name="T17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9" h="101">
                      <a:moveTo>
                        <a:pt x="294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4"/>
                        <a:pt x="7" y="101"/>
                        <a:pt x="15" y="101"/>
                      </a:cubicBezTo>
                      <a:cubicBezTo>
                        <a:pt x="294" y="101"/>
                        <a:pt x="294" y="101"/>
                        <a:pt x="294" y="101"/>
                      </a:cubicBezTo>
                      <a:cubicBezTo>
                        <a:pt x="302" y="101"/>
                        <a:pt x="309" y="94"/>
                        <a:pt x="309" y="86"/>
                      </a:cubicBezTo>
                      <a:cubicBezTo>
                        <a:pt x="309" y="15"/>
                        <a:pt x="309" y="15"/>
                        <a:pt x="309" y="15"/>
                      </a:cubicBezTo>
                      <a:cubicBezTo>
                        <a:pt x="309" y="7"/>
                        <a:pt x="30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4" name="Freeform 405"/>
                <p:cNvSpPr>
                  <a:spLocks/>
                </p:cNvSpPr>
                <p:nvPr/>
              </p:nvSpPr>
              <p:spPr bwMode="auto">
                <a:xfrm>
                  <a:off x="2536825" y="4429126"/>
                  <a:ext cx="19050" cy="277813"/>
                </a:xfrm>
                <a:custGeom>
                  <a:avLst/>
                  <a:gdLst>
                    <a:gd name="T0" fmla="*/ 12 w 12"/>
                    <a:gd name="T1" fmla="*/ 0 h 175"/>
                    <a:gd name="T2" fmla="*/ 0 w 12"/>
                    <a:gd name="T3" fmla="*/ 0 h 175"/>
                    <a:gd name="T4" fmla="*/ 0 w 12"/>
                    <a:gd name="T5" fmla="*/ 175 h 175"/>
                    <a:gd name="T6" fmla="*/ 12 w 12"/>
                    <a:gd name="T7" fmla="*/ 175 h 175"/>
                    <a:gd name="T8" fmla="*/ 12 w 12"/>
                    <a:gd name="T9" fmla="*/ 0 h 175"/>
                    <a:gd name="T10" fmla="*/ 12 w 12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5">
                      <a:moveTo>
                        <a:pt x="12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12" y="175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5" name="Freeform 406"/>
                <p:cNvSpPr>
                  <a:spLocks/>
                </p:cNvSpPr>
                <p:nvPr/>
              </p:nvSpPr>
              <p:spPr bwMode="auto">
                <a:xfrm>
                  <a:off x="2586038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6" name="Freeform 407"/>
                <p:cNvSpPr>
                  <a:spLocks/>
                </p:cNvSpPr>
                <p:nvPr/>
              </p:nvSpPr>
              <p:spPr bwMode="auto">
                <a:xfrm>
                  <a:off x="2627313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7" name="Freeform 408"/>
                <p:cNvSpPr>
                  <a:spLocks/>
                </p:cNvSpPr>
                <p:nvPr/>
              </p:nvSpPr>
              <p:spPr bwMode="auto">
                <a:xfrm>
                  <a:off x="2654300" y="4429126"/>
                  <a:ext cx="33338" cy="180975"/>
                </a:xfrm>
                <a:custGeom>
                  <a:avLst/>
                  <a:gdLst>
                    <a:gd name="T0" fmla="*/ 21 w 21"/>
                    <a:gd name="T1" fmla="*/ 0 h 114"/>
                    <a:gd name="T2" fmla="*/ 0 w 21"/>
                    <a:gd name="T3" fmla="*/ 0 h 114"/>
                    <a:gd name="T4" fmla="*/ 0 w 21"/>
                    <a:gd name="T5" fmla="*/ 114 h 114"/>
                    <a:gd name="T6" fmla="*/ 21 w 21"/>
                    <a:gd name="T7" fmla="*/ 114 h 114"/>
                    <a:gd name="T8" fmla="*/ 21 w 21"/>
                    <a:gd name="T9" fmla="*/ 0 h 114"/>
                    <a:gd name="T10" fmla="*/ 21 w 21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14">
                      <a:moveTo>
                        <a:pt x="21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1" y="114"/>
                      </a:lnTo>
                      <a:lnTo>
                        <a:pt x="2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" name="Freeform 409"/>
                <p:cNvSpPr>
                  <a:spLocks/>
                </p:cNvSpPr>
                <p:nvPr/>
              </p:nvSpPr>
              <p:spPr bwMode="auto">
                <a:xfrm>
                  <a:off x="2711450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9" name="Freeform 410"/>
                <p:cNvSpPr>
                  <a:spLocks/>
                </p:cNvSpPr>
                <p:nvPr/>
              </p:nvSpPr>
              <p:spPr bwMode="auto">
                <a:xfrm>
                  <a:off x="2733675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0" name="Freeform 411"/>
                <p:cNvSpPr>
                  <a:spLocks/>
                </p:cNvSpPr>
                <p:nvPr/>
              </p:nvSpPr>
              <p:spPr bwMode="auto">
                <a:xfrm>
                  <a:off x="2771775" y="4429126"/>
                  <a:ext cx="30163" cy="180975"/>
                </a:xfrm>
                <a:custGeom>
                  <a:avLst/>
                  <a:gdLst>
                    <a:gd name="T0" fmla="*/ 19 w 19"/>
                    <a:gd name="T1" fmla="*/ 0 h 114"/>
                    <a:gd name="T2" fmla="*/ 0 w 19"/>
                    <a:gd name="T3" fmla="*/ 0 h 114"/>
                    <a:gd name="T4" fmla="*/ 0 w 19"/>
                    <a:gd name="T5" fmla="*/ 114 h 114"/>
                    <a:gd name="T6" fmla="*/ 19 w 19"/>
                    <a:gd name="T7" fmla="*/ 114 h 114"/>
                    <a:gd name="T8" fmla="*/ 19 w 19"/>
                    <a:gd name="T9" fmla="*/ 0 h 114"/>
                    <a:gd name="T10" fmla="*/ 19 w 19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14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9" y="114"/>
                      </a:lnTo>
                      <a:lnTo>
                        <a:pt x="1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1" name="Freeform 412"/>
                <p:cNvSpPr>
                  <a:spLocks/>
                </p:cNvSpPr>
                <p:nvPr/>
              </p:nvSpPr>
              <p:spPr bwMode="auto">
                <a:xfrm>
                  <a:off x="2828925" y="4429126"/>
                  <a:ext cx="6350" cy="180975"/>
                </a:xfrm>
                <a:custGeom>
                  <a:avLst/>
                  <a:gdLst>
                    <a:gd name="T0" fmla="*/ 4 w 4"/>
                    <a:gd name="T1" fmla="*/ 0 h 114"/>
                    <a:gd name="T2" fmla="*/ 0 w 4"/>
                    <a:gd name="T3" fmla="*/ 0 h 114"/>
                    <a:gd name="T4" fmla="*/ 0 w 4"/>
                    <a:gd name="T5" fmla="*/ 114 h 114"/>
                    <a:gd name="T6" fmla="*/ 4 w 4"/>
                    <a:gd name="T7" fmla="*/ 114 h 114"/>
                    <a:gd name="T8" fmla="*/ 4 w 4"/>
                    <a:gd name="T9" fmla="*/ 0 h 114"/>
                    <a:gd name="T10" fmla="*/ 4 w 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14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4" y="11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2" name="Freeform 413"/>
                <p:cNvSpPr>
                  <a:spLocks/>
                </p:cNvSpPr>
                <p:nvPr/>
              </p:nvSpPr>
              <p:spPr bwMode="auto">
                <a:xfrm>
                  <a:off x="2884488" y="4429126"/>
                  <a:ext cx="12700" cy="180975"/>
                </a:xfrm>
                <a:custGeom>
                  <a:avLst/>
                  <a:gdLst>
                    <a:gd name="T0" fmla="*/ 8 w 8"/>
                    <a:gd name="T1" fmla="*/ 0 h 114"/>
                    <a:gd name="T2" fmla="*/ 0 w 8"/>
                    <a:gd name="T3" fmla="*/ 0 h 114"/>
                    <a:gd name="T4" fmla="*/ 0 w 8"/>
                    <a:gd name="T5" fmla="*/ 114 h 114"/>
                    <a:gd name="T6" fmla="*/ 8 w 8"/>
                    <a:gd name="T7" fmla="*/ 114 h 114"/>
                    <a:gd name="T8" fmla="*/ 8 w 8"/>
                    <a:gd name="T9" fmla="*/ 0 h 114"/>
                    <a:gd name="T10" fmla="*/ 8 w 8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8" y="11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3" name="Freeform 414"/>
                <p:cNvSpPr>
                  <a:spLocks/>
                </p:cNvSpPr>
                <p:nvPr/>
              </p:nvSpPr>
              <p:spPr bwMode="auto">
                <a:xfrm>
                  <a:off x="2919413" y="4429126"/>
                  <a:ext cx="22225" cy="180975"/>
                </a:xfrm>
                <a:custGeom>
                  <a:avLst/>
                  <a:gdLst>
                    <a:gd name="T0" fmla="*/ 14 w 14"/>
                    <a:gd name="T1" fmla="*/ 0 h 114"/>
                    <a:gd name="T2" fmla="*/ 0 w 14"/>
                    <a:gd name="T3" fmla="*/ 0 h 114"/>
                    <a:gd name="T4" fmla="*/ 0 w 14"/>
                    <a:gd name="T5" fmla="*/ 114 h 114"/>
                    <a:gd name="T6" fmla="*/ 14 w 14"/>
                    <a:gd name="T7" fmla="*/ 114 h 114"/>
                    <a:gd name="T8" fmla="*/ 14 w 14"/>
                    <a:gd name="T9" fmla="*/ 0 h 114"/>
                    <a:gd name="T10" fmla="*/ 14 w 1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4" y="114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4" name="Freeform 415"/>
                <p:cNvSpPr>
                  <a:spLocks/>
                </p:cNvSpPr>
                <p:nvPr/>
              </p:nvSpPr>
              <p:spPr bwMode="auto">
                <a:xfrm>
                  <a:off x="2960688" y="4429126"/>
                  <a:ext cx="26988" cy="277813"/>
                </a:xfrm>
                <a:custGeom>
                  <a:avLst/>
                  <a:gdLst>
                    <a:gd name="T0" fmla="*/ 17 w 17"/>
                    <a:gd name="T1" fmla="*/ 0 h 175"/>
                    <a:gd name="T2" fmla="*/ 0 w 17"/>
                    <a:gd name="T3" fmla="*/ 0 h 175"/>
                    <a:gd name="T4" fmla="*/ 0 w 17"/>
                    <a:gd name="T5" fmla="*/ 175 h 175"/>
                    <a:gd name="T6" fmla="*/ 17 w 17"/>
                    <a:gd name="T7" fmla="*/ 175 h 175"/>
                    <a:gd name="T8" fmla="*/ 17 w 17"/>
                    <a:gd name="T9" fmla="*/ 0 h 175"/>
                    <a:gd name="T10" fmla="*/ 17 w 17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17" y="175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5" name="Freeform 416"/>
                <p:cNvSpPr>
                  <a:spLocks/>
                </p:cNvSpPr>
                <p:nvPr/>
              </p:nvSpPr>
              <p:spPr bwMode="auto">
                <a:xfrm>
                  <a:off x="2854325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6" name="Freeform 417"/>
                <p:cNvSpPr>
                  <a:spLocks/>
                </p:cNvSpPr>
                <p:nvPr/>
              </p:nvSpPr>
              <p:spPr bwMode="auto">
                <a:xfrm>
                  <a:off x="3021013" y="4429126"/>
                  <a:ext cx="7938" cy="274638"/>
                </a:xfrm>
                <a:custGeom>
                  <a:avLst/>
                  <a:gdLst>
                    <a:gd name="T0" fmla="*/ 5 w 5"/>
                    <a:gd name="T1" fmla="*/ 0 h 173"/>
                    <a:gd name="T2" fmla="*/ 0 w 5"/>
                    <a:gd name="T3" fmla="*/ 0 h 173"/>
                    <a:gd name="T4" fmla="*/ 0 w 5"/>
                    <a:gd name="T5" fmla="*/ 173 h 173"/>
                    <a:gd name="T6" fmla="*/ 5 w 5"/>
                    <a:gd name="T7" fmla="*/ 173 h 173"/>
                    <a:gd name="T8" fmla="*/ 5 w 5"/>
                    <a:gd name="T9" fmla="*/ 0 h 173"/>
                    <a:gd name="T10" fmla="*/ 5 w 5"/>
                    <a:gd name="T1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7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73"/>
                      </a:lnTo>
                      <a:lnTo>
                        <a:pt x="5" y="17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" name="Freeform 418"/>
                <p:cNvSpPr>
                  <a:spLocks/>
                </p:cNvSpPr>
                <p:nvPr/>
              </p:nvSpPr>
              <p:spPr bwMode="auto">
                <a:xfrm>
                  <a:off x="3051175" y="4429126"/>
                  <a:ext cx="15875" cy="185738"/>
                </a:xfrm>
                <a:custGeom>
                  <a:avLst/>
                  <a:gdLst>
                    <a:gd name="T0" fmla="*/ 10 w 10"/>
                    <a:gd name="T1" fmla="*/ 0 h 117"/>
                    <a:gd name="T2" fmla="*/ 0 w 10"/>
                    <a:gd name="T3" fmla="*/ 0 h 117"/>
                    <a:gd name="T4" fmla="*/ 0 w 10"/>
                    <a:gd name="T5" fmla="*/ 117 h 117"/>
                    <a:gd name="T6" fmla="*/ 10 w 10"/>
                    <a:gd name="T7" fmla="*/ 117 h 117"/>
                    <a:gd name="T8" fmla="*/ 10 w 10"/>
                    <a:gd name="T9" fmla="*/ 0 h 117"/>
                    <a:gd name="T10" fmla="*/ 10 w 10"/>
                    <a:gd name="T11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7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7"/>
                      </a:lnTo>
                      <a:lnTo>
                        <a:pt x="10" y="117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8" name="Freeform 419"/>
                <p:cNvSpPr>
                  <a:spLocks/>
                </p:cNvSpPr>
                <p:nvPr/>
              </p:nvSpPr>
              <p:spPr bwMode="auto">
                <a:xfrm>
                  <a:off x="309721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9" name="Freeform 420"/>
                <p:cNvSpPr>
                  <a:spLocks/>
                </p:cNvSpPr>
                <p:nvPr/>
              </p:nvSpPr>
              <p:spPr bwMode="auto">
                <a:xfrm>
                  <a:off x="3138488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0" name="Freeform 421"/>
                <p:cNvSpPr>
                  <a:spLocks/>
                </p:cNvSpPr>
                <p:nvPr/>
              </p:nvSpPr>
              <p:spPr bwMode="auto">
                <a:xfrm>
                  <a:off x="3184525" y="4429126"/>
                  <a:ext cx="14288" cy="180975"/>
                </a:xfrm>
                <a:custGeom>
                  <a:avLst/>
                  <a:gdLst>
                    <a:gd name="T0" fmla="*/ 9 w 9"/>
                    <a:gd name="T1" fmla="*/ 0 h 114"/>
                    <a:gd name="T2" fmla="*/ 0 w 9"/>
                    <a:gd name="T3" fmla="*/ 0 h 114"/>
                    <a:gd name="T4" fmla="*/ 0 w 9"/>
                    <a:gd name="T5" fmla="*/ 114 h 114"/>
                    <a:gd name="T6" fmla="*/ 9 w 9"/>
                    <a:gd name="T7" fmla="*/ 114 h 114"/>
                    <a:gd name="T8" fmla="*/ 9 w 9"/>
                    <a:gd name="T9" fmla="*/ 0 h 114"/>
                    <a:gd name="T10" fmla="*/ 9 w 9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14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9" y="114"/>
                      </a:lnTo>
                      <a:lnTo>
                        <a:pt x="9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1" name="Freeform 422"/>
                <p:cNvSpPr>
                  <a:spLocks/>
                </p:cNvSpPr>
                <p:nvPr/>
              </p:nvSpPr>
              <p:spPr bwMode="auto">
                <a:xfrm>
                  <a:off x="3236913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2" name="Freeform 423"/>
                <p:cNvSpPr>
                  <a:spLocks/>
                </p:cNvSpPr>
                <p:nvPr/>
              </p:nvSpPr>
              <p:spPr bwMode="auto">
                <a:xfrm>
                  <a:off x="3279775" y="4429126"/>
                  <a:ext cx="22225" cy="180975"/>
                </a:xfrm>
                <a:custGeom>
                  <a:avLst/>
                  <a:gdLst>
                    <a:gd name="T0" fmla="*/ 14 w 14"/>
                    <a:gd name="T1" fmla="*/ 0 h 114"/>
                    <a:gd name="T2" fmla="*/ 0 w 14"/>
                    <a:gd name="T3" fmla="*/ 0 h 114"/>
                    <a:gd name="T4" fmla="*/ 0 w 14"/>
                    <a:gd name="T5" fmla="*/ 114 h 114"/>
                    <a:gd name="T6" fmla="*/ 14 w 14"/>
                    <a:gd name="T7" fmla="*/ 114 h 114"/>
                    <a:gd name="T8" fmla="*/ 14 w 14"/>
                    <a:gd name="T9" fmla="*/ 0 h 114"/>
                    <a:gd name="T10" fmla="*/ 14 w 1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4" y="114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3" name="Freeform 424"/>
                <p:cNvSpPr>
                  <a:spLocks/>
                </p:cNvSpPr>
                <p:nvPr/>
              </p:nvSpPr>
              <p:spPr bwMode="auto">
                <a:xfrm>
                  <a:off x="3321050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4" name="Freeform 425"/>
                <p:cNvSpPr>
                  <a:spLocks/>
                </p:cNvSpPr>
                <p:nvPr/>
              </p:nvSpPr>
              <p:spPr bwMode="auto">
                <a:xfrm>
                  <a:off x="340836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5" name="Freeform 426"/>
                <p:cNvSpPr>
                  <a:spLocks/>
                </p:cNvSpPr>
                <p:nvPr/>
              </p:nvSpPr>
              <p:spPr bwMode="auto">
                <a:xfrm>
                  <a:off x="34004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6" name="Freeform 427"/>
                <p:cNvSpPr>
                  <a:spLocks/>
                </p:cNvSpPr>
                <p:nvPr/>
              </p:nvSpPr>
              <p:spPr bwMode="auto">
                <a:xfrm>
                  <a:off x="2578100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7" name="Freeform 428"/>
                <p:cNvSpPr>
                  <a:spLocks/>
                </p:cNvSpPr>
                <p:nvPr/>
              </p:nvSpPr>
              <p:spPr bwMode="auto">
                <a:xfrm>
                  <a:off x="345281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8" name="Freeform 429"/>
                <p:cNvSpPr>
                  <a:spLocks/>
                </p:cNvSpPr>
                <p:nvPr/>
              </p:nvSpPr>
              <p:spPr bwMode="auto">
                <a:xfrm>
                  <a:off x="3476625" y="4429126"/>
                  <a:ext cx="33338" cy="277813"/>
                </a:xfrm>
                <a:custGeom>
                  <a:avLst/>
                  <a:gdLst>
                    <a:gd name="T0" fmla="*/ 21 w 21"/>
                    <a:gd name="T1" fmla="*/ 0 h 175"/>
                    <a:gd name="T2" fmla="*/ 0 w 21"/>
                    <a:gd name="T3" fmla="*/ 0 h 175"/>
                    <a:gd name="T4" fmla="*/ 0 w 21"/>
                    <a:gd name="T5" fmla="*/ 175 h 175"/>
                    <a:gd name="T6" fmla="*/ 21 w 21"/>
                    <a:gd name="T7" fmla="*/ 175 h 175"/>
                    <a:gd name="T8" fmla="*/ 21 w 21"/>
                    <a:gd name="T9" fmla="*/ 0 h 175"/>
                    <a:gd name="T10" fmla="*/ 21 w 21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75">
                      <a:moveTo>
                        <a:pt x="21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21" y="175"/>
                      </a:lnTo>
                      <a:lnTo>
                        <a:pt x="2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9" name="Freeform 430"/>
                <p:cNvSpPr>
                  <a:spLocks/>
                </p:cNvSpPr>
                <p:nvPr/>
              </p:nvSpPr>
              <p:spPr bwMode="auto">
                <a:xfrm>
                  <a:off x="3365500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0" name="Freeform 431"/>
                <p:cNvSpPr>
                  <a:spLocks/>
                </p:cNvSpPr>
                <p:nvPr/>
              </p:nvSpPr>
              <p:spPr bwMode="auto">
                <a:xfrm>
                  <a:off x="26130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1" name="Freeform 432"/>
                <p:cNvSpPr>
                  <a:spLocks/>
                </p:cNvSpPr>
                <p:nvPr/>
              </p:nvSpPr>
              <p:spPr bwMode="auto">
                <a:xfrm>
                  <a:off x="3176588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2" name="Freeform 433"/>
                <p:cNvSpPr>
                  <a:spLocks/>
                </p:cNvSpPr>
                <p:nvPr/>
              </p:nvSpPr>
              <p:spPr bwMode="auto">
                <a:xfrm>
                  <a:off x="317341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3" name="Freeform 434"/>
                <p:cNvSpPr>
                  <a:spLocks/>
                </p:cNvSpPr>
                <p:nvPr/>
              </p:nvSpPr>
              <p:spPr bwMode="auto">
                <a:xfrm>
                  <a:off x="323056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4" name="Freeform 435"/>
                <p:cNvSpPr>
                  <a:spLocks/>
                </p:cNvSpPr>
                <p:nvPr/>
              </p:nvSpPr>
              <p:spPr bwMode="auto">
                <a:xfrm>
                  <a:off x="335915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5" name="Freeform 436"/>
                <p:cNvSpPr>
                  <a:spLocks/>
                </p:cNvSpPr>
                <p:nvPr/>
              </p:nvSpPr>
              <p:spPr bwMode="auto">
                <a:xfrm>
                  <a:off x="290830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6" name="Freeform 437"/>
                <p:cNvSpPr>
                  <a:spLocks/>
                </p:cNvSpPr>
                <p:nvPr/>
              </p:nvSpPr>
              <p:spPr bwMode="auto">
                <a:xfrm>
                  <a:off x="326390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7" name="Freeform 438"/>
                <p:cNvSpPr>
                  <a:spLocks/>
                </p:cNvSpPr>
                <p:nvPr/>
              </p:nvSpPr>
              <p:spPr bwMode="auto">
                <a:xfrm>
                  <a:off x="294957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" name="Freeform 439"/>
                <p:cNvSpPr>
                  <a:spLocks/>
                </p:cNvSpPr>
                <p:nvPr/>
              </p:nvSpPr>
              <p:spPr bwMode="auto">
                <a:xfrm>
                  <a:off x="3127375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" name="Freeform 440"/>
                <p:cNvSpPr>
                  <a:spLocks/>
                </p:cNvSpPr>
                <p:nvPr/>
              </p:nvSpPr>
              <p:spPr bwMode="auto">
                <a:xfrm>
                  <a:off x="311626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0" name="Freeform 441"/>
                <p:cNvSpPr>
                  <a:spLocks/>
                </p:cNvSpPr>
                <p:nvPr/>
              </p:nvSpPr>
              <p:spPr bwMode="auto">
                <a:xfrm>
                  <a:off x="2813050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1" name="Freeform 442"/>
                <p:cNvSpPr>
                  <a:spLocks/>
                </p:cNvSpPr>
                <p:nvPr/>
              </p:nvSpPr>
              <p:spPr bwMode="auto">
                <a:xfrm>
                  <a:off x="2763838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2" name="Freeform 443"/>
                <p:cNvSpPr>
                  <a:spLocks/>
                </p:cNvSpPr>
                <p:nvPr/>
              </p:nvSpPr>
              <p:spPr bwMode="auto">
                <a:xfrm>
                  <a:off x="27527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3" name="Freeform 444"/>
                <p:cNvSpPr>
                  <a:spLocks/>
                </p:cNvSpPr>
                <p:nvPr/>
              </p:nvSpPr>
              <p:spPr bwMode="auto">
                <a:xfrm>
                  <a:off x="2700338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4" name="Freeform 445"/>
                <p:cNvSpPr>
                  <a:spLocks/>
                </p:cNvSpPr>
                <p:nvPr/>
              </p:nvSpPr>
              <p:spPr bwMode="auto">
                <a:xfrm>
                  <a:off x="2998788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5" name="Freeform 446"/>
                <p:cNvSpPr>
                  <a:spLocks/>
                </p:cNvSpPr>
                <p:nvPr/>
              </p:nvSpPr>
              <p:spPr bwMode="auto">
                <a:xfrm>
                  <a:off x="2586038" y="4637088"/>
                  <a:ext cx="19050" cy="50800"/>
                </a:xfrm>
                <a:custGeom>
                  <a:avLst/>
                  <a:gdLst>
                    <a:gd name="T0" fmla="*/ 7 w 12"/>
                    <a:gd name="T1" fmla="*/ 5 h 32"/>
                    <a:gd name="T2" fmla="*/ 7 w 12"/>
                    <a:gd name="T3" fmla="*/ 5 h 32"/>
                    <a:gd name="T4" fmla="*/ 2 w 12"/>
                    <a:gd name="T5" fmla="*/ 7 h 32"/>
                    <a:gd name="T6" fmla="*/ 0 w 12"/>
                    <a:gd name="T7" fmla="*/ 5 h 32"/>
                    <a:gd name="T8" fmla="*/ 7 w 12"/>
                    <a:gd name="T9" fmla="*/ 0 h 32"/>
                    <a:gd name="T10" fmla="*/ 12 w 12"/>
                    <a:gd name="T11" fmla="*/ 0 h 32"/>
                    <a:gd name="T12" fmla="*/ 12 w 12"/>
                    <a:gd name="T13" fmla="*/ 32 h 32"/>
                    <a:gd name="T14" fmla="*/ 7 w 12"/>
                    <a:gd name="T15" fmla="*/ 32 h 32"/>
                    <a:gd name="T16" fmla="*/ 7 w 12"/>
                    <a:gd name="T17" fmla="*/ 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2">
                      <a:moveTo>
                        <a:pt x="7" y="5"/>
                      </a:moveTo>
                      <a:lnTo>
                        <a:pt x="7" y="5"/>
                      </a:lnTo>
                      <a:lnTo>
                        <a:pt x="2" y="7"/>
                      </a:ln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12" y="0"/>
                      </a:lnTo>
                      <a:lnTo>
                        <a:pt x="12" y="32"/>
                      </a:lnTo>
                      <a:lnTo>
                        <a:pt x="7" y="3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6" name="Freeform 447"/>
                <p:cNvSpPr>
                  <a:spLocks/>
                </p:cNvSpPr>
                <p:nvPr/>
              </p:nvSpPr>
              <p:spPr bwMode="auto">
                <a:xfrm>
                  <a:off x="2624138" y="4637088"/>
                  <a:ext cx="30163" cy="50800"/>
                </a:xfrm>
                <a:custGeom>
                  <a:avLst/>
                  <a:gdLst>
                    <a:gd name="T0" fmla="*/ 0 w 8"/>
                    <a:gd name="T1" fmla="*/ 13 h 13"/>
                    <a:gd name="T2" fmla="*/ 0 w 8"/>
                    <a:gd name="T3" fmla="*/ 12 h 13"/>
                    <a:gd name="T4" fmla="*/ 1 w 8"/>
                    <a:gd name="T5" fmla="*/ 11 h 13"/>
                    <a:gd name="T6" fmla="*/ 6 w 8"/>
                    <a:gd name="T7" fmla="*/ 4 h 13"/>
                    <a:gd name="T8" fmla="*/ 3 w 8"/>
                    <a:gd name="T9" fmla="*/ 1 h 13"/>
                    <a:gd name="T10" fmla="*/ 1 w 8"/>
                    <a:gd name="T11" fmla="*/ 2 h 13"/>
                    <a:gd name="T12" fmla="*/ 0 w 8"/>
                    <a:gd name="T13" fmla="*/ 1 h 13"/>
                    <a:gd name="T14" fmla="*/ 4 w 8"/>
                    <a:gd name="T15" fmla="*/ 0 h 13"/>
                    <a:gd name="T16" fmla="*/ 8 w 8"/>
                    <a:gd name="T17" fmla="*/ 4 h 13"/>
                    <a:gd name="T18" fmla="*/ 3 w 8"/>
                    <a:gd name="T19" fmla="*/ 11 h 13"/>
                    <a:gd name="T20" fmla="*/ 2 w 8"/>
                    <a:gd name="T21" fmla="*/ 12 h 13"/>
                    <a:gd name="T22" fmla="*/ 2 w 8"/>
                    <a:gd name="T23" fmla="*/ 12 h 13"/>
                    <a:gd name="T24" fmla="*/ 8 w 8"/>
                    <a:gd name="T25" fmla="*/ 12 h 13"/>
                    <a:gd name="T26" fmla="*/ 8 w 8"/>
                    <a:gd name="T27" fmla="*/ 13 h 13"/>
                    <a:gd name="T28" fmla="*/ 0 w 8"/>
                    <a:gd name="T2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" h="13">
                      <a:moveTo>
                        <a:pt x="0" y="13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6" y="3"/>
                        <a:pt x="5" y="1"/>
                        <a:pt x="3" y="1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7" y="0"/>
                        <a:pt x="8" y="2"/>
                        <a:pt x="8" y="4"/>
                      </a:cubicBezTo>
                      <a:cubicBezTo>
                        <a:pt x="8" y="6"/>
                        <a:pt x="6" y="8"/>
                        <a:pt x="3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7" name="Freeform 448"/>
                <p:cNvSpPr>
                  <a:spLocks/>
                </p:cNvSpPr>
                <p:nvPr/>
              </p:nvSpPr>
              <p:spPr bwMode="auto">
                <a:xfrm>
                  <a:off x="2662238" y="4637088"/>
                  <a:ext cx="30163" cy="53975"/>
                </a:xfrm>
                <a:custGeom>
                  <a:avLst/>
                  <a:gdLst>
                    <a:gd name="T0" fmla="*/ 1 w 8"/>
                    <a:gd name="T1" fmla="*/ 11 h 14"/>
                    <a:gd name="T2" fmla="*/ 4 w 8"/>
                    <a:gd name="T3" fmla="*/ 12 h 14"/>
                    <a:gd name="T4" fmla="*/ 7 w 8"/>
                    <a:gd name="T5" fmla="*/ 10 h 14"/>
                    <a:gd name="T6" fmla="*/ 3 w 8"/>
                    <a:gd name="T7" fmla="*/ 7 h 14"/>
                    <a:gd name="T8" fmla="*/ 2 w 8"/>
                    <a:gd name="T9" fmla="*/ 7 h 14"/>
                    <a:gd name="T10" fmla="*/ 2 w 8"/>
                    <a:gd name="T11" fmla="*/ 5 h 14"/>
                    <a:gd name="T12" fmla="*/ 3 w 8"/>
                    <a:gd name="T13" fmla="*/ 5 h 14"/>
                    <a:gd name="T14" fmla="*/ 6 w 8"/>
                    <a:gd name="T15" fmla="*/ 3 h 14"/>
                    <a:gd name="T16" fmla="*/ 4 w 8"/>
                    <a:gd name="T17" fmla="*/ 1 h 14"/>
                    <a:gd name="T18" fmla="*/ 1 w 8"/>
                    <a:gd name="T19" fmla="*/ 2 h 14"/>
                    <a:gd name="T20" fmla="*/ 1 w 8"/>
                    <a:gd name="T21" fmla="*/ 1 h 14"/>
                    <a:gd name="T22" fmla="*/ 4 w 8"/>
                    <a:gd name="T23" fmla="*/ 0 h 14"/>
                    <a:gd name="T24" fmla="*/ 8 w 8"/>
                    <a:gd name="T25" fmla="*/ 3 h 14"/>
                    <a:gd name="T26" fmla="*/ 5 w 8"/>
                    <a:gd name="T27" fmla="*/ 6 h 14"/>
                    <a:gd name="T28" fmla="*/ 5 w 8"/>
                    <a:gd name="T29" fmla="*/ 6 h 14"/>
                    <a:gd name="T30" fmla="*/ 8 w 8"/>
                    <a:gd name="T31" fmla="*/ 10 h 14"/>
                    <a:gd name="T32" fmla="*/ 4 w 8"/>
                    <a:gd name="T33" fmla="*/ 14 h 14"/>
                    <a:gd name="T34" fmla="*/ 0 w 8"/>
                    <a:gd name="T35" fmla="*/ 13 h 14"/>
                    <a:gd name="T36" fmla="*/ 1 w 8"/>
                    <a:gd name="T37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1"/>
                      </a:moveTo>
                      <a:cubicBezTo>
                        <a:pt x="1" y="12"/>
                        <a:pt x="2" y="12"/>
                        <a:pt x="4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ubicBezTo>
                        <a:pt x="7" y="8"/>
                        <a:pt x="5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6" y="5"/>
                        <a:pt x="6" y="3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1"/>
                        <a:pt x="2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3" y="0"/>
                        <a:pt x="4" y="0"/>
                      </a:cubicBezTo>
                      <a:cubicBezTo>
                        <a:pt x="7" y="0"/>
                        <a:pt x="8" y="1"/>
                        <a:pt x="8" y="3"/>
                      </a:cubicBezTo>
                      <a:cubicBezTo>
                        <a:pt x="8" y="4"/>
                        <a:pt x="7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7" y="6"/>
                        <a:pt x="8" y="8"/>
                        <a:pt x="8" y="10"/>
                      </a:cubicBezTo>
                      <a:cubicBezTo>
                        <a:pt x="8" y="12"/>
                        <a:pt x="7" y="14"/>
                        <a:pt x="4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lnTo>
                        <a:pt x="1" y="11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" name="Freeform 449"/>
                <p:cNvSpPr>
                  <a:spLocks noEditPoints="1"/>
                </p:cNvSpPr>
                <p:nvPr/>
              </p:nvSpPr>
              <p:spPr bwMode="auto">
                <a:xfrm>
                  <a:off x="2700338" y="4637088"/>
                  <a:ext cx="36513" cy="50800"/>
                </a:xfrm>
                <a:custGeom>
                  <a:avLst/>
                  <a:gdLst>
                    <a:gd name="T0" fmla="*/ 6 w 10"/>
                    <a:gd name="T1" fmla="*/ 13 h 13"/>
                    <a:gd name="T2" fmla="*/ 6 w 10"/>
                    <a:gd name="T3" fmla="*/ 10 h 13"/>
                    <a:gd name="T4" fmla="*/ 0 w 10"/>
                    <a:gd name="T5" fmla="*/ 10 h 13"/>
                    <a:gd name="T6" fmla="*/ 0 w 10"/>
                    <a:gd name="T7" fmla="*/ 8 h 13"/>
                    <a:gd name="T8" fmla="*/ 6 w 10"/>
                    <a:gd name="T9" fmla="*/ 0 h 13"/>
                    <a:gd name="T10" fmla="*/ 8 w 10"/>
                    <a:gd name="T11" fmla="*/ 0 h 13"/>
                    <a:gd name="T12" fmla="*/ 8 w 10"/>
                    <a:gd name="T13" fmla="*/ 8 h 13"/>
                    <a:gd name="T14" fmla="*/ 10 w 10"/>
                    <a:gd name="T15" fmla="*/ 8 h 13"/>
                    <a:gd name="T16" fmla="*/ 10 w 10"/>
                    <a:gd name="T17" fmla="*/ 10 h 13"/>
                    <a:gd name="T18" fmla="*/ 8 w 10"/>
                    <a:gd name="T19" fmla="*/ 10 h 13"/>
                    <a:gd name="T20" fmla="*/ 8 w 10"/>
                    <a:gd name="T21" fmla="*/ 13 h 13"/>
                    <a:gd name="T22" fmla="*/ 6 w 10"/>
                    <a:gd name="T23" fmla="*/ 13 h 13"/>
                    <a:gd name="T24" fmla="*/ 6 w 10"/>
                    <a:gd name="T25" fmla="*/ 8 h 13"/>
                    <a:gd name="T26" fmla="*/ 6 w 10"/>
                    <a:gd name="T27" fmla="*/ 4 h 13"/>
                    <a:gd name="T28" fmla="*/ 6 w 10"/>
                    <a:gd name="T29" fmla="*/ 2 h 13"/>
                    <a:gd name="T30" fmla="*/ 6 w 10"/>
                    <a:gd name="T31" fmla="*/ 2 h 13"/>
                    <a:gd name="T32" fmla="*/ 5 w 10"/>
                    <a:gd name="T33" fmla="*/ 4 h 13"/>
                    <a:gd name="T34" fmla="*/ 2 w 10"/>
                    <a:gd name="T35" fmla="*/ 8 h 13"/>
                    <a:gd name="T36" fmla="*/ 2 w 10"/>
                    <a:gd name="T37" fmla="*/ 8 h 13"/>
                    <a:gd name="T38" fmla="*/ 6 w 10"/>
                    <a:gd name="T3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3">
                      <a:moveTo>
                        <a:pt x="6" y="13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6" y="13"/>
                      </a:lnTo>
                      <a:close/>
                      <a:moveTo>
                        <a:pt x="6" y="8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5" y="4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9" name="Freeform 450"/>
                <p:cNvSpPr>
                  <a:spLocks/>
                </p:cNvSpPr>
                <p:nvPr/>
              </p:nvSpPr>
              <p:spPr bwMode="auto">
                <a:xfrm>
                  <a:off x="2741613" y="4637088"/>
                  <a:ext cx="33338" cy="53975"/>
                </a:xfrm>
                <a:custGeom>
                  <a:avLst/>
                  <a:gdLst>
                    <a:gd name="T0" fmla="*/ 8 w 9"/>
                    <a:gd name="T1" fmla="*/ 1 h 14"/>
                    <a:gd name="T2" fmla="*/ 3 w 9"/>
                    <a:gd name="T3" fmla="*/ 1 h 14"/>
                    <a:gd name="T4" fmla="*/ 3 w 9"/>
                    <a:gd name="T5" fmla="*/ 5 h 14"/>
                    <a:gd name="T6" fmla="*/ 4 w 9"/>
                    <a:gd name="T7" fmla="*/ 5 h 14"/>
                    <a:gd name="T8" fmla="*/ 7 w 9"/>
                    <a:gd name="T9" fmla="*/ 6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13 h 14"/>
                    <a:gd name="T16" fmla="*/ 1 w 9"/>
                    <a:gd name="T17" fmla="*/ 11 h 14"/>
                    <a:gd name="T18" fmla="*/ 4 w 9"/>
                    <a:gd name="T19" fmla="*/ 12 h 14"/>
                    <a:gd name="T20" fmla="*/ 7 w 9"/>
                    <a:gd name="T21" fmla="*/ 9 h 14"/>
                    <a:gd name="T22" fmla="*/ 3 w 9"/>
                    <a:gd name="T23" fmla="*/ 6 h 14"/>
                    <a:gd name="T24" fmla="*/ 1 w 9"/>
                    <a:gd name="T25" fmla="*/ 6 h 14"/>
                    <a:gd name="T26" fmla="*/ 2 w 9"/>
                    <a:gd name="T27" fmla="*/ 0 h 14"/>
                    <a:gd name="T28" fmla="*/ 8 w 9"/>
                    <a:gd name="T29" fmla="*/ 0 h 14"/>
                    <a:gd name="T30" fmla="*/ 8 w 9"/>
                    <a:gd name="T31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" h="14">
                      <a:moveTo>
                        <a:pt x="8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5" y="5"/>
                        <a:pt x="6" y="5"/>
                        <a:pt x="7" y="6"/>
                      </a:cubicBezTo>
                      <a:cubicBezTo>
                        <a:pt x="8" y="6"/>
                        <a:pt x="9" y="7"/>
                        <a:pt x="9" y="9"/>
                      </a:cubicBezTo>
                      <a:cubicBezTo>
                        <a:pt x="9" y="12"/>
                        <a:pt x="6" y="14"/>
                        <a:pt x="4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2"/>
                        <a:pt x="2" y="12"/>
                        <a:pt x="4" y="12"/>
                      </a:cubicBezTo>
                      <a:cubicBezTo>
                        <a:pt x="5" y="12"/>
                        <a:pt x="7" y="11"/>
                        <a:pt x="7" y="9"/>
                      </a:cubicBezTo>
                      <a:cubicBezTo>
                        <a:pt x="7" y="7"/>
                        <a:pt x="6" y="6"/>
                        <a:pt x="3" y="6"/>
                      </a:cubicBezTo>
                      <a:cubicBezTo>
                        <a:pt x="2" y="6"/>
                        <a:pt x="1" y="6"/>
                        <a:pt x="1" y="6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0" name="Freeform 451"/>
                <p:cNvSpPr>
                  <a:spLocks noEditPoints="1"/>
                </p:cNvSpPr>
                <p:nvPr/>
              </p:nvSpPr>
              <p:spPr bwMode="auto">
                <a:xfrm>
                  <a:off x="2782888" y="4637088"/>
                  <a:ext cx="34925" cy="53975"/>
                </a:xfrm>
                <a:custGeom>
                  <a:avLst/>
                  <a:gdLst>
                    <a:gd name="T0" fmla="*/ 7 w 9"/>
                    <a:gd name="T1" fmla="*/ 1 h 14"/>
                    <a:gd name="T2" fmla="*/ 6 w 9"/>
                    <a:gd name="T3" fmla="*/ 1 h 14"/>
                    <a:gd name="T4" fmla="*/ 1 w 9"/>
                    <a:gd name="T5" fmla="*/ 6 h 14"/>
                    <a:gd name="T6" fmla="*/ 1 w 9"/>
                    <a:gd name="T7" fmla="*/ 6 h 14"/>
                    <a:gd name="T8" fmla="*/ 5 w 9"/>
                    <a:gd name="T9" fmla="*/ 5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8 h 14"/>
                    <a:gd name="T16" fmla="*/ 2 w 9"/>
                    <a:gd name="T17" fmla="*/ 2 h 14"/>
                    <a:gd name="T18" fmla="*/ 6 w 9"/>
                    <a:gd name="T19" fmla="*/ 0 h 14"/>
                    <a:gd name="T20" fmla="*/ 7 w 9"/>
                    <a:gd name="T21" fmla="*/ 0 h 14"/>
                    <a:gd name="T22" fmla="*/ 7 w 9"/>
                    <a:gd name="T23" fmla="*/ 1 h 14"/>
                    <a:gd name="T24" fmla="*/ 7 w 9"/>
                    <a:gd name="T25" fmla="*/ 9 h 14"/>
                    <a:gd name="T26" fmla="*/ 4 w 9"/>
                    <a:gd name="T27" fmla="*/ 6 h 14"/>
                    <a:gd name="T28" fmla="*/ 2 w 9"/>
                    <a:gd name="T29" fmla="*/ 8 h 14"/>
                    <a:gd name="T30" fmla="*/ 1 w 9"/>
                    <a:gd name="T31" fmla="*/ 8 h 14"/>
                    <a:gd name="T32" fmla="*/ 4 w 9"/>
                    <a:gd name="T33" fmla="*/ 12 h 14"/>
                    <a:gd name="T34" fmla="*/ 7 w 9"/>
                    <a:gd name="T35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" h="14">
                      <a:moveTo>
                        <a:pt x="7" y="1"/>
                      </a:move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5"/>
                        <a:pt x="3" y="5"/>
                        <a:pt x="5" y="5"/>
                      </a:cubicBezTo>
                      <a:cubicBezTo>
                        <a:pt x="7" y="5"/>
                        <a:pt x="9" y="6"/>
                        <a:pt x="9" y="9"/>
                      </a:cubicBezTo>
                      <a:cubicBezTo>
                        <a:pt x="9" y="11"/>
                        <a:pt x="7" y="14"/>
                        <a:pt x="4" y="14"/>
                      </a:cubicBezTo>
                      <a:cubicBezTo>
                        <a:pt x="1" y="14"/>
                        <a:pt x="0" y="11"/>
                        <a:pt x="0" y="8"/>
                      </a:cubicBezTo>
                      <a:cubicBezTo>
                        <a:pt x="0" y="5"/>
                        <a:pt x="1" y="3"/>
                        <a:pt x="2" y="2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lnTo>
                        <a:pt x="7" y="1"/>
                      </a:lnTo>
                      <a:close/>
                      <a:moveTo>
                        <a:pt x="7" y="9"/>
                      </a:moveTo>
                      <a:cubicBezTo>
                        <a:pt x="7" y="7"/>
                        <a:pt x="6" y="6"/>
                        <a:pt x="4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11"/>
                        <a:pt x="2" y="12"/>
                        <a:pt x="4" y="12"/>
                      </a:cubicBezTo>
                      <a:cubicBezTo>
                        <a:pt x="6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1" name="Freeform 452"/>
                <p:cNvSpPr>
                  <a:spLocks/>
                </p:cNvSpPr>
                <p:nvPr/>
              </p:nvSpPr>
              <p:spPr bwMode="auto">
                <a:xfrm>
                  <a:off x="2824163" y="4637088"/>
                  <a:ext cx="30163" cy="50800"/>
                </a:xfrm>
                <a:custGeom>
                  <a:avLst/>
                  <a:gdLst>
                    <a:gd name="T0" fmla="*/ 19 w 19"/>
                    <a:gd name="T1" fmla="*/ 0 h 32"/>
                    <a:gd name="T2" fmla="*/ 19 w 19"/>
                    <a:gd name="T3" fmla="*/ 3 h 32"/>
                    <a:gd name="T4" fmla="*/ 5 w 19"/>
                    <a:gd name="T5" fmla="*/ 32 h 32"/>
                    <a:gd name="T6" fmla="*/ 0 w 19"/>
                    <a:gd name="T7" fmla="*/ 32 h 32"/>
                    <a:gd name="T8" fmla="*/ 15 w 19"/>
                    <a:gd name="T9" fmla="*/ 5 h 32"/>
                    <a:gd name="T10" fmla="*/ 15 w 19"/>
                    <a:gd name="T11" fmla="*/ 3 h 32"/>
                    <a:gd name="T12" fmla="*/ 0 w 19"/>
                    <a:gd name="T13" fmla="*/ 3 h 32"/>
                    <a:gd name="T14" fmla="*/ 0 w 19"/>
                    <a:gd name="T15" fmla="*/ 0 h 32"/>
                    <a:gd name="T16" fmla="*/ 19 w 19"/>
                    <a:gd name="T1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2">
                      <a:moveTo>
                        <a:pt x="19" y="0"/>
                      </a:moveTo>
                      <a:lnTo>
                        <a:pt x="19" y="3"/>
                      </a:lnTo>
                      <a:lnTo>
                        <a:pt x="5" y="32"/>
                      </a:lnTo>
                      <a:lnTo>
                        <a:pt x="0" y="32"/>
                      </a:lnTo>
                      <a:lnTo>
                        <a:pt x="15" y="5"/>
                      </a:lnTo>
                      <a:lnTo>
                        <a:pt x="15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2" name="Freeform 453"/>
                <p:cNvSpPr>
                  <a:spLocks noEditPoints="1"/>
                </p:cNvSpPr>
                <p:nvPr/>
              </p:nvSpPr>
              <p:spPr bwMode="auto">
                <a:xfrm>
                  <a:off x="2862263" y="4637088"/>
                  <a:ext cx="34925" cy="53975"/>
                </a:xfrm>
                <a:custGeom>
                  <a:avLst/>
                  <a:gdLst>
                    <a:gd name="T0" fmla="*/ 2 w 9"/>
                    <a:gd name="T1" fmla="*/ 6 h 14"/>
                    <a:gd name="T2" fmla="*/ 0 w 9"/>
                    <a:gd name="T3" fmla="*/ 3 h 14"/>
                    <a:gd name="T4" fmla="*/ 4 w 9"/>
                    <a:gd name="T5" fmla="*/ 0 h 14"/>
                    <a:gd name="T6" fmla="*/ 8 w 9"/>
                    <a:gd name="T7" fmla="*/ 3 h 14"/>
                    <a:gd name="T8" fmla="*/ 6 w 9"/>
                    <a:gd name="T9" fmla="*/ 6 h 14"/>
                    <a:gd name="T10" fmla="*/ 6 w 9"/>
                    <a:gd name="T11" fmla="*/ 6 h 14"/>
                    <a:gd name="T12" fmla="*/ 9 w 9"/>
                    <a:gd name="T13" fmla="*/ 10 h 14"/>
                    <a:gd name="T14" fmla="*/ 4 w 9"/>
                    <a:gd name="T15" fmla="*/ 14 h 14"/>
                    <a:gd name="T16" fmla="*/ 0 w 9"/>
                    <a:gd name="T17" fmla="*/ 10 h 14"/>
                    <a:gd name="T18" fmla="*/ 2 w 9"/>
                    <a:gd name="T19" fmla="*/ 6 h 14"/>
                    <a:gd name="T20" fmla="*/ 7 w 9"/>
                    <a:gd name="T21" fmla="*/ 10 h 14"/>
                    <a:gd name="T22" fmla="*/ 4 w 9"/>
                    <a:gd name="T23" fmla="*/ 7 h 14"/>
                    <a:gd name="T24" fmla="*/ 2 w 9"/>
                    <a:gd name="T25" fmla="*/ 10 h 14"/>
                    <a:gd name="T26" fmla="*/ 4 w 9"/>
                    <a:gd name="T27" fmla="*/ 12 h 14"/>
                    <a:gd name="T28" fmla="*/ 7 w 9"/>
                    <a:gd name="T29" fmla="*/ 10 h 14"/>
                    <a:gd name="T30" fmla="*/ 2 w 9"/>
                    <a:gd name="T31" fmla="*/ 3 h 14"/>
                    <a:gd name="T32" fmla="*/ 4 w 9"/>
                    <a:gd name="T33" fmla="*/ 6 h 14"/>
                    <a:gd name="T34" fmla="*/ 7 w 9"/>
                    <a:gd name="T35" fmla="*/ 3 h 14"/>
                    <a:gd name="T36" fmla="*/ 4 w 9"/>
                    <a:gd name="T37" fmla="*/ 1 h 14"/>
                    <a:gd name="T38" fmla="*/ 2 w 9"/>
                    <a:gd name="T39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" h="14">
                      <a:moveTo>
                        <a:pt x="2" y="6"/>
                      </a:moveTo>
                      <a:cubicBezTo>
                        <a:pt x="1" y="6"/>
                        <a:pt x="0" y="4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7" y="0"/>
                        <a:pt x="8" y="1"/>
                        <a:pt x="8" y="3"/>
                      </a:cubicBezTo>
                      <a:cubicBezTo>
                        <a:pt x="8" y="4"/>
                        <a:pt x="8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7"/>
                        <a:pt x="9" y="8"/>
                        <a:pt x="9" y="10"/>
                      </a:cubicBezTo>
                      <a:cubicBezTo>
                        <a:pt x="9" y="12"/>
                        <a:pt x="7" y="14"/>
                        <a:pt x="4" y="14"/>
                      </a:cubicBezTo>
                      <a:cubicBezTo>
                        <a:pt x="1" y="14"/>
                        <a:pt x="0" y="12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lose/>
                      <a:moveTo>
                        <a:pt x="7" y="10"/>
                      </a:moveTo>
                      <a:cubicBezTo>
                        <a:pt x="7" y="8"/>
                        <a:pt x="6" y="7"/>
                        <a:pt x="4" y="7"/>
                      </a:cubicBezTo>
                      <a:cubicBezTo>
                        <a:pt x="2" y="7"/>
                        <a:pt x="2" y="8"/>
                        <a:pt x="2" y="10"/>
                      </a:cubicBezTo>
                      <a:cubicBezTo>
                        <a:pt x="2" y="11"/>
                        <a:pt x="3" y="12"/>
                        <a:pt x="4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lose/>
                      <a:moveTo>
                        <a:pt x="2" y="3"/>
                      </a:moveTo>
                      <a:cubicBezTo>
                        <a:pt x="2" y="5"/>
                        <a:pt x="3" y="5"/>
                        <a:pt x="4" y="6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2"/>
                        <a:pt x="6" y="1"/>
                        <a:pt x="4" y="1"/>
                      </a:cubicBezTo>
                      <a:cubicBezTo>
                        <a:pt x="3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3" name="Freeform 454"/>
                <p:cNvSpPr>
                  <a:spLocks noEditPoints="1"/>
                </p:cNvSpPr>
                <p:nvPr/>
              </p:nvSpPr>
              <p:spPr bwMode="auto">
                <a:xfrm>
                  <a:off x="2900363" y="4637088"/>
                  <a:ext cx="33338" cy="53975"/>
                </a:xfrm>
                <a:custGeom>
                  <a:avLst/>
                  <a:gdLst>
                    <a:gd name="T0" fmla="*/ 1 w 9"/>
                    <a:gd name="T1" fmla="*/ 12 h 14"/>
                    <a:gd name="T2" fmla="*/ 3 w 9"/>
                    <a:gd name="T3" fmla="*/ 12 h 14"/>
                    <a:gd name="T4" fmla="*/ 6 w 9"/>
                    <a:gd name="T5" fmla="*/ 11 h 14"/>
                    <a:gd name="T6" fmla="*/ 7 w 9"/>
                    <a:gd name="T7" fmla="*/ 7 h 14"/>
                    <a:gd name="T8" fmla="*/ 7 w 9"/>
                    <a:gd name="T9" fmla="*/ 7 h 14"/>
                    <a:gd name="T10" fmla="*/ 4 w 9"/>
                    <a:gd name="T11" fmla="*/ 9 h 14"/>
                    <a:gd name="T12" fmla="*/ 0 w 9"/>
                    <a:gd name="T13" fmla="*/ 4 h 14"/>
                    <a:gd name="T14" fmla="*/ 5 w 9"/>
                    <a:gd name="T15" fmla="*/ 0 h 14"/>
                    <a:gd name="T16" fmla="*/ 9 w 9"/>
                    <a:gd name="T17" fmla="*/ 5 h 14"/>
                    <a:gd name="T18" fmla="*/ 7 w 9"/>
                    <a:gd name="T19" fmla="*/ 12 h 14"/>
                    <a:gd name="T20" fmla="*/ 3 w 9"/>
                    <a:gd name="T21" fmla="*/ 13 h 14"/>
                    <a:gd name="T22" fmla="*/ 1 w 9"/>
                    <a:gd name="T23" fmla="*/ 14 h 14"/>
                    <a:gd name="T24" fmla="*/ 1 w 9"/>
                    <a:gd name="T25" fmla="*/ 12 h 14"/>
                    <a:gd name="T26" fmla="*/ 2 w 9"/>
                    <a:gd name="T27" fmla="*/ 4 h 14"/>
                    <a:gd name="T28" fmla="*/ 5 w 9"/>
                    <a:gd name="T29" fmla="*/ 7 h 14"/>
                    <a:gd name="T30" fmla="*/ 7 w 9"/>
                    <a:gd name="T31" fmla="*/ 6 h 14"/>
                    <a:gd name="T32" fmla="*/ 7 w 9"/>
                    <a:gd name="T33" fmla="*/ 5 h 14"/>
                    <a:gd name="T34" fmla="*/ 5 w 9"/>
                    <a:gd name="T35" fmla="*/ 1 h 14"/>
                    <a:gd name="T36" fmla="*/ 2 w 9"/>
                    <a:gd name="T37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4">
                      <a:moveTo>
                        <a:pt x="1" y="12"/>
                      </a:move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4" y="12"/>
                        <a:pt x="5" y="11"/>
                        <a:pt x="6" y="11"/>
                      </a:cubicBezTo>
                      <a:cubicBezTo>
                        <a:pt x="7" y="10"/>
                        <a:pt x="7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9"/>
                        <a:pt x="4" y="9"/>
                      </a:cubicBezTo>
                      <a:cubicBezTo>
                        <a:pt x="2" y="9"/>
                        <a:pt x="0" y="7"/>
                        <a:pt x="0" y="4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9" y="2"/>
                        <a:pt x="9" y="5"/>
                      </a:cubicBezTo>
                      <a:cubicBezTo>
                        <a:pt x="9" y="8"/>
                        <a:pt x="8" y="10"/>
                        <a:pt x="7" y="12"/>
                      </a:cubicBezTo>
                      <a:cubicBezTo>
                        <a:pt x="6" y="13"/>
                        <a:pt x="5" y="13"/>
                        <a:pt x="3" y="13"/>
                      </a:cubicBezTo>
                      <a:cubicBezTo>
                        <a:pt x="2" y="14"/>
                        <a:pt x="2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2" y="4"/>
                      </a:moveTo>
                      <a:cubicBezTo>
                        <a:pt x="2" y="6"/>
                        <a:pt x="3" y="7"/>
                        <a:pt x="5" y="7"/>
                      </a:cubicBezTo>
                      <a:cubicBezTo>
                        <a:pt x="6" y="7"/>
                        <a:pt x="7" y="7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3"/>
                        <a:pt x="7" y="1"/>
                        <a:pt x="5" y="1"/>
                      </a:cubicBezTo>
                      <a:cubicBezTo>
                        <a:pt x="3" y="1"/>
                        <a:pt x="2" y="2"/>
                        <a:pt x="2" y="4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4" name="Freeform 455"/>
                <p:cNvSpPr>
                  <a:spLocks noEditPoints="1"/>
                </p:cNvSpPr>
                <p:nvPr/>
              </p:nvSpPr>
              <p:spPr bwMode="auto">
                <a:xfrm>
                  <a:off x="3040063" y="4637088"/>
                  <a:ext cx="38100" cy="50800"/>
                </a:xfrm>
                <a:custGeom>
                  <a:avLst/>
                  <a:gdLst>
                    <a:gd name="T0" fmla="*/ 6 w 10"/>
                    <a:gd name="T1" fmla="*/ 13 h 13"/>
                    <a:gd name="T2" fmla="*/ 6 w 10"/>
                    <a:gd name="T3" fmla="*/ 10 h 13"/>
                    <a:gd name="T4" fmla="*/ 0 w 10"/>
                    <a:gd name="T5" fmla="*/ 10 h 13"/>
                    <a:gd name="T6" fmla="*/ 0 w 10"/>
                    <a:gd name="T7" fmla="*/ 9 h 13"/>
                    <a:gd name="T8" fmla="*/ 6 w 10"/>
                    <a:gd name="T9" fmla="*/ 0 h 13"/>
                    <a:gd name="T10" fmla="*/ 8 w 10"/>
                    <a:gd name="T11" fmla="*/ 0 h 13"/>
                    <a:gd name="T12" fmla="*/ 8 w 10"/>
                    <a:gd name="T13" fmla="*/ 8 h 13"/>
                    <a:gd name="T14" fmla="*/ 10 w 10"/>
                    <a:gd name="T15" fmla="*/ 8 h 13"/>
                    <a:gd name="T16" fmla="*/ 10 w 10"/>
                    <a:gd name="T17" fmla="*/ 10 h 13"/>
                    <a:gd name="T18" fmla="*/ 8 w 10"/>
                    <a:gd name="T19" fmla="*/ 10 h 13"/>
                    <a:gd name="T20" fmla="*/ 8 w 10"/>
                    <a:gd name="T21" fmla="*/ 13 h 13"/>
                    <a:gd name="T22" fmla="*/ 6 w 10"/>
                    <a:gd name="T23" fmla="*/ 13 h 13"/>
                    <a:gd name="T24" fmla="*/ 6 w 10"/>
                    <a:gd name="T25" fmla="*/ 8 h 13"/>
                    <a:gd name="T26" fmla="*/ 6 w 10"/>
                    <a:gd name="T27" fmla="*/ 4 h 13"/>
                    <a:gd name="T28" fmla="*/ 6 w 10"/>
                    <a:gd name="T29" fmla="*/ 2 h 13"/>
                    <a:gd name="T30" fmla="*/ 6 w 10"/>
                    <a:gd name="T31" fmla="*/ 2 h 13"/>
                    <a:gd name="T32" fmla="*/ 5 w 10"/>
                    <a:gd name="T33" fmla="*/ 4 h 13"/>
                    <a:gd name="T34" fmla="*/ 2 w 10"/>
                    <a:gd name="T35" fmla="*/ 8 h 13"/>
                    <a:gd name="T36" fmla="*/ 2 w 10"/>
                    <a:gd name="T37" fmla="*/ 8 h 13"/>
                    <a:gd name="T38" fmla="*/ 6 w 10"/>
                    <a:gd name="T3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3">
                      <a:moveTo>
                        <a:pt x="6" y="13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6" y="13"/>
                      </a:lnTo>
                      <a:close/>
                      <a:moveTo>
                        <a:pt x="6" y="8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Freeform 456"/>
                <p:cNvSpPr>
                  <a:spLocks/>
                </p:cNvSpPr>
                <p:nvPr/>
              </p:nvSpPr>
              <p:spPr bwMode="auto">
                <a:xfrm>
                  <a:off x="3081338" y="4637088"/>
                  <a:ext cx="31750" cy="53975"/>
                </a:xfrm>
                <a:custGeom>
                  <a:avLst/>
                  <a:gdLst>
                    <a:gd name="T0" fmla="*/ 8 w 8"/>
                    <a:gd name="T1" fmla="*/ 2 h 14"/>
                    <a:gd name="T2" fmla="*/ 3 w 8"/>
                    <a:gd name="T3" fmla="*/ 2 h 14"/>
                    <a:gd name="T4" fmla="*/ 2 w 8"/>
                    <a:gd name="T5" fmla="*/ 5 h 14"/>
                    <a:gd name="T6" fmla="*/ 3 w 8"/>
                    <a:gd name="T7" fmla="*/ 5 h 14"/>
                    <a:gd name="T8" fmla="*/ 6 w 8"/>
                    <a:gd name="T9" fmla="*/ 6 h 14"/>
                    <a:gd name="T10" fmla="*/ 8 w 8"/>
                    <a:gd name="T11" fmla="*/ 9 h 14"/>
                    <a:gd name="T12" fmla="*/ 3 w 8"/>
                    <a:gd name="T13" fmla="*/ 14 h 14"/>
                    <a:gd name="T14" fmla="*/ 0 w 8"/>
                    <a:gd name="T15" fmla="*/ 13 h 14"/>
                    <a:gd name="T16" fmla="*/ 0 w 8"/>
                    <a:gd name="T17" fmla="*/ 11 h 14"/>
                    <a:gd name="T18" fmla="*/ 3 w 8"/>
                    <a:gd name="T19" fmla="*/ 12 h 14"/>
                    <a:gd name="T20" fmla="*/ 6 w 8"/>
                    <a:gd name="T21" fmla="*/ 9 h 14"/>
                    <a:gd name="T22" fmla="*/ 2 w 8"/>
                    <a:gd name="T23" fmla="*/ 7 h 14"/>
                    <a:gd name="T24" fmla="*/ 1 w 8"/>
                    <a:gd name="T25" fmla="*/ 7 h 14"/>
                    <a:gd name="T26" fmla="*/ 1 w 8"/>
                    <a:gd name="T27" fmla="*/ 0 h 14"/>
                    <a:gd name="T28" fmla="*/ 8 w 8"/>
                    <a:gd name="T29" fmla="*/ 0 h 14"/>
                    <a:gd name="T30" fmla="*/ 8 w 8"/>
                    <a:gd name="T31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14">
                      <a:moveTo>
                        <a:pt x="8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3" y="5"/>
                        <a:pt x="3" y="5"/>
                      </a:cubicBezTo>
                      <a:cubicBezTo>
                        <a:pt x="4" y="5"/>
                        <a:pt x="5" y="5"/>
                        <a:pt x="6" y="6"/>
                      </a:cubicBezTo>
                      <a:cubicBezTo>
                        <a:pt x="7" y="6"/>
                        <a:pt x="8" y="8"/>
                        <a:pt x="8" y="9"/>
                      </a:cubicBezTo>
                      <a:cubicBezTo>
                        <a:pt x="8" y="12"/>
                        <a:pt x="6" y="14"/>
                        <a:pt x="3" y="14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12"/>
                        <a:pt x="2" y="12"/>
                        <a:pt x="3" y="12"/>
                      </a:cubicBezTo>
                      <a:cubicBezTo>
                        <a:pt x="5" y="12"/>
                        <a:pt x="6" y="11"/>
                        <a:pt x="6" y="9"/>
                      </a:cubicBezTo>
                      <a:cubicBezTo>
                        <a:pt x="6" y="8"/>
                        <a:pt x="5" y="7"/>
                        <a:pt x="2" y="7"/>
                      </a:cubicBezTo>
                      <a:cubicBezTo>
                        <a:pt x="2" y="7"/>
                        <a:pt x="1" y="7"/>
                        <a:pt x="1" y="7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" name="Freeform 457"/>
                <p:cNvSpPr>
                  <a:spLocks noEditPoints="1"/>
                </p:cNvSpPr>
                <p:nvPr/>
              </p:nvSpPr>
              <p:spPr bwMode="auto">
                <a:xfrm>
                  <a:off x="3119438" y="4637088"/>
                  <a:ext cx="34925" cy="53975"/>
                </a:xfrm>
                <a:custGeom>
                  <a:avLst/>
                  <a:gdLst>
                    <a:gd name="T0" fmla="*/ 7 w 9"/>
                    <a:gd name="T1" fmla="*/ 2 h 14"/>
                    <a:gd name="T2" fmla="*/ 6 w 9"/>
                    <a:gd name="T3" fmla="*/ 2 h 14"/>
                    <a:gd name="T4" fmla="*/ 2 w 9"/>
                    <a:gd name="T5" fmla="*/ 6 h 14"/>
                    <a:gd name="T6" fmla="*/ 2 w 9"/>
                    <a:gd name="T7" fmla="*/ 6 h 14"/>
                    <a:gd name="T8" fmla="*/ 5 w 9"/>
                    <a:gd name="T9" fmla="*/ 5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8 h 14"/>
                    <a:gd name="T16" fmla="*/ 2 w 9"/>
                    <a:gd name="T17" fmla="*/ 2 h 14"/>
                    <a:gd name="T18" fmla="*/ 6 w 9"/>
                    <a:gd name="T19" fmla="*/ 0 h 14"/>
                    <a:gd name="T20" fmla="*/ 7 w 9"/>
                    <a:gd name="T21" fmla="*/ 0 h 14"/>
                    <a:gd name="T22" fmla="*/ 7 w 9"/>
                    <a:gd name="T23" fmla="*/ 2 h 14"/>
                    <a:gd name="T24" fmla="*/ 7 w 9"/>
                    <a:gd name="T25" fmla="*/ 9 h 14"/>
                    <a:gd name="T26" fmla="*/ 4 w 9"/>
                    <a:gd name="T27" fmla="*/ 6 h 14"/>
                    <a:gd name="T28" fmla="*/ 2 w 9"/>
                    <a:gd name="T29" fmla="*/ 8 h 14"/>
                    <a:gd name="T30" fmla="*/ 2 w 9"/>
                    <a:gd name="T31" fmla="*/ 8 h 14"/>
                    <a:gd name="T32" fmla="*/ 4 w 9"/>
                    <a:gd name="T33" fmla="*/ 12 h 14"/>
                    <a:gd name="T34" fmla="*/ 7 w 9"/>
                    <a:gd name="T35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" h="14">
                      <a:moveTo>
                        <a:pt x="7" y="2"/>
                      </a:move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3" y="2"/>
                        <a:pt x="2" y="4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3" y="5"/>
                        <a:pt x="5" y="5"/>
                      </a:cubicBezTo>
                      <a:cubicBezTo>
                        <a:pt x="7" y="5"/>
                        <a:pt x="9" y="6"/>
                        <a:pt x="9" y="9"/>
                      </a:cubicBezTo>
                      <a:cubicBezTo>
                        <a:pt x="9" y="11"/>
                        <a:pt x="7" y="14"/>
                        <a:pt x="4" y="14"/>
                      </a:cubicBezTo>
                      <a:cubicBezTo>
                        <a:pt x="2" y="14"/>
                        <a:pt x="0" y="11"/>
                        <a:pt x="0" y="8"/>
                      </a:cubicBezTo>
                      <a:cubicBezTo>
                        <a:pt x="0" y="6"/>
                        <a:pt x="1" y="3"/>
                        <a:pt x="2" y="2"/>
                      </a:cubicBezTo>
                      <a:cubicBezTo>
                        <a:pt x="3" y="1"/>
                        <a:pt x="5" y="1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lnTo>
                        <a:pt x="7" y="2"/>
                      </a:lnTo>
                      <a:close/>
                      <a:moveTo>
                        <a:pt x="7" y="9"/>
                      </a:moveTo>
                      <a:cubicBezTo>
                        <a:pt x="7" y="7"/>
                        <a:pt x="6" y="6"/>
                        <a:pt x="4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11"/>
                        <a:pt x="3" y="12"/>
                        <a:pt x="4" y="12"/>
                      </a:cubicBezTo>
                      <a:cubicBezTo>
                        <a:pt x="6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" name="Freeform 458"/>
                <p:cNvSpPr>
                  <a:spLocks/>
                </p:cNvSpPr>
                <p:nvPr/>
              </p:nvSpPr>
              <p:spPr bwMode="auto">
                <a:xfrm>
                  <a:off x="3157538" y="4637088"/>
                  <a:ext cx="30163" cy="53975"/>
                </a:xfrm>
                <a:custGeom>
                  <a:avLst/>
                  <a:gdLst>
                    <a:gd name="T0" fmla="*/ 8 w 8"/>
                    <a:gd name="T1" fmla="*/ 2 h 14"/>
                    <a:gd name="T2" fmla="*/ 3 w 8"/>
                    <a:gd name="T3" fmla="*/ 2 h 14"/>
                    <a:gd name="T4" fmla="*/ 3 w 8"/>
                    <a:gd name="T5" fmla="*/ 5 h 14"/>
                    <a:gd name="T6" fmla="*/ 4 w 8"/>
                    <a:gd name="T7" fmla="*/ 5 h 14"/>
                    <a:gd name="T8" fmla="*/ 6 w 8"/>
                    <a:gd name="T9" fmla="*/ 6 h 14"/>
                    <a:gd name="T10" fmla="*/ 8 w 8"/>
                    <a:gd name="T11" fmla="*/ 9 h 14"/>
                    <a:gd name="T12" fmla="*/ 3 w 8"/>
                    <a:gd name="T13" fmla="*/ 14 h 14"/>
                    <a:gd name="T14" fmla="*/ 0 w 8"/>
                    <a:gd name="T15" fmla="*/ 13 h 14"/>
                    <a:gd name="T16" fmla="*/ 1 w 8"/>
                    <a:gd name="T17" fmla="*/ 11 h 14"/>
                    <a:gd name="T18" fmla="*/ 3 w 8"/>
                    <a:gd name="T19" fmla="*/ 12 h 14"/>
                    <a:gd name="T20" fmla="*/ 7 w 8"/>
                    <a:gd name="T21" fmla="*/ 9 h 14"/>
                    <a:gd name="T22" fmla="*/ 3 w 8"/>
                    <a:gd name="T23" fmla="*/ 7 h 14"/>
                    <a:gd name="T24" fmla="*/ 1 w 8"/>
                    <a:gd name="T25" fmla="*/ 7 h 14"/>
                    <a:gd name="T26" fmla="*/ 2 w 8"/>
                    <a:gd name="T27" fmla="*/ 0 h 14"/>
                    <a:gd name="T28" fmla="*/ 8 w 8"/>
                    <a:gd name="T29" fmla="*/ 0 h 14"/>
                    <a:gd name="T30" fmla="*/ 8 w 8"/>
                    <a:gd name="T31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14">
                      <a:moveTo>
                        <a:pt x="8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5" y="5"/>
                        <a:pt x="6" y="5"/>
                        <a:pt x="6" y="6"/>
                      </a:cubicBezTo>
                      <a:cubicBezTo>
                        <a:pt x="7" y="6"/>
                        <a:pt x="8" y="8"/>
                        <a:pt x="8" y="9"/>
                      </a:cubicBezTo>
                      <a:cubicBezTo>
                        <a:pt x="8" y="12"/>
                        <a:pt x="6" y="14"/>
                        <a:pt x="3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2"/>
                        <a:pt x="2" y="12"/>
                        <a:pt x="3" y="12"/>
                      </a:cubicBezTo>
                      <a:cubicBezTo>
                        <a:pt x="5" y="12"/>
                        <a:pt x="7" y="11"/>
                        <a:pt x="7" y="9"/>
                      </a:cubicBezTo>
                      <a:cubicBezTo>
                        <a:pt x="7" y="8"/>
                        <a:pt x="5" y="7"/>
                        <a:pt x="3" y="7"/>
                      </a:cubicBezTo>
                      <a:cubicBezTo>
                        <a:pt x="2" y="7"/>
                        <a:pt x="1" y="7"/>
                        <a:pt x="1" y="7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" name="Freeform 459"/>
                <p:cNvSpPr>
                  <a:spLocks noEditPoints="1"/>
                </p:cNvSpPr>
                <p:nvPr/>
              </p:nvSpPr>
              <p:spPr bwMode="auto">
                <a:xfrm>
                  <a:off x="3195638" y="4637088"/>
                  <a:ext cx="34925" cy="53975"/>
                </a:xfrm>
                <a:custGeom>
                  <a:avLst/>
                  <a:gdLst>
                    <a:gd name="T0" fmla="*/ 3 w 9"/>
                    <a:gd name="T1" fmla="*/ 7 h 14"/>
                    <a:gd name="T2" fmla="*/ 1 w 9"/>
                    <a:gd name="T3" fmla="*/ 4 h 14"/>
                    <a:gd name="T4" fmla="*/ 5 w 9"/>
                    <a:gd name="T5" fmla="*/ 0 h 14"/>
                    <a:gd name="T6" fmla="*/ 9 w 9"/>
                    <a:gd name="T7" fmla="*/ 3 h 14"/>
                    <a:gd name="T8" fmla="*/ 6 w 9"/>
                    <a:gd name="T9" fmla="*/ 6 h 14"/>
                    <a:gd name="T10" fmla="*/ 6 w 9"/>
                    <a:gd name="T11" fmla="*/ 6 h 14"/>
                    <a:gd name="T12" fmla="*/ 9 w 9"/>
                    <a:gd name="T13" fmla="*/ 10 h 14"/>
                    <a:gd name="T14" fmla="*/ 5 w 9"/>
                    <a:gd name="T15" fmla="*/ 14 h 14"/>
                    <a:gd name="T16" fmla="*/ 0 w 9"/>
                    <a:gd name="T17" fmla="*/ 10 h 14"/>
                    <a:gd name="T18" fmla="*/ 3 w 9"/>
                    <a:gd name="T19" fmla="*/ 7 h 14"/>
                    <a:gd name="T20" fmla="*/ 7 w 9"/>
                    <a:gd name="T21" fmla="*/ 10 h 14"/>
                    <a:gd name="T22" fmla="*/ 4 w 9"/>
                    <a:gd name="T23" fmla="*/ 7 h 14"/>
                    <a:gd name="T24" fmla="*/ 2 w 9"/>
                    <a:gd name="T25" fmla="*/ 10 h 14"/>
                    <a:gd name="T26" fmla="*/ 5 w 9"/>
                    <a:gd name="T27" fmla="*/ 12 h 14"/>
                    <a:gd name="T28" fmla="*/ 7 w 9"/>
                    <a:gd name="T29" fmla="*/ 10 h 14"/>
                    <a:gd name="T30" fmla="*/ 3 w 9"/>
                    <a:gd name="T31" fmla="*/ 4 h 14"/>
                    <a:gd name="T32" fmla="*/ 5 w 9"/>
                    <a:gd name="T33" fmla="*/ 6 h 14"/>
                    <a:gd name="T34" fmla="*/ 7 w 9"/>
                    <a:gd name="T35" fmla="*/ 4 h 14"/>
                    <a:gd name="T36" fmla="*/ 5 w 9"/>
                    <a:gd name="T37" fmla="*/ 1 h 14"/>
                    <a:gd name="T38" fmla="*/ 3 w 9"/>
                    <a:gd name="T3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" h="14">
                      <a:moveTo>
                        <a:pt x="3" y="7"/>
                      </a:moveTo>
                      <a:cubicBezTo>
                        <a:pt x="1" y="6"/>
                        <a:pt x="1" y="5"/>
                        <a:pt x="1" y="4"/>
                      </a:cubicBezTo>
                      <a:cubicBezTo>
                        <a:pt x="1" y="2"/>
                        <a:pt x="3" y="0"/>
                        <a:pt x="5" y="0"/>
                      </a:cubicBezTo>
                      <a:cubicBezTo>
                        <a:pt x="7" y="0"/>
                        <a:pt x="9" y="2"/>
                        <a:pt x="9" y="3"/>
                      </a:cubicBezTo>
                      <a:cubicBezTo>
                        <a:pt x="9" y="4"/>
                        <a:pt x="8" y="6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7"/>
                        <a:pt x="9" y="8"/>
                        <a:pt x="9" y="10"/>
                      </a:cubicBezTo>
                      <a:cubicBezTo>
                        <a:pt x="9" y="12"/>
                        <a:pt x="7" y="14"/>
                        <a:pt x="5" y="14"/>
                      </a:cubicBezTo>
                      <a:cubicBezTo>
                        <a:pt x="2" y="14"/>
                        <a:pt x="0" y="12"/>
                        <a:pt x="0" y="10"/>
                      </a:cubicBezTo>
                      <a:cubicBezTo>
                        <a:pt x="0" y="8"/>
                        <a:pt x="1" y="7"/>
                        <a:pt x="3" y="7"/>
                      </a:cubicBezTo>
                      <a:close/>
                      <a:moveTo>
                        <a:pt x="7" y="10"/>
                      </a:moveTo>
                      <a:cubicBezTo>
                        <a:pt x="7" y="8"/>
                        <a:pt x="6" y="8"/>
                        <a:pt x="4" y="7"/>
                      </a:cubicBezTo>
                      <a:cubicBezTo>
                        <a:pt x="3" y="8"/>
                        <a:pt x="2" y="9"/>
                        <a:pt x="2" y="10"/>
                      </a:cubicBezTo>
                      <a:cubicBezTo>
                        <a:pt x="2" y="11"/>
                        <a:pt x="3" y="12"/>
                        <a:pt x="5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lose/>
                      <a:moveTo>
                        <a:pt x="3" y="4"/>
                      </a:moveTo>
                      <a:cubicBezTo>
                        <a:pt x="2" y="5"/>
                        <a:pt x="3" y="6"/>
                        <a:pt x="5" y="6"/>
                      </a:cubicBezTo>
                      <a:cubicBezTo>
                        <a:pt x="6" y="6"/>
                        <a:pt x="7" y="5"/>
                        <a:pt x="7" y="4"/>
                      </a:cubicBezTo>
                      <a:cubicBezTo>
                        <a:pt x="7" y="3"/>
                        <a:pt x="6" y="1"/>
                        <a:pt x="5" y="1"/>
                      </a:cubicBezTo>
                      <a:cubicBezTo>
                        <a:pt x="3" y="1"/>
                        <a:pt x="3" y="2"/>
                        <a:pt x="3" y="4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9" name="Freeform 460"/>
                <p:cNvSpPr>
                  <a:spLocks noEditPoints="1"/>
                </p:cNvSpPr>
                <p:nvPr/>
              </p:nvSpPr>
              <p:spPr bwMode="auto">
                <a:xfrm>
                  <a:off x="3236913" y="4637088"/>
                  <a:ext cx="30163" cy="53975"/>
                </a:xfrm>
                <a:custGeom>
                  <a:avLst/>
                  <a:gdLst>
                    <a:gd name="T0" fmla="*/ 1 w 8"/>
                    <a:gd name="T1" fmla="*/ 12 h 14"/>
                    <a:gd name="T2" fmla="*/ 2 w 8"/>
                    <a:gd name="T3" fmla="*/ 12 h 14"/>
                    <a:gd name="T4" fmla="*/ 5 w 8"/>
                    <a:gd name="T5" fmla="*/ 11 h 14"/>
                    <a:gd name="T6" fmla="*/ 7 w 8"/>
                    <a:gd name="T7" fmla="*/ 7 h 14"/>
                    <a:gd name="T8" fmla="*/ 7 w 8"/>
                    <a:gd name="T9" fmla="*/ 7 h 14"/>
                    <a:gd name="T10" fmla="*/ 3 w 8"/>
                    <a:gd name="T11" fmla="*/ 9 h 14"/>
                    <a:gd name="T12" fmla="*/ 0 w 8"/>
                    <a:gd name="T13" fmla="*/ 5 h 14"/>
                    <a:gd name="T14" fmla="*/ 4 w 8"/>
                    <a:gd name="T15" fmla="*/ 0 h 14"/>
                    <a:gd name="T16" fmla="*/ 8 w 8"/>
                    <a:gd name="T17" fmla="*/ 6 h 14"/>
                    <a:gd name="T18" fmla="*/ 6 w 8"/>
                    <a:gd name="T19" fmla="*/ 12 h 14"/>
                    <a:gd name="T20" fmla="*/ 2 w 8"/>
                    <a:gd name="T21" fmla="*/ 13 h 14"/>
                    <a:gd name="T22" fmla="*/ 1 w 8"/>
                    <a:gd name="T23" fmla="*/ 14 h 14"/>
                    <a:gd name="T24" fmla="*/ 1 w 8"/>
                    <a:gd name="T25" fmla="*/ 12 h 14"/>
                    <a:gd name="T26" fmla="*/ 1 w 8"/>
                    <a:gd name="T27" fmla="*/ 5 h 14"/>
                    <a:gd name="T28" fmla="*/ 4 w 8"/>
                    <a:gd name="T29" fmla="*/ 7 h 14"/>
                    <a:gd name="T30" fmla="*/ 6 w 8"/>
                    <a:gd name="T31" fmla="*/ 6 h 14"/>
                    <a:gd name="T32" fmla="*/ 7 w 8"/>
                    <a:gd name="T33" fmla="*/ 5 h 14"/>
                    <a:gd name="T34" fmla="*/ 4 w 8"/>
                    <a:gd name="T35" fmla="*/ 2 h 14"/>
                    <a:gd name="T36" fmla="*/ 1 w 8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2"/>
                      </a:move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3" y="12"/>
                        <a:pt x="4" y="12"/>
                        <a:pt x="5" y="11"/>
                      </a:cubicBezTo>
                      <a:cubicBezTo>
                        <a:pt x="6" y="10"/>
                        <a:pt x="6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6" y="8"/>
                        <a:pt x="5" y="9"/>
                        <a:pt x="3" y="9"/>
                      </a:cubicBezTo>
                      <a:cubicBezTo>
                        <a:pt x="1" y="9"/>
                        <a:pt x="0" y="7"/>
                        <a:pt x="0" y="5"/>
                      </a:cubicBezTo>
                      <a:cubicBezTo>
                        <a:pt x="0" y="2"/>
                        <a:pt x="1" y="0"/>
                        <a:pt x="4" y="0"/>
                      </a:cubicBezTo>
                      <a:cubicBezTo>
                        <a:pt x="7" y="0"/>
                        <a:pt x="8" y="2"/>
                        <a:pt x="8" y="6"/>
                      </a:cubicBezTo>
                      <a:cubicBezTo>
                        <a:pt x="8" y="8"/>
                        <a:pt x="7" y="10"/>
                        <a:pt x="6" y="12"/>
                      </a:cubicBezTo>
                      <a:cubicBezTo>
                        <a:pt x="5" y="13"/>
                        <a:pt x="4" y="13"/>
                        <a:pt x="2" y="13"/>
                      </a:cubicBezTo>
                      <a:cubicBezTo>
                        <a:pt x="2" y="14"/>
                        <a:pt x="1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1" y="5"/>
                      </a:moveTo>
                      <a:cubicBezTo>
                        <a:pt x="1" y="6"/>
                        <a:pt x="2" y="7"/>
                        <a:pt x="4" y="7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6" y="2"/>
                        <a:pt x="4" y="2"/>
                      </a:cubicBezTo>
                      <a:cubicBezTo>
                        <a:pt x="2" y="2"/>
                        <a:pt x="1" y="3"/>
                        <a:pt x="1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0" name="Freeform 461"/>
                <p:cNvSpPr>
                  <a:spLocks/>
                </p:cNvSpPr>
                <p:nvPr/>
              </p:nvSpPr>
              <p:spPr bwMode="auto">
                <a:xfrm>
                  <a:off x="3279775" y="4637088"/>
                  <a:ext cx="14288" cy="50800"/>
                </a:xfrm>
                <a:custGeom>
                  <a:avLst/>
                  <a:gdLst>
                    <a:gd name="T0" fmla="*/ 7 w 9"/>
                    <a:gd name="T1" fmla="*/ 5 h 32"/>
                    <a:gd name="T2" fmla="*/ 7 w 9"/>
                    <a:gd name="T3" fmla="*/ 5 h 32"/>
                    <a:gd name="T4" fmla="*/ 0 w 9"/>
                    <a:gd name="T5" fmla="*/ 7 h 32"/>
                    <a:gd name="T6" fmla="*/ 0 w 9"/>
                    <a:gd name="T7" fmla="*/ 5 h 32"/>
                    <a:gd name="T8" fmla="*/ 7 w 9"/>
                    <a:gd name="T9" fmla="*/ 0 h 32"/>
                    <a:gd name="T10" fmla="*/ 9 w 9"/>
                    <a:gd name="T11" fmla="*/ 0 h 32"/>
                    <a:gd name="T12" fmla="*/ 9 w 9"/>
                    <a:gd name="T13" fmla="*/ 32 h 32"/>
                    <a:gd name="T14" fmla="*/ 7 w 9"/>
                    <a:gd name="T15" fmla="*/ 32 h 32"/>
                    <a:gd name="T16" fmla="*/ 7 w 9"/>
                    <a:gd name="T17" fmla="*/ 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32">
                      <a:moveTo>
                        <a:pt x="7" y="5"/>
                      </a:moveTo>
                      <a:lnTo>
                        <a:pt x="7" y="5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9" y="0"/>
                      </a:lnTo>
                      <a:lnTo>
                        <a:pt x="9" y="32"/>
                      </a:lnTo>
                      <a:lnTo>
                        <a:pt x="7" y="3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1" name="Freeform 462"/>
                <p:cNvSpPr>
                  <a:spLocks/>
                </p:cNvSpPr>
                <p:nvPr/>
              </p:nvSpPr>
              <p:spPr bwMode="auto">
                <a:xfrm>
                  <a:off x="3313113" y="4637088"/>
                  <a:ext cx="30163" cy="50800"/>
                </a:xfrm>
                <a:custGeom>
                  <a:avLst/>
                  <a:gdLst>
                    <a:gd name="T0" fmla="*/ 0 w 8"/>
                    <a:gd name="T1" fmla="*/ 13 h 13"/>
                    <a:gd name="T2" fmla="*/ 0 w 8"/>
                    <a:gd name="T3" fmla="*/ 12 h 13"/>
                    <a:gd name="T4" fmla="*/ 2 w 8"/>
                    <a:gd name="T5" fmla="*/ 11 h 13"/>
                    <a:gd name="T6" fmla="*/ 6 w 8"/>
                    <a:gd name="T7" fmla="*/ 4 h 13"/>
                    <a:gd name="T8" fmla="*/ 4 w 8"/>
                    <a:gd name="T9" fmla="*/ 2 h 13"/>
                    <a:gd name="T10" fmla="*/ 1 w 8"/>
                    <a:gd name="T11" fmla="*/ 3 h 13"/>
                    <a:gd name="T12" fmla="*/ 0 w 8"/>
                    <a:gd name="T13" fmla="*/ 2 h 13"/>
                    <a:gd name="T14" fmla="*/ 4 w 8"/>
                    <a:gd name="T15" fmla="*/ 0 h 13"/>
                    <a:gd name="T16" fmla="*/ 8 w 8"/>
                    <a:gd name="T17" fmla="*/ 4 h 13"/>
                    <a:gd name="T18" fmla="*/ 4 w 8"/>
                    <a:gd name="T19" fmla="*/ 11 h 13"/>
                    <a:gd name="T20" fmla="*/ 3 w 8"/>
                    <a:gd name="T21" fmla="*/ 12 h 13"/>
                    <a:gd name="T22" fmla="*/ 3 w 8"/>
                    <a:gd name="T23" fmla="*/ 12 h 13"/>
                    <a:gd name="T24" fmla="*/ 8 w 8"/>
                    <a:gd name="T25" fmla="*/ 12 h 13"/>
                    <a:gd name="T26" fmla="*/ 8 w 8"/>
                    <a:gd name="T27" fmla="*/ 13 h 13"/>
                    <a:gd name="T28" fmla="*/ 0 w 8"/>
                    <a:gd name="T2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" h="13">
                      <a:moveTo>
                        <a:pt x="0" y="13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5" y="8"/>
                        <a:pt x="6" y="6"/>
                        <a:pt x="6" y="4"/>
                      </a:cubicBezTo>
                      <a:cubicBezTo>
                        <a:pt x="6" y="3"/>
                        <a:pt x="6" y="2"/>
                        <a:pt x="4" y="2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3" y="0"/>
                        <a:pt x="4" y="0"/>
                      </a:cubicBezTo>
                      <a:cubicBezTo>
                        <a:pt x="7" y="0"/>
                        <a:pt x="8" y="2"/>
                        <a:pt x="8" y="4"/>
                      </a:cubicBezTo>
                      <a:cubicBezTo>
                        <a:pt x="8" y="6"/>
                        <a:pt x="6" y="8"/>
                        <a:pt x="4" y="11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2" name="Freeform 463"/>
                <p:cNvSpPr>
                  <a:spLocks/>
                </p:cNvSpPr>
                <p:nvPr/>
              </p:nvSpPr>
              <p:spPr bwMode="auto">
                <a:xfrm>
                  <a:off x="3354388" y="4637088"/>
                  <a:ext cx="30163" cy="50800"/>
                </a:xfrm>
                <a:custGeom>
                  <a:avLst/>
                  <a:gdLst>
                    <a:gd name="T0" fmla="*/ 19 w 19"/>
                    <a:gd name="T1" fmla="*/ 0 h 32"/>
                    <a:gd name="T2" fmla="*/ 19 w 19"/>
                    <a:gd name="T3" fmla="*/ 5 h 32"/>
                    <a:gd name="T4" fmla="*/ 5 w 19"/>
                    <a:gd name="T5" fmla="*/ 32 h 32"/>
                    <a:gd name="T6" fmla="*/ 0 w 19"/>
                    <a:gd name="T7" fmla="*/ 32 h 32"/>
                    <a:gd name="T8" fmla="*/ 15 w 19"/>
                    <a:gd name="T9" fmla="*/ 5 h 32"/>
                    <a:gd name="T10" fmla="*/ 15 w 19"/>
                    <a:gd name="T11" fmla="*/ 5 h 32"/>
                    <a:gd name="T12" fmla="*/ 0 w 19"/>
                    <a:gd name="T13" fmla="*/ 5 h 32"/>
                    <a:gd name="T14" fmla="*/ 0 w 19"/>
                    <a:gd name="T15" fmla="*/ 0 h 32"/>
                    <a:gd name="T16" fmla="*/ 19 w 19"/>
                    <a:gd name="T1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2">
                      <a:moveTo>
                        <a:pt x="19" y="0"/>
                      </a:moveTo>
                      <a:lnTo>
                        <a:pt x="19" y="5"/>
                      </a:lnTo>
                      <a:lnTo>
                        <a:pt x="5" y="32"/>
                      </a:lnTo>
                      <a:lnTo>
                        <a:pt x="0" y="32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3" name="Freeform 464"/>
                <p:cNvSpPr>
                  <a:spLocks noEditPoints="1"/>
                </p:cNvSpPr>
                <p:nvPr/>
              </p:nvSpPr>
              <p:spPr bwMode="auto">
                <a:xfrm>
                  <a:off x="3389313" y="4637088"/>
                  <a:ext cx="33338" cy="53975"/>
                </a:xfrm>
                <a:custGeom>
                  <a:avLst/>
                  <a:gdLst>
                    <a:gd name="T0" fmla="*/ 2 w 9"/>
                    <a:gd name="T1" fmla="*/ 12 h 14"/>
                    <a:gd name="T2" fmla="*/ 3 w 9"/>
                    <a:gd name="T3" fmla="*/ 12 h 14"/>
                    <a:gd name="T4" fmla="*/ 6 w 9"/>
                    <a:gd name="T5" fmla="*/ 11 h 14"/>
                    <a:gd name="T6" fmla="*/ 7 w 9"/>
                    <a:gd name="T7" fmla="*/ 7 h 14"/>
                    <a:gd name="T8" fmla="*/ 7 w 9"/>
                    <a:gd name="T9" fmla="*/ 7 h 14"/>
                    <a:gd name="T10" fmla="*/ 4 w 9"/>
                    <a:gd name="T11" fmla="*/ 9 h 14"/>
                    <a:gd name="T12" fmla="*/ 0 w 9"/>
                    <a:gd name="T13" fmla="*/ 5 h 14"/>
                    <a:gd name="T14" fmla="*/ 5 w 9"/>
                    <a:gd name="T15" fmla="*/ 0 h 14"/>
                    <a:gd name="T16" fmla="*/ 9 w 9"/>
                    <a:gd name="T17" fmla="*/ 6 h 14"/>
                    <a:gd name="T18" fmla="*/ 7 w 9"/>
                    <a:gd name="T19" fmla="*/ 12 h 14"/>
                    <a:gd name="T20" fmla="*/ 3 w 9"/>
                    <a:gd name="T21" fmla="*/ 13 h 14"/>
                    <a:gd name="T22" fmla="*/ 2 w 9"/>
                    <a:gd name="T23" fmla="*/ 14 h 14"/>
                    <a:gd name="T24" fmla="*/ 2 w 9"/>
                    <a:gd name="T25" fmla="*/ 12 h 14"/>
                    <a:gd name="T26" fmla="*/ 2 w 9"/>
                    <a:gd name="T27" fmla="*/ 5 h 14"/>
                    <a:gd name="T28" fmla="*/ 5 w 9"/>
                    <a:gd name="T29" fmla="*/ 7 h 14"/>
                    <a:gd name="T30" fmla="*/ 7 w 9"/>
                    <a:gd name="T31" fmla="*/ 6 h 14"/>
                    <a:gd name="T32" fmla="*/ 7 w 9"/>
                    <a:gd name="T33" fmla="*/ 5 h 14"/>
                    <a:gd name="T34" fmla="*/ 5 w 9"/>
                    <a:gd name="T35" fmla="*/ 2 h 14"/>
                    <a:gd name="T36" fmla="*/ 2 w 9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4">
                      <a:moveTo>
                        <a:pt x="2" y="12"/>
                      </a:move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4" y="12"/>
                        <a:pt x="5" y="12"/>
                        <a:pt x="6" y="11"/>
                      </a:cubicBezTo>
                      <a:cubicBezTo>
                        <a:pt x="7" y="10"/>
                        <a:pt x="7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9"/>
                        <a:pt x="4" y="9"/>
                      </a:cubicBezTo>
                      <a:cubicBezTo>
                        <a:pt x="2" y="9"/>
                        <a:pt x="0" y="7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9" y="2"/>
                        <a:pt x="9" y="6"/>
                      </a:cubicBezTo>
                      <a:cubicBezTo>
                        <a:pt x="9" y="8"/>
                        <a:pt x="8" y="10"/>
                        <a:pt x="7" y="12"/>
                      </a:cubicBezTo>
                      <a:cubicBezTo>
                        <a:pt x="6" y="13"/>
                        <a:pt x="5" y="13"/>
                        <a:pt x="3" y="13"/>
                      </a:cubicBezTo>
                      <a:cubicBezTo>
                        <a:pt x="3" y="14"/>
                        <a:pt x="2" y="14"/>
                        <a:pt x="2" y="14"/>
                      </a:cubicBezTo>
                      <a:lnTo>
                        <a:pt x="2" y="12"/>
                      </a:lnTo>
                      <a:close/>
                      <a:moveTo>
                        <a:pt x="2" y="5"/>
                      </a:moveTo>
                      <a:cubicBezTo>
                        <a:pt x="2" y="6"/>
                        <a:pt x="3" y="7"/>
                        <a:pt x="5" y="7"/>
                      </a:cubicBezTo>
                      <a:cubicBezTo>
                        <a:pt x="6" y="7"/>
                        <a:pt x="7" y="7"/>
                        <a:pt x="7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7" y="2"/>
                        <a:pt x="5" y="2"/>
                      </a:cubicBezTo>
                      <a:cubicBezTo>
                        <a:pt x="3" y="2"/>
                        <a:pt x="2" y="3"/>
                        <a:pt x="2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" name="Freeform 465"/>
                <p:cNvSpPr>
                  <a:spLocks noEditPoints="1"/>
                </p:cNvSpPr>
                <p:nvPr/>
              </p:nvSpPr>
              <p:spPr bwMode="auto">
                <a:xfrm>
                  <a:off x="3430588" y="4637088"/>
                  <a:ext cx="30163" cy="53975"/>
                </a:xfrm>
                <a:custGeom>
                  <a:avLst/>
                  <a:gdLst>
                    <a:gd name="T0" fmla="*/ 1 w 8"/>
                    <a:gd name="T1" fmla="*/ 12 h 14"/>
                    <a:gd name="T2" fmla="*/ 2 w 8"/>
                    <a:gd name="T3" fmla="*/ 12 h 14"/>
                    <a:gd name="T4" fmla="*/ 5 w 8"/>
                    <a:gd name="T5" fmla="*/ 11 h 14"/>
                    <a:gd name="T6" fmla="*/ 7 w 8"/>
                    <a:gd name="T7" fmla="*/ 7 h 14"/>
                    <a:gd name="T8" fmla="*/ 7 w 8"/>
                    <a:gd name="T9" fmla="*/ 7 h 14"/>
                    <a:gd name="T10" fmla="*/ 3 w 8"/>
                    <a:gd name="T11" fmla="*/ 9 h 14"/>
                    <a:gd name="T12" fmla="*/ 0 w 8"/>
                    <a:gd name="T13" fmla="*/ 5 h 14"/>
                    <a:gd name="T14" fmla="*/ 4 w 8"/>
                    <a:gd name="T15" fmla="*/ 0 h 14"/>
                    <a:gd name="T16" fmla="*/ 8 w 8"/>
                    <a:gd name="T17" fmla="*/ 6 h 14"/>
                    <a:gd name="T18" fmla="*/ 6 w 8"/>
                    <a:gd name="T19" fmla="*/ 12 h 14"/>
                    <a:gd name="T20" fmla="*/ 2 w 8"/>
                    <a:gd name="T21" fmla="*/ 13 h 14"/>
                    <a:gd name="T22" fmla="*/ 1 w 8"/>
                    <a:gd name="T23" fmla="*/ 14 h 14"/>
                    <a:gd name="T24" fmla="*/ 1 w 8"/>
                    <a:gd name="T25" fmla="*/ 12 h 14"/>
                    <a:gd name="T26" fmla="*/ 1 w 8"/>
                    <a:gd name="T27" fmla="*/ 5 h 14"/>
                    <a:gd name="T28" fmla="*/ 4 w 8"/>
                    <a:gd name="T29" fmla="*/ 7 h 14"/>
                    <a:gd name="T30" fmla="*/ 6 w 8"/>
                    <a:gd name="T31" fmla="*/ 6 h 14"/>
                    <a:gd name="T32" fmla="*/ 7 w 8"/>
                    <a:gd name="T33" fmla="*/ 5 h 14"/>
                    <a:gd name="T34" fmla="*/ 4 w 8"/>
                    <a:gd name="T35" fmla="*/ 2 h 14"/>
                    <a:gd name="T36" fmla="*/ 1 w 8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2"/>
                      </a:move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3" y="12"/>
                        <a:pt x="4" y="12"/>
                        <a:pt x="5" y="11"/>
                      </a:cubicBezTo>
                      <a:cubicBezTo>
                        <a:pt x="6" y="10"/>
                        <a:pt x="6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6" y="8"/>
                        <a:pt x="5" y="9"/>
                        <a:pt x="3" y="9"/>
                      </a:cubicBezTo>
                      <a:cubicBezTo>
                        <a:pt x="1" y="9"/>
                        <a:pt x="0" y="7"/>
                        <a:pt x="0" y="5"/>
                      </a:cubicBezTo>
                      <a:cubicBezTo>
                        <a:pt x="0" y="2"/>
                        <a:pt x="1" y="0"/>
                        <a:pt x="4" y="0"/>
                      </a:cubicBezTo>
                      <a:cubicBezTo>
                        <a:pt x="7" y="0"/>
                        <a:pt x="8" y="2"/>
                        <a:pt x="8" y="6"/>
                      </a:cubicBezTo>
                      <a:cubicBezTo>
                        <a:pt x="8" y="8"/>
                        <a:pt x="7" y="10"/>
                        <a:pt x="6" y="12"/>
                      </a:cubicBezTo>
                      <a:cubicBezTo>
                        <a:pt x="5" y="13"/>
                        <a:pt x="4" y="13"/>
                        <a:pt x="2" y="13"/>
                      </a:cubicBezTo>
                      <a:cubicBezTo>
                        <a:pt x="2" y="14"/>
                        <a:pt x="1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1" y="5"/>
                      </a:moveTo>
                      <a:cubicBezTo>
                        <a:pt x="1" y="6"/>
                        <a:pt x="2" y="7"/>
                        <a:pt x="4" y="7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6" y="2"/>
                        <a:pt x="4" y="2"/>
                      </a:cubicBezTo>
                      <a:cubicBezTo>
                        <a:pt x="2" y="2"/>
                        <a:pt x="1" y="3"/>
                        <a:pt x="1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4328968" y="1818069"/>
              <a:ext cx="2472675" cy="4340999"/>
              <a:chOff x="4533900" y="685801"/>
              <a:chExt cx="3124201" cy="5484812"/>
            </a:xfrm>
          </p:grpSpPr>
          <p:sp>
            <p:nvSpPr>
              <p:cNvPr id="18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533900" y="687388"/>
                <a:ext cx="3124200" cy="548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8" name="Freeform 5"/>
              <p:cNvSpPr>
                <a:spLocks/>
              </p:cNvSpPr>
              <p:nvPr/>
            </p:nvSpPr>
            <p:spPr bwMode="auto">
              <a:xfrm>
                <a:off x="4694238" y="806451"/>
                <a:ext cx="2824163" cy="5243513"/>
              </a:xfrm>
              <a:custGeom>
                <a:avLst/>
                <a:gdLst>
                  <a:gd name="T0" fmla="*/ 0 w 141"/>
                  <a:gd name="T1" fmla="*/ 210 h 264"/>
                  <a:gd name="T2" fmla="*/ 5 w 141"/>
                  <a:gd name="T3" fmla="*/ 219 h 264"/>
                  <a:gd name="T4" fmla="*/ 61 w 141"/>
                  <a:gd name="T5" fmla="*/ 260 h 264"/>
                  <a:gd name="T6" fmla="*/ 70 w 141"/>
                  <a:gd name="T7" fmla="*/ 264 h 264"/>
                  <a:gd name="T8" fmla="*/ 80 w 141"/>
                  <a:gd name="T9" fmla="*/ 260 h 264"/>
                  <a:gd name="T10" fmla="*/ 136 w 141"/>
                  <a:gd name="T11" fmla="*/ 219 h 264"/>
                  <a:gd name="T12" fmla="*/ 141 w 141"/>
                  <a:gd name="T13" fmla="*/ 210 h 264"/>
                  <a:gd name="T14" fmla="*/ 141 w 141"/>
                  <a:gd name="T15" fmla="*/ 13 h 264"/>
                  <a:gd name="T16" fmla="*/ 126 w 141"/>
                  <a:gd name="T17" fmla="*/ 0 h 264"/>
                  <a:gd name="T18" fmla="*/ 60 w 141"/>
                  <a:gd name="T19" fmla="*/ 0 h 264"/>
                  <a:gd name="T20" fmla="*/ 0 w 141"/>
                  <a:gd name="T21" fmla="*/ 46 h 264"/>
                  <a:gd name="T22" fmla="*/ 0 w 141"/>
                  <a:gd name="T23" fmla="*/ 21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1" h="264">
                    <a:moveTo>
                      <a:pt x="0" y="210"/>
                    </a:moveTo>
                    <a:cubicBezTo>
                      <a:pt x="0" y="213"/>
                      <a:pt x="2" y="217"/>
                      <a:pt x="5" y="219"/>
                    </a:cubicBezTo>
                    <a:cubicBezTo>
                      <a:pt x="61" y="260"/>
                      <a:pt x="61" y="260"/>
                      <a:pt x="61" y="260"/>
                    </a:cubicBezTo>
                    <a:cubicBezTo>
                      <a:pt x="63" y="262"/>
                      <a:pt x="67" y="264"/>
                      <a:pt x="70" y="264"/>
                    </a:cubicBezTo>
                    <a:cubicBezTo>
                      <a:pt x="74" y="264"/>
                      <a:pt x="77" y="262"/>
                      <a:pt x="80" y="260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9" y="217"/>
                      <a:pt x="141" y="213"/>
                      <a:pt x="141" y="210"/>
                    </a:cubicBezTo>
                    <a:cubicBezTo>
                      <a:pt x="141" y="13"/>
                      <a:pt x="141" y="13"/>
                      <a:pt x="141" y="13"/>
                    </a:cubicBezTo>
                    <a:cubicBezTo>
                      <a:pt x="141" y="6"/>
                      <a:pt x="134" y="0"/>
                      <a:pt x="126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0"/>
                      <a:pt x="0" y="210"/>
                      <a:pt x="0" y="210"/>
                    </a:cubicBezTo>
                  </a:path>
                </a:pathLst>
              </a:custGeom>
              <a:solidFill>
                <a:srgbClr val="F4A3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" name="Freeform 6"/>
              <p:cNvSpPr>
                <a:spLocks/>
              </p:cNvSpPr>
              <p:nvPr/>
            </p:nvSpPr>
            <p:spPr bwMode="auto">
              <a:xfrm>
                <a:off x="4554538" y="685801"/>
                <a:ext cx="3103563" cy="5483225"/>
              </a:xfrm>
              <a:custGeom>
                <a:avLst/>
                <a:gdLst>
                  <a:gd name="T0" fmla="*/ 133 w 155"/>
                  <a:gd name="T1" fmla="*/ 13 h 276"/>
                  <a:gd name="T2" fmla="*/ 140 w 155"/>
                  <a:gd name="T3" fmla="*/ 19 h 276"/>
                  <a:gd name="T4" fmla="*/ 140 w 155"/>
                  <a:gd name="T5" fmla="*/ 216 h 276"/>
                  <a:gd name="T6" fmla="*/ 138 w 155"/>
                  <a:gd name="T7" fmla="*/ 220 h 276"/>
                  <a:gd name="T8" fmla="*/ 82 w 155"/>
                  <a:gd name="T9" fmla="*/ 262 h 276"/>
                  <a:gd name="T10" fmla="*/ 77 w 155"/>
                  <a:gd name="T11" fmla="*/ 263 h 276"/>
                  <a:gd name="T12" fmla="*/ 72 w 155"/>
                  <a:gd name="T13" fmla="*/ 262 h 276"/>
                  <a:gd name="T14" fmla="*/ 17 w 155"/>
                  <a:gd name="T15" fmla="*/ 220 h 276"/>
                  <a:gd name="T16" fmla="*/ 14 w 155"/>
                  <a:gd name="T17" fmla="*/ 216 h 276"/>
                  <a:gd name="T18" fmla="*/ 14 w 155"/>
                  <a:gd name="T19" fmla="*/ 46 h 276"/>
                  <a:gd name="T20" fmla="*/ 0 w 155"/>
                  <a:gd name="T21" fmla="*/ 57 h 276"/>
                  <a:gd name="T22" fmla="*/ 0 w 155"/>
                  <a:gd name="T23" fmla="*/ 216 h 276"/>
                  <a:gd name="T24" fmla="*/ 7 w 155"/>
                  <a:gd name="T25" fmla="*/ 230 h 276"/>
                  <a:gd name="T26" fmla="*/ 63 w 155"/>
                  <a:gd name="T27" fmla="*/ 271 h 276"/>
                  <a:gd name="T28" fmla="*/ 77 w 155"/>
                  <a:gd name="T29" fmla="*/ 276 h 276"/>
                  <a:gd name="T30" fmla="*/ 92 w 155"/>
                  <a:gd name="T31" fmla="*/ 271 h 276"/>
                  <a:gd name="T32" fmla="*/ 147 w 155"/>
                  <a:gd name="T33" fmla="*/ 230 h 276"/>
                  <a:gd name="T34" fmla="*/ 155 w 155"/>
                  <a:gd name="T35" fmla="*/ 216 h 276"/>
                  <a:gd name="T36" fmla="*/ 155 w 155"/>
                  <a:gd name="T37" fmla="*/ 19 h 276"/>
                  <a:gd name="T38" fmla="*/ 133 w 155"/>
                  <a:gd name="T39" fmla="*/ 0 h 276"/>
                  <a:gd name="T40" fmla="*/ 75 w 155"/>
                  <a:gd name="T41" fmla="*/ 0 h 276"/>
                  <a:gd name="T42" fmla="*/ 59 w 155"/>
                  <a:gd name="T43" fmla="*/ 13 h 276"/>
                  <a:gd name="T44" fmla="*/ 133 w 155"/>
                  <a:gd name="T45" fmla="*/ 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5" h="276">
                    <a:moveTo>
                      <a:pt x="133" y="13"/>
                    </a:moveTo>
                    <a:cubicBezTo>
                      <a:pt x="137" y="13"/>
                      <a:pt x="140" y="15"/>
                      <a:pt x="140" y="19"/>
                    </a:cubicBezTo>
                    <a:cubicBezTo>
                      <a:pt x="140" y="216"/>
                      <a:pt x="140" y="216"/>
                      <a:pt x="140" y="216"/>
                    </a:cubicBezTo>
                    <a:cubicBezTo>
                      <a:pt x="140" y="217"/>
                      <a:pt x="140" y="219"/>
                      <a:pt x="138" y="220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1" y="263"/>
                      <a:pt x="79" y="263"/>
                      <a:pt x="77" y="263"/>
                    </a:cubicBezTo>
                    <a:cubicBezTo>
                      <a:pt x="76" y="263"/>
                      <a:pt x="74" y="263"/>
                      <a:pt x="72" y="262"/>
                    </a:cubicBezTo>
                    <a:cubicBezTo>
                      <a:pt x="17" y="220"/>
                      <a:pt x="17" y="220"/>
                      <a:pt x="17" y="220"/>
                    </a:cubicBezTo>
                    <a:cubicBezTo>
                      <a:pt x="15" y="219"/>
                      <a:pt x="14" y="217"/>
                      <a:pt x="14" y="21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21"/>
                      <a:pt x="2" y="226"/>
                      <a:pt x="7" y="230"/>
                    </a:cubicBezTo>
                    <a:cubicBezTo>
                      <a:pt x="63" y="271"/>
                      <a:pt x="63" y="271"/>
                      <a:pt x="63" y="271"/>
                    </a:cubicBezTo>
                    <a:cubicBezTo>
                      <a:pt x="67" y="274"/>
                      <a:pt x="72" y="276"/>
                      <a:pt x="77" y="276"/>
                    </a:cubicBezTo>
                    <a:cubicBezTo>
                      <a:pt x="82" y="276"/>
                      <a:pt x="87" y="274"/>
                      <a:pt x="92" y="271"/>
                    </a:cubicBezTo>
                    <a:cubicBezTo>
                      <a:pt x="147" y="230"/>
                      <a:pt x="147" y="230"/>
                      <a:pt x="147" y="230"/>
                    </a:cubicBezTo>
                    <a:cubicBezTo>
                      <a:pt x="152" y="226"/>
                      <a:pt x="155" y="221"/>
                      <a:pt x="155" y="216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9"/>
                      <a:pt x="145" y="0"/>
                      <a:pt x="13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133" y="13"/>
                      <a:pt x="133" y="13"/>
                      <a:pt x="133" y="13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0" name="Freeform 7"/>
              <p:cNvSpPr>
                <a:spLocks/>
              </p:cNvSpPr>
              <p:nvPr/>
            </p:nvSpPr>
            <p:spPr bwMode="auto">
              <a:xfrm>
                <a:off x="4714875" y="806451"/>
                <a:ext cx="1201738" cy="893763"/>
              </a:xfrm>
              <a:custGeom>
                <a:avLst/>
                <a:gdLst>
                  <a:gd name="T0" fmla="*/ 0 w 60"/>
                  <a:gd name="T1" fmla="*/ 45 h 45"/>
                  <a:gd name="T2" fmla="*/ 45 w 60"/>
                  <a:gd name="T3" fmla="*/ 45 h 45"/>
                  <a:gd name="T4" fmla="*/ 60 w 60"/>
                  <a:gd name="T5" fmla="*/ 33 h 45"/>
                  <a:gd name="T6" fmla="*/ 60 w 60"/>
                  <a:gd name="T7" fmla="*/ 0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cubicBezTo>
                      <a:pt x="45" y="45"/>
                      <a:pt x="45" y="45"/>
                      <a:pt x="45" y="45"/>
                    </a:cubicBezTo>
                    <a:cubicBezTo>
                      <a:pt x="53" y="45"/>
                      <a:pt x="60" y="40"/>
                      <a:pt x="60" y="33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solidFill>
                <a:srgbClr val="C06D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1" name="Freeform 8"/>
              <p:cNvSpPr>
                <a:spLocks/>
              </p:cNvSpPr>
              <p:nvPr/>
            </p:nvSpPr>
            <p:spPr bwMode="auto">
              <a:xfrm>
                <a:off x="4835525" y="944563"/>
                <a:ext cx="1360488" cy="993775"/>
              </a:xfrm>
              <a:custGeom>
                <a:avLst/>
                <a:gdLst>
                  <a:gd name="T0" fmla="*/ 63 w 68"/>
                  <a:gd name="T1" fmla="*/ 0 h 50"/>
                  <a:gd name="T2" fmla="*/ 58 w 68"/>
                  <a:gd name="T3" fmla="*/ 0 h 50"/>
                  <a:gd name="T4" fmla="*/ 54 w 68"/>
                  <a:gd name="T5" fmla="*/ 21 h 50"/>
                  <a:gd name="T6" fmla="*/ 54 w 68"/>
                  <a:gd name="T7" fmla="*/ 26 h 50"/>
                  <a:gd name="T8" fmla="*/ 39 w 68"/>
                  <a:gd name="T9" fmla="*/ 38 h 50"/>
                  <a:gd name="T10" fmla="*/ 29 w 68"/>
                  <a:gd name="T11" fmla="*/ 38 h 50"/>
                  <a:gd name="T12" fmla="*/ 0 w 68"/>
                  <a:gd name="T13" fmla="*/ 42 h 50"/>
                  <a:gd name="T14" fmla="*/ 0 w 68"/>
                  <a:gd name="T15" fmla="*/ 46 h 50"/>
                  <a:gd name="T16" fmla="*/ 44 w 68"/>
                  <a:gd name="T17" fmla="*/ 50 h 50"/>
                  <a:gd name="T18" fmla="*/ 68 w 68"/>
                  <a:gd name="T19" fmla="*/ 29 h 50"/>
                  <a:gd name="T20" fmla="*/ 63 w 68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0">
                    <a:moveTo>
                      <a:pt x="63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33"/>
                      <a:pt x="47" y="38"/>
                      <a:pt x="3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57" y="50"/>
                      <a:pt x="68" y="41"/>
                      <a:pt x="68" y="29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solidFill>
                <a:srgbClr val="C06D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2" name="Freeform 10"/>
              <p:cNvSpPr>
                <a:spLocks noEditPoints="1"/>
              </p:cNvSpPr>
              <p:nvPr/>
            </p:nvSpPr>
            <p:spPr bwMode="auto">
              <a:xfrm>
                <a:off x="4554538" y="685801"/>
                <a:ext cx="1541463" cy="1173163"/>
              </a:xfrm>
              <a:custGeom>
                <a:avLst/>
                <a:gdLst>
                  <a:gd name="T0" fmla="*/ 177 w 971"/>
                  <a:gd name="T1" fmla="*/ 689 h 739"/>
                  <a:gd name="T2" fmla="*/ 0 w 971"/>
                  <a:gd name="T3" fmla="*/ 714 h 739"/>
                  <a:gd name="T4" fmla="*/ 177 w 971"/>
                  <a:gd name="T5" fmla="*/ 739 h 739"/>
                  <a:gd name="T6" fmla="*/ 177 w 971"/>
                  <a:gd name="T7" fmla="*/ 689 h 739"/>
                  <a:gd name="T8" fmla="*/ 946 w 971"/>
                  <a:gd name="T9" fmla="*/ 0 h 739"/>
                  <a:gd name="T10" fmla="*/ 946 w 971"/>
                  <a:gd name="T11" fmla="*/ 0 h 739"/>
                  <a:gd name="T12" fmla="*/ 908 w 971"/>
                  <a:gd name="T13" fmla="*/ 163 h 739"/>
                  <a:gd name="T14" fmla="*/ 971 w 971"/>
                  <a:gd name="T15" fmla="*/ 163 h 739"/>
                  <a:gd name="T16" fmla="*/ 946 w 971"/>
                  <a:gd name="T17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1" h="739">
                    <a:moveTo>
                      <a:pt x="177" y="689"/>
                    </a:moveTo>
                    <a:lnTo>
                      <a:pt x="0" y="714"/>
                    </a:lnTo>
                    <a:lnTo>
                      <a:pt x="177" y="739"/>
                    </a:lnTo>
                    <a:lnTo>
                      <a:pt x="177" y="689"/>
                    </a:lnTo>
                    <a:moveTo>
                      <a:pt x="946" y="0"/>
                    </a:moveTo>
                    <a:lnTo>
                      <a:pt x="946" y="0"/>
                    </a:lnTo>
                    <a:lnTo>
                      <a:pt x="908" y="163"/>
                    </a:lnTo>
                    <a:lnTo>
                      <a:pt x="971" y="163"/>
                    </a:lnTo>
                    <a:lnTo>
                      <a:pt x="9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3" name="Freeform 11"/>
              <p:cNvSpPr>
                <a:spLocks/>
              </p:cNvSpPr>
              <p:nvPr/>
            </p:nvSpPr>
            <p:spPr bwMode="auto">
              <a:xfrm>
                <a:off x="5414963" y="1362076"/>
                <a:ext cx="501650" cy="338138"/>
              </a:xfrm>
              <a:custGeom>
                <a:avLst/>
                <a:gdLst>
                  <a:gd name="T0" fmla="*/ 25 w 25"/>
                  <a:gd name="T1" fmla="*/ 0 h 17"/>
                  <a:gd name="T2" fmla="*/ 23 w 25"/>
                  <a:gd name="T3" fmla="*/ 8 h 17"/>
                  <a:gd name="T4" fmla="*/ 15 w 25"/>
                  <a:gd name="T5" fmla="*/ 15 h 17"/>
                  <a:gd name="T6" fmla="*/ 0 w 25"/>
                  <a:gd name="T7" fmla="*/ 17 h 17"/>
                  <a:gd name="T8" fmla="*/ 10 w 25"/>
                  <a:gd name="T9" fmla="*/ 17 h 17"/>
                  <a:gd name="T10" fmla="*/ 25 w 25"/>
                  <a:gd name="T11" fmla="*/ 5 h 17"/>
                  <a:gd name="T12" fmla="*/ 25 w 2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7">
                    <a:moveTo>
                      <a:pt x="25" y="0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12"/>
                      <a:pt x="19" y="15"/>
                      <a:pt x="15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7"/>
                      <a:pt x="25" y="12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" name="Freeform 12"/>
              <p:cNvSpPr>
                <a:spLocks/>
              </p:cNvSpPr>
              <p:nvPr/>
            </p:nvSpPr>
            <p:spPr bwMode="auto">
              <a:xfrm>
                <a:off x="4554538" y="685801"/>
                <a:ext cx="1501775" cy="1133475"/>
              </a:xfrm>
              <a:custGeom>
                <a:avLst/>
                <a:gdLst>
                  <a:gd name="T0" fmla="*/ 60 w 75"/>
                  <a:gd name="T1" fmla="*/ 11 h 57"/>
                  <a:gd name="T2" fmla="*/ 60 w 75"/>
                  <a:gd name="T3" fmla="*/ 39 h 57"/>
                  <a:gd name="T4" fmla="*/ 53 w 75"/>
                  <a:gd name="T5" fmla="*/ 45 h 57"/>
                  <a:gd name="T6" fmla="*/ 16 w 75"/>
                  <a:gd name="T7" fmla="*/ 45 h 57"/>
                  <a:gd name="T8" fmla="*/ 0 w 75"/>
                  <a:gd name="T9" fmla="*/ 57 h 57"/>
                  <a:gd name="T10" fmla="*/ 53 w 75"/>
                  <a:gd name="T11" fmla="*/ 57 h 57"/>
                  <a:gd name="T12" fmla="*/ 75 w 75"/>
                  <a:gd name="T13" fmla="*/ 39 h 57"/>
                  <a:gd name="T14" fmla="*/ 75 w 75"/>
                  <a:gd name="T15" fmla="*/ 0 h 57"/>
                  <a:gd name="T16" fmla="*/ 60 w 75"/>
                  <a:gd name="T17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57">
                    <a:moveTo>
                      <a:pt x="60" y="11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2"/>
                      <a:pt x="57" y="45"/>
                      <a:pt x="53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65" y="57"/>
                      <a:pt x="75" y="49"/>
                      <a:pt x="75" y="39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95" name="组合 194"/>
              <p:cNvGrpSpPr/>
              <p:nvPr/>
            </p:nvGrpSpPr>
            <p:grpSpPr>
              <a:xfrm>
                <a:off x="5056813" y="2121311"/>
                <a:ext cx="2099012" cy="704404"/>
                <a:chOff x="2435225" y="4386263"/>
                <a:chExt cx="1173163" cy="393700"/>
              </a:xfrm>
            </p:grpSpPr>
            <p:sp>
              <p:nvSpPr>
                <p:cNvPr id="196" name="AutoShape 40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38400" y="4386263"/>
                  <a:ext cx="1169988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7" name="Freeform 404"/>
                <p:cNvSpPr>
                  <a:spLocks/>
                </p:cNvSpPr>
                <p:nvPr/>
              </p:nvSpPr>
              <p:spPr bwMode="auto">
                <a:xfrm>
                  <a:off x="2435225" y="4386263"/>
                  <a:ext cx="1169988" cy="390525"/>
                </a:xfrm>
                <a:custGeom>
                  <a:avLst/>
                  <a:gdLst>
                    <a:gd name="T0" fmla="*/ 294 w 309"/>
                    <a:gd name="T1" fmla="*/ 0 h 101"/>
                    <a:gd name="T2" fmla="*/ 15 w 309"/>
                    <a:gd name="T3" fmla="*/ 0 h 101"/>
                    <a:gd name="T4" fmla="*/ 0 w 309"/>
                    <a:gd name="T5" fmla="*/ 15 h 101"/>
                    <a:gd name="T6" fmla="*/ 0 w 309"/>
                    <a:gd name="T7" fmla="*/ 86 h 101"/>
                    <a:gd name="T8" fmla="*/ 15 w 309"/>
                    <a:gd name="T9" fmla="*/ 101 h 101"/>
                    <a:gd name="T10" fmla="*/ 294 w 309"/>
                    <a:gd name="T11" fmla="*/ 101 h 101"/>
                    <a:gd name="T12" fmla="*/ 309 w 309"/>
                    <a:gd name="T13" fmla="*/ 86 h 101"/>
                    <a:gd name="T14" fmla="*/ 309 w 309"/>
                    <a:gd name="T15" fmla="*/ 15 h 101"/>
                    <a:gd name="T16" fmla="*/ 294 w 309"/>
                    <a:gd name="T17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9" h="101">
                      <a:moveTo>
                        <a:pt x="294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4"/>
                        <a:pt x="7" y="101"/>
                        <a:pt x="15" y="101"/>
                      </a:cubicBezTo>
                      <a:cubicBezTo>
                        <a:pt x="294" y="101"/>
                        <a:pt x="294" y="101"/>
                        <a:pt x="294" y="101"/>
                      </a:cubicBezTo>
                      <a:cubicBezTo>
                        <a:pt x="302" y="101"/>
                        <a:pt x="309" y="94"/>
                        <a:pt x="309" y="86"/>
                      </a:cubicBezTo>
                      <a:cubicBezTo>
                        <a:pt x="309" y="15"/>
                        <a:pt x="309" y="15"/>
                        <a:pt x="309" y="15"/>
                      </a:cubicBezTo>
                      <a:cubicBezTo>
                        <a:pt x="309" y="7"/>
                        <a:pt x="30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8" name="Freeform 405"/>
                <p:cNvSpPr>
                  <a:spLocks/>
                </p:cNvSpPr>
                <p:nvPr/>
              </p:nvSpPr>
              <p:spPr bwMode="auto">
                <a:xfrm>
                  <a:off x="2536825" y="4429126"/>
                  <a:ext cx="19050" cy="277813"/>
                </a:xfrm>
                <a:custGeom>
                  <a:avLst/>
                  <a:gdLst>
                    <a:gd name="T0" fmla="*/ 12 w 12"/>
                    <a:gd name="T1" fmla="*/ 0 h 175"/>
                    <a:gd name="T2" fmla="*/ 0 w 12"/>
                    <a:gd name="T3" fmla="*/ 0 h 175"/>
                    <a:gd name="T4" fmla="*/ 0 w 12"/>
                    <a:gd name="T5" fmla="*/ 175 h 175"/>
                    <a:gd name="T6" fmla="*/ 12 w 12"/>
                    <a:gd name="T7" fmla="*/ 175 h 175"/>
                    <a:gd name="T8" fmla="*/ 12 w 12"/>
                    <a:gd name="T9" fmla="*/ 0 h 175"/>
                    <a:gd name="T10" fmla="*/ 12 w 12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5">
                      <a:moveTo>
                        <a:pt x="12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12" y="175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9" name="Freeform 406"/>
                <p:cNvSpPr>
                  <a:spLocks/>
                </p:cNvSpPr>
                <p:nvPr/>
              </p:nvSpPr>
              <p:spPr bwMode="auto">
                <a:xfrm>
                  <a:off x="2586038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0" name="Freeform 407"/>
                <p:cNvSpPr>
                  <a:spLocks/>
                </p:cNvSpPr>
                <p:nvPr/>
              </p:nvSpPr>
              <p:spPr bwMode="auto">
                <a:xfrm>
                  <a:off x="2627313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1" name="Freeform 408"/>
                <p:cNvSpPr>
                  <a:spLocks/>
                </p:cNvSpPr>
                <p:nvPr/>
              </p:nvSpPr>
              <p:spPr bwMode="auto">
                <a:xfrm>
                  <a:off x="2654300" y="4429126"/>
                  <a:ext cx="33338" cy="180975"/>
                </a:xfrm>
                <a:custGeom>
                  <a:avLst/>
                  <a:gdLst>
                    <a:gd name="T0" fmla="*/ 21 w 21"/>
                    <a:gd name="T1" fmla="*/ 0 h 114"/>
                    <a:gd name="T2" fmla="*/ 0 w 21"/>
                    <a:gd name="T3" fmla="*/ 0 h 114"/>
                    <a:gd name="T4" fmla="*/ 0 w 21"/>
                    <a:gd name="T5" fmla="*/ 114 h 114"/>
                    <a:gd name="T6" fmla="*/ 21 w 21"/>
                    <a:gd name="T7" fmla="*/ 114 h 114"/>
                    <a:gd name="T8" fmla="*/ 21 w 21"/>
                    <a:gd name="T9" fmla="*/ 0 h 114"/>
                    <a:gd name="T10" fmla="*/ 21 w 21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14">
                      <a:moveTo>
                        <a:pt x="21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1" y="114"/>
                      </a:lnTo>
                      <a:lnTo>
                        <a:pt x="2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2" name="Freeform 409"/>
                <p:cNvSpPr>
                  <a:spLocks/>
                </p:cNvSpPr>
                <p:nvPr/>
              </p:nvSpPr>
              <p:spPr bwMode="auto">
                <a:xfrm>
                  <a:off x="2711450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3" name="Freeform 410"/>
                <p:cNvSpPr>
                  <a:spLocks/>
                </p:cNvSpPr>
                <p:nvPr/>
              </p:nvSpPr>
              <p:spPr bwMode="auto">
                <a:xfrm>
                  <a:off x="2733675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4" name="Freeform 411"/>
                <p:cNvSpPr>
                  <a:spLocks/>
                </p:cNvSpPr>
                <p:nvPr/>
              </p:nvSpPr>
              <p:spPr bwMode="auto">
                <a:xfrm>
                  <a:off x="2771775" y="4429126"/>
                  <a:ext cx="30163" cy="180975"/>
                </a:xfrm>
                <a:custGeom>
                  <a:avLst/>
                  <a:gdLst>
                    <a:gd name="T0" fmla="*/ 19 w 19"/>
                    <a:gd name="T1" fmla="*/ 0 h 114"/>
                    <a:gd name="T2" fmla="*/ 0 w 19"/>
                    <a:gd name="T3" fmla="*/ 0 h 114"/>
                    <a:gd name="T4" fmla="*/ 0 w 19"/>
                    <a:gd name="T5" fmla="*/ 114 h 114"/>
                    <a:gd name="T6" fmla="*/ 19 w 19"/>
                    <a:gd name="T7" fmla="*/ 114 h 114"/>
                    <a:gd name="T8" fmla="*/ 19 w 19"/>
                    <a:gd name="T9" fmla="*/ 0 h 114"/>
                    <a:gd name="T10" fmla="*/ 19 w 19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14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9" y="114"/>
                      </a:lnTo>
                      <a:lnTo>
                        <a:pt x="1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5" name="Freeform 412"/>
                <p:cNvSpPr>
                  <a:spLocks/>
                </p:cNvSpPr>
                <p:nvPr/>
              </p:nvSpPr>
              <p:spPr bwMode="auto">
                <a:xfrm>
                  <a:off x="2828925" y="4429126"/>
                  <a:ext cx="6350" cy="180975"/>
                </a:xfrm>
                <a:custGeom>
                  <a:avLst/>
                  <a:gdLst>
                    <a:gd name="T0" fmla="*/ 4 w 4"/>
                    <a:gd name="T1" fmla="*/ 0 h 114"/>
                    <a:gd name="T2" fmla="*/ 0 w 4"/>
                    <a:gd name="T3" fmla="*/ 0 h 114"/>
                    <a:gd name="T4" fmla="*/ 0 w 4"/>
                    <a:gd name="T5" fmla="*/ 114 h 114"/>
                    <a:gd name="T6" fmla="*/ 4 w 4"/>
                    <a:gd name="T7" fmla="*/ 114 h 114"/>
                    <a:gd name="T8" fmla="*/ 4 w 4"/>
                    <a:gd name="T9" fmla="*/ 0 h 114"/>
                    <a:gd name="T10" fmla="*/ 4 w 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14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4" y="11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6" name="Freeform 413"/>
                <p:cNvSpPr>
                  <a:spLocks/>
                </p:cNvSpPr>
                <p:nvPr/>
              </p:nvSpPr>
              <p:spPr bwMode="auto">
                <a:xfrm>
                  <a:off x="2884488" y="4429126"/>
                  <a:ext cx="12700" cy="180975"/>
                </a:xfrm>
                <a:custGeom>
                  <a:avLst/>
                  <a:gdLst>
                    <a:gd name="T0" fmla="*/ 8 w 8"/>
                    <a:gd name="T1" fmla="*/ 0 h 114"/>
                    <a:gd name="T2" fmla="*/ 0 w 8"/>
                    <a:gd name="T3" fmla="*/ 0 h 114"/>
                    <a:gd name="T4" fmla="*/ 0 w 8"/>
                    <a:gd name="T5" fmla="*/ 114 h 114"/>
                    <a:gd name="T6" fmla="*/ 8 w 8"/>
                    <a:gd name="T7" fmla="*/ 114 h 114"/>
                    <a:gd name="T8" fmla="*/ 8 w 8"/>
                    <a:gd name="T9" fmla="*/ 0 h 114"/>
                    <a:gd name="T10" fmla="*/ 8 w 8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8" y="11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7" name="Freeform 414"/>
                <p:cNvSpPr>
                  <a:spLocks/>
                </p:cNvSpPr>
                <p:nvPr/>
              </p:nvSpPr>
              <p:spPr bwMode="auto">
                <a:xfrm>
                  <a:off x="2919413" y="4429126"/>
                  <a:ext cx="22225" cy="180975"/>
                </a:xfrm>
                <a:custGeom>
                  <a:avLst/>
                  <a:gdLst>
                    <a:gd name="T0" fmla="*/ 14 w 14"/>
                    <a:gd name="T1" fmla="*/ 0 h 114"/>
                    <a:gd name="T2" fmla="*/ 0 w 14"/>
                    <a:gd name="T3" fmla="*/ 0 h 114"/>
                    <a:gd name="T4" fmla="*/ 0 w 14"/>
                    <a:gd name="T5" fmla="*/ 114 h 114"/>
                    <a:gd name="T6" fmla="*/ 14 w 14"/>
                    <a:gd name="T7" fmla="*/ 114 h 114"/>
                    <a:gd name="T8" fmla="*/ 14 w 14"/>
                    <a:gd name="T9" fmla="*/ 0 h 114"/>
                    <a:gd name="T10" fmla="*/ 14 w 1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4" y="114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2" name="Freeform 415"/>
                <p:cNvSpPr>
                  <a:spLocks/>
                </p:cNvSpPr>
                <p:nvPr/>
              </p:nvSpPr>
              <p:spPr bwMode="auto">
                <a:xfrm>
                  <a:off x="2960688" y="4429126"/>
                  <a:ext cx="26988" cy="277813"/>
                </a:xfrm>
                <a:custGeom>
                  <a:avLst/>
                  <a:gdLst>
                    <a:gd name="T0" fmla="*/ 17 w 17"/>
                    <a:gd name="T1" fmla="*/ 0 h 175"/>
                    <a:gd name="T2" fmla="*/ 0 w 17"/>
                    <a:gd name="T3" fmla="*/ 0 h 175"/>
                    <a:gd name="T4" fmla="*/ 0 w 17"/>
                    <a:gd name="T5" fmla="*/ 175 h 175"/>
                    <a:gd name="T6" fmla="*/ 17 w 17"/>
                    <a:gd name="T7" fmla="*/ 175 h 175"/>
                    <a:gd name="T8" fmla="*/ 17 w 17"/>
                    <a:gd name="T9" fmla="*/ 0 h 175"/>
                    <a:gd name="T10" fmla="*/ 17 w 17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17" y="175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3" name="Freeform 416"/>
                <p:cNvSpPr>
                  <a:spLocks/>
                </p:cNvSpPr>
                <p:nvPr/>
              </p:nvSpPr>
              <p:spPr bwMode="auto">
                <a:xfrm>
                  <a:off x="2854325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4" name="Freeform 417"/>
                <p:cNvSpPr>
                  <a:spLocks/>
                </p:cNvSpPr>
                <p:nvPr/>
              </p:nvSpPr>
              <p:spPr bwMode="auto">
                <a:xfrm>
                  <a:off x="3021013" y="4429126"/>
                  <a:ext cx="7938" cy="274638"/>
                </a:xfrm>
                <a:custGeom>
                  <a:avLst/>
                  <a:gdLst>
                    <a:gd name="T0" fmla="*/ 5 w 5"/>
                    <a:gd name="T1" fmla="*/ 0 h 173"/>
                    <a:gd name="T2" fmla="*/ 0 w 5"/>
                    <a:gd name="T3" fmla="*/ 0 h 173"/>
                    <a:gd name="T4" fmla="*/ 0 w 5"/>
                    <a:gd name="T5" fmla="*/ 173 h 173"/>
                    <a:gd name="T6" fmla="*/ 5 w 5"/>
                    <a:gd name="T7" fmla="*/ 173 h 173"/>
                    <a:gd name="T8" fmla="*/ 5 w 5"/>
                    <a:gd name="T9" fmla="*/ 0 h 173"/>
                    <a:gd name="T10" fmla="*/ 5 w 5"/>
                    <a:gd name="T1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7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73"/>
                      </a:lnTo>
                      <a:lnTo>
                        <a:pt x="5" y="17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5" name="Freeform 418"/>
                <p:cNvSpPr>
                  <a:spLocks/>
                </p:cNvSpPr>
                <p:nvPr/>
              </p:nvSpPr>
              <p:spPr bwMode="auto">
                <a:xfrm>
                  <a:off x="3051175" y="4429126"/>
                  <a:ext cx="15875" cy="185738"/>
                </a:xfrm>
                <a:custGeom>
                  <a:avLst/>
                  <a:gdLst>
                    <a:gd name="T0" fmla="*/ 10 w 10"/>
                    <a:gd name="T1" fmla="*/ 0 h 117"/>
                    <a:gd name="T2" fmla="*/ 0 w 10"/>
                    <a:gd name="T3" fmla="*/ 0 h 117"/>
                    <a:gd name="T4" fmla="*/ 0 w 10"/>
                    <a:gd name="T5" fmla="*/ 117 h 117"/>
                    <a:gd name="T6" fmla="*/ 10 w 10"/>
                    <a:gd name="T7" fmla="*/ 117 h 117"/>
                    <a:gd name="T8" fmla="*/ 10 w 10"/>
                    <a:gd name="T9" fmla="*/ 0 h 117"/>
                    <a:gd name="T10" fmla="*/ 10 w 10"/>
                    <a:gd name="T11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7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7"/>
                      </a:lnTo>
                      <a:lnTo>
                        <a:pt x="10" y="117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6" name="Freeform 419"/>
                <p:cNvSpPr>
                  <a:spLocks/>
                </p:cNvSpPr>
                <p:nvPr/>
              </p:nvSpPr>
              <p:spPr bwMode="auto">
                <a:xfrm>
                  <a:off x="309721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" name="Freeform 420"/>
                <p:cNvSpPr>
                  <a:spLocks/>
                </p:cNvSpPr>
                <p:nvPr/>
              </p:nvSpPr>
              <p:spPr bwMode="auto">
                <a:xfrm>
                  <a:off x="3138488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8" name="Freeform 421"/>
                <p:cNvSpPr>
                  <a:spLocks/>
                </p:cNvSpPr>
                <p:nvPr/>
              </p:nvSpPr>
              <p:spPr bwMode="auto">
                <a:xfrm>
                  <a:off x="3184525" y="4429126"/>
                  <a:ext cx="14288" cy="180975"/>
                </a:xfrm>
                <a:custGeom>
                  <a:avLst/>
                  <a:gdLst>
                    <a:gd name="T0" fmla="*/ 9 w 9"/>
                    <a:gd name="T1" fmla="*/ 0 h 114"/>
                    <a:gd name="T2" fmla="*/ 0 w 9"/>
                    <a:gd name="T3" fmla="*/ 0 h 114"/>
                    <a:gd name="T4" fmla="*/ 0 w 9"/>
                    <a:gd name="T5" fmla="*/ 114 h 114"/>
                    <a:gd name="T6" fmla="*/ 9 w 9"/>
                    <a:gd name="T7" fmla="*/ 114 h 114"/>
                    <a:gd name="T8" fmla="*/ 9 w 9"/>
                    <a:gd name="T9" fmla="*/ 0 h 114"/>
                    <a:gd name="T10" fmla="*/ 9 w 9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14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9" y="114"/>
                      </a:lnTo>
                      <a:lnTo>
                        <a:pt x="9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9" name="Freeform 422"/>
                <p:cNvSpPr>
                  <a:spLocks/>
                </p:cNvSpPr>
                <p:nvPr/>
              </p:nvSpPr>
              <p:spPr bwMode="auto">
                <a:xfrm>
                  <a:off x="3236913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0" name="Freeform 423"/>
                <p:cNvSpPr>
                  <a:spLocks/>
                </p:cNvSpPr>
                <p:nvPr/>
              </p:nvSpPr>
              <p:spPr bwMode="auto">
                <a:xfrm>
                  <a:off x="3279775" y="4429126"/>
                  <a:ext cx="22225" cy="180975"/>
                </a:xfrm>
                <a:custGeom>
                  <a:avLst/>
                  <a:gdLst>
                    <a:gd name="T0" fmla="*/ 14 w 14"/>
                    <a:gd name="T1" fmla="*/ 0 h 114"/>
                    <a:gd name="T2" fmla="*/ 0 w 14"/>
                    <a:gd name="T3" fmla="*/ 0 h 114"/>
                    <a:gd name="T4" fmla="*/ 0 w 14"/>
                    <a:gd name="T5" fmla="*/ 114 h 114"/>
                    <a:gd name="T6" fmla="*/ 14 w 14"/>
                    <a:gd name="T7" fmla="*/ 114 h 114"/>
                    <a:gd name="T8" fmla="*/ 14 w 14"/>
                    <a:gd name="T9" fmla="*/ 0 h 114"/>
                    <a:gd name="T10" fmla="*/ 14 w 1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4" y="114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1" name="Freeform 424"/>
                <p:cNvSpPr>
                  <a:spLocks/>
                </p:cNvSpPr>
                <p:nvPr/>
              </p:nvSpPr>
              <p:spPr bwMode="auto">
                <a:xfrm>
                  <a:off x="3321050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2" name="Freeform 425"/>
                <p:cNvSpPr>
                  <a:spLocks/>
                </p:cNvSpPr>
                <p:nvPr/>
              </p:nvSpPr>
              <p:spPr bwMode="auto">
                <a:xfrm>
                  <a:off x="340836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3" name="Freeform 426"/>
                <p:cNvSpPr>
                  <a:spLocks/>
                </p:cNvSpPr>
                <p:nvPr/>
              </p:nvSpPr>
              <p:spPr bwMode="auto">
                <a:xfrm>
                  <a:off x="34004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4" name="Freeform 427"/>
                <p:cNvSpPr>
                  <a:spLocks/>
                </p:cNvSpPr>
                <p:nvPr/>
              </p:nvSpPr>
              <p:spPr bwMode="auto">
                <a:xfrm>
                  <a:off x="2578100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5" name="Freeform 428"/>
                <p:cNvSpPr>
                  <a:spLocks/>
                </p:cNvSpPr>
                <p:nvPr/>
              </p:nvSpPr>
              <p:spPr bwMode="auto">
                <a:xfrm>
                  <a:off x="345281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6" name="Freeform 429"/>
                <p:cNvSpPr>
                  <a:spLocks/>
                </p:cNvSpPr>
                <p:nvPr/>
              </p:nvSpPr>
              <p:spPr bwMode="auto">
                <a:xfrm>
                  <a:off x="3476625" y="4429126"/>
                  <a:ext cx="33338" cy="277813"/>
                </a:xfrm>
                <a:custGeom>
                  <a:avLst/>
                  <a:gdLst>
                    <a:gd name="T0" fmla="*/ 21 w 21"/>
                    <a:gd name="T1" fmla="*/ 0 h 175"/>
                    <a:gd name="T2" fmla="*/ 0 w 21"/>
                    <a:gd name="T3" fmla="*/ 0 h 175"/>
                    <a:gd name="T4" fmla="*/ 0 w 21"/>
                    <a:gd name="T5" fmla="*/ 175 h 175"/>
                    <a:gd name="T6" fmla="*/ 21 w 21"/>
                    <a:gd name="T7" fmla="*/ 175 h 175"/>
                    <a:gd name="T8" fmla="*/ 21 w 21"/>
                    <a:gd name="T9" fmla="*/ 0 h 175"/>
                    <a:gd name="T10" fmla="*/ 21 w 21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75">
                      <a:moveTo>
                        <a:pt x="21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21" y="175"/>
                      </a:lnTo>
                      <a:lnTo>
                        <a:pt x="2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7" name="Freeform 430"/>
                <p:cNvSpPr>
                  <a:spLocks/>
                </p:cNvSpPr>
                <p:nvPr/>
              </p:nvSpPr>
              <p:spPr bwMode="auto">
                <a:xfrm>
                  <a:off x="3365500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8" name="Freeform 431"/>
                <p:cNvSpPr>
                  <a:spLocks/>
                </p:cNvSpPr>
                <p:nvPr/>
              </p:nvSpPr>
              <p:spPr bwMode="auto">
                <a:xfrm>
                  <a:off x="26130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9" name="Freeform 432"/>
                <p:cNvSpPr>
                  <a:spLocks/>
                </p:cNvSpPr>
                <p:nvPr/>
              </p:nvSpPr>
              <p:spPr bwMode="auto">
                <a:xfrm>
                  <a:off x="3176588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0" name="Freeform 433"/>
                <p:cNvSpPr>
                  <a:spLocks/>
                </p:cNvSpPr>
                <p:nvPr/>
              </p:nvSpPr>
              <p:spPr bwMode="auto">
                <a:xfrm>
                  <a:off x="317341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1" name="Freeform 434"/>
                <p:cNvSpPr>
                  <a:spLocks/>
                </p:cNvSpPr>
                <p:nvPr/>
              </p:nvSpPr>
              <p:spPr bwMode="auto">
                <a:xfrm>
                  <a:off x="323056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2" name="Freeform 435"/>
                <p:cNvSpPr>
                  <a:spLocks/>
                </p:cNvSpPr>
                <p:nvPr/>
              </p:nvSpPr>
              <p:spPr bwMode="auto">
                <a:xfrm>
                  <a:off x="335915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3" name="Freeform 436"/>
                <p:cNvSpPr>
                  <a:spLocks/>
                </p:cNvSpPr>
                <p:nvPr/>
              </p:nvSpPr>
              <p:spPr bwMode="auto">
                <a:xfrm>
                  <a:off x="290830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4" name="Freeform 437"/>
                <p:cNvSpPr>
                  <a:spLocks/>
                </p:cNvSpPr>
                <p:nvPr/>
              </p:nvSpPr>
              <p:spPr bwMode="auto">
                <a:xfrm>
                  <a:off x="326390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5" name="Freeform 438"/>
                <p:cNvSpPr>
                  <a:spLocks/>
                </p:cNvSpPr>
                <p:nvPr/>
              </p:nvSpPr>
              <p:spPr bwMode="auto">
                <a:xfrm>
                  <a:off x="294957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" name="Freeform 439"/>
                <p:cNvSpPr>
                  <a:spLocks/>
                </p:cNvSpPr>
                <p:nvPr/>
              </p:nvSpPr>
              <p:spPr bwMode="auto">
                <a:xfrm>
                  <a:off x="3127375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7" name="Freeform 440"/>
                <p:cNvSpPr>
                  <a:spLocks/>
                </p:cNvSpPr>
                <p:nvPr/>
              </p:nvSpPr>
              <p:spPr bwMode="auto">
                <a:xfrm>
                  <a:off x="311626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8" name="Freeform 441"/>
                <p:cNvSpPr>
                  <a:spLocks/>
                </p:cNvSpPr>
                <p:nvPr/>
              </p:nvSpPr>
              <p:spPr bwMode="auto">
                <a:xfrm>
                  <a:off x="2813050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9" name="Freeform 442"/>
                <p:cNvSpPr>
                  <a:spLocks/>
                </p:cNvSpPr>
                <p:nvPr/>
              </p:nvSpPr>
              <p:spPr bwMode="auto">
                <a:xfrm>
                  <a:off x="2763838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0" name="Freeform 443"/>
                <p:cNvSpPr>
                  <a:spLocks/>
                </p:cNvSpPr>
                <p:nvPr/>
              </p:nvSpPr>
              <p:spPr bwMode="auto">
                <a:xfrm>
                  <a:off x="27527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1" name="Freeform 444"/>
                <p:cNvSpPr>
                  <a:spLocks/>
                </p:cNvSpPr>
                <p:nvPr/>
              </p:nvSpPr>
              <p:spPr bwMode="auto">
                <a:xfrm>
                  <a:off x="2700338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2" name="Freeform 445"/>
                <p:cNvSpPr>
                  <a:spLocks/>
                </p:cNvSpPr>
                <p:nvPr/>
              </p:nvSpPr>
              <p:spPr bwMode="auto">
                <a:xfrm>
                  <a:off x="2998788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3" name="Freeform 446"/>
                <p:cNvSpPr>
                  <a:spLocks/>
                </p:cNvSpPr>
                <p:nvPr/>
              </p:nvSpPr>
              <p:spPr bwMode="auto">
                <a:xfrm>
                  <a:off x="2586038" y="4637088"/>
                  <a:ext cx="19050" cy="50800"/>
                </a:xfrm>
                <a:custGeom>
                  <a:avLst/>
                  <a:gdLst>
                    <a:gd name="T0" fmla="*/ 7 w 12"/>
                    <a:gd name="T1" fmla="*/ 5 h 32"/>
                    <a:gd name="T2" fmla="*/ 7 w 12"/>
                    <a:gd name="T3" fmla="*/ 5 h 32"/>
                    <a:gd name="T4" fmla="*/ 2 w 12"/>
                    <a:gd name="T5" fmla="*/ 7 h 32"/>
                    <a:gd name="T6" fmla="*/ 0 w 12"/>
                    <a:gd name="T7" fmla="*/ 5 h 32"/>
                    <a:gd name="T8" fmla="*/ 7 w 12"/>
                    <a:gd name="T9" fmla="*/ 0 h 32"/>
                    <a:gd name="T10" fmla="*/ 12 w 12"/>
                    <a:gd name="T11" fmla="*/ 0 h 32"/>
                    <a:gd name="T12" fmla="*/ 12 w 12"/>
                    <a:gd name="T13" fmla="*/ 32 h 32"/>
                    <a:gd name="T14" fmla="*/ 7 w 12"/>
                    <a:gd name="T15" fmla="*/ 32 h 32"/>
                    <a:gd name="T16" fmla="*/ 7 w 12"/>
                    <a:gd name="T17" fmla="*/ 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2">
                      <a:moveTo>
                        <a:pt x="7" y="5"/>
                      </a:moveTo>
                      <a:lnTo>
                        <a:pt x="7" y="5"/>
                      </a:lnTo>
                      <a:lnTo>
                        <a:pt x="2" y="7"/>
                      </a:ln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12" y="0"/>
                      </a:lnTo>
                      <a:lnTo>
                        <a:pt x="12" y="32"/>
                      </a:lnTo>
                      <a:lnTo>
                        <a:pt x="7" y="3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4" name="Freeform 447"/>
                <p:cNvSpPr>
                  <a:spLocks/>
                </p:cNvSpPr>
                <p:nvPr/>
              </p:nvSpPr>
              <p:spPr bwMode="auto">
                <a:xfrm>
                  <a:off x="2624138" y="4637088"/>
                  <a:ext cx="30163" cy="50800"/>
                </a:xfrm>
                <a:custGeom>
                  <a:avLst/>
                  <a:gdLst>
                    <a:gd name="T0" fmla="*/ 0 w 8"/>
                    <a:gd name="T1" fmla="*/ 13 h 13"/>
                    <a:gd name="T2" fmla="*/ 0 w 8"/>
                    <a:gd name="T3" fmla="*/ 12 h 13"/>
                    <a:gd name="T4" fmla="*/ 1 w 8"/>
                    <a:gd name="T5" fmla="*/ 11 h 13"/>
                    <a:gd name="T6" fmla="*/ 6 w 8"/>
                    <a:gd name="T7" fmla="*/ 4 h 13"/>
                    <a:gd name="T8" fmla="*/ 3 w 8"/>
                    <a:gd name="T9" fmla="*/ 1 h 13"/>
                    <a:gd name="T10" fmla="*/ 1 w 8"/>
                    <a:gd name="T11" fmla="*/ 2 h 13"/>
                    <a:gd name="T12" fmla="*/ 0 w 8"/>
                    <a:gd name="T13" fmla="*/ 1 h 13"/>
                    <a:gd name="T14" fmla="*/ 4 w 8"/>
                    <a:gd name="T15" fmla="*/ 0 h 13"/>
                    <a:gd name="T16" fmla="*/ 8 w 8"/>
                    <a:gd name="T17" fmla="*/ 4 h 13"/>
                    <a:gd name="T18" fmla="*/ 3 w 8"/>
                    <a:gd name="T19" fmla="*/ 11 h 13"/>
                    <a:gd name="T20" fmla="*/ 2 w 8"/>
                    <a:gd name="T21" fmla="*/ 12 h 13"/>
                    <a:gd name="T22" fmla="*/ 2 w 8"/>
                    <a:gd name="T23" fmla="*/ 12 h 13"/>
                    <a:gd name="T24" fmla="*/ 8 w 8"/>
                    <a:gd name="T25" fmla="*/ 12 h 13"/>
                    <a:gd name="T26" fmla="*/ 8 w 8"/>
                    <a:gd name="T27" fmla="*/ 13 h 13"/>
                    <a:gd name="T28" fmla="*/ 0 w 8"/>
                    <a:gd name="T2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" h="13">
                      <a:moveTo>
                        <a:pt x="0" y="13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6" y="3"/>
                        <a:pt x="5" y="1"/>
                        <a:pt x="3" y="1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7" y="0"/>
                        <a:pt x="8" y="2"/>
                        <a:pt x="8" y="4"/>
                      </a:cubicBezTo>
                      <a:cubicBezTo>
                        <a:pt x="8" y="6"/>
                        <a:pt x="6" y="8"/>
                        <a:pt x="3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5" name="Freeform 448"/>
                <p:cNvSpPr>
                  <a:spLocks/>
                </p:cNvSpPr>
                <p:nvPr/>
              </p:nvSpPr>
              <p:spPr bwMode="auto">
                <a:xfrm>
                  <a:off x="2662238" y="4637088"/>
                  <a:ext cx="30163" cy="53975"/>
                </a:xfrm>
                <a:custGeom>
                  <a:avLst/>
                  <a:gdLst>
                    <a:gd name="T0" fmla="*/ 1 w 8"/>
                    <a:gd name="T1" fmla="*/ 11 h 14"/>
                    <a:gd name="T2" fmla="*/ 4 w 8"/>
                    <a:gd name="T3" fmla="*/ 12 h 14"/>
                    <a:gd name="T4" fmla="*/ 7 w 8"/>
                    <a:gd name="T5" fmla="*/ 10 h 14"/>
                    <a:gd name="T6" fmla="*/ 3 w 8"/>
                    <a:gd name="T7" fmla="*/ 7 h 14"/>
                    <a:gd name="T8" fmla="*/ 2 w 8"/>
                    <a:gd name="T9" fmla="*/ 7 h 14"/>
                    <a:gd name="T10" fmla="*/ 2 w 8"/>
                    <a:gd name="T11" fmla="*/ 5 h 14"/>
                    <a:gd name="T12" fmla="*/ 3 w 8"/>
                    <a:gd name="T13" fmla="*/ 5 h 14"/>
                    <a:gd name="T14" fmla="*/ 6 w 8"/>
                    <a:gd name="T15" fmla="*/ 3 h 14"/>
                    <a:gd name="T16" fmla="*/ 4 w 8"/>
                    <a:gd name="T17" fmla="*/ 1 h 14"/>
                    <a:gd name="T18" fmla="*/ 1 w 8"/>
                    <a:gd name="T19" fmla="*/ 2 h 14"/>
                    <a:gd name="T20" fmla="*/ 1 w 8"/>
                    <a:gd name="T21" fmla="*/ 1 h 14"/>
                    <a:gd name="T22" fmla="*/ 4 w 8"/>
                    <a:gd name="T23" fmla="*/ 0 h 14"/>
                    <a:gd name="T24" fmla="*/ 8 w 8"/>
                    <a:gd name="T25" fmla="*/ 3 h 14"/>
                    <a:gd name="T26" fmla="*/ 5 w 8"/>
                    <a:gd name="T27" fmla="*/ 6 h 14"/>
                    <a:gd name="T28" fmla="*/ 5 w 8"/>
                    <a:gd name="T29" fmla="*/ 6 h 14"/>
                    <a:gd name="T30" fmla="*/ 8 w 8"/>
                    <a:gd name="T31" fmla="*/ 10 h 14"/>
                    <a:gd name="T32" fmla="*/ 4 w 8"/>
                    <a:gd name="T33" fmla="*/ 14 h 14"/>
                    <a:gd name="T34" fmla="*/ 0 w 8"/>
                    <a:gd name="T35" fmla="*/ 13 h 14"/>
                    <a:gd name="T36" fmla="*/ 1 w 8"/>
                    <a:gd name="T37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1"/>
                      </a:moveTo>
                      <a:cubicBezTo>
                        <a:pt x="1" y="12"/>
                        <a:pt x="2" y="12"/>
                        <a:pt x="4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ubicBezTo>
                        <a:pt x="7" y="8"/>
                        <a:pt x="5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6" y="5"/>
                        <a:pt x="6" y="3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1"/>
                        <a:pt x="2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3" y="0"/>
                        <a:pt x="4" y="0"/>
                      </a:cubicBezTo>
                      <a:cubicBezTo>
                        <a:pt x="7" y="0"/>
                        <a:pt x="8" y="1"/>
                        <a:pt x="8" y="3"/>
                      </a:cubicBezTo>
                      <a:cubicBezTo>
                        <a:pt x="8" y="4"/>
                        <a:pt x="7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7" y="6"/>
                        <a:pt x="8" y="8"/>
                        <a:pt x="8" y="10"/>
                      </a:cubicBezTo>
                      <a:cubicBezTo>
                        <a:pt x="8" y="12"/>
                        <a:pt x="7" y="14"/>
                        <a:pt x="4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lnTo>
                        <a:pt x="1" y="11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" name="Freeform 449"/>
                <p:cNvSpPr>
                  <a:spLocks noEditPoints="1"/>
                </p:cNvSpPr>
                <p:nvPr/>
              </p:nvSpPr>
              <p:spPr bwMode="auto">
                <a:xfrm>
                  <a:off x="2700338" y="4637088"/>
                  <a:ext cx="36513" cy="50800"/>
                </a:xfrm>
                <a:custGeom>
                  <a:avLst/>
                  <a:gdLst>
                    <a:gd name="T0" fmla="*/ 6 w 10"/>
                    <a:gd name="T1" fmla="*/ 13 h 13"/>
                    <a:gd name="T2" fmla="*/ 6 w 10"/>
                    <a:gd name="T3" fmla="*/ 10 h 13"/>
                    <a:gd name="T4" fmla="*/ 0 w 10"/>
                    <a:gd name="T5" fmla="*/ 10 h 13"/>
                    <a:gd name="T6" fmla="*/ 0 w 10"/>
                    <a:gd name="T7" fmla="*/ 8 h 13"/>
                    <a:gd name="T8" fmla="*/ 6 w 10"/>
                    <a:gd name="T9" fmla="*/ 0 h 13"/>
                    <a:gd name="T10" fmla="*/ 8 w 10"/>
                    <a:gd name="T11" fmla="*/ 0 h 13"/>
                    <a:gd name="T12" fmla="*/ 8 w 10"/>
                    <a:gd name="T13" fmla="*/ 8 h 13"/>
                    <a:gd name="T14" fmla="*/ 10 w 10"/>
                    <a:gd name="T15" fmla="*/ 8 h 13"/>
                    <a:gd name="T16" fmla="*/ 10 w 10"/>
                    <a:gd name="T17" fmla="*/ 10 h 13"/>
                    <a:gd name="T18" fmla="*/ 8 w 10"/>
                    <a:gd name="T19" fmla="*/ 10 h 13"/>
                    <a:gd name="T20" fmla="*/ 8 w 10"/>
                    <a:gd name="T21" fmla="*/ 13 h 13"/>
                    <a:gd name="T22" fmla="*/ 6 w 10"/>
                    <a:gd name="T23" fmla="*/ 13 h 13"/>
                    <a:gd name="T24" fmla="*/ 6 w 10"/>
                    <a:gd name="T25" fmla="*/ 8 h 13"/>
                    <a:gd name="T26" fmla="*/ 6 w 10"/>
                    <a:gd name="T27" fmla="*/ 4 h 13"/>
                    <a:gd name="T28" fmla="*/ 6 w 10"/>
                    <a:gd name="T29" fmla="*/ 2 h 13"/>
                    <a:gd name="T30" fmla="*/ 6 w 10"/>
                    <a:gd name="T31" fmla="*/ 2 h 13"/>
                    <a:gd name="T32" fmla="*/ 5 w 10"/>
                    <a:gd name="T33" fmla="*/ 4 h 13"/>
                    <a:gd name="T34" fmla="*/ 2 w 10"/>
                    <a:gd name="T35" fmla="*/ 8 h 13"/>
                    <a:gd name="T36" fmla="*/ 2 w 10"/>
                    <a:gd name="T37" fmla="*/ 8 h 13"/>
                    <a:gd name="T38" fmla="*/ 6 w 10"/>
                    <a:gd name="T3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3">
                      <a:moveTo>
                        <a:pt x="6" y="13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6" y="13"/>
                      </a:lnTo>
                      <a:close/>
                      <a:moveTo>
                        <a:pt x="6" y="8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5" y="4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7" name="Freeform 450"/>
                <p:cNvSpPr>
                  <a:spLocks/>
                </p:cNvSpPr>
                <p:nvPr/>
              </p:nvSpPr>
              <p:spPr bwMode="auto">
                <a:xfrm>
                  <a:off x="2741613" y="4637088"/>
                  <a:ext cx="33338" cy="53975"/>
                </a:xfrm>
                <a:custGeom>
                  <a:avLst/>
                  <a:gdLst>
                    <a:gd name="T0" fmla="*/ 8 w 9"/>
                    <a:gd name="T1" fmla="*/ 1 h 14"/>
                    <a:gd name="T2" fmla="*/ 3 w 9"/>
                    <a:gd name="T3" fmla="*/ 1 h 14"/>
                    <a:gd name="T4" fmla="*/ 3 w 9"/>
                    <a:gd name="T5" fmla="*/ 5 h 14"/>
                    <a:gd name="T6" fmla="*/ 4 w 9"/>
                    <a:gd name="T7" fmla="*/ 5 h 14"/>
                    <a:gd name="T8" fmla="*/ 7 w 9"/>
                    <a:gd name="T9" fmla="*/ 6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13 h 14"/>
                    <a:gd name="T16" fmla="*/ 1 w 9"/>
                    <a:gd name="T17" fmla="*/ 11 h 14"/>
                    <a:gd name="T18" fmla="*/ 4 w 9"/>
                    <a:gd name="T19" fmla="*/ 12 h 14"/>
                    <a:gd name="T20" fmla="*/ 7 w 9"/>
                    <a:gd name="T21" fmla="*/ 9 h 14"/>
                    <a:gd name="T22" fmla="*/ 3 w 9"/>
                    <a:gd name="T23" fmla="*/ 6 h 14"/>
                    <a:gd name="T24" fmla="*/ 1 w 9"/>
                    <a:gd name="T25" fmla="*/ 6 h 14"/>
                    <a:gd name="T26" fmla="*/ 2 w 9"/>
                    <a:gd name="T27" fmla="*/ 0 h 14"/>
                    <a:gd name="T28" fmla="*/ 8 w 9"/>
                    <a:gd name="T29" fmla="*/ 0 h 14"/>
                    <a:gd name="T30" fmla="*/ 8 w 9"/>
                    <a:gd name="T31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" h="14">
                      <a:moveTo>
                        <a:pt x="8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5" y="5"/>
                        <a:pt x="6" y="5"/>
                        <a:pt x="7" y="6"/>
                      </a:cubicBezTo>
                      <a:cubicBezTo>
                        <a:pt x="8" y="6"/>
                        <a:pt x="9" y="7"/>
                        <a:pt x="9" y="9"/>
                      </a:cubicBezTo>
                      <a:cubicBezTo>
                        <a:pt x="9" y="12"/>
                        <a:pt x="6" y="14"/>
                        <a:pt x="4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2"/>
                        <a:pt x="2" y="12"/>
                        <a:pt x="4" y="12"/>
                      </a:cubicBezTo>
                      <a:cubicBezTo>
                        <a:pt x="5" y="12"/>
                        <a:pt x="7" y="11"/>
                        <a:pt x="7" y="9"/>
                      </a:cubicBezTo>
                      <a:cubicBezTo>
                        <a:pt x="7" y="7"/>
                        <a:pt x="6" y="6"/>
                        <a:pt x="3" y="6"/>
                      </a:cubicBezTo>
                      <a:cubicBezTo>
                        <a:pt x="2" y="6"/>
                        <a:pt x="1" y="6"/>
                        <a:pt x="1" y="6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8" name="Freeform 451"/>
                <p:cNvSpPr>
                  <a:spLocks noEditPoints="1"/>
                </p:cNvSpPr>
                <p:nvPr/>
              </p:nvSpPr>
              <p:spPr bwMode="auto">
                <a:xfrm>
                  <a:off x="2782888" y="4637088"/>
                  <a:ext cx="34925" cy="53975"/>
                </a:xfrm>
                <a:custGeom>
                  <a:avLst/>
                  <a:gdLst>
                    <a:gd name="T0" fmla="*/ 7 w 9"/>
                    <a:gd name="T1" fmla="*/ 1 h 14"/>
                    <a:gd name="T2" fmla="*/ 6 w 9"/>
                    <a:gd name="T3" fmla="*/ 1 h 14"/>
                    <a:gd name="T4" fmla="*/ 1 w 9"/>
                    <a:gd name="T5" fmla="*/ 6 h 14"/>
                    <a:gd name="T6" fmla="*/ 1 w 9"/>
                    <a:gd name="T7" fmla="*/ 6 h 14"/>
                    <a:gd name="T8" fmla="*/ 5 w 9"/>
                    <a:gd name="T9" fmla="*/ 5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8 h 14"/>
                    <a:gd name="T16" fmla="*/ 2 w 9"/>
                    <a:gd name="T17" fmla="*/ 2 h 14"/>
                    <a:gd name="T18" fmla="*/ 6 w 9"/>
                    <a:gd name="T19" fmla="*/ 0 h 14"/>
                    <a:gd name="T20" fmla="*/ 7 w 9"/>
                    <a:gd name="T21" fmla="*/ 0 h 14"/>
                    <a:gd name="T22" fmla="*/ 7 w 9"/>
                    <a:gd name="T23" fmla="*/ 1 h 14"/>
                    <a:gd name="T24" fmla="*/ 7 w 9"/>
                    <a:gd name="T25" fmla="*/ 9 h 14"/>
                    <a:gd name="T26" fmla="*/ 4 w 9"/>
                    <a:gd name="T27" fmla="*/ 6 h 14"/>
                    <a:gd name="T28" fmla="*/ 2 w 9"/>
                    <a:gd name="T29" fmla="*/ 8 h 14"/>
                    <a:gd name="T30" fmla="*/ 1 w 9"/>
                    <a:gd name="T31" fmla="*/ 8 h 14"/>
                    <a:gd name="T32" fmla="*/ 4 w 9"/>
                    <a:gd name="T33" fmla="*/ 12 h 14"/>
                    <a:gd name="T34" fmla="*/ 7 w 9"/>
                    <a:gd name="T35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" h="14">
                      <a:moveTo>
                        <a:pt x="7" y="1"/>
                      </a:move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5"/>
                        <a:pt x="3" y="5"/>
                        <a:pt x="5" y="5"/>
                      </a:cubicBezTo>
                      <a:cubicBezTo>
                        <a:pt x="7" y="5"/>
                        <a:pt x="9" y="6"/>
                        <a:pt x="9" y="9"/>
                      </a:cubicBezTo>
                      <a:cubicBezTo>
                        <a:pt x="9" y="11"/>
                        <a:pt x="7" y="14"/>
                        <a:pt x="4" y="14"/>
                      </a:cubicBezTo>
                      <a:cubicBezTo>
                        <a:pt x="1" y="14"/>
                        <a:pt x="0" y="11"/>
                        <a:pt x="0" y="8"/>
                      </a:cubicBezTo>
                      <a:cubicBezTo>
                        <a:pt x="0" y="5"/>
                        <a:pt x="1" y="3"/>
                        <a:pt x="2" y="2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lnTo>
                        <a:pt x="7" y="1"/>
                      </a:lnTo>
                      <a:close/>
                      <a:moveTo>
                        <a:pt x="7" y="9"/>
                      </a:moveTo>
                      <a:cubicBezTo>
                        <a:pt x="7" y="7"/>
                        <a:pt x="6" y="6"/>
                        <a:pt x="4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11"/>
                        <a:pt x="2" y="12"/>
                        <a:pt x="4" y="12"/>
                      </a:cubicBezTo>
                      <a:cubicBezTo>
                        <a:pt x="6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9" name="Freeform 452"/>
                <p:cNvSpPr>
                  <a:spLocks/>
                </p:cNvSpPr>
                <p:nvPr/>
              </p:nvSpPr>
              <p:spPr bwMode="auto">
                <a:xfrm>
                  <a:off x="2824163" y="4637088"/>
                  <a:ext cx="30163" cy="50800"/>
                </a:xfrm>
                <a:custGeom>
                  <a:avLst/>
                  <a:gdLst>
                    <a:gd name="T0" fmla="*/ 19 w 19"/>
                    <a:gd name="T1" fmla="*/ 0 h 32"/>
                    <a:gd name="T2" fmla="*/ 19 w 19"/>
                    <a:gd name="T3" fmla="*/ 3 h 32"/>
                    <a:gd name="T4" fmla="*/ 5 w 19"/>
                    <a:gd name="T5" fmla="*/ 32 h 32"/>
                    <a:gd name="T6" fmla="*/ 0 w 19"/>
                    <a:gd name="T7" fmla="*/ 32 h 32"/>
                    <a:gd name="T8" fmla="*/ 15 w 19"/>
                    <a:gd name="T9" fmla="*/ 5 h 32"/>
                    <a:gd name="T10" fmla="*/ 15 w 19"/>
                    <a:gd name="T11" fmla="*/ 3 h 32"/>
                    <a:gd name="T12" fmla="*/ 0 w 19"/>
                    <a:gd name="T13" fmla="*/ 3 h 32"/>
                    <a:gd name="T14" fmla="*/ 0 w 19"/>
                    <a:gd name="T15" fmla="*/ 0 h 32"/>
                    <a:gd name="T16" fmla="*/ 19 w 19"/>
                    <a:gd name="T1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2">
                      <a:moveTo>
                        <a:pt x="19" y="0"/>
                      </a:moveTo>
                      <a:lnTo>
                        <a:pt x="19" y="3"/>
                      </a:lnTo>
                      <a:lnTo>
                        <a:pt x="5" y="32"/>
                      </a:lnTo>
                      <a:lnTo>
                        <a:pt x="0" y="32"/>
                      </a:lnTo>
                      <a:lnTo>
                        <a:pt x="15" y="5"/>
                      </a:lnTo>
                      <a:lnTo>
                        <a:pt x="15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0" name="Freeform 453"/>
                <p:cNvSpPr>
                  <a:spLocks noEditPoints="1"/>
                </p:cNvSpPr>
                <p:nvPr/>
              </p:nvSpPr>
              <p:spPr bwMode="auto">
                <a:xfrm>
                  <a:off x="2862263" y="4637088"/>
                  <a:ext cx="34925" cy="53975"/>
                </a:xfrm>
                <a:custGeom>
                  <a:avLst/>
                  <a:gdLst>
                    <a:gd name="T0" fmla="*/ 2 w 9"/>
                    <a:gd name="T1" fmla="*/ 6 h 14"/>
                    <a:gd name="T2" fmla="*/ 0 w 9"/>
                    <a:gd name="T3" fmla="*/ 3 h 14"/>
                    <a:gd name="T4" fmla="*/ 4 w 9"/>
                    <a:gd name="T5" fmla="*/ 0 h 14"/>
                    <a:gd name="T6" fmla="*/ 8 w 9"/>
                    <a:gd name="T7" fmla="*/ 3 h 14"/>
                    <a:gd name="T8" fmla="*/ 6 w 9"/>
                    <a:gd name="T9" fmla="*/ 6 h 14"/>
                    <a:gd name="T10" fmla="*/ 6 w 9"/>
                    <a:gd name="T11" fmla="*/ 6 h 14"/>
                    <a:gd name="T12" fmla="*/ 9 w 9"/>
                    <a:gd name="T13" fmla="*/ 10 h 14"/>
                    <a:gd name="T14" fmla="*/ 4 w 9"/>
                    <a:gd name="T15" fmla="*/ 14 h 14"/>
                    <a:gd name="T16" fmla="*/ 0 w 9"/>
                    <a:gd name="T17" fmla="*/ 10 h 14"/>
                    <a:gd name="T18" fmla="*/ 2 w 9"/>
                    <a:gd name="T19" fmla="*/ 6 h 14"/>
                    <a:gd name="T20" fmla="*/ 7 w 9"/>
                    <a:gd name="T21" fmla="*/ 10 h 14"/>
                    <a:gd name="T22" fmla="*/ 4 w 9"/>
                    <a:gd name="T23" fmla="*/ 7 h 14"/>
                    <a:gd name="T24" fmla="*/ 2 w 9"/>
                    <a:gd name="T25" fmla="*/ 10 h 14"/>
                    <a:gd name="T26" fmla="*/ 4 w 9"/>
                    <a:gd name="T27" fmla="*/ 12 h 14"/>
                    <a:gd name="T28" fmla="*/ 7 w 9"/>
                    <a:gd name="T29" fmla="*/ 10 h 14"/>
                    <a:gd name="T30" fmla="*/ 2 w 9"/>
                    <a:gd name="T31" fmla="*/ 3 h 14"/>
                    <a:gd name="T32" fmla="*/ 4 w 9"/>
                    <a:gd name="T33" fmla="*/ 6 h 14"/>
                    <a:gd name="T34" fmla="*/ 7 w 9"/>
                    <a:gd name="T35" fmla="*/ 3 h 14"/>
                    <a:gd name="T36" fmla="*/ 4 w 9"/>
                    <a:gd name="T37" fmla="*/ 1 h 14"/>
                    <a:gd name="T38" fmla="*/ 2 w 9"/>
                    <a:gd name="T39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" h="14">
                      <a:moveTo>
                        <a:pt x="2" y="6"/>
                      </a:moveTo>
                      <a:cubicBezTo>
                        <a:pt x="1" y="6"/>
                        <a:pt x="0" y="4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7" y="0"/>
                        <a:pt x="8" y="1"/>
                        <a:pt x="8" y="3"/>
                      </a:cubicBezTo>
                      <a:cubicBezTo>
                        <a:pt x="8" y="4"/>
                        <a:pt x="8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7"/>
                        <a:pt x="9" y="8"/>
                        <a:pt x="9" y="10"/>
                      </a:cubicBezTo>
                      <a:cubicBezTo>
                        <a:pt x="9" y="12"/>
                        <a:pt x="7" y="14"/>
                        <a:pt x="4" y="14"/>
                      </a:cubicBezTo>
                      <a:cubicBezTo>
                        <a:pt x="1" y="14"/>
                        <a:pt x="0" y="12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lose/>
                      <a:moveTo>
                        <a:pt x="7" y="10"/>
                      </a:moveTo>
                      <a:cubicBezTo>
                        <a:pt x="7" y="8"/>
                        <a:pt x="6" y="7"/>
                        <a:pt x="4" y="7"/>
                      </a:cubicBezTo>
                      <a:cubicBezTo>
                        <a:pt x="2" y="7"/>
                        <a:pt x="2" y="8"/>
                        <a:pt x="2" y="10"/>
                      </a:cubicBezTo>
                      <a:cubicBezTo>
                        <a:pt x="2" y="11"/>
                        <a:pt x="3" y="12"/>
                        <a:pt x="4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lose/>
                      <a:moveTo>
                        <a:pt x="2" y="3"/>
                      </a:moveTo>
                      <a:cubicBezTo>
                        <a:pt x="2" y="5"/>
                        <a:pt x="3" y="5"/>
                        <a:pt x="4" y="6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2"/>
                        <a:pt x="6" y="1"/>
                        <a:pt x="4" y="1"/>
                      </a:cubicBezTo>
                      <a:cubicBezTo>
                        <a:pt x="3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1" name="Freeform 454"/>
                <p:cNvSpPr>
                  <a:spLocks noEditPoints="1"/>
                </p:cNvSpPr>
                <p:nvPr/>
              </p:nvSpPr>
              <p:spPr bwMode="auto">
                <a:xfrm>
                  <a:off x="2900363" y="4637088"/>
                  <a:ext cx="33338" cy="53975"/>
                </a:xfrm>
                <a:custGeom>
                  <a:avLst/>
                  <a:gdLst>
                    <a:gd name="T0" fmla="*/ 1 w 9"/>
                    <a:gd name="T1" fmla="*/ 12 h 14"/>
                    <a:gd name="T2" fmla="*/ 3 w 9"/>
                    <a:gd name="T3" fmla="*/ 12 h 14"/>
                    <a:gd name="T4" fmla="*/ 6 w 9"/>
                    <a:gd name="T5" fmla="*/ 11 h 14"/>
                    <a:gd name="T6" fmla="*/ 7 w 9"/>
                    <a:gd name="T7" fmla="*/ 7 h 14"/>
                    <a:gd name="T8" fmla="*/ 7 w 9"/>
                    <a:gd name="T9" fmla="*/ 7 h 14"/>
                    <a:gd name="T10" fmla="*/ 4 w 9"/>
                    <a:gd name="T11" fmla="*/ 9 h 14"/>
                    <a:gd name="T12" fmla="*/ 0 w 9"/>
                    <a:gd name="T13" fmla="*/ 4 h 14"/>
                    <a:gd name="T14" fmla="*/ 5 w 9"/>
                    <a:gd name="T15" fmla="*/ 0 h 14"/>
                    <a:gd name="T16" fmla="*/ 9 w 9"/>
                    <a:gd name="T17" fmla="*/ 5 h 14"/>
                    <a:gd name="T18" fmla="*/ 7 w 9"/>
                    <a:gd name="T19" fmla="*/ 12 h 14"/>
                    <a:gd name="T20" fmla="*/ 3 w 9"/>
                    <a:gd name="T21" fmla="*/ 13 h 14"/>
                    <a:gd name="T22" fmla="*/ 1 w 9"/>
                    <a:gd name="T23" fmla="*/ 14 h 14"/>
                    <a:gd name="T24" fmla="*/ 1 w 9"/>
                    <a:gd name="T25" fmla="*/ 12 h 14"/>
                    <a:gd name="T26" fmla="*/ 2 w 9"/>
                    <a:gd name="T27" fmla="*/ 4 h 14"/>
                    <a:gd name="T28" fmla="*/ 5 w 9"/>
                    <a:gd name="T29" fmla="*/ 7 h 14"/>
                    <a:gd name="T30" fmla="*/ 7 w 9"/>
                    <a:gd name="T31" fmla="*/ 6 h 14"/>
                    <a:gd name="T32" fmla="*/ 7 w 9"/>
                    <a:gd name="T33" fmla="*/ 5 h 14"/>
                    <a:gd name="T34" fmla="*/ 5 w 9"/>
                    <a:gd name="T35" fmla="*/ 1 h 14"/>
                    <a:gd name="T36" fmla="*/ 2 w 9"/>
                    <a:gd name="T37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4">
                      <a:moveTo>
                        <a:pt x="1" y="12"/>
                      </a:move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4" y="12"/>
                        <a:pt x="5" y="11"/>
                        <a:pt x="6" y="11"/>
                      </a:cubicBezTo>
                      <a:cubicBezTo>
                        <a:pt x="7" y="10"/>
                        <a:pt x="7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9"/>
                        <a:pt x="4" y="9"/>
                      </a:cubicBezTo>
                      <a:cubicBezTo>
                        <a:pt x="2" y="9"/>
                        <a:pt x="0" y="7"/>
                        <a:pt x="0" y="4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9" y="2"/>
                        <a:pt x="9" y="5"/>
                      </a:cubicBezTo>
                      <a:cubicBezTo>
                        <a:pt x="9" y="8"/>
                        <a:pt x="8" y="10"/>
                        <a:pt x="7" y="12"/>
                      </a:cubicBezTo>
                      <a:cubicBezTo>
                        <a:pt x="6" y="13"/>
                        <a:pt x="5" y="13"/>
                        <a:pt x="3" y="13"/>
                      </a:cubicBezTo>
                      <a:cubicBezTo>
                        <a:pt x="2" y="14"/>
                        <a:pt x="2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2" y="4"/>
                      </a:moveTo>
                      <a:cubicBezTo>
                        <a:pt x="2" y="6"/>
                        <a:pt x="3" y="7"/>
                        <a:pt x="5" y="7"/>
                      </a:cubicBezTo>
                      <a:cubicBezTo>
                        <a:pt x="6" y="7"/>
                        <a:pt x="7" y="7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3"/>
                        <a:pt x="7" y="1"/>
                        <a:pt x="5" y="1"/>
                      </a:cubicBezTo>
                      <a:cubicBezTo>
                        <a:pt x="3" y="1"/>
                        <a:pt x="2" y="2"/>
                        <a:pt x="2" y="4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2" name="Freeform 455"/>
                <p:cNvSpPr>
                  <a:spLocks noEditPoints="1"/>
                </p:cNvSpPr>
                <p:nvPr/>
              </p:nvSpPr>
              <p:spPr bwMode="auto">
                <a:xfrm>
                  <a:off x="3040063" y="4637088"/>
                  <a:ext cx="38100" cy="50800"/>
                </a:xfrm>
                <a:custGeom>
                  <a:avLst/>
                  <a:gdLst>
                    <a:gd name="T0" fmla="*/ 6 w 10"/>
                    <a:gd name="T1" fmla="*/ 13 h 13"/>
                    <a:gd name="T2" fmla="*/ 6 w 10"/>
                    <a:gd name="T3" fmla="*/ 10 h 13"/>
                    <a:gd name="T4" fmla="*/ 0 w 10"/>
                    <a:gd name="T5" fmla="*/ 10 h 13"/>
                    <a:gd name="T6" fmla="*/ 0 w 10"/>
                    <a:gd name="T7" fmla="*/ 9 h 13"/>
                    <a:gd name="T8" fmla="*/ 6 w 10"/>
                    <a:gd name="T9" fmla="*/ 0 h 13"/>
                    <a:gd name="T10" fmla="*/ 8 w 10"/>
                    <a:gd name="T11" fmla="*/ 0 h 13"/>
                    <a:gd name="T12" fmla="*/ 8 w 10"/>
                    <a:gd name="T13" fmla="*/ 8 h 13"/>
                    <a:gd name="T14" fmla="*/ 10 w 10"/>
                    <a:gd name="T15" fmla="*/ 8 h 13"/>
                    <a:gd name="T16" fmla="*/ 10 w 10"/>
                    <a:gd name="T17" fmla="*/ 10 h 13"/>
                    <a:gd name="T18" fmla="*/ 8 w 10"/>
                    <a:gd name="T19" fmla="*/ 10 h 13"/>
                    <a:gd name="T20" fmla="*/ 8 w 10"/>
                    <a:gd name="T21" fmla="*/ 13 h 13"/>
                    <a:gd name="T22" fmla="*/ 6 w 10"/>
                    <a:gd name="T23" fmla="*/ 13 h 13"/>
                    <a:gd name="T24" fmla="*/ 6 w 10"/>
                    <a:gd name="T25" fmla="*/ 8 h 13"/>
                    <a:gd name="T26" fmla="*/ 6 w 10"/>
                    <a:gd name="T27" fmla="*/ 4 h 13"/>
                    <a:gd name="T28" fmla="*/ 6 w 10"/>
                    <a:gd name="T29" fmla="*/ 2 h 13"/>
                    <a:gd name="T30" fmla="*/ 6 w 10"/>
                    <a:gd name="T31" fmla="*/ 2 h 13"/>
                    <a:gd name="T32" fmla="*/ 5 w 10"/>
                    <a:gd name="T33" fmla="*/ 4 h 13"/>
                    <a:gd name="T34" fmla="*/ 2 w 10"/>
                    <a:gd name="T35" fmla="*/ 8 h 13"/>
                    <a:gd name="T36" fmla="*/ 2 w 10"/>
                    <a:gd name="T37" fmla="*/ 8 h 13"/>
                    <a:gd name="T38" fmla="*/ 6 w 10"/>
                    <a:gd name="T3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3">
                      <a:moveTo>
                        <a:pt x="6" y="13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6" y="13"/>
                      </a:lnTo>
                      <a:close/>
                      <a:moveTo>
                        <a:pt x="6" y="8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3" name="Freeform 456"/>
                <p:cNvSpPr>
                  <a:spLocks/>
                </p:cNvSpPr>
                <p:nvPr/>
              </p:nvSpPr>
              <p:spPr bwMode="auto">
                <a:xfrm>
                  <a:off x="3081338" y="4637088"/>
                  <a:ext cx="31750" cy="53975"/>
                </a:xfrm>
                <a:custGeom>
                  <a:avLst/>
                  <a:gdLst>
                    <a:gd name="T0" fmla="*/ 8 w 8"/>
                    <a:gd name="T1" fmla="*/ 2 h 14"/>
                    <a:gd name="T2" fmla="*/ 3 w 8"/>
                    <a:gd name="T3" fmla="*/ 2 h 14"/>
                    <a:gd name="T4" fmla="*/ 2 w 8"/>
                    <a:gd name="T5" fmla="*/ 5 h 14"/>
                    <a:gd name="T6" fmla="*/ 3 w 8"/>
                    <a:gd name="T7" fmla="*/ 5 h 14"/>
                    <a:gd name="T8" fmla="*/ 6 w 8"/>
                    <a:gd name="T9" fmla="*/ 6 h 14"/>
                    <a:gd name="T10" fmla="*/ 8 w 8"/>
                    <a:gd name="T11" fmla="*/ 9 h 14"/>
                    <a:gd name="T12" fmla="*/ 3 w 8"/>
                    <a:gd name="T13" fmla="*/ 14 h 14"/>
                    <a:gd name="T14" fmla="*/ 0 w 8"/>
                    <a:gd name="T15" fmla="*/ 13 h 14"/>
                    <a:gd name="T16" fmla="*/ 0 w 8"/>
                    <a:gd name="T17" fmla="*/ 11 h 14"/>
                    <a:gd name="T18" fmla="*/ 3 w 8"/>
                    <a:gd name="T19" fmla="*/ 12 h 14"/>
                    <a:gd name="T20" fmla="*/ 6 w 8"/>
                    <a:gd name="T21" fmla="*/ 9 h 14"/>
                    <a:gd name="T22" fmla="*/ 2 w 8"/>
                    <a:gd name="T23" fmla="*/ 7 h 14"/>
                    <a:gd name="T24" fmla="*/ 1 w 8"/>
                    <a:gd name="T25" fmla="*/ 7 h 14"/>
                    <a:gd name="T26" fmla="*/ 1 w 8"/>
                    <a:gd name="T27" fmla="*/ 0 h 14"/>
                    <a:gd name="T28" fmla="*/ 8 w 8"/>
                    <a:gd name="T29" fmla="*/ 0 h 14"/>
                    <a:gd name="T30" fmla="*/ 8 w 8"/>
                    <a:gd name="T31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14">
                      <a:moveTo>
                        <a:pt x="8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3" y="5"/>
                        <a:pt x="3" y="5"/>
                      </a:cubicBezTo>
                      <a:cubicBezTo>
                        <a:pt x="4" y="5"/>
                        <a:pt x="5" y="5"/>
                        <a:pt x="6" y="6"/>
                      </a:cubicBezTo>
                      <a:cubicBezTo>
                        <a:pt x="7" y="6"/>
                        <a:pt x="8" y="8"/>
                        <a:pt x="8" y="9"/>
                      </a:cubicBezTo>
                      <a:cubicBezTo>
                        <a:pt x="8" y="12"/>
                        <a:pt x="6" y="14"/>
                        <a:pt x="3" y="14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12"/>
                        <a:pt x="2" y="12"/>
                        <a:pt x="3" y="12"/>
                      </a:cubicBezTo>
                      <a:cubicBezTo>
                        <a:pt x="5" y="12"/>
                        <a:pt x="6" y="11"/>
                        <a:pt x="6" y="9"/>
                      </a:cubicBezTo>
                      <a:cubicBezTo>
                        <a:pt x="6" y="8"/>
                        <a:pt x="5" y="7"/>
                        <a:pt x="2" y="7"/>
                      </a:cubicBezTo>
                      <a:cubicBezTo>
                        <a:pt x="2" y="7"/>
                        <a:pt x="1" y="7"/>
                        <a:pt x="1" y="7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4" name="Freeform 457"/>
                <p:cNvSpPr>
                  <a:spLocks noEditPoints="1"/>
                </p:cNvSpPr>
                <p:nvPr/>
              </p:nvSpPr>
              <p:spPr bwMode="auto">
                <a:xfrm>
                  <a:off x="3119438" y="4637088"/>
                  <a:ext cx="34925" cy="53975"/>
                </a:xfrm>
                <a:custGeom>
                  <a:avLst/>
                  <a:gdLst>
                    <a:gd name="T0" fmla="*/ 7 w 9"/>
                    <a:gd name="T1" fmla="*/ 2 h 14"/>
                    <a:gd name="T2" fmla="*/ 6 w 9"/>
                    <a:gd name="T3" fmla="*/ 2 h 14"/>
                    <a:gd name="T4" fmla="*/ 2 w 9"/>
                    <a:gd name="T5" fmla="*/ 6 h 14"/>
                    <a:gd name="T6" fmla="*/ 2 w 9"/>
                    <a:gd name="T7" fmla="*/ 6 h 14"/>
                    <a:gd name="T8" fmla="*/ 5 w 9"/>
                    <a:gd name="T9" fmla="*/ 5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8 h 14"/>
                    <a:gd name="T16" fmla="*/ 2 w 9"/>
                    <a:gd name="T17" fmla="*/ 2 h 14"/>
                    <a:gd name="T18" fmla="*/ 6 w 9"/>
                    <a:gd name="T19" fmla="*/ 0 h 14"/>
                    <a:gd name="T20" fmla="*/ 7 w 9"/>
                    <a:gd name="T21" fmla="*/ 0 h 14"/>
                    <a:gd name="T22" fmla="*/ 7 w 9"/>
                    <a:gd name="T23" fmla="*/ 2 h 14"/>
                    <a:gd name="T24" fmla="*/ 7 w 9"/>
                    <a:gd name="T25" fmla="*/ 9 h 14"/>
                    <a:gd name="T26" fmla="*/ 4 w 9"/>
                    <a:gd name="T27" fmla="*/ 6 h 14"/>
                    <a:gd name="T28" fmla="*/ 2 w 9"/>
                    <a:gd name="T29" fmla="*/ 8 h 14"/>
                    <a:gd name="T30" fmla="*/ 2 w 9"/>
                    <a:gd name="T31" fmla="*/ 8 h 14"/>
                    <a:gd name="T32" fmla="*/ 4 w 9"/>
                    <a:gd name="T33" fmla="*/ 12 h 14"/>
                    <a:gd name="T34" fmla="*/ 7 w 9"/>
                    <a:gd name="T35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" h="14">
                      <a:moveTo>
                        <a:pt x="7" y="2"/>
                      </a:move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3" y="2"/>
                        <a:pt x="2" y="4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3" y="5"/>
                        <a:pt x="5" y="5"/>
                      </a:cubicBezTo>
                      <a:cubicBezTo>
                        <a:pt x="7" y="5"/>
                        <a:pt x="9" y="6"/>
                        <a:pt x="9" y="9"/>
                      </a:cubicBezTo>
                      <a:cubicBezTo>
                        <a:pt x="9" y="11"/>
                        <a:pt x="7" y="14"/>
                        <a:pt x="4" y="14"/>
                      </a:cubicBezTo>
                      <a:cubicBezTo>
                        <a:pt x="2" y="14"/>
                        <a:pt x="0" y="11"/>
                        <a:pt x="0" y="8"/>
                      </a:cubicBezTo>
                      <a:cubicBezTo>
                        <a:pt x="0" y="6"/>
                        <a:pt x="1" y="3"/>
                        <a:pt x="2" y="2"/>
                      </a:cubicBezTo>
                      <a:cubicBezTo>
                        <a:pt x="3" y="1"/>
                        <a:pt x="5" y="1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lnTo>
                        <a:pt x="7" y="2"/>
                      </a:lnTo>
                      <a:close/>
                      <a:moveTo>
                        <a:pt x="7" y="9"/>
                      </a:moveTo>
                      <a:cubicBezTo>
                        <a:pt x="7" y="7"/>
                        <a:pt x="6" y="6"/>
                        <a:pt x="4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11"/>
                        <a:pt x="3" y="12"/>
                        <a:pt x="4" y="12"/>
                      </a:cubicBezTo>
                      <a:cubicBezTo>
                        <a:pt x="6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5" name="Freeform 458"/>
                <p:cNvSpPr>
                  <a:spLocks/>
                </p:cNvSpPr>
                <p:nvPr/>
              </p:nvSpPr>
              <p:spPr bwMode="auto">
                <a:xfrm>
                  <a:off x="3157538" y="4637088"/>
                  <a:ext cx="30163" cy="53975"/>
                </a:xfrm>
                <a:custGeom>
                  <a:avLst/>
                  <a:gdLst>
                    <a:gd name="T0" fmla="*/ 8 w 8"/>
                    <a:gd name="T1" fmla="*/ 2 h 14"/>
                    <a:gd name="T2" fmla="*/ 3 w 8"/>
                    <a:gd name="T3" fmla="*/ 2 h 14"/>
                    <a:gd name="T4" fmla="*/ 3 w 8"/>
                    <a:gd name="T5" fmla="*/ 5 h 14"/>
                    <a:gd name="T6" fmla="*/ 4 w 8"/>
                    <a:gd name="T7" fmla="*/ 5 h 14"/>
                    <a:gd name="T8" fmla="*/ 6 w 8"/>
                    <a:gd name="T9" fmla="*/ 6 h 14"/>
                    <a:gd name="T10" fmla="*/ 8 w 8"/>
                    <a:gd name="T11" fmla="*/ 9 h 14"/>
                    <a:gd name="T12" fmla="*/ 3 w 8"/>
                    <a:gd name="T13" fmla="*/ 14 h 14"/>
                    <a:gd name="T14" fmla="*/ 0 w 8"/>
                    <a:gd name="T15" fmla="*/ 13 h 14"/>
                    <a:gd name="T16" fmla="*/ 1 w 8"/>
                    <a:gd name="T17" fmla="*/ 11 h 14"/>
                    <a:gd name="T18" fmla="*/ 3 w 8"/>
                    <a:gd name="T19" fmla="*/ 12 h 14"/>
                    <a:gd name="T20" fmla="*/ 7 w 8"/>
                    <a:gd name="T21" fmla="*/ 9 h 14"/>
                    <a:gd name="T22" fmla="*/ 3 w 8"/>
                    <a:gd name="T23" fmla="*/ 7 h 14"/>
                    <a:gd name="T24" fmla="*/ 1 w 8"/>
                    <a:gd name="T25" fmla="*/ 7 h 14"/>
                    <a:gd name="T26" fmla="*/ 2 w 8"/>
                    <a:gd name="T27" fmla="*/ 0 h 14"/>
                    <a:gd name="T28" fmla="*/ 8 w 8"/>
                    <a:gd name="T29" fmla="*/ 0 h 14"/>
                    <a:gd name="T30" fmla="*/ 8 w 8"/>
                    <a:gd name="T31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14">
                      <a:moveTo>
                        <a:pt x="8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5" y="5"/>
                        <a:pt x="6" y="5"/>
                        <a:pt x="6" y="6"/>
                      </a:cubicBezTo>
                      <a:cubicBezTo>
                        <a:pt x="7" y="6"/>
                        <a:pt x="8" y="8"/>
                        <a:pt x="8" y="9"/>
                      </a:cubicBezTo>
                      <a:cubicBezTo>
                        <a:pt x="8" y="12"/>
                        <a:pt x="6" y="14"/>
                        <a:pt x="3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2"/>
                        <a:pt x="2" y="12"/>
                        <a:pt x="3" y="12"/>
                      </a:cubicBezTo>
                      <a:cubicBezTo>
                        <a:pt x="5" y="12"/>
                        <a:pt x="7" y="11"/>
                        <a:pt x="7" y="9"/>
                      </a:cubicBezTo>
                      <a:cubicBezTo>
                        <a:pt x="7" y="8"/>
                        <a:pt x="5" y="7"/>
                        <a:pt x="3" y="7"/>
                      </a:cubicBezTo>
                      <a:cubicBezTo>
                        <a:pt x="2" y="7"/>
                        <a:pt x="1" y="7"/>
                        <a:pt x="1" y="7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" name="Freeform 459"/>
                <p:cNvSpPr>
                  <a:spLocks noEditPoints="1"/>
                </p:cNvSpPr>
                <p:nvPr/>
              </p:nvSpPr>
              <p:spPr bwMode="auto">
                <a:xfrm>
                  <a:off x="3195638" y="4637088"/>
                  <a:ext cx="34925" cy="53975"/>
                </a:xfrm>
                <a:custGeom>
                  <a:avLst/>
                  <a:gdLst>
                    <a:gd name="T0" fmla="*/ 3 w 9"/>
                    <a:gd name="T1" fmla="*/ 7 h 14"/>
                    <a:gd name="T2" fmla="*/ 1 w 9"/>
                    <a:gd name="T3" fmla="*/ 4 h 14"/>
                    <a:gd name="T4" fmla="*/ 5 w 9"/>
                    <a:gd name="T5" fmla="*/ 0 h 14"/>
                    <a:gd name="T6" fmla="*/ 9 w 9"/>
                    <a:gd name="T7" fmla="*/ 3 h 14"/>
                    <a:gd name="T8" fmla="*/ 6 w 9"/>
                    <a:gd name="T9" fmla="*/ 6 h 14"/>
                    <a:gd name="T10" fmla="*/ 6 w 9"/>
                    <a:gd name="T11" fmla="*/ 6 h 14"/>
                    <a:gd name="T12" fmla="*/ 9 w 9"/>
                    <a:gd name="T13" fmla="*/ 10 h 14"/>
                    <a:gd name="T14" fmla="*/ 5 w 9"/>
                    <a:gd name="T15" fmla="*/ 14 h 14"/>
                    <a:gd name="T16" fmla="*/ 0 w 9"/>
                    <a:gd name="T17" fmla="*/ 10 h 14"/>
                    <a:gd name="T18" fmla="*/ 3 w 9"/>
                    <a:gd name="T19" fmla="*/ 7 h 14"/>
                    <a:gd name="T20" fmla="*/ 7 w 9"/>
                    <a:gd name="T21" fmla="*/ 10 h 14"/>
                    <a:gd name="T22" fmla="*/ 4 w 9"/>
                    <a:gd name="T23" fmla="*/ 7 h 14"/>
                    <a:gd name="T24" fmla="*/ 2 w 9"/>
                    <a:gd name="T25" fmla="*/ 10 h 14"/>
                    <a:gd name="T26" fmla="*/ 5 w 9"/>
                    <a:gd name="T27" fmla="*/ 12 h 14"/>
                    <a:gd name="T28" fmla="*/ 7 w 9"/>
                    <a:gd name="T29" fmla="*/ 10 h 14"/>
                    <a:gd name="T30" fmla="*/ 3 w 9"/>
                    <a:gd name="T31" fmla="*/ 4 h 14"/>
                    <a:gd name="T32" fmla="*/ 5 w 9"/>
                    <a:gd name="T33" fmla="*/ 6 h 14"/>
                    <a:gd name="T34" fmla="*/ 7 w 9"/>
                    <a:gd name="T35" fmla="*/ 4 h 14"/>
                    <a:gd name="T36" fmla="*/ 5 w 9"/>
                    <a:gd name="T37" fmla="*/ 1 h 14"/>
                    <a:gd name="T38" fmla="*/ 3 w 9"/>
                    <a:gd name="T3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" h="14">
                      <a:moveTo>
                        <a:pt x="3" y="7"/>
                      </a:moveTo>
                      <a:cubicBezTo>
                        <a:pt x="1" y="6"/>
                        <a:pt x="1" y="5"/>
                        <a:pt x="1" y="4"/>
                      </a:cubicBezTo>
                      <a:cubicBezTo>
                        <a:pt x="1" y="2"/>
                        <a:pt x="3" y="0"/>
                        <a:pt x="5" y="0"/>
                      </a:cubicBezTo>
                      <a:cubicBezTo>
                        <a:pt x="7" y="0"/>
                        <a:pt x="9" y="2"/>
                        <a:pt x="9" y="3"/>
                      </a:cubicBezTo>
                      <a:cubicBezTo>
                        <a:pt x="9" y="4"/>
                        <a:pt x="8" y="6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7"/>
                        <a:pt x="9" y="8"/>
                        <a:pt x="9" y="10"/>
                      </a:cubicBezTo>
                      <a:cubicBezTo>
                        <a:pt x="9" y="12"/>
                        <a:pt x="7" y="14"/>
                        <a:pt x="5" y="14"/>
                      </a:cubicBezTo>
                      <a:cubicBezTo>
                        <a:pt x="2" y="14"/>
                        <a:pt x="0" y="12"/>
                        <a:pt x="0" y="10"/>
                      </a:cubicBezTo>
                      <a:cubicBezTo>
                        <a:pt x="0" y="8"/>
                        <a:pt x="1" y="7"/>
                        <a:pt x="3" y="7"/>
                      </a:cubicBezTo>
                      <a:close/>
                      <a:moveTo>
                        <a:pt x="7" y="10"/>
                      </a:moveTo>
                      <a:cubicBezTo>
                        <a:pt x="7" y="8"/>
                        <a:pt x="6" y="8"/>
                        <a:pt x="4" y="7"/>
                      </a:cubicBezTo>
                      <a:cubicBezTo>
                        <a:pt x="3" y="8"/>
                        <a:pt x="2" y="9"/>
                        <a:pt x="2" y="10"/>
                      </a:cubicBezTo>
                      <a:cubicBezTo>
                        <a:pt x="2" y="11"/>
                        <a:pt x="3" y="12"/>
                        <a:pt x="5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lose/>
                      <a:moveTo>
                        <a:pt x="3" y="4"/>
                      </a:moveTo>
                      <a:cubicBezTo>
                        <a:pt x="2" y="5"/>
                        <a:pt x="3" y="6"/>
                        <a:pt x="5" y="6"/>
                      </a:cubicBezTo>
                      <a:cubicBezTo>
                        <a:pt x="6" y="6"/>
                        <a:pt x="7" y="5"/>
                        <a:pt x="7" y="4"/>
                      </a:cubicBezTo>
                      <a:cubicBezTo>
                        <a:pt x="7" y="3"/>
                        <a:pt x="6" y="1"/>
                        <a:pt x="5" y="1"/>
                      </a:cubicBezTo>
                      <a:cubicBezTo>
                        <a:pt x="3" y="1"/>
                        <a:pt x="3" y="2"/>
                        <a:pt x="3" y="4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7" name="Freeform 460"/>
                <p:cNvSpPr>
                  <a:spLocks noEditPoints="1"/>
                </p:cNvSpPr>
                <p:nvPr/>
              </p:nvSpPr>
              <p:spPr bwMode="auto">
                <a:xfrm>
                  <a:off x="3236913" y="4637088"/>
                  <a:ext cx="30163" cy="53975"/>
                </a:xfrm>
                <a:custGeom>
                  <a:avLst/>
                  <a:gdLst>
                    <a:gd name="T0" fmla="*/ 1 w 8"/>
                    <a:gd name="T1" fmla="*/ 12 h 14"/>
                    <a:gd name="T2" fmla="*/ 2 w 8"/>
                    <a:gd name="T3" fmla="*/ 12 h 14"/>
                    <a:gd name="T4" fmla="*/ 5 w 8"/>
                    <a:gd name="T5" fmla="*/ 11 h 14"/>
                    <a:gd name="T6" fmla="*/ 7 w 8"/>
                    <a:gd name="T7" fmla="*/ 7 h 14"/>
                    <a:gd name="T8" fmla="*/ 7 w 8"/>
                    <a:gd name="T9" fmla="*/ 7 h 14"/>
                    <a:gd name="T10" fmla="*/ 3 w 8"/>
                    <a:gd name="T11" fmla="*/ 9 h 14"/>
                    <a:gd name="T12" fmla="*/ 0 w 8"/>
                    <a:gd name="T13" fmla="*/ 5 h 14"/>
                    <a:gd name="T14" fmla="*/ 4 w 8"/>
                    <a:gd name="T15" fmla="*/ 0 h 14"/>
                    <a:gd name="T16" fmla="*/ 8 w 8"/>
                    <a:gd name="T17" fmla="*/ 6 h 14"/>
                    <a:gd name="T18" fmla="*/ 6 w 8"/>
                    <a:gd name="T19" fmla="*/ 12 h 14"/>
                    <a:gd name="T20" fmla="*/ 2 w 8"/>
                    <a:gd name="T21" fmla="*/ 13 h 14"/>
                    <a:gd name="T22" fmla="*/ 1 w 8"/>
                    <a:gd name="T23" fmla="*/ 14 h 14"/>
                    <a:gd name="T24" fmla="*/ 1 w 8"/>
                    <a:gd name="T25" fmla="*/ 12 h 14"/>
                    <a:gd name="T26" fmla="*/ 1 w 8"/>
                    <a:gd name="T27" fmla="*/ 5 h 14"/>
                    <a:gd name="T28" fmla="*/ 4 w 8"/>
                    <a:gd name="T29" fmla="*/ 7 h 14"/>
                    <a:gd name="T30" fmla="*/ 6 w 8"/>
                    <a:gd name="T31" fmla="*/ 6 h 14"/>
                    <a:gd name="T32" fmla="*/ 7 w 8"/>
                    <a:gd name="T33" fmla="*/ 5 h 14"/>
                    <a:gd name="T34" fmla="*/ 4 w 8"/>
                    <a:gd name="T35" fmla="*/ 2 h 14"/>
                    <a:gd name="T36" fmla="*/ 1 w 8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2"/>
                      </a:move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3" y="12"/>
                        <a:pt x="4" y="12"/>
                        <a:pt x="5" y="11"/>
                      </a:cubicBezTo>
                      <a:cubicBezTo>
                        <a:pt x="6" y="10"/>
                        <a:pt x="6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6" y="8"/>
                        <a:pt x="5" y="9"/>
                        <a:pt x="3" y="9"/>
                      </a:cubicBezTo>
                      <a:cubicBezTo>
                        <a:pt x="1" y="9"/>
                        <a:pt x="0" y="7"/>
                        <a:pt x="0" y="5"/>
                      </a:cubicBezTo>
                      <a:cubicBezTo>
                        <a:pt x="0" y="2"/>
                        <a:pt x="1" y="0"/>
                        <a:pt x="4" y="0"/>
                      </a:cubicBezTo>
                      <a:cubicBezTo>
                        <a:pt x="7" y="0"/>
                        <a:pt x="8" y="2"/>
                        <a:pt x="8" y="6"/>
                      </a:cubicBezTo>
                      <a:cubicBezTo>
                        <a:pt x="8" y="8"/>
                        <a:pt x="7" y="10"/>
                        <a:pt x="6" y="12"/>
                      </a:cubicBezTo>
                      <a:cubicBezTo>
                        <a:pt x="5" y="13"/>
                        <a:pt x="4" y="13"/>
                        <a:pt x="2" y="13"/>
                      </a:cubicBezTo>
                      <a:cubicBezTo>
                        <a:pt x="2" y="14"/>
                        <a:pt x="1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1" y="5"/>
                      </a:moveTo>
                      <a:cubicBezTo>
                        <a:pt x="1" y="6"/>
                        <a:pt x="2" y="7"/>
                        <a:pt x="4" y="7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6" y="2"/>
                        <a:pt x="4" y="2"/>
                      </a:cubicBezTo>
                      <a:cubicBezTo>
                        <a:pt x="2" y="2"/>
                        <a:pt x="1" y="3"/>
                        <a:pt x="1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8" name="Freeform 461"/>
                <p:cNvSpPr>
                  <a:spLocks/>
                </p:cNvSpPr>
                <p:nvPr/>
              </p:nvSpPr>
              <p:spPr bwMode="auto">
                <a:xfrm>
                  <a:off x="3279775" y="4637088"/>
                  <a:ext cx="14288" cy="50800"/>
                </a:xfrm>
                <a:custGeom>
                  <a:avLst/>
                  <a:gdLst>
                    <a:gd name="T0" fmla="*/ 7 w 9"/>
                    <a:gd name="T1" fmla="*/ 5 h 32"/>
                    <a:gd name="T2" fmla="*/ 7 w 9"/>
                    <a:gd name="T3" fmla="*/ 5 h 32"/>
                    <a:gd name="T4" fmla="*/ 0 w 9"/>
                    <a:gd name="T5" fmla="*/ 7 h 32"/>
                    <a:gd name="T6" fmla="*/ 0 w 9"/>
                    <a:gd name="T7" fmla="*/ 5 h 32"/>
                    <a:gd name="T8" fmla="*/ 7 w 9"/>
                    <a:gd name="T9" fmla="*/ 0 h 32"/>
                    <a:gd name="T10" fmla="*/ 9 w 9"/>
                    <a:gd name="T11" fmla="*/ 0 h 32"/>
                    <a:gd name="T12" fmla="*/ 9 w 9"/>
                    <a:gd name="T13" fmla="*/ 32 h 32"/>
                    <a:gd name="T14" fmla="*/ 7 w 9"/>
                    <a:gd name="T15" fmla="*/ 32 h 32"/>
                    <a:gd name="T16" fmla="*/ 7 w 9"/>
                    <a:gd name="T17" fmla="*/ 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32">
                      <a:moveTo>
                        <a:pt x="7" y="5"/>
                      </a:moveTo>
                      <a:lnTo>
                        <a:pt x="7" y="5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9" y="0"/>
                      </a:lnTo>
                      <a:lnTo>
                        <a:pt x="9" y="32"/>
                      </a:lnTo>
                      <a:lnTo>
                        <a:pt x="7" y="3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9" name="Freeform 462"/>
                <p:cNvSpPr>
                  <a:spLocks/>
                </p:cNvSpPr>
                <p:nvPr/>
              </p:nvSpPr>
              <p:spPr bwMode="auto">
                <a:xfrm>
                  <a:off x="3313113" y="4637088"/>
                  <a:ext cx="30163" cy="50800"/>
                </a:xfrm>
                <a:custGeom>
                  <a:avLst/>
                  <a:gdLst>
                    <a:gd name="T0" fmla="*/ 0 w 8"/>
                    <a:gd name="T1" fmla="*/ 13 h 13"/>
                    <a:gd name="T2" fmla="*/ 0 w 8"/>
                    <a:gd name="T3" fmla="*/ 12 h 13"/>
                    <a:gd name="T4" fmla="*/ 2 w 8"/>
                    <a:gd name="T5" fmla="*/ 11 h 13"/>
                    <a:gd name="T6" fmla="*/ 6 w 8"/>
                    <a:gd name="T7" fmla="*/ 4 h 13"/>
                    <a:gd name="T8" fmla="*/ 4 w 8"/>
                    <a:gd name="T9" fmla="*/ 2 h 13"/>
                    <a:gd name="T10" fmla="*/ 1 w 8"/>
                    <a:gd name="T11" fmla="*/ 3 h 13"/>
                    <a:gd name="T12" fmla="*/ 0 w 8"/>
                    <a:gd name="T13" fmla="*/ 2 h 13"/>
                    <a:gd name="T14" fmla="*/ 4 w 8"/>
                    <a:gd name="T15" fmla="*/ 0 h 13"/>
                    <a:gd name="T16" fmla="*/ 8 w 8"/>
                    <a:gd name="T17" fmla="*/ 4 h 13"/>
                    <a:gd name="T18" fmla="*/ 4 w 8"/>
                    <a:gd name="T19" fmla="*/ 11 h 13"/>
                    <a:gd name="T20" fmla="*/ 3 w 8"/>
                    <a:gd name="T21" fmla="*/ 12 h 13"/>
                    <a:gd name="T22" fmla="*/ 3 w 8"/>
                    <a:gd name="T23" fmla="*/ 12 h 13"/>
                    <a:gd name="T24" fmla="*/ 8 w 8"/>
                    <a:gd name="T25" fmla="*/ 12 h 13"/>
                    <a:gd name="T26" fmla="*/ 8 w 8"/>
                    <a:gd name="T27" fmla="*/ 13 h 13"/>
                    <a:gd name="T28" fmla="*/ 0 w 8"/>
                    <a:gd name="T2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" h="13">
                      <a:moveTo>
                        <a:pt x="0" y="13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5" y="8"/>
                        <a:pt x="6" y="6"/>
                        <a:pt x="6" y="4"/>
                      </a:cubicBezTo>
                      <a:cubicBezTo>
                        <a:pt x="6" y="3"/>
                        <a:pt x="6" y="2"/>
                        <a:pt x="4" y="2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3" y="0"/>
                        <a:pt x="4" y="0"/>
                      </a:cubicBezTo>
                      <a:cubicBezTo>
                        <a:pt x="7" y="0"/>
                        <a:pt x="8" y="2"/>
                        <a:pt x="8" y="4"/>
                      </a:cubicBezTo>
                      <a:cubicBezTo>
                        <a:pt x="8" y="6"/>
                        <a:pt x="6" y="8"/>
                        <a:pt x="4" y="11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0" name="Freeform 463"/>
                <p:cNvSpPr>
                  <a:spLocks/>
                </p:cNvSpPr>
                <p:nvPr/>
              </p:nvSpPr>
              <p:spPr bwMode="auto">
                <a:xfrm>
                  <a:off x="3354388" y="4637088"/>
                  <a:ext cx="30163" cy="50800"/>
                </a:xfrm>
                <a:custGeom>
                  <a:avLst/>
                  <a:gdLst>
                    <a:gd name="T0" fmla="*/ 19 w 19"/>
                    <a:gd name="T1" fmla="*/ 0 h 32"/>
                    <a:gd name="T2" fmla="*/ 19 w 19"/>
                    <a:gd name="T3" fmla="*/ 5 h 32"/>
                    <a:gd name="T4" fmla="*/ 5 w 19"/>
                    <a:gd name="T5" fmla="*/ 32 h 32"/>
                    <a:gd name="T6" fmla="*/ 0 w 19"/>
                    <a:gd name="T7" fmla="*/ 32 h 32"/>
                    <a:gd name="T8" fmla="*/ 15 w 19"/>
                    <a:gd name="T9" fmla="*/ 5 h 32"/>
                    <a:gd name="T10" fmla="*/ 15 w 19"/>
                    <a:gd name="T11" fmla="*/ 5 h 32"/>
                    <a:gd name="T12" fmla="*/ 0 w 19"/>
                    <a:gd name="T13" fmla="*/ 5 h 32"/>
                    <a:gd name="T14" fmla="*/ 0 w 19"/>
                    <a:gd name="T15" fmla="*/ 0 h 32"/>
                    <a:gd name="T16" fmla="*/ 19 w 19"/>
                    <a:gd name="T1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2">
                      <a:moveTo>
                        <a:pt x="19" y="0"/>
                      </a:moveTo>
                      <a:lnTo>
                        <a:pt x="19" y="5"/>
                      </a:lnTo>
                      <a:lnTo>
                        <a:pt x="5" y="32"/>
                      </a:lnTo>
                      <a:lnTo>
                        <a:pt x="0" y="32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1" name="Freeform 464"/>
                <p:cNvSpPr>
                  <a:spLocks noEditPoints="1"/>
                </p:cNvSpPr>
                <p:nvPr/>
              </p:nvSpPr>
              <p:spPr bwMode="auto">
                <a:xfrm>
                  <a:off x="3389313" y="4637088"/>
                  <a:ext cx="33338" cy="53975"/>
                </a:xfrm>
                <a:custGeom>
                  <a:avLst/>
                  <a:gdLst>
                    <a:gd name="T0" fmla="*/ 2 w 9"/>
                    <a:gd name="T1" fmla="*/ 12 h 14"/>
                    <a:gd name="T2" fmla="*/ 3 w 9"/>
                    <a:gd name="T3" fmla="*/ 12 h 14"/>
                    <a:gd name="T4" fmla="*/ 6 w 9"/>
                    <a:gd name="T5" fmla="*/ 11 h 14"/>
                    <a:gd name="T6" fmla="*/ 7 w 9"/>
                    <a:gd name="T7" fmla="*/ 7 h 14"/>
                    <a:gd name="T8" fmla="*/ 7 w 9"/>
                    <a:gd name="T9" fmla="*/ 7 h 14"/>
                    <a:gd name="T10" fmla="*/ 4 w 9"/>
                    <a:gd name="T11" fmla="*/ 9 h 14"/>
                    <a:gd name="T12" fmla="*/ 0 w 9"/>
                    <a:gd name="T13" fmla="*/ 5 h 14"/>
                    <a:gd name="T14" fmla="*/ 5 w 9"/>
                    <a:gd name="T15" fmla="*/ 0 h 14"/>
                    <a:gd name="T16" fmla="*/ 9 w 9"/>
                    <a:gd name="T17" fmla="*/ 6 h 14"/>
                    <a:gd name="T18" fmla="*/ 7 w 9"/>
                    <a:gd name="T19" fmla="*/ 12 h 14"/>
                    <a:gd name="T20" fmla="*/ 3 w 9"/>
                    <a:gd name="T21" fmla="*/ 13 h 14"/>
                    <a:gd name="T22" fmla="*/ 2 w 9"/>
                    <a:gd name="T23" fmla="*/ 14 h 14"/>
                    <a:gd name="T24" fmla="*/ 2 w 9"/>
                    <a:gd name="T25" fmla="*/ 12 h 14"/>
                    <a:gd name="T26" fmla="*/ 2 w 9"/>
                    <a:gd name="T27" fmla="*/ 5 h 14"/>
                    <a:gd name="T28" fmla="*/ 5 w 9"/>
                    <a:gd name="T29" fmla="*/ 7 h 14"/>
                    <a:gd name="T30" fmla="*/ 7 w 9"/>
                    <a:gd name="T31" fmla="*/ 6 h 14"/>
                    <a:gd name="T32" fmla="*/ 7 w 9"/>
                    <a:gd name="T33" fmla="*/ 5 h 14"/>
                    <a:gd name="T34" fmla="*/ 5 w 9"/>
                    <a:gd name="T35" fmla="*/ 2 h 14"/>
                    <a:gd name="T36" fmla="*/ 2 w 9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4">
                      <a:moveTo>
                        <a:pt x="2" y="12"/>
                      </a:move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4" y="12"/>
                        <a:pt x="5" y="12"/>
                        <a:pt x="6" y="11"/>
                      </a:cubicBezTo>
                      <a:cubicBezTo>
                        <a:pt x="7" y="10"/>
                        <a:pt x="7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9"/>
                        <a:pt x="4" y="9"/>
                      </a:cubicBezTo>
                      <a:cubicBezTo>
                        <a:pt x="2" y="9"/>
                        <a:pt x="0" y="7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9" y="2"/>
                        <a:pt x="9" y="6"/>
                      </a:cubicBezTo>
                      <a:cubicBezTo>
                        <a:pt x="9" y="8"/>
                        <a:pt x="8" y="10"/>
                        <a:pt x="7" y="12"/>
                      </a:cubicBezTo>
                      <a:cubicBezTo>
                        <a:pt x="6" y="13"/>
                        <a:pt x="5" y="13"/>
                        <a:pt x="3" y="13"/>
                      </a:cubicBezTo>
                      <a:cubicBezTo>
                        <a:pt x="3" y="14"/>
                        <a:pt x="2" y="14"/>
                        <a:pt x="2" y="14"/>
                      </a:cubicBezTo>
                      <a:lnTo>
                        <a:pt x="2" y="12"/>
                      </a:lnTo>
                      <a:close/>
                      <a:moveTo>
                        <a:pt x="2" y="5"/>
                      </a:moveTo>
                      <a:cubicBezTo>
                        <a:pt x="2" y="6"/>
                        <a:pt x="3" y="7"/>
                        <a:pt x="5" y="7"/>
                      </a:cubicBezTo>
                      <a:cubicBezTo>
                        <a:pt x="6" y="7"/>
                        <a:pt x="7" y="7"/>
                        <a:pt x="7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7" y="2"/>
                        <a:pt x="5" y="2"/>
                      </a:cubicBezTo>
                      <a:cubicBezTo>
                        <a:pt x="3" y="2"/>
                        <a:pt x="2" y="3"/>
                        <a:pt x="2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2" name="Freeform 465"/>
                <p:cNvSpPr>
                  <a:spLocks noEditPoints="1"/>
                </p:cNvSpPr>
                <p:nvPr/>
              </p:nvSpPr>
              <p:spPr bwMode="auto">
                <a:xfrm>
                  <a:off x="3430588" y="4637088"/>
                  <a:ext cx="30163" cy="53975"/>
                </a:xfrm>
                <a:custGeom>
                  <a:avLst/>
                  <a:gdLst>
                    <a:gd name="T0" fmla="*/ 1 w 8"/>
                    <a:gd name="T1" fmla="*/ 12 h 14"/>
                    <a:gd name="T2" fmla="*/ 2 w 8"/>
                    <a:gd name="T3" fmla="*/ 12 h 14"/>
                    <a:gd name="T4" fmla="*/ 5 w 8"/>
                    <a:gd name="T5" fmla="*/ 11 h 14"/>
                    <a:gd name="T6" fmla="*/ 7 w 8"/>
                    <a:gd name="T7" fmla="*/ 7 h 14"/>
                    <a:gd name="T8" fmla="*/ 7 w 8"/>
                    <a:gd name="T9" fmla="*/ 7 h 14"/>
                    <a:gd name="T10" fmla="*/ 3 w 8"/>
                    <a:gd name="T11" fmla="*/ 9 h 14"/>
                    <a:gd name="T12" fmla="*/ 0 w 8"/>
                    <a:gd name="T13" fmla="*/ 5 h 14"/>
                    <a:gd name="T14" fmla="*/ 4 w 8"/>
                    <a:gd name="T15" fmla="*/ 0 h 14"/>
                    <a:gd name="T16" fmla="*/ 8 w 8"/>
                    <a:gd name="T17" fmla="*/ 6 h 14"/>
                    <a:gd name="T18" fmla="*/ 6 w 8"/>
                    <a:gd name="T19" fmla="*/ 12 h 14"/>
                    <a:gd name="T20" fmla="*/ 2 w 8"/>
                    <a:gd name="T21" fmla="*/ 13 h 14"/>
                    <a:gd name="T22" fmla="*/ 1 w 8"/>
                    <a:gd name="T23" fmla="*/ 14 h 14"/>
                    <a:gd name="T24" fmla="*/ 1 w 8"/>
                    <a:gd name="T25" fmla="*/ 12 h 14"/>
                    <a:gd name="T26" fmla="*/ 1 w 8"/>
                    <a:gd name="T27" fmla="*/ 5 h 14"/>
                    <a:gd name="T28" fmla="*/ 4 w 8"/>
                    <a:gd name="T29" fmla="*/ 7 h 14"/>
                    <a:gd name="T30" fmla="*/ 6 w 8"/>
                    <a:gd name="T31" fmla="*/ 6 h 14"/>
                    <a:gd name="T32" fmla="*/ 7 w 8"/>
                    <a:gd name="T33" fmla="*/ 5 h 14"/>
                    <a:gd name="T34" fmla="*/ 4 w 8"/>
                    <a:gd name="T35" fmla="*/ 2 h 14"/>
                    <a:gd name="T36" fmla="*/ 1 w 8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2"/>
                      </a:move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3" y="12"/>
                        <a:pt x="4" y="12"/>
                        <a:pt x="5" y="11"/>
                      </a:cubicBezTo>
                      <a:cubicBezTo>
                        <a:pt x="6" y="10"/>
                        <a:pt x="6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6" y="8"/>
                        <a:pt x="5" y="9"/>
                        <a:pt x="3" y="9"/>
                      </a:cubicBezTo>
                      <a:cubicBezTo>
                        <a:pt x="1" y="9"/>
                        <a:pt x="0" y="7"/>
                        <a:pt x="0" y="5"/>
                      </a:cubicBezTo>
                      <a:cubicBezTo>
                        <a:pt x="0" y="2"/>
                        <a:pt x="1" y="0"/>
                        <a:pt x="4" y="0"/>
                      </a:cubicBezTo>
                      <a:cubicBezTo>
                        <a:pt x="7" y="0"/>
                        <a:pt x="8" y="2"/>
                        <a:pt x="8" y="6"/>
                      </a:cubicBezTo>
                      <a:cubicBezTo>
                        <a:pt x="8" y="8"/>
                        <a:pt x="7" y="10"/>
                        <a:pt x="6" y="12"/>
                      </a:cubicBezTo>
                      <a:cubicBezTo>
                        <a:pt x="5" y="13"/>
                        <a:pt x="4" y="13"/>
                        <a:pt x="2" y="13"/>
                      </a:cubicBezTo>
                      <a:cubicBezTo>
                        <a:pt x="2" y="14"/>
                        <a:pt x="1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1" y="5"/>
                      </a:moveTo>
                      <a:cubicBezTo>
                        <a:pt x="1" y="6"/>
                        <a:pt x="2" y="7"/>
                        <a:pt x="4" y="7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6" y="2"/>
                        <a:pt x="4" y="2"/>
                      </a:cubicBezTo>
                      <a:cubicBezTo>
                        <a:pt x="2" y="2"/>
                        <a:pt x="1" y="3"/>
                        <a:pt x="1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/>
          </p:nvGrpSpPr>
          <p:grpSpPr>
            <a:xfrm>
              <a:off x="5481754" y="2594383"/>
              <a:ext cx="2030479" cy="3564685"/>
              <a:chOff x="4533900" y="685801"/>
              <a:chExt cx="3124201" cy="5484812"/>
            </a:xfrm>
          </p:grpSpPr>
          <p:sp>
            <p:nvSpPr>
              <p:cNvPr id="10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533900" y="687388"/>
                <a:ext cx="3124200" cy="548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5"/>
              <p:cNvSpPr>
                <a:spLocks/>
              </p:cNvSpPr>
              <p:nvPr/>
            </p:nvSpPr>
            <p:spPr bwMode="auto">
              <a:xfrm>
                <a:off x="4694238" y="806451"/>
                <a:ext cx="2824163" cy="5243513"/>
              </a:xfrm>
              <a:custGeom>
                <a:avLst/>
                <a:gdLst>
                  <a:gd name="T0" fmla="*/ 0 w 141"/>
                  <a:gd name="T1" fmla="*/ 210 h 264"/>
                  <a:gd name="T2" fmla="*/ 5 w 141"/>
                  <a:gd name="T3" fmla="*/ 219 h 264"/>
                  <a:gd name="T4" fmla="*/ 61 w 141"/>
                  <a:gd name="T5" fmla="*/ 260 h 264"/>
                  <a:gd name="T6" fmla="*/ 70 w 141"/>
                  <a:gd name="T7" fmla="*/ 264 h 264"/>
                  <a:gd name="T8" fmla="*/ 80 w 141"/>
                  <a:gd name="T9" fmla="*/ 260 h 264"/>
                  <a:gd name="T10" fmla="*/ 136 w 141"/>
                  <a:gd name="T11" fmla="*/ 219 h 264"/>
                  <a:gd name="T12" fmla="*/ 141 w 141"/>
                  <a:gd name="T13" fmla="*/ 210 h 264"/>
                  <a:gd name="T14" fmla="*/ 141 w 141"/>
                  <a:gd name="T15" fmla="*/ 13 h 264"/>
                  <a:gd name="T16" fmla="*/ 126 w 141"/>
                  <a:gd name="T17" fmla="*/ 0 h 264"/>
                  <a:gd name="T18" fmla="*/ 60 w 141"/>
                  <a:gd name="T19" fmla="*/ 0 h 264"/>
                  <a:gd name="T20" fmla="*/ 0 w 141"/>
                  <a:gd name="T21" fmla="*/ 46 h 264"/>
                  <a:gd name="T22" fmla="*/ 0 w 141"/>
                  <a:gd name="T23" fmla="*/ 21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1" h="264">
                    <a:moveTo>
                      <a:pt x="0" y="210"/>
                    </a:moveTo>
                    <a:cubicBezTo>
                      <a:pt x="0" y="213"/>
                      <a:pt x="2" y="217"/>
                      <a:pt x="5" y="219"/>
                    </a:cubicBezTo>
                    <a:cubicBezTo>
                      <a:pt x="61" y="260"/>
                      <a:pt x="61" y="260"/>
                      <a:pt x="61" y="260"/>
                    </a:cubicBezTo>
                    <a:cubicBezTo>
                      <a:pt x="63" y="262"/>
                      <a:pt x="67" y="264"/>
                      <a:pt x="70" y="264"/>
                    </a:cubicBezTo>
                    <a:cubicBezTo>
                      <a:pt x="74" y="264"/>
                      <a:pt x="77" y="262"/>
                      <a:pt x="80" y="260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9" y="217"/>
                      <a:pt x="141" y="213"/>
                      <a:pt x="141" y="210"/>
                    </a:cubicBezTo>
                    <a:cubicBezTo>
                      <a:pt x="141" y="13"/>
                      <a:pt x="141" y="13"/>
                      <a:pt x="141" y="13"/>
                    </a:cubicBezTo>
                    <a:cubicBezTo>
                      <a:pt x="141" y="6"/>
                      <a:pt x="134" y="0"/>
                      <a:pt x="126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0"/>
                      <a:pt x="0" y="210"/>
                      <a:pt x="0" y="210"/>
                    </a:cubicBezTo>
                  </a:path>
                </a:pathLst>
              </a:custGeom>
              <a:solidFill>
                <a:srgbClr val="BFBBB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6"/>
              <p:cNvSpPr>
                <a:spLocks/>
              </p:cNvSpPr>
              <p:nvPr/>
            </p:nvSpPr>
            <p:spPr bwMode="auto">
              <a:xfrm>
                <a:off x="4554538" y="685801"/>
                <a:ext cx="3103563" cy="5483225"/>
              </a:xfrm>
              <a:custGeom>
                <a:avLst/>
                <a:gdLst>
                  <a:gd name="T0" fmla="*/ 133 w 155"/>
                  <a:gd name="T1" fmla="*/ 13 h 276"/>
                  <a:gd name="T2" fmla="*/ 140 w 155"/>
                  <a:gd name="T3" fmla="*/ 19 h 276"/>
                  <a:gd name="T4" fmla="*/ 140 w 155"/>
                  <a:gd name="T5" fmla="*/ 216 h 276"/>
                  <a:gd name="T6" fmla="*/ 138 w 155"/>
                  <a:gd name="T7" fmla="*/ 220 h 276"/>
                  <a:gd name="T8" fmla="*/ 82 w 155"/>
                  <a:gd name="T9" fmla="*/ 262 h 276"/>
                  <a:gd name="T10" fmla="*/ 77 w 155"/>
                  <a:gd name="T11" fmla="*/ 263 h 276"/>
                  <a:gd name="T12" fmla="*/ 72 w 155"/>
                  <a:gd name="T13" fmla="*/ 262 h 276"/>
                  <a:gd name="T14" fmla="*/ 17 w 155"/>
                  <a:gd name="T15" fmla="*/ 220 h 276"/>
                  <a:gd name="T16" fmla="*/ 14 w 155"/>
                  <a:gd name="T17" fmla="*/ 216 h 276"/>
                  <a:gd name="T18" fmla="*/ 14 w 155"/>
                  <a:gd name="T19" fmla="*/ 46 h 276"/>
                  <a:gd name="T20" fmla="*/ 0 w 155"/>
                  <a:gd name="T21" fmla="*/ 57 h 276"/>
                  <a:gd name="T22" fmla="*/ 0 w 155"/>
                  <a:gd name="T23" fmla="*/ 216 h 276"/>
                  <a:gd name="T24" fmla="*/ 7 w 155"/>
                  <a:gd name="T25" fmla="*/ 230 h 276"/>
                  <a:gd name="T26" fmla="*/ 63 w 155"/>
                  <a:gd name="T27" fmla="*/ 271 h 276"/>
                  <a:gd name="T28" fmla="*/ 77 w 155"/>
                  <a:gd name="T29" fmla="*/ 276 h 276"/>
                  <a:gd name="T30" fmla="*/ 92 w 155"/>
                  <a:gd name="T31" fmla="*/ 271 h 276"/>
                  <a:gd name="T32" fmla="*/ 147 w 155"/>
                  <a:gd name="T33" fmla="*/ 230 h 276"/>
                  <a:gd name="T34" fmla="*/ 155 w 155"/>
                  <a:gd name="T35" fmla="*/ 216 h 276"/>
                  <a:gd name="T36" fmla="*/ 155 w 155"/>
                  <a:gd name="T37" fmla="*/ 19 h 276"/>
                  <a:gd name="T38" fmla="*/ 133 w 155"/>
                  <a:gd name="T39" fmla="*/ 0 h 276"/>
                  <a:gd name="T40" fmla="*/ 75 w 155"/>
                  <a:gd name="T41" fmla="*/ 0 h 276"/>
                  <a:gd name="T42" fmla="*/ 59 w 155"/>
                  <a:gd name="T43" fmla="*/ 13 h 276"/>
                  <a:gd name="T44" fmla="*/ 133 w 155"/>
                  <a:gd name="T45" fmla="*/ 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5" h="276">
                    <a:moveTo>
                      <a:pt x="133" y="13"/>
                    </a:moveTo>
                    <a:cubicBezTo>
                      <a:pt x="137" y="13"/>
                      <a:pt x="140" y="15"/>
                      <a:pt x="140" y="19"/>
                    </a:cubicBezTo>
                    <a:cubicBezTo>
                      <a:pt x="140" y="216"/>
                      <a:pt x="140" y="216"/>
                      <a:pt x="140" y="216"/>
                    </a:cubicBezTo>
                    <a:cubicBezTo>
                      <a:pt x="140" y="217"/>
                      <a:pt x="140" y="219"/>
                      <a:pt x="138" y="220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1" y="263"/>
                      <a:pt x="79" y="263"/>
                      <a:pt x="77" y="263"/>
                    </a:cubicBezTo>
                    <a:cubicBezTo>
                      <a:pt x="76" y="263"/>
                      <a:pt x="74" y="263"/>
                      <a:pt x="72" y="262"/>
                    </a:cubicBezTo>
                    <a:cubicBezTo>
                      <a:pt x="17" y="220"/>
                      <a:pt x="17" y="220"/>
                      <a:pt x="17" y="220"/>
                    </a:cubicBezTo>
                    <a:cubicBezTo>
                      <a:pt x="15" y="219"/>
                      <a:pt x="14" y="217"/>
                      <a:pt x="14" y="21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21"/>
                      <a:pt x="2" y="226"/>
                      <a:pt x="7" y="230"/>
                    </a:cubicBezTo>
                    <a:cubicBezTo>
                      <a:pt x="63" y="271"/>
                      <a:pt x="63" y="271"/>
                      <a:pt x="63" y="271"/>
                    </a:cubicBezTo>
                    <a:cubicBezTo>
                      <a:pt x="67" y="274"/>
                      <a:pt x="72" y="276"/>
                      <a:pt x="77" y="276"/>
                    </a:cubicBezTo>
                    <a:cubicBezTo>
                      <a:pt x="82" y="276"/>
                      <a:pt x="87" y="274"/>
                      <a:pt x="92" y="271"/>
                    </a:cubicBezTo>
                    <a:cubicBezTo>
                      <a:pt x="147" y="230"/>
                      <a:pt x="147" y="230"/>
                      <a:pt x="147" y="230"/>
                    </a:cubicBezTo>
                    <a:cubicBezTo>
                      <a:pt x="152" y="226"/>
                      <a:pt x="155" y="221"/>
                      <a:pt x="155" y="216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9"/>
                      <a:pt x="145" y="0"/>
                      <a:pt x="13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133" y="13"/>
                      <a:pt x="133" y="13"/>
                      <a:pt x="133" y="13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7"/>
              <p:cNvSpPr>
                <a:spLocks/>
              </p:cNvSpPr>
              <p:nvPr/>
            </p:nvSpPr>
            <p:spPr bwMode="auto">
              <a:xfrm>
                <a:off x="4714875" y="806451"/>
                <a:ext cx="1201738" cy="893763"/>
              </a:xfrm>
              <a:custGeom>
                <a:avLst/>
                <a:gdLst>
                  <a:gd name="T0" fmla="*/ 0 w 60"/>
                  <a:gd name="T1" fmla="*/ 45 h 45"/>
                  <a:gd name="T2" fmla="*/ 45 w 60"/>
                  <a:gd name="T3" fmla="*/ 45 h 45"/>
                  <a:gd name="T4" fmla="*/ 60 w 60"/>
                  <a:gd name="T5" fmla="*/ 33 h 45"/>
                  <a:gd name="T6" fmla="*/ 60 w 60"/>
                  <a:gd name="T7" fmla="*/ 0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cubicBezTo>
                      <a:pt x="45" y="45"/>
                      <a:pt x="45" y="45"/>
                      <a:pt x="45" y="45"/>
                    </a:cubicBezTo>
                    <a:cubicBezTo>
                      <a:pt x="53" y="45"/>
                      <a:pt x="60" y="40"/>
                      <a:pt x="60" y="33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solidFill>
                <a:srgbClr val="8482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Freeform 8"/>
              <p:cNvSpPr>
                <a:spLocks/>
              </p:cNvSpPr>
              <p:nvPr/>
            </p:nvSpPr>
            <p:spPr bwMode="auto">
              <a:xfrm>
                <a:off x="4835525" y="944563"/>
                <a:ext cx="1360488" cy="993775"/>
              </a:xfrm>
              <a:custGeom>
                <a:avLst/>
                <a:gdLst>
                  <a:gd name="T0" fmla="*/ 63 w 68"/>
                  <a:gd name="T1" fmla="*/ 0 h 50"/>
                  <a:gd name="T2" fmla="*/ 58 w 68"/>
                  <a:gd name="T3" fmla="*/ 0 h 50"/>
                  <a:gd name="T4" fmla="*/ 54 w 68"/>
                  <a:gd name="T5" fmla="*/ 21 h 50"/>
                  <a:gd name="T6" fmla="*/ 54 w 68"/>
                  <a:gd name="T7" fmla="*/ 26 h 50"/>
                  <a:gd name="T8" fmla="*/ 39 w 68"/>
                  <a:gd name="T9" fmla="*/ 38 h 50"/>
                  <a:gd name="T10" fmla="*/ 29 w 68"/>
                  <a:gd name="T11" fmla="*/ 38 h 50"/>
                  <a:gd name="T12" fmla="*/ 0 w 68"/>
                  <a:gd name="T13" fmla="*/ 42 h 50"/>
                  <a:gd name="T14" fmla="*/ 0 w 68"/>
                  <a:gd name="T15" fmla="*/ 46 h 50"/>
                  <a:gd name="T16" fmla="*/ 44 w 68"/>
                  <a:gd name="T17" fmla="*/ 50 h 50"/>
                  <a:gd name="T18" fmla="*/ 68 w 68"/>
                  <a:gd name="T19" fmla="*/ 29 h 50"/>
                  <a:gd name="T20" fmla="*/ 63 w 68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0">
                    <a:moveTo>
                      <a:pt x="63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33"/>
                      <a:pt x="47" y="38"/>
                      <a:pt x="3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57" y="50"/>
                      <a:pt x="68" y="41"/>
                      <a:pt x="68" y="29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solidFill>
                <a:srgbClr val="8482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Freeform 10"/>
              <p:cNvSpPr>
                <a:spLocks noEditPoints="1"/>
              </p:cNvSpPr>
              <p:nvPr/>
            </p:nvSpPr>
            <p:spPr bwMode="auto">
              <a:xfrm>
                <a:off x="4554538" y="685801"/>
                <a:ext cx="1541463" cy="1173163"/>
              </a:xfrm>
              <a:custGeom>
                <a:avLst/>
                <a:gdLst>
                  <a:gd name="T0" fmla="*/ 177 w 971"/>
                  <a:gd name="T1" fmla="*/ 689 h 739"/>
                  <a:gd name="T2" fmla="*/ 0 w 971"/>
                  <a:gd name="T3" fmla="*/ 714 h 739"/>
                  <a:gd name="T4" fmla="*/ 177 w 971"/>
                  <a:gd name="T5" fmla="*/ 739 h 739"/>
                  <a:gd name="T6" fmla="*/ 177 w 971"/>
                  <a:gd name="T7" fmla="*/ 689 h 739"/>
                  <a:gd name="T8" fmla="*/ 946 w 971"/>
                  <a:gd name="T9" fmla="*/ 0 h 739"/>
                  <a:gd name="T10" fmla="*/ 946 w 971"/>
                  <a:gd name="T11" fmla="*/ 0 h 739"/>
                  <a:gd name="T12" fmla="*/ 908 w 971"/>
                  <a:gd name="T13" fmla="*/ 163 h 739"/>
                  <a:gd name="T14" fmla="*/ 971 w 971"/>
                  <a:gd name="T15" fmla="*/ 163 h 739"/>
                  <a:gd name="T16" fmla="*/ 946 w 971"/>
                  <a:gd name="T17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1" h="739">
                    <a:moveTo>
                      <a:pt x="177" y="689"/>
                    </a:moveTo>
                    <a:lnTo>
                      <a:pt x="0" y="714"/>
                    </a:lnTo>
                    <a:lnTo>
                      <a:pt x="177" y="739"/>
                    </a:lnTo>
                    <a:lnTo>
                      <a:pt x="177" y="689"/>
                    </a:lnTo>
                    <a:moveTo>
                      <a:pt x="946" y="0"/>
                    </a:moveTo>
                    <a:lnTo>
                      <a:pt x="946" y="0"/>
                    </a:lnTo>
                    <a:lnTo>
                      <a:pt x="908" y="163"/>
                    </a:lnTo>
                    <a:lnTo>
                      <a:pt x="971" y="163"/>
                    </a:lnTo>
                    <a:lnTo>
                      <a:pt x="9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Freeform 11"/>
              <p:cNvSpPr>
                <a:spLocks/>
              </p:cNvSpPr>
              <p:nvPr/>
            </p:nvSpPr>
            <p:spPr bwMode="auto">
              <a:xfrm>
                <a:off x="5414963" y="1362076"/>
                <a:ext cx="501650" cy="338138"/>
              </a:xfrm>
              <a:custGeom>
                <a:avLst/>
                <a:gdLst>
                  <a:gd name="T0" fmla="*/ 25 w 25"/>
                  <a:gd name="T1" fmla="*/ 0 h 17"/>
                  <a:gd name="T2" fmla="*/ 23 w 25"/>
                  <a:gd name="T3" fmla="*/ 8 h 17"/>
                  <a:gd name="T4" fmla="*/ 15 w 25"/>
                  <a:gd name="T5" fmla="*/ 15 h 17"/>
                  <a:gd name="T6" fmla="*/ 0 w 25"/>
                  <a:gd name="T7" fmla="*/ 17 h 17"/>
                  <a:gd name="T8" fmla="*/ 10 w 25"/>
                  <a:gd name="T9" fmla="*/ 17 h 17"/>
                  <a:gd name="T10" fmla="*/ 25 w 25"/>
                  <a:gd name="T11" fmla="*/ 5 h 17"/>
                  <a:gd name="T12" fmla="*/ 25 w 2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7">
                    <a:moveTo>
                      <a:pt x="25" y="0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12"/>
                      <a:pt x="19" y="15"/>
                      <a:pt x="15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7"/>
                      <a:pt x="25" y="12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Freeform 12"/>
              <p:cNvSpPr>
                <a:spLocks/>
              </p:cNvSpPr>
              <p:nvPr/>
            </p:nvSpPr>
            <p:spPr bwMode="auto">
              <a:xfrm>
                <a:off x="4554538" y="685801"/>
                <a:ext cx="1501775" cy="1133475"/>
              </a:xfrm>
              <a:custGeom>
                <a:avLst/>
                <a:gdLst>
                  <a:gd name="T0" fmla="*/ 60 w 75"/>
                  <a:gd name="T1" fmla="*/ 11 h 57"/>
                  <a:gd name="T2" fmla="*/ 60 w 75"/>
                  <a:gd name="T3" fmla="*/ 39 h 57"/>
                  <a:gd name="T4" fmla="*/ 53 w 75"/>
                  <a:gd name="T5" fmla="*/ 45 h 57"/>
                  <a:gd name="T6" fmla="*/ 16 w 75"/>
                  <a:gd name="T7" fmla="*/ 45 h 57"/>
                  <a:gd name="T8" fmla="*/ 0 w 75"/>
                  <a:gd name="T9" fmla="*/ 57 h 57"/>
                  <a:gd name="T10" fmla="*/ 53 w 75"/>
                  <a:gd name="T11" fmla="*/ 57 h 57"/>
                  <a:gd name="T12" fmla="*/ 75 w 75"/>
                  <a:gd name="T13" fmla="*/ 39 h 57"/>
                  <a:gd name="T14" fmla="*/ 75 w 75"/>
                  <a:gd name="T15" fmla="*/ 0 h 57"/>
                  <a:gd name="T16" fmla="*/ 60 w 75"/>
                  <a:gd name="T17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57">
                    <a:moveTo>
                      <a:pt x="60" y="11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2"/>
                      <a:pt x="57" y="45"/>
                      <a:pt x="53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65" y="57"/>
                      <a:pt x="75" y="49"/>
                      <a:pt x="75" y="39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7" name="组合 116"/>
              <p:cNvGrpSpPr/>
              <p:nvPr/>
            </p:nvGrpSpPr>
            <p:grpSpPr>
              <a:xfrm>
                <a:off x="5056813" y="2121311"/>
                <a:ext cx="2099012" cy="704404"/>
                <a:chOff x="2435225" y="4386263"/>
                <a:chExt cx="1173163" cy="393700"/>
              </a:xfrm>
            </p:grpSpPr>
            <p:sp>
              <p:nvSpPr>
                <p:cNvPr id="118" name="AutoShape 40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38400" y="4386263"/>
                  <a:ext cx="1169988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9" name="Freeform 404"/>
                <p:cNvSpPr>
                  <a:spLocks/>
                </p:cNvSpPr>
                <p:nvPr/>
              </p:nvSpPr>
              <p:spPr bwMode="auto">
                <a:xfrm>
                  <a:off x="2435225" y="4386263"/>
                  <a:ext cx="1169988" cy="390525"/>
                </a:xfrm>
                <a:custGeom>
                  <a:avLst/>
                  <a:gdLst>
                    <a:gd name="T0" fmla="*/ 294 w 309"/>
                    <a:gd name="T1" fmla="*/ 0 h 101"/>
                    <a:gd name="T2" fmla="*/ 15 w 309"/>
                    <a:gd name="T3" fmla="*/ 0 h 101"/>
                    <a:gd name="T4" fmla="*/ 0 w 309"/>
                    <a:gd name="T5" fmla="*/ 15 h 101"/>
                    <a:gd name="T6" fmla="*/ 0 w 309"/>
                    <a:gd name="T7" fmla="*/ 86 h 101"/>
                    <a:gd name="T8" fmla="*/ 15 w 309"/>
                    <a:gd name="T9" fmla="*/ 101 h 101"/>
                    <a:gd name="T10" fmla="*/ 294 w 309"/>
                    <a:gd name="T11" fmla="*/ 101 h 101"/>
                    <a:gd name="T12" fmla="*/ 309 w 309"/>
                    <a:gd name="T13" fmla="*/ 86 h 101"/>
                    <a:gd name="T14" fmla="*/ 309 w 309"/>
                    <a:gd name="T15" fmla="*/ 15 h 101"/>
                    <a:gd name="T16" fmla="*/ 294 w 309"/>
                    <a:gd name="T17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9" h="101">
                      <a:moveTo>
                        <a:pt x="294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4"/>
                        <a:pt x="7" y="101"/>
                        <a:pt x="15" y="101"/>
                      </a:cubicBezTo>
                      <a:cubicBezTo>
                        <a:pt x="294" y="101"/>
                        <a:pt x="294" y="101"/>
                        <a:pt x="294" y="101"/>
                      </a:cubicBezTo>
                      <a:cubicBezTo>
                        <a:pt x="302" y="101"/>
                        <a:pt x="309" y="94"/>
                        <a:pt x="309" y="86"/>
                      </a:cubicBezTo>
                      <a:cubicBezTo>
                        <a:pt x="309" y="15"/>
                        <a:pt x="309" y="15"/>
                        <a:pt x="309" y="15"/>
                      </a:cubicBezTo>
                      <a:cubicBezTo>
                        <a:pt x="309" y="7"/>
                        <a:pt x="30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" name="Freeform 405"/>
                <p:cNvSpPr>
                  <a:spLocks/>
                </p:cNvSpPr>
                <p:nvPr/>
              </p:nvSpPr>
              <p:spPr bwMode="auto">
                <a:xfrm>
                  <a:off x="2536825" y="4429126"/>
                  <a:ext cx="19050" cy="277813"/>
                </a:xfrm>
                <a:custGeom>
                  <a:avLst/>
                  <a:gdLst>
                    <a:gd name="T0" fmla="*/ 12 w 12"/>
                    <a:gd name="T1" fmla="*/ 0 h 175"/>
                    <a:gd name="T2" fmla="*/ 0 w 12"/>
                    <a:gd name="T3" fmla="*/ 0 h 175"/>
                    <a:gd name="T4" fmla="*/ 0 w 12"/>
                    <a:gd name="T5" fmla="*/ 175 h 175"/>
                    <a:gd name="T6" fmla="*/ 12 w 12"/>
                    <a:gd name="T7" fmla="*/ 175 h 175"/>
                    <a:gd name="T8" fmla="*/ 12 w 12"/>
                    <a:gd name="T9" fmla="*/ 0 h 175"/>
                    <a:gd name="T10" fmla="*/ 12 w 12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5">
                      <a:moveTo>
                        <a:pt x="12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12" y="175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1" name="Freeform 406"/>
                <p:cNvSpPr>
                  <a:spLocks/>
                </p:cNvSpPr>
                <p:nvPr/>
              </p:nvSpPr>
              <p:spPr bwMode="auto">
                <a:xfrm>
                  <a:off x="2586038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2" name="Freeform 407"/>
                <p:cNvSpPr>
                  <a:spLocks/>
                </p:cNvSpPr>
                <p:nvPr/>
              </p:nvSpPr>
              <p:spPr bwMode="auto">
                <a:xfrm>
                  <a:off x="2627313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3" name="Freeform 408"/>
                <p:cNvSpPr>
                  <a:spLocks/>
                </p:cNvSpPr>
                <p:nvPr/>
              </p:nvSpPr>
              <p:spPr bwMode="auto">
                <a:xfrm>
                  <a:off x="2654300" y="4429126"/>
                  <a:ext cx="33338" cy="180975"/>
                </a:xfrm>
                <a:custGeom>
                  <a:avLst/>
                  <a:gdLst>
                    <a:gd name="T0" fmla="*/ 21 w 21"/>
                    <a:gd name="T1" fmla="*/ 0 h 114"/>
                    <a:gd name="T2" fmla="*/ 0 w 21"/>
                    <a:gd name="T3" fmla="*/ 0 h 114"/>
                    <a:gd name="T4" fmla="*/ 0 w 21"/>
                    <a:gd name="T5" fmla="*/ 114 h 114"/>
                    <a:gd name="T6" fmla="*/ 21 w 21"/>
                    <a:gd name="T7" fmla="*/ 114 h 114"/>
                    <a:gd name="T8" fmla="*/ 21 w 21"/>
                    <a:gd name="T9" fmla="*/ 0 h 114"/>
                    <a:gd name="T10" fmla="*/ 21 w 21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14">
                      <a:moveTo>
                        <a:pt x="21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1" y="114"/>
                      </a:lnTo>
                      <a:lnTo>
                        <a:pt x="2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" name="Freeform 409"/>
                <p:cNvSpPr>
                  <a:spLocks/>
                </p:cNvSpPr>
                <p:nvPr/>
              </p:nvSpPr>
              <p:spPr bwMode="auto">
                <a:xfrm>
                  <a:off x="2711450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5" name="Freeform 410"/>
                <p:cNvSpPr>
                  <a:spLocks/>
                </p:cNvSpPr>
                <p:nvPr/>
              </p:nvSpPr>
              <p:spPr bwMode="auto">
                <a:xfrm>
                  <a:off x="2733675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6" name="Freeform 411"/>
                <p:cNvSpPr>
                  <a:spLocks/>
                </p:cNvSpPr>
                <p:nvPr/>
              </p:nvSpPr>
              <p:spPr bwMode="auto">
                <a:xfrm>
                  <a:off x="2771775" y="4429126"/>
                  <a:ext cx="30163" cy="180975"/>
                </a:xfrm>
                <a:custGeom>
                  <a:avLst/>
                  <a:gdLst>
                    <a:gd name="T0" fmla="*/ 19 w 19"/>
                    <a:gd name="T1" fmla="*/ 0 h 114"/>
                    <a:gd name="T2" fmla="*/ 0 w 19"/>
                    <a:gd name="T3" fmla="*/ 0 h 114"/>
                    <a:gd name="T4" fmla="*/ 0 w 19"/>
                    <a:gd name="T5" fmla="*/ 114 h 114"/>
                    <a:gd name="T6" fmla="*/ 19 w 19"/>
                    <a:gd name="T7" fmla="*/ 114 h 114"/>
                    <a:gd name="T8" fmla="*/ 19 w 19"/>
                    <a:gd name="T9" fmla="*/ 0 h 114"/>
                    <a:gd name="T10" fmla="*/ 19 w 19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14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9" y="114"/>
                      </a:lnTo>
                      <a:lnTo>
                        <a:pt x="1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7" name="Freeform 412"/>
                <p:cNvSpPr>
                  <a:spLocks/>
                </p:cNvSpPr>
                <p:nvPr/>
              </p:nvSpPr>
              <p:spPr bwMode="auto">
                <a:xfrm>
                  <a:off x="2828925" y="4429126"/>
                  <a:ext cx="6350" cy="180975"/>
                </a:xfrm>
                <a:custGeom>
                  <a:avLst/>
                  <a:gdLst>
                    <a:gd name="T0" fmla="*/ 4 w 4"/>
                    <a:gd name="T1" fmla="*/ 0 h 114"/>
                    <a:gd name="T2" fmla="*/ 0 w 4"/>
                    <a:gd name="T3" fmla="*/ 0 h 114"/>
                    <a:gd name="T4" fmla="*/ 0 w 4"/>
                    <a:gd name="T5" fmla="*/ 114 h 114"/>
                    <a:gd name="T6" fmla="*/ 4 w 4"/>
                    <a:gd name="T7" fmla="*/ 114 h 114"/>
                    <a:gd name="T8" fmla="*/ 4 w 4"/>
                    <a:gd name="T9" fmla="*/ 0 h 114"/>
                    <a:gd name="T10" fmla="*/ 4 w 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14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4" y="11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9" name="Freeform 413"/>
                <p:cNvSpPr>
                  <a:spLocks/>
                </p:cNvSpPr>
                <p:nvPr/>
              </p:nvSpPr>
              <p:spPr bwMode="auto">
                <a:xfrm>
                  <a:off x="2884488" y="4429126"/>
                  <a:ext cx="12700" cy="180975"/>
                </a:xfrm>
                <a:custGeom>
                  <a:avLst/>
                  <a:gdLst>
                    <a:gd name="T0" fmla="*/ 8 w 8"/>
                    <a:gd name="T1" fmla="*/ 0 h 114"/>
                    <a:gd name="T2" fmla="*/ 0 w 8"/>
                    <a:gd name="T3" fmla="*/ 0 h 114"/>
                    <a:gd name="T4" fmla="*/ 0 w 8"/>
                    <a:gd name="T5" fmla="*/ 114 h 114"/>
                    <a:gd name="T6" fmla="*/ 8 w 8"/>
                    <a:gd name="T7" fmla="*/ 114 h 114"/>
                    <a:gd name="T8" fmla="*/ 8 w 8"/>
                    <a:gd name="T9" fmla="*/ 0 h 114"/>
                    <a:gd name="T10" fmla="*/ 8 w 8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8" y="11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Freeform 414"/>
                <p:cNvSpPr>
                  <a:spLocks/>
                </p:cNvSpPr>
                <p:nvPr/>
              </p:nvSpPr>
              <p:spPr bwMode="auto">
                <a:xfrm>
                  <a:off x="2919413" y="4429126"/>
                  <a:ext cx="22225" cy="180975"/>
                </a:xfrm>
                <a:custGeom>
                  <a:avLst/>
                  <a:gdLst>
                    <a:gd name="T0" fmla="*/ 14 w 14"/>
                    <a:gd name="T1" fmla="*/ 0 h 114"/>
                    <a:gd name="T2" fmla="*/ 0 w 14"/>
                    <a:gd name="T3" fmla="*/ 0 h 114"/>
                    <a:gd name="T4" fmla="*/ 0 w 14"/>
                    <a:gd name="T5" fmla="*/ 114 h 114"/>
                    <a:gd name="T6" fmla="*/ 14 w 14"/>
                    <a:gd name="T7" fmla="*/ 114 h 114"/>
                    <a:gd name="T8" fmla="*/ 14 w 14"/>
                    <a:gd name="T9" fmla="*/ 0 h 114"/>
                    <a:gd name="T10" fmla="*/ 14 w 1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4" y="114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6" name="Freeform 415"/>
                <p:cNvSpPr>
                  <a:spLocks/>
                </p:cNvSpPr>
                <p:nvPr/>
              </p:nvSpPr>
              <p:spPr bwMode="auto">
                <a:xfrm>
                  <a:off x="2960688" y="4429126"/>
                  <a:ext cx="26988" cy="277813"/>
                </a:xfrm>
                <a:custGeom>
                  <a:avLst/>
                  <a:gdLst>
                    <a:gd name="T0" fmla="*/ 17 w 17"/>
                    <a:gd name="T1" fmla="*/ 0 h 175"/>
                    <a:gd name="T2" fmla="*/ 0 w 17"/>
                    <a:gd name="T3" fmla="*/ 0 h 175"/>
                    <a:gd name="T4" fmla="*/ 0 w 17"/>
                    <a:gd name="T5" fmla="*/ 175 h 175"/>
                    <a:gd name="T6" fmla="*/ 17 w 17"/>
                    <a:gd name="T7" fmla="*/ 175 h 175"/>
                    <a:gd name="T8" fmla="*/ 17 w 17"/>
                    <a:gd name="T9" fmla="*/ 0 h 175"/>
                    <a:gd name="T10" fmla="*/ 17 w 17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17" y="175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7" name="Freeform 416"/>
                <p:cNvSpPr>
                  <a:spLocks/>
                </p:cNvSpPr>
                <p:nvPr/>
              </p:nvSpPr>
              <p:spPr bwMode="auto">
                <a:xfrm>
                  <a:off x="2854325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8" name="Freeform 417"/>
                <p:cNvSpPr>
                  <a:spLocks/>
                </p:cNvSpPr>
                <p:nvPr/>
              </p:nvSpPr>
              <p:spPr bwMode="auto">
                <a:xfrm>
                  <a:off x="3021013" y="4429126"/>
                  <a:ext cx="7938" cy="274638"/>
                </a:xfrm>
                <a:custGeom>
                  <a:avLst/>
                  <a:gdLst>
                    <a:gd name="T0" fmla="*/ 5 w 5"/>
                    <a:gd name="T1" fmla="*/ 0 h 173"/>
                    <a:gd name="T2" fmla="*/ 0 w 5"/>
                    <a:gd name="T3" fmla="*/ 0 h 173"/>
                    <a:gd name="T4" fmla="*/ 0 w 5"/>
                    <a:gd name="T5" fmla="*/ 173 h 173"/>
                    <a:gd name="T6" fmla="*/ 5 w 5"/>
                    <a:gd name="T7" fmla="*/ 173 h 173"/>
                    <a:gd name="T8" fmla="*/ 5 w 5"/>
                    <a:gd name="T9" fmla="*/ 0 h 173"/>
                    <a:gd name="T10" fmla="*/ 5 w 5"/>
                    <a:gd name="T1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7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73"/>
                      </a:lnTo>
                      <a:lnTo>
                        <a:pt x="5" y="17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9" name="Freeform 418"/>
                <p:cNvSpPr>
                  <a:spLocks/>
                </p:cNvSpPr>
                <p:nvPr/>
              </p:nvSpPr>
              <p:spPr bwMode="auto">
                <a:xfrm>
                  <a:off x="3051175" y="4429126"/>
                  <a:ext cx="15875" cy="185738"/>
                </a:xfrm>
                <a:custGeom>
                  <a:avLst/>
                  <a:gdLst>
                    <a:gd name="T0" fmla="*/ 10 w 10"/>
                    <a:gd name="T1" fmla="*/ 0 h 117"/>
                    <a:gd name="T2" fmla="*/ 0 w 10"/>
                    <a:gd name="T3" fmla="*/ 0 h 117"/>
                    <a:gd name="T4" fmla="*/ 0 w 10"/>
                    <a:gd name="T5" fmla="*/ 117 h 117"/>
                    <a:gd name="T6" fmla="*/ 10 w 10"/>
                    <a:gd name="T7" fmla="*/ 117 h 117"/>
                    <a:gd name="T8" fmla="*/ 10 w 10"/>
                    <a:gd name="T9" fmla="*/ 0 h 117"/>
                    <a:gd name="T10" fmla="*/ 10 w 10"/>
                    <a:gd name="T11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7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7"/>
                      </a:lnTo>
                      <a:lnTo>
                        <a:pt x="10" y="117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0" name="Freeform 419"/>
                <p:cNvSpPr>
                  <a:spLocks/>
                </p:cNvSpPr>
                <p:nvPr/>
              </p:nvSpPr>
              <p:spPr bwMode="auto">
                <a:xfrm>
                  <a:off x="309721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1" name="Freeform 420"/>
                <p:cNvSpPr>
                  <a:spLocks/>
                </p:cNvSpPr>
                <p:nvPr/>
              </p:nvSpPr>
              <p:spPr bwMode="auto">
                <a:xfrm>
                  <a:off x="3138488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2" name="Freeform 421"/>
                <p:cNvSpPr>
                  <a:spLocks/>
                </p:cNvSpPr>
                <p:nvPr/>
              </p:nvSpPr>
              <p:spPr bwMode="auto">
                <a:xfrm>
                  <a:off x="3184525" y="4429126"/>
                  <a:ext cx="14288" cy="180975"/>
                </a:xfrm>
                <a:custGeom>
                  <a:avLst/>
                  <a:gdLst>
                    <a:gd name="T0" fmla="*/ 9 w 9"/>
                    <a:gd name="T1" fmla="*/ 0 h 114"/>
                    <a:gd name="T2" fmla="*/ 0 w 9"/>
                    <a:gd name="T3" fmla="*/ 0 h 114"/>
                    <a:gd name="T4" fmla="*/ 0 w 9"/>
                    <a:gd name="T5" fmla="*/ 114 h 114"/>
                    <a:gd name="T6" fmla="*/ 9 w 9"/>
                    <a:gd name="T7" fmla="*/ 114 h 114"/>
                    <a:gd name="T8" fmla="*/ 9 w 9"/>
                    <a:gd name="T9" fmla="*/ 0 h 114"/>
                    <a:gd name="T10" fmla="*/ 9 w 9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14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9" y="114"/>
                      </a:lnTo>
                      <a:lnTo>
                        <a:pt x="9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3" name="Freeform 422"/>
                <p:cNvSpPr>
                  <a:spLocks/>
                </p:cNvSpPr>
                <p:nvPr/>
              </p:nvSpPr>
              <p:spPr bwMode="auto">
                <a:xfrm>
                  <a:off x="3236913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" name="Freeform 423"/>
                <p:cNvSpPr>
                  <a:spLocks/>
                </p:cNvSpPr>
                <p:nvPr/>
              </p:nvSpPr>
              <p:spPr bwMode="auto">
                <a:xfrm>
                  <a:off x="3279775" y="4429126"/>
                  <a:ext cx="22225" cy="180975"/>
                </a:xfrm>
                <a:custGeom>
                  <a:avLst/>
                  <a:gdLst>
                    <a:gd name="T0" fmla="*/ 14 w 14"/>
                    <a:gd name="T1" fmla="*/ 0 h 114"/>
                    <a:gd name="T2" fmla="*/ 0 w 14"/>
                    <a:gd name="T3" fmla="*/ 0 h 114"/>
                    <a:gd name="T4" fmla="*/ 0 w 14"/>
                    <a:gd name="T5" fmla="*/ 114 h 114"/>
                    <a:gd name="T6" fmla="*/ 14 w 14"/>
                    <a:gd name="T7" fmla="*/ 114 h 114"/>
                    <a:gd name="T8" fmla="*/ 14 w 14"/>
                    <a:gd name="T9" fmla="*/ 0 h 114"/>
                    <a:gd name="T10" fmla="*/ 14 w 1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4" y="114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5" name="Freeform 424"/>
                <p:cNvSpPr>
                  <a:spLocks/>
                </p:cNvSpPr>
                <p:nvPr/>
              </p:nvSpPr>
              <p:spPr bwMode="auto">
                <a:xfrm>
                  <a:off x="3321050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6" name="Freeform 425"/>
                <p:cNvSpPr>
                  <a:spLocks/>
                </p:cNvSpPr>
                <p:nvPr/>
              </p:nvSpPr>
              <p:spPr bwMode="auto">
                <a:xfrm>
                  <a:off x="340836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" name="Freeform 426"/>
                <p:cNvSpPr>
                  <a:spLocks/>
                </p:cNvSpPr>
                <p:nvPr/>
              </p:nvSpPr>
              <p:spPr bwMode="auto">
                <a:xfrm>
                  <a:off x="34004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8" name="Freeform 427"/>
                <p:cNvSpPr>
                  <a:spLocks/>
                </p:cNvSpPr>
                <p:nvPr/>
              </p:nvSpPr>
              <p:spPr bwMode="auto">
                <a:xfrm>
                  <a:off x="2578100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9" name="Freeform 428"/>
                <p:cNvSpPr>
                  <a:spLocks/>
                </p:cNvSpPr>
                <p:nvPr/>
              </p:nvSpPr>
              <p:spPr bwMode="auto">
                <a:xfrm>
                  <a:off x="345281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0" name="Freeform 429"/>
                <p:cNvSpPr>
                  <a:spLocks/>
                </p:cNvSpPr>
                <p:nvPr/>
              </p:nvSpPr>
              <p:spPr bwMode="auto">
                <a:xfrm>
                  <a:off x="3476625" y="4429126"/>
                  <a:ext cx="33338" cy="277813"/>
                </a:xfrm>
                <a:custGeom>
                  <a:avLst/>
                  <a:gdLst>
                    <a:gd name="T0" fmla="*/ 21 w 21"/>
                    <a:gd name="T1" fmla="*/ 0 h 175"/>
                    <a:gd name="T2" fmla="*/ 0 w 21"/>
                    <a:gd name="T3" fmla="*/ 0 h 175"/>
                    <a:gd name="T4" fmla="*/ 0 w 21"/>
                    <a:gd name="T5" fmla="*/ 175 h 175"/>
                    <a:gd name="T6" fmla="*/ 21 w 21"/>
                    <a:gd name="T7" fmla="*/ 175 h 175"/>
                    <a:gd name="T8" fmla="*/ 21 w 21"/>
                    <a:gd name="T9" fmla="*/ 0 h 175"/>
                    <a:gd name="T10" fmla="*/ 21 w 21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75">
                      <a:moveTo>
                        <a:pt x="21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21" y="175"/>
                      </a:lnTo>
                      <a:lnTo>
                        <a:pt x="2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1" name="Freeform 430"/>
                <p:cNvSpPr>
                  <a:spLocks/>
                </p:cNvSpPr>
                <p:nvPr/>
              </p:nvSpPr>
              <p:spPr bwMode="auto">
                <a:xfrm>
                  <a:off x="3365500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2" name="Freeform 431"/>
                <p:cNvSpPr>
                  <a:spLocks/>
                </p:cNvSpPr>
                <p:nvPr/>
              </p:nvSpPr>
              <p:spPr bwMode="auto">
                <a:xfrm>
                  <a:off x="26130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3" name="Freeform 432"/>
                <p:cNvSpPr>
                  <a:spLocks/>
                </p:cNvSpPr>
                <p:nvPr/>
              </p:nvSpPr>
              <p:spPr bwMode="auto">
                <a:xfrm>
                  <a:off x="3176588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4" name="Freeform 433"/>
                <p:cNvSpPr>
                  <a:spLocks/>
                </p:cNvSpPr>
                <p:nvPr/>
              </p:nvSpPr>
              <p:spPr bwMode="auto">
                <a:xfrm>
                  <a:off x="317341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5" name="Freeform 434"/>
                <p:cNvSpPr>
                  <a:spLocks/>
                </p:cNvSpPr>
                <p:nvPr/>
              </p:nvSpPr>
              <p:spPr bwMode="auto">
                <a:xfrm>
                  <a:off x="323056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6" name="Freeform 435"/>
                <p:cNvSpPr>
                  <a:spLocks/>
                </p:cNvSpPr>
                <p:nvPr/>
              </p:nvSpPr>
              <p:spPr bwMode="auto">
                <a:xfrm>
                  <a:off x="335915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7" name="Freeform 436"/>
                <p:cNvSpPr>
                  <a:spLocks/>
                </p:cNvSpPr>
                <p:nvPr/>
              </p:nvSpPr>
              <p:spPr bwMode="auto">
                <a:xfrm>
                  <a:off x="290830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8" name="Freeform 437"/>
                <p:cNvSpPr>
                  <a:spLocks/>
                </p:cNvSpPr>
                <p:nvPr/>
              </p:nvSpPr>
              <p:spPr bwMode="auto">
                <a:xfrm>
                  <a:off x="326390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9" name="Freeform 438"/>
                <p:cNvSpPr>
                  <a:spLocks/>
                </p:cNvSpPr>
                <p:nvPr/>
              </p:nvSpPr>
              <p:spPr bwMode="auto">
                <a:xfrm>
                  <a:off x="294957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0" name="Freeform 439"/>
                <p:cNvSpPr>
                  <a:spLocks/>
                </p:cNvSpPr>
                <p:nvPr/>
              </p:nvSpPr>
              <p:spPr bwMode="auto">
                <a:xfrm>
                  <a:off x="3127375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1" name="Freeform 440"/>
                <p:cNvSpPr>
                  <a:spLocks/>
                </p:cNvSpPr>
                <p:nvPr/>
              </p:nvSpPr>
              <p:spPr bwMode="auto">
                <a:xfrm>
                  <a:off x="311626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2" name="Freeform 441"/>
                <p:cNvSpPr>
                  <a:spLocks/>
                </p:cNvSpPr>
                <p:nvPr/>
              </p:nvSpPr>
              <p:spPr bwMode="auto">
                <a:xfrm>
                  <a:off x="2813050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3" name="Freeform 442"/>
                <p:cNvSpPr>
                  <a:spLocks/>
                </p:cNvSpPr>
                <p:nvPr/>
              </p:nvSpPr>
              <p:spPr bwMode="auto">
                <a:xfrm>
                  <a:off x="2763838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4" name="Freeform 443"/>
                <p:cNvSpPr>
                  <a:spLocks/>
                </p:cNvSpPr>
                <p:nvPr/>
              </p:nvSpPr>
              <p:spPr bwMode="auto">
                <a:xfrm>
                  <a:off x="27527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5" name="Freeform 444"/>
                <p:cNvSpPr>
                  <a:spLocks/>
                </p:cNvSpPr>
                <p:nvPr/>
              </p:nvSpPr>
              <p:spPr bwMode="auto">
                <a:xfrm>
                  <a:off x="2700338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6" name="Freeform 445"/>
                <p:cNvSpPr>
                  <a:spLocks/>
                </p:cNvSpPr>
                <p:nvPr/>
              </p:nvSpPr>
              <p:spPr bwMode="auto">
                <a:xfrm>
                  <a:off x="2998788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7" name="Freeform 446"/>
                <p:cNvSpPr>
                  <a:spLocks/>
                </p:cNvSpPr>
                <p:nvPr/>
              </p:nvSpPr>
              <p:spPr bwMode="auto">
                <a:xfrm>
                  <a:off x="2586038" y="4637088"/>
                  <a:ext cx="19050" cy="50800"/>
                </a:xfrm>
                <a:custGeom>
                  <a:avLst/>
                  <a:gdLst>
                    <a:gd name="T0" fmla="*/ 7 w 12"/>
                    <a:gd name="T1" fmla="*/ 5 h 32"/>
                    <a:gd name="T2" fmla="*/ 7 w 12"/>
                    <a:gd name="T3" fmla="*/ 5 h 32"/>
                    <a:gd name="T4" fmla="*/ 2 w 12"/>
                    <a:gd name="T5" fmla="*/ 7 h 32"/>
                    <a:gd name="T6" fmla="*/ 0 w 12"/>
                    <a:gd name="T7" fmla="*/ 5 h 32"/>
                    <a:gd name="T8" fmla="*/ 7 w 12"/>
                    <a:gd name="T9" fmla="*/ 0 h 32"/>
                    <a:gd name="T10" fmla="*/ 12 w 12"/>
                    <a:gd name="T11" fmla="*/ 0 h 32"/>
                    <a:gd name="T12" fmla="*/ 12 w 12"/>
                    <a:gd name="T13" fmla="*/ 32 h 32"/>
                    <a:gd name="T14" fmla="*/ 7 w 12"/>
                    <a:gd name="T15" fmla="*/ 32 h 32"/>
                    <a:gd name="T16" fmla="*/ 7 w 12"/>
                    <a:gd name="T17" fmla="*/ 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2">
                      <a:moveTo>
                        <a:pt x="7" y="5"/>
                      </a:moveTo>
                      <a:lnTo>
                        <a:pt x="7" y="5"/>
                      </a:lnTo>
                      <a:lnTo>
                        <a:pt x="2" y="7"/>
                      </a:ln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12" y="0"/>
                      </a:lnTo>
                      <a:lnTo>
                        <a:pt x="12" y="32"/>
                      </a:lnTo>
                      <a:lnTo>
                        <a:pt x="7" y="3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8" name="Freeform 447"/>
                <p:cNvSpPr>
                  <a:spLocks/>
                </p:cNvSpPr>
                <p:nvPr/>
              </p:nvSpPr>
              <p:spPr bwMode="auto">
                <a:xfrm>
                  <a:off x="2624138" y="4637088"/>
                  <a:ext cx="30163" cy="50800"/>
                </a:xfrm>
                <a:custGeom>
                  <a:avLst/>
                  <a:gdLst>
                    <a:gd name="T0" fmla="*/ 0 w 8"/>
                    <a:gd name="T1" fmla="*/ 13 h 13"/>
                    <a:gd name="T2" fmla="*/ 0 w 8"/>
                    <a:gd name="T3" fmla="*/ 12 h 13"/>
                    <a:gd name="T4" fmla="*/ 1 w 8"/>
                    <a:gd name="T5" fmla="*/ 11 h 13"/>
                    <a:gd name="T6" fmla="*/ 6 w 8"/>
                    <a:gd name="T7" fmla="*/ 4 h 13"/>
                    <a:gd name="T8" fmla="*/ 3 w 8"/>
                    <a:gd name="T9" fmla="*/ 1 h 13"/>
                    <a:gd name="T10" fmla="*/ 1 w 8"/>
                    <a:gd name="T11" fmla="*/ 2 h 13"/>
                    <a:gd name="T12" fmla="*/ 0 w 8"/>
                    <a:gd name="T13" fmla="*/ 1 h 13"/>
                    <a:gd name="T14" fmla="*/ 4 w 8"/>
                    <a:gd name="T15" fmla="*/ 0 h 13"/>
                    <a:gd name="T16" fmla="*/ 8 w 8"/>
                    <a:gd name="T17" fmla="*/ 4 h 13"/>
                    <a:gd name="T18" fmla="*/ 3 w 8"/>
                    <a:gd name="T19" fmla="*/ 11 h 13"/>
                    <a:gd name="T20" fmla="*/ 2 w 8"/>
                    <a:gd name="T21" fmla="*/ 12 h 13"/>
                    <a:gd name="T22" fmla="*/ 2 w 8"/>
                    <a:gd name="T23" fmla="*/ 12 h 13"/>
                    <a:gd name="T24" fmla="*/ 8 w 8"/>
                    <a:gd name="T25" fmla="*/ 12 h 13"/>
                    <a:gd name="T26" fmla="*/ 8 w 8"/>
                    <a:gd name="T27" fmla="*/ 13 h 13"/>
                    <a:gd name="T28" fmla="*/ 0 w 8"/>
                    <a:gd name="T2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" h="13">
                      <a:moveTo>
                        <a:pt x="0" y="13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6" y="3"/>
                        <a:pt x="5" y="1"/>
                        <a:pt x="3" y="1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7" y="0"/>
                        <a:pt x="8" y="2"/>
                        <a:pt x="8" y="4"/>
                      </a:cubicBezTo>
                      <a:cubicBezTo>
                        <a:pt x="8" y="6"/>
                        <a:pt x="6" y="8"/>
                        <a:pt x="3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9" name="Freeform 448"/>
                <p:cNvSpPr>
                  <a:spLocks/>
                </p:cNvSpPr>
                <p:nvPr/>
              </p:nvSpPr>
              <p:spPr bwMode="auto">
                <a:xfrm>
                  <a:off x="2662238" y="4637088"/>
                  <a:ext cx="30163" cy="53975"/>
                </a:xfrm>
                <a:custGeom>
                  <a:avLst/>
                  <a:gdLst>
                    <a:gd name="T0" fmla="*/ 1 w 8"/>
                    <a:gd name="T1" fmla="*/ 11 h 14"/>
                    <a:gd name="T2" fmla="*/ 4 w 8"/>
                    <a:gd name="T3" fmla="*/ 12 h 14"/>
                    <a:gd name="T4" fmla="*/ 7 w 8"/>
                    <a:gd name="T5" fmla="*/ 10 h 14"/>
                    <a:gd name="T6" fmla="*/ 3 w 8"/>
                    <a:gd name="T7" fmla="*/ 7 h 14"/>
                    <a:gd name="T8" fmla="*/ 2 w 8"/>
                    <a:gd name="T9" fmla="*/ 7 h 14"/>
                    <a:gd name="T10" fmla="*/ 2 w 8"/>
                    <a:gd name="T11" fmla="*/ 5 h 14"/>
                    <a:gd name="T12" fmla="*/ 3 w 8"/>
                    <a:gd name="T13" fmla="*/ 5 h 14"/>
                    <a:gd name="T14" fmla="*/ 6 w 8"/>
                    <a:gd name="T15" fmla="*/ 3 h 14"/>
                    <a:gd name="T16" fmla="*/ 4 w 8"/>
                    <a:gd name="T17" fmla="*/ 1 h 14"/>
                    <a:gd name="T18" fmla="*/ 1 w 8"/>
                    <a:gd name="T19" fmla="*/ 2 h 14"/>
                    <a:gd name="T20" fmla="*/ 1 w 8"/>
                    <a:gd name="T21" fmla="*/ 1 h 14"/>
                    <a:gd name="T22" fmla="*/ 4 w 8"/>
                    <a:gd name="T23" fmla="*/ 0 h 14"/>
                    <a:gd name="T24" fmla="*/ 8 w 8"/>
                    <a:gd name="T25" fmla="*/ 3 h 14"/>
                    <a:gd name="T26" fmla="*/ 5 w 8"/>
                    <a:gd name="T27" fmla="*/ 6 h 14"/>
                    <a:gd name="T28" fmla="*/ 5 w 8"/>
                    <a:gd name="T29" fmla="*/ 6 h 14"/>
                    <a:gd name="T30" fmla="*/ 8 w 8"/>
                    <a:gd name="T31" fmla="*/ 10 h 14"/>
                    <a:gd name="T32" fmla="*/ 4 w 8"/>
                    <a:gd name="T33" fmla="*/ 14 h 14"/>
                    <a:gd name="T34" fmla="*/ 0 w 8"/>
                    <a:gd name="T35" fmla="*/ 13 h 14"/>
                    <a:gd name="T36" fmla="*/ 1 w 8"/>
                    <a:gd name="T37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1"/>
                      </a:moveTo>
                      <a:cubicBezTo>
                        <a:pt x="1" y="12"/>
                        <a:pt x="2" y="12"/>
                        <a:pt x="4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ubicBezTo>
                        <a:pt x="7" y="8"/>
                        <a:pt x="5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6" y="5"/>
                        <a:pt x="6" y="3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1"/>
                        <a:pt x="2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3" y="0"/>
                        <a:pt x="4" y="0"/>
                      </a:cubicBezTo>
                      <a:cubicBezTo>
                        <a:pt x="7" y="0"/>
                        <a:pt x="8" y="1"/>
                        <a:pt x="8" y="3"/>
                      </a:cubicBezTo>
                      <a:cubicBezTo>
                        <a:pt x="8" y="4"/>
                        <a:pt x="7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7" y="6"/>
                        <a:pt x="8" y="8"/>
                        <a:pt x="8" y="10"/>
                      </a:cubicBezTo>
                      <a:cubicBezTo>
                        <a:pt x="8" y="12"/>
                        <a:pt x="7" y="14"/>
                        <a:pt x="4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lnTo>
                        <a:pt x="1" y="11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0" name="Freeform 449"/>
                <p:cNvSpPr>
                  <a:spLocks noEditPoints="1"/>
                </p:cNvSpPr>
                <p:nvPr/>
              </p:nvSpPr>
              <p:spPr bwMode="auto">
                <a:xfrm>
                  <a:off x="2700338" y="4637088"/>
                  <a:ext cx="36513" cy="50800"/>
                </a:xfrm>
                <a:custGeom>
                  <a:avLst/>
                  <a:gdLst>
                    <a:gd name="T0" fmla="*/ 6 w 10"/>
                    <a:gd name="T1" fmla="*/ 13 h 13"/>
                    <a:gd name="T2" fmla="*/ 6 w 10"/>
                    <a:gd name="T3" fmla="*/ 10 h 13"/>
                    <a:gd name="T4" fmla="*/ 0 w 10"/>
                    <a:gd name="T5" fmla="*/ 10 h 13"/>
                    <a:gd name="T6" fmla="*/ 0 w 10"/>
                    <a:gd name="T7" fmla="*/ 8 h 13"/>
                    <a:gd name="T8" fmla="*/ 6 w 10"/>
                    <a:gd name="T9" fmla="*/ 0 h 13"/>
                    <a:gd name="T10" fmla="*/ 8 w 10"/>
                    <a:gd name="T11" fmla="*/ 0 h 13"/>
                    <a:gd name="T12" fmla="*/ 8 w 10"/>
                    <a:gd name="T13" fmla="*/ 8 h 13"/>
                    <a:gd name="T14" fmla="*/ 10 w 10"/>
                    <a:gd name="T15" fmla="*/ 8 h 13"/>
                    <a:gd name="T16" fmla="*/ 10 w 10"/>
                    <a:gd name="T17" fmla="*/ 10 h 13"/>
                    <a:gd name="T18" fmla="*/ 8 w 10"/>
                    <a:gd name="T19" fmla="*/ 10 h 13"/>
                    <a:gd name="T20" fmla="*/ 8 w 10"/>
                    <a:gd name="T21" fmla="*/ 13 h 13"/>
                    <a:gd name="T22" fmla="*/ 6 w 10"/>
                    <a:gd name="T23" fmla="*/ 13 h 13"/>
                    <a:gd name="T24" fmla="*/ 6 w 10"/>
                    <a:gd name="T25" fmla="*/ 8 h 13"/>
                    <a:gd name="T26" fmla="*/ 6 w 10"/>
                    <a:gd name="T27" fmla="*/ 4 h 13"/>
                    <a:gd name="T28" fmla="*/ 6 w 10"/>
                    <a:gd name="T29" fmla="*/ 2 h 13"/>
                    <a:gd name="T30" fmla="*/ 6 w 10"/>
                    <a:gd name="T31" fmla="*/ 2 h 13"/>
                    <a:gd name="T32" fmla="*/ 5 w 10"/>
                    <a:gd name="T33" fmla="*/ 4 h 13"/>
                    <a:gd name="T34" fmla="*/ 2 w 10"/>
                    <a:gd name="T35" fmla="*/ 8 h 13"/>
                    <a:gd name="T36" fmla="*/ 2 w 10"/>
                    <a:gd name="T37" fmla="*/ 8 h 13"/>
                    <a:gd name="T38" fmla="*/ 6 w 10"/>
                    <a:gd name="T3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3">
                      <a:moveTo>
                        <a:pt x="6" y="13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6" y="13"/>
                      </a:lnTo>
                      <a:close/>
                      <a:moveTo>
                        <a:pt x="6" y="8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5" y="4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1" name="Freeform 450"/>
                <p:cNvSpPr>
                  <a:spLocks/>
                </p:cNvSpPr>
                <p:nvPr/>
              </p:nvSpPr>
              <p:spPr bwMode="auto">
                <a:xfrm>
                  <a:off x="2741613" y="4637088"/>
                  <a:ext cx="33338" cy="53975"/>
                </a:xfrm>
                <a:custGeom>
                  <a:avLst/>
                  <a:gdLst>
                    <a:gd name="T0" fmla="*/ 8 w 9"/>
                    <a:gd name="T1" fmla="*/ 1 h 14"/>
                    <a:gd name="T2" fmla="*/ 3 w 9"/>
                    <a:gd name="T3" fmla="*/ 1 h 14"/>
                    <a:gd name="T4" fmla="*/ 3 w 9"/>
                    <a:gd name="T5" fmla="*/ 5 h 14"/>
                    <a:gd name="T6" fmla="*/ 4 w 9"/>
                    <a:gd name="T7" fmla="*/ 5 h 14"/>
                    <a:gd name="T8" fmla="*/ 7 w 9"/>
                    <a:gd name="T9" fmla="*/ 6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13 h 14"/>
                    <a:gd name="T16" fmla="*/ 1 w 9"/>
                    <a:gd name="T17" fmla="*/ 11 h 14"/>
                    <a:gd name="T18" fmla="*/ 4 w 9"/>
                    <a:gd name="T19" fmla="*/ 12 h 14"/>
                    <a:gd name="T20" fmla="*/ 7 w 9"/>
                    <a:gd name="T21" fmla="*/ 9 h 14"/>
                    <a:gd name="T22" fmla="*/ 3 w 9"/>
                    <a:gd name="T23" fmla="*/ 6 h 14"/>
                    <a:gd name="T24" fmla="*/ 1 w 9"/>
                    <a:gd name="T25" fmla="*/ 6 h 14"/>
                    <a:gd name="T26" fmla="*/ 2 w 9"/>
                    <a:gd name="T27" fmla="*/ 0 h 14"/>
                    <a:gd name="T28" fmla="*/ 8 w 9"/>
                    <a:gd name="T29" fmla="*/ 0 h 14"/>
                    <a:gd name="T30" fmla="*/ 8 w 9"/>
                    <a:gd name="T31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" h="14">
                      <a:moveTo>
                        <a:pt x="8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5" y="5"/>
                        <a:pt x="6" y="5"/>
                        <a:pt x="7" y="6"/>
                      </a:cubicBezTo>
                      <a:cubicBezTo>
                        <a:pt x="8" y="6"/>
                        <a:pt x="9" y="7"/>
                        <a:pt x="9" y="9"/>
                      </a:cubicBezTo>
                      <a:cubicBezTo>
                        <a:pt x="9" y="12"/>
                        <a:pt x="6" y="14"/>
                        <a:pt x="4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2"/>
                        <a:pt x="2" y="12"/>
                        <a:pt x="4" y="12"/>
                      </a:cubicBezTo>
                      <a:cubicBezTo>
                        <a:pt x="5" y="12"/>
                        <a:pt x="7" y="11"/>
                        <a:pt x="7" y="9"/>
                      </a:cubicBezTo>
                      <a:cubicBezTo>
                        <a:pt x="7" y="7"/>
                        <a:pt x="6" y="6"/>
                        <a:pt x="3" y="6"/>
                      </a:cubicBezTo>
                      <a:cubicBezTo>
                        <a:pt x="2" y="6"/>
                        <a:pt x="1" y="6"/>
                        <a:pt x="1" y="6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2" name="Freeform 451"/>
                <p:cNvSpPr>
                  <a:spLocks noEditPoints="1"/>
                </p:cNvSpPr>
                <p:nvPr/>
              </p:nvSpPr>
              <p:spPr bwMode="auto">
                <a:xfrm>
                  <a:off x="2782888" y="4637088"/>
                  <a:ext cx="34925" cy="53975"/>
                </a:xfrm>
                <a:custGeom>
                  <a:avLst/>
                  <a:gdLst>
                    <a:gd name="T0" fmla="*/ 7 w 9"/>
                    <a:gd name="T1" fmla="*/ 1 h 14"/>
                    <a:gd name="T2" fmla="*/ 6 w 9"/>
                    <a:gd name="T3" fmla="*/ 1 h 14"/>
                    <a:gd name="T4" fmla="*/ 1 w 9"/>
                    <a:gd name="T5" fmla="*/ 6 h 14"/>
                    <a:gd name="T6" fmla="*/ 1 w 9"/>
                    <a:gd name="T7" fmla="*/ 6 h 14"/>
                    <a:gd name="T8" fmla="*/ 5 w 9"/>
                    <a:gd name="T9" fmla="*/ 5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8 h 14"/>
                    <a:gd name="T16" fmla="*/ 2 w 9"/>
                    <a:gd name="T17" fmla="*/ 2 h 14"/>
                    <a:gd name="T18" fmla="*/ 6 w 9"/>
                    <a:gd name="T19" fmla="*/ 0 h 14"/>
                    <a:gd name="T20" fmla="*/ 7 w 9"/>
                    <a:gd name="T21" fmla="*/ 0 h 14"/>
                    <a:gd name="T22" fmla="*/ 7 w 9"/>
                    <a:gd name="T23" fmla="*/ 1 h 14"/>
                    <a:gd name="T24" fmla="*/ 7 w 9"/>
                    <a:gd name="T25" fmla="*/ 9 h 14"/>
                    <a:gd name="T26" fmla="*/ 4 w 9"/>
                    <a:gd name="T27" fmla="*/ 6 h 14"/>
                    <a:gd name="T28" fmla="*/ 2 w 9"/>
                    <a:gd name="T29" fmla="*/ 8 h 14"/>
                    <a:gd name="T30" fmla="*/ 1 w 9"/>
                    <a:gd name="T31" fmla="*/ 8 h 14"/>
                    <a:gd name="T32" fmla="*/ 4 w 9"/>
                    <a:gd name="T33" fmla="*/ 12 h 14"/>
                    <a:gd name="T34" fmla="*/ 7 w 9"/>
                    <a:gd name="T35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" h="14">
                      <a:moveTo>
                        <a:pt x="7" y="1"/>
                      </a:move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5"/>
                        <a:pt x="3" y="5"/>
                        <a:pt x="5" y="5"/>
                      </a:cubicBezTo>
                      <a:cubicBezTo>
                        <a:pt x="7" y="5"/>
                        <a:pt x="9" y="6"/>
                        <a:pt x="9" y="9"/>
                      </a:cubicBezTo>
                      <a:cubicBezTo>
                        <a:pt x="9" y="11"/>
                        <a:pt x="7" y="14"/>
                        <a:pt x="4" y="14"/>
                      </a:cubicBezTo>
                      <a:cubicBezTo>
                        <a:pt x="1" y="14"/>
                        <a:pt x="0" y="11"/>
                        <a:pt x="0" y="8"/>
                      </a:cubicBezTo>
                      <a:cubicBezTo>
                        <a:pt x="0" y="5"/>
                        <a:pt x="1" y="3"/>
                        <a:pt x="2" y="2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lnTo>
                        <a:pt x="7" y="1"/>
                      </a:lnTo>
                      <a:close/>
                      <a:moveTo>
                        <a:pt x="7" y="9"/>
                      </a:moveTo>
                      <a:cubicBezTo>
                        <a:pt x="7" y="7"/>
                        <a:pt x="6" y="6"/>
                        <a:pt x="4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11"/>
                        <a:pt x="2" y="12"/>
                        <a:pt x="4" y="12"/>
                      </a:cubicBezTo>
                      <a:cubicBezTo>
                        <a:pt x="6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3" name="Freeform 452"/>
                <p:cNvSpPr>
                  <a:spLocks/>
                </p:cNvSpPr>
                <p:nvPr/>
              </p:nvSpPr>
              <p:spPr bwMode="auto">
                <a:xfrm>
                  <a:off x="2824163" y="4637088"/>
                  <a:ext cx="30163" cy="50800"/>
                </a:xfrm>
                <a:custGeom>
                  <a:avLst/>
                  <a:gdLst>
                    <a:gd name="T0" fmla="*/ 19 w 19"/>
                    <a:gd name="T1" fmla="*/ 0 h 32"/>
                    <a:gd name="T2" fmla="*/ 19 w 19"/>
                    <a:gd name="T3" fmla="*/ 3 h 32"/>
                    <a:gd name="T4" fmla="*/ 5 w 19"/>
                    <a:gd name="T5" fmla="*/ 32 h 32"/>
                    <a:gd name="T6" fmla="*/ 0 w 19"/>
                    <a:gd name="T7" fmla="*/ 32 h 32"/>
                    <a:gd name="T8" fmla="*/ 15 w 19"/>
                    <a:gd name="T9" fmla="*/ 5 h 32"/>
                    <a:gd name="T10" fmla="*/ 15 w 19"/>
                    <a:gd name="T11" fmla="*/ 3 h 32"/>
                    <a:gd name="T12" fmla="*/ 0 w 19"/>
                    <a:gd name="T13" fmla="*/ 3 h 32"/>
                    <a:gd name="T14" fmla="*/ 0 w 19"/>
                    <a:gd name="T15" fmla="*/ 0 h 32"/>
                    <a:gd name="T16" fmla="*/ 19 w 19"/>
                    <a:gd name="T1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2">
                      <a:moveTo>
                        <a:pt x="19" y="0"/>
                      </a:moveTo>
                      <a:lnTo>
                        <a:pt x="19" y="3"/>
                      </a:lnTo>
                      <a:lnTo>
                        <a:pt x="5" y="32"/>
                      </a:lnTo>
                      <a:lnTo>
                        <a:pt x="0" y="32"/>
                      </a:lnTo>
                      <a:lnTo>
                        <a:pt x="15" y="5"/>
                      </a:lnTo>
                      <a:lnTo>
                        <a:pt x="15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" name="Freeform 453"/>
                <p:cNvSpPr>
                  <a:spLocks noEditPoints="1"/>
                </p:cNvSpPr>
                <p:nvPr/>
              </p:nvSpPr>
              <p:spPr bwMode="auto">
                <a:xfrm>
                  <a:off x="2862263" y="4637088"/>
                  <a:ext cx="34925" cy="53975"/>
                </a:xfrm>
                <a:custGeom>
                  <a:avLst/>
                  <a:gdLst>
                    <a:gd name="T0" fmla="*/ 2 w 9"/>
                    <a:gd name="T1" fmla="*/ 6 h 14"/>
                    <a:gd name="T2" fmla="*/ 0 w 9"/>
                    <a:gd name="T3" fmla="*/ 3 h 14"/>
                    <a:gd name="T4" fmla="*/ 4 w 9"/>
                    <a:gd name="T5" fmla="*/ 0 h 14"/>
                    <a:gd name="T6" fmla="*/ 8 w 9"/>
                    <a:gd name="T7" fmla="*/ 3 h 14"/>
                    <a:gd name="T8" fmla="*/ 6 w 9"/>
                    <a:gd name="T9" fmla="*/ 6 h 14"/>
                    <a:gd name="T10" fmla="*/ 6 w 9"/>
                    <a:gd name="T11" fmla="*/ 6 h 14"/>
                    <a:gd name="T12" fmla="*/ 9 w 9"/>
                    <a:gd name="T13" fmla="*/ 10 h 14"/>
                    <a:gd name="T14" fmla="*/ 4 w 9"/>
                    <a:gd name="T15" fmla="*/ 14 h 14"/>
                    <a:gd name="T16" fmla="*/ 0 w 9"/>
                    <a:gd name="T17" fmla="*/ 10 h 14"/>
                    <a:gd name="T18" fmla="*/ 2 w 9"/>
                    <a:gd name="T19" fmla="*/ 6 h 14"/>
                    <a:gd name="T20" fmla="*/ 7 w 9"/>
                    <a:gd name="T21" fmla="*/ 10 h 14"/>
                    <a:gd name="T22" fmla="*/ 4 w 9"/>
                    <a:gd name="T23" fmla="*/ 7 h 14"/>
                    <a:gd name="T24" fmla="*/ 2 w 9"/>
                    <a:gd name="T25" fmla="*/ 10 h 14"/>
                    <a:gd name="T26" fmla="*/ 4 w 9"/>
                    <a:gd name="T27" fmla="*/ 12 h 14"/>
                    <a:gd name="T28" fmla="*/ 7 w 9"/>
                    <a:gd name="T29" fmla="*/ 10 h 14"/>
                    <a:gd name="T30" fmla="*/ 2 w 9"/>
                    <a:gd name="T31" fmla="*/ 3 h 14"/>
                    <a:gd name="T32" fmla="*/ 4 w 9"/>
                    <a:gd name="T33" fmla="*/ 6 h 14"/>
                    <a:gd name="T34" fmla="*/ 7 w 9"/>
                    <a:gd name="T35" fmla="*/ 3 h 14"/>
                    <a:gd name="T36" fmla="*/ 4 w 9"/>
                    <a:gd name="T37" fmla="*/ 1 h 14"/>
                    <a:gd name="T38" fmla="*/ 2 w 9"/>
                    <a:gd name="T39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" h="14">
                      <a:moveTo>
                        <a:pt x="2" y="6"/>
                      </a:moveTo>
                      <a:cubicBezTo>
                        <a:pt x="1" y="6"/>
                        <a:pt x="0" y="4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7" y="0"/>
                        <a:pt x="8" y="1"/>
                        <a:pt x="8" y="3"/>
                      </a:cubicBezTo>
                      <a:cubicBezTo>
                        <a:pt x="8" y="4"/>
                        <a:pt x="8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7"/>
                        <a:pt x="9" y="8"/>
                        <a:pt x="9" y="10"/>
                      </a:cubicBezTo>
                      <a:cubicBezTo>
                        <a:pt x="9" y="12"/>
                        <a:pt x="7" y="14"/>
                        <a:pt x="4" y="14"/>
                      </a:cubicBezTo>
                      <a:cubicBezTo>
                        <a:pt x="1" y="14"/>
                        <a:pt x="0" y="12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lose/>
                      <a:moveTo>
                        <a:pt x="7" y="10"/>
                      </a:moveTo>
                      <a:cubicBezTo>
                        <a:pt x="7" y="8"/>
                        <a:pt x="6" y="7"/>
                        <a:pt x="4" y="7"/>
                      </a:cubicBezTo>
                      <a:cubicBezTo>
                        <a:pt x="2" y="7"/>
                        <a:pt x="2" y="8"/>
                        <a:pt x="2" y="10"/>
                      </a:cubicBezTo>
                      <a:cubicBezTo>
                        <a:pt x="2" y="11"/>
                        <a:pt x="3" y="12"/>
                        <a:pt x="4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lose/>
                      <a:moveTo>
                        <a:pt x="2" y="3"/>
                      </a:moveTo>
                      <a:cubicBezTo>
                        <a:pt x="2" y="5"/>
                        <a:pt x="3" y="5"/>
                        <a:pt x="4" y="6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2"/>
                        <a:pt x="6" y="1"/>
                        <a:pt x="4" y="1"/>
                      </a:cubicBezTo>
                      <a:cubicBezTo>
                        <a:pt x="3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5" name="Freeform 454"/>
                <p:cNvSpPr>
                  <a:spLocks noEditPoints="1"/>
                </p:cNvSpPr>
                <p:nvPr/>
              </p:nvSpPr>
              <p:spPr bwMode="auto">
                <a:xfrm>
                  <a:off x="2900363" y="4637088"/>
                  <a:ext cx="33338" cy="53975"/>
                </a:xfrm>
                <a:custGeom>
                  <a:avLst/>
                  <a:gdLst>
                    <a:gd name="T0" fmla="*/ 1 w 9"/>
                    <a:gd name="T1" fmla="*/ 12 h 14"/>
                    <a:gd name="T2" fmla="*/ 3 w 9"/>
                    <a:gd name="T3" fmla="*/ 12 h 14"/>
                    <a:gd name="T4" fmla="*/ 6 w 9"/>
                    <a:gd name="T5" fmla="*/ 11 h 14"/>
                    <a:gd name="T6" fmla="*/ 7 w 9"/>
                    <a:gd name="T7" fmla="*/ 7 h 14"/>
                    <a:gd name="T8" fmla="*/ 7 w 9"/>
                    <a:gd name="T9" fmla="*/ 7 h 14"/>
                    <a:gd name="T10" fmla="*/ 4 w 9"/>
                    <a:gd name="T11" fmla="*/ 9 h 14"/>
                    <a:gd name="T12" fmla="*/ 0 w 9"/>
                    <a:gd name="T13" fmla="*/ 4 h 14"/>
                    <a:gd name="T14" fmla="*/ 5 w 9"/>
                    <a:gd name="T15" fmla="*/ 0 h 14"/>
                    <a:gd name="T16" fmla="*/ 9 w 9"/>
                    <a:gd name="T17" fmla="*/ 5 h 14"/>
                    <a:gd name="T18" fmla="*/ 7 w 9"/>
                    <a:gd name="T19" fmla="*/ 12 h 14"/>
                    <a:gd name="T20" fmla="*/ 3 w 9"/>
                    <a:gd name="T21" fmla="*/ 13 h 14"/>
                    <a:gd name="T22" fmla="*/ 1 w 9"/>
                    <a:gd name="T23" fmla="*/ 14 h 14"/>
                    <a:gd name="T24" fmla="*/ 1 w 9"/>
                    <a:gd name="T25" fmla="*/ 12 h 14"/>
                    <a:gd name="T26" fmla="*/ 2 w 9"/>
                    <a:gd name="T27" fmla="*/ 4 h 14"/>
                    <a:gd name="T28" fmla="*/ 5 w 9"/>
                    <a:gd name="T29" fmla="*/ 7 h 14"/>
                    <a:gd name="T30" fmla="*/ 7 w 9"/>
                    <a:gd name="T31" fmla="*/ 6 h 14"/>
                    <a:gd name="T32" fmla="*/ 7 w 9"/>
                    <a:gd name="T33" fmla="*/ 5 h 14"/>
                    <a:gd name="T34" fmla="*/ 5 w 9"/>
                    <a:gd name="T35" fmla="*/ 1 h 14"/>
                    <a:gd name="T36" fmla="*/ 2 w 9"/>
                    <a:gd name="T37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4">
                      <a:moveTo>
                        <a:pt x="1" y="12"/>
                      </a:move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4" y="12"/>
                        <a:pt x="5" y="11"/>
                        <a:pt x="6" y="11"/>
                      </a:cubicBezTo>
                      <a:cubicBezTo>
                        <a:pt x="7" y="10"/>
                        <a:pt x="7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9"/>
                        <a:pt x="4" y="9"/>
                      </a:cubicBezTo>
                      <a:cubicBezTo>
                        <a:pt x="2" y="9"/>
                        <a:pt x="0" y="7"/>
                        <a:pt x="0" y="4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9" y="2"/>
                        <a:pt x="9" y="5"/>
                      </a:cubicBezTo>
                      <a:cubicBezTo>
                        <a:pt x="9" y="8"/>
                        <a:pt x="8" y="10"/>
                        <a:pt x="7" y="12"/>
                      </a:cubicBezTo>
                      <a:cubicBezTo>
                        <a:pt x="6" y="13"/>
                        <a:pt x="5" y="13"/>
                        <a:pt x="3" y="13"/>
                      </a:cubicBezTo>
                      <a:cubicBezTo>
                        <a:pt x="2" y="14"/>
                        <a:pt x="2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2" y="4"/>
                      </a:moveTo>
                      <a:cubicBezTo>
                        <a:pt x="2" y="6"/>
                        <a:pt x="3" y="7"/>
                        <a:pt x="5" y="7"/>
                      </a:cubicBezTo>
                      <a:cubicBezTo>
                        <a:pt x="6" y="7"/>
                        <a:pt x="7" y="7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3"/>
                        <a:pt x="7" y="1"/>
                        <a:pt x="5" y="1"/>
                      </a:cubicBezTo>
                      <a:cubicBezTo>
                        <a:pt x="3" y="1"/>
                        <a:pt x="2" y="2"/>
                        <a:pt x="2" y="4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6" name="Freeform 455"/>
                <p:cNvSpPr>
                  <a:spLocks noEditPoints="1"/>
                </p:cNvSpPr>
                <p:nvPr/>
              </p:nvSpPr>
              <p:spPr bwMode="auto">
                <a:xfrm>
                  <a:off x="3040063" y="4637088"/>
                  <a:ext cx="38100" cy="50800"/>
                </a:xfrm>
                <a:custGeom>
                  <a:avLst/>
                  <a:gdLst>
                    <a:gd name="T0" fmla="*/ 6 w 10"/>
                    <a:gd name="T1" fmla="*/ 13 h 13"/>
                    <a:gd name="T2" fmla="*/ 6 w 10"/>
                    <a:gd name="T3" fmla="*/ 10 h 13"/>
                    <a:gd name="T4" fmla="*/ 0 w 10"/>
                    <a:gd name="T5" fmla="*/ 10 h 13"/>
                    <a:gd name="T6" fmla="*/ 0 w 10"/>
                    <a:gd name="T7" fmla="*/ 9 h 13"/>
                    <a:gd name="T8" fmla="*/ 6 w 10"/>
                    <a:gd name="T9" fmla="*/ 0 h 13"/>
                    <a:gd name="T10" fmla="*/ 8 w 10"/>
                    <a:gd name="T11" fmla="*/ 0 h 13"/>
                    <a:gd name="T12" fmla="*/ 8 w 10"/>
                    <a:gd name="T13" fmla="*/ 8 h 13"/>
                    <a:gd name="T14" fmla="*/ 10 w 10"/>
                    <a:gd name="T15" fmla="*/ 8 h 13"/>
                    <a:gd name="T16" fmla="*/ 10 w 10"/>
                    <a:gd name="T17" fmla="*/ 10 h 13"/>
                    <a:gd name="T18" fmla="*/ 8 w 10"/>
                    <a:gd name="T19" fmla="*/ 10 h 13"/>
                    <a:gd name="T20" fmla="*/ 8 w 10"/>
                    <a:gd name="T21" fmla="*/ 13 h 13"/>
                    <a:gd name="T22" fmla="*/ 6 w 10"/>
                    <a:gd name="T23" fmla="*/ 13 h 13"/>
                    <a:gd name="T24" fmla="*/ 6 w 10"/>
                    <a:gd name="T25" fmla="*/ 8 h 13"/>
                    <a:gd name="T26" fmla="*/ 6 w 10"/>
                    <a:gd name="T27" fmla="*/ 4 h 13"/>
                    <a:gd name="T28" fmla="*/ 6 w 10"/>
                    <a:gd name="T29" fmla="*/ 2 h 13"/>
                    <a:gd name="T30" fmla="*/ 6 w 10"/>
                    <a:gd name="T31" fmla="*/ 2 h 13"/>
                    <a:gd name="T32" fmla="*/ 5 w 10"/>
                    <a:gd name="T33" fmla="*/ 4 h 13"/>
                    <a:gd name="T34" fmla="*/ 2 w 10"/>
                    <a:gd name="T35" fmla="*/ 8 h 13"/>
                    <a:gd name="T36" fmla="*/ 2 w 10"/>
                    <a:gd name="T37" fmla="*/ 8 h 13"/>
                    <a:gd name="T38" fmla="*/ 6 w 10"/>
                    <a:gd name="T3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3">
                      <a:moveTo>
                        <a:pt x="6" y="13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6" y="13"/>
                      </a:lnTo>
                      <a:close/>
                      <a:moveTo>
                        <a:pt x="6" y="8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7" name="Freeform 456"/>
                <p:cNvSpPr>
                  <a:spLocks/>
                </p:cNvSpPr>
                <p:nvPr/>
              </p:nvSpPr>
              <p:spPr bwMode="auto">
                <a:xfrm>
                  <a:off x="3081338" y="4637088"/>
                  <a:ext cx="31750" cy="53975"/>
                </a:xfrm>
                <a:custGeom>
                  <a:avLst/>
                  <a:gdLst>
                    <a:gd name="T0" fmla="*/ 8 w 8"/>
                    <a:gd name="T1" fmla="*/ 2 h 14"/>
                    <a:gd name="T2" fmla="*/ 3 w 8"/>
                    <a:gd name="T3" fmla="*/ 2 h 14"/>
                    <a:gd name="T4" fmla="*/ 2 w 8"/>
                    <a:gd name="T5" fmla="*/ 5 h 14"/>
                    <a:gd name="T6" fmla="*/ 3 w 8"/>
                    <a:gd name="T7" fmla="*/ 5 h 14"/>
                    <a:gd name="T8" fmla="*/ 6 w 8"/>
                    <a:gd name="T9" fmla="*/ 6 h 14"/>
                    <a:gd name="T10" fmla="*/ 8 w 8"/>
                    <a:gd name="T11" fmla="*/ 9 h 14"/>
                    <a:gd name="T12" fmla="*/ 3 w 8"/>
                    <a:gd name="T13" fmla="*/ 14 h 14"/>
                    <a:gd name="T14" fmla="*/ 0 w 8"/>
                    <a:gd name="T15" fmla="*/ 13 h 14"/>
                    <a:gd name="T16" fmla="*/ 0 w 8"/>
                    <a:gd name="T17" fmla="*/ 11 h 14"/>
                    <a:gd name="T18" fmla="*/ 3 w 8"/>
                    <a:gd name="T19" fmla="*/ 12 h 14"/>
                    <a:gd name="T20" fmla="*/ 6 w 8"/>
                    <a:gd name="T21" fmla="*/ 9 h 14"/>
                    <a:gd name="T22" fmla="*/ 2 w 8"/>
                    <a:gd name="T23" fmla="*/ 7 h 14"/>
                    <a:gd name="T24" fmla="*/ 1 w 8"/>
                    <a:gd name="T25" fmla="*/ 7 h 14"/>
                    <a:gd name="T26" fmla="*/ 1 w 8"/>
                    <a:gd name="T27" fmla="*/ 0 h 14"/>
                    <a:gd name="T28" fmla="*/ 8 w 8"/>
                    <a:gd name="T29" fmla="*/ 0 h 14"/>
                    <a:gd name="T30" fmla="*/ 8 w 8"/>
                    <a:gd name="T31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14">
                      <a:moveTo>
                        <a:pt x="8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3" y="5"/>
                        <a:pt x="3" y="5"/>
                      </a:cubicBezTo>
                      <a:cubicBezTo>
                        <a:pt x="4" y="5"/>
                        <a:pt x="5" y="5"/>
                        <a:pt x="6" y="6"/>
                      </a:cubicBezTo>
                      <a:cubicBezTo>
                        <a:pt x="7" y="6"/>
                        <a:pt x="8" y="8"/>
                        <a:pt x="8" y="9"/>
                      </a:cubicBezTo>
                      <a:cubicBezTo>
                        <a:pt x="8" y="12"/>
                        <a:pt x="6" y="14"/>
                        <a:pt x="3" y="14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12"/>
                        <a:pt x="2" y="12"/>
                        <a:pt x="3" y="12"/>
                      </a:cubicBezTo>
                      <a:cubicBezTo>
                        <a:pt x="5" y="12"/>
                        <a:pt x="6" y="11"/>
                        <a:pt x="6" y="9"/>
                      </a:cubicBezTo>
                      <a:cubicBezTo>
                        <a:pt x="6" y="8"/>
                        <a:pt x="5" y="7"/>
                        <a:pt x="2" y="7"/>
                      </a:cubicBezTo>
                      <a:cubicBezTo>
                        <a:pt x="2" y="7"/>
                        <a:pt x="1" y="7"/>
                        <a:pt x="1" y="7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" name="Freeform 457"/>
                <p:cNvSpPr>
                  <a:spLocks noEditPoints="1"/>
                </p:cNvSpPr>
                <p:nvPr/>
              </p:nvSpPr>
              <p:spPr bwMode="auto">
                <a:xfrm>
                  <a:off x="3119438" y="4637088"/>
                  <a:ext cx="34925" cy="53975"/>
                </a:xfrm>
                <a:custGeom>
                  <a:avLst/>
                  <a:gdLst>
                    <a:gd name="T0" fmla="*/ 7 w 9"/>
                    <a:gd name="T1" fmla="*/ 2 h 14"/>
                    <a:gd name="T2" fmla="*/ 6 w 9"/>
                    <a:gd name="T3" fmla="*/ 2 h 14"/>
                    <a:gd name="T4" fmla="*/ 2 w 9"/>
                    <a:gd name="T5" fmla="*/ 6 h 14"/>
                    <a:gd name="T6" fmla="*/ 2 w 9"/>
                    <a:gd name="T7" fmla="*/ 6 h 14"/>
                    <a:gd name="T8" fmla="*/ 5 w 9"/>
                    <a:gd name="T9" fmla="*/ 5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8 h 14"/>
                    <a:gd name="T16" fmla="*/ 2 w 9"/>
                    <a:gd name="T17" fmla="*/ 2 h 14"/>
                    <a:gd name="T18" fmla="*/ 6 w 9"/>
                    <a:gd name="T19" fmla="*/ 0 h 14"/>
                    <a:gd name="T20" fmla="*/ 7 w 9"/>
                    <a:gd name="T21" fmla="*/ 0 h 14"/>
                    <a:gd name="T22" fmla="*/ 7 w 9"/>
                    <a:gd name="T23" fmla="*/ 2 h 14"/>
                    <a:gd name="T24" fmla="*/ 7 w 9"/>
                    <a:gd name="T25" fmla="*/ 9 h 14"/>
                    <a:gd name="T26" fmla="*/ 4 w 9"/>
                    <a:gd name="T27" fmla="*/ 6 h 14"/>
                    <a:gd name="T28" fmla="*/ 2 w 9"/>
                    <a:gd name="T29" fmla="*/ 8 h 14"/>
                    <a:gd name="T30" fmla="*/ 2 w 9"/>
                    <a:gd name="T31" fmla="*/ 8 h 14"/>
                    <a:gd name="T32" fmla="*/ 4 w 9"/>
                    <a:gd name="T33" fmla="*/ 12 h 14"/>
                    <a:gd name="T34" fmla="*/ 7 w 9"/>
                    <a:gd name="T35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" h="14">
                      <a:moveTo>
                        <a:pt x="7" y="2"/>
                      </a:move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3" y="2"/>
                        <a:pt x="2" y="4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3" y="5"/>
                        <a:pt x="5" y="5"/>
                      </a:cubicBezTo>
                      <a:cubicBezTo>
                        <a:pt x="7" y="5"/>
                        <a:pt x="9" y="6"/>
                        <a:pt x="9" y="9"/>
                      </a:cubicBezTo>
                      <a:cubicBezTo>
                        <a:pt x="9" y="11"/>
                        <a:pt x="7" y="14"/>
                        <a:pt x="4" y="14"/>
                      </a:cubicBezTo>
                      <a:cubicBezTo>
                        <a:pt x="2" y="14"/>
                        <a:pt x="0" y="11"/>
                        <a:pt x="0" y="8"/>
                      </a:cubicBezTo>
                      <a:cubicBezTo>
                        <a:pt x="0" y="6"/>
                        <a:pt x="1" y="3"/>
                        <a:pt x="2" y="2"/>
                      </a:cubicBezTo>
                      <a:cubicBezTo>
                        <a:pt x="3" y="1"/>
                        <a:pt x="5" y="1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lnTo>
                        <a:pt x="7" y="2"/>
                      </a:lnTo>
                      <a:close/>
                      <a:moveTo>
                        <a:pt x="7" y="9"/>
                      </a:moveTo>
                      <a:cubicBezTo>
                        <a:pt x="7" y="7"/>
                        <a:pt x="6" y="6"/>
                        <a:pt x="4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11"/>
                        <a:pt x="3" y="12"/>
                        <a:pt x="4" y="12"/>
                      </a:cubicBezTo>
                      <a:cubicBezTo>
                        <a:pt x="6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9" name="Freeform 458"/>
                <p:cNvSpPr>
                  <a:spLocks/>
                </p:cNvSpPr>
                <p:nvPr/>
              </p:nvSpPr>
              <p:spPr bwMode="auto">
                <a:xfrm>
                  <a:off x="3157538" y="4637088"/>
                  <a:ext cx="30163" cy="53975"/>
                </a:xfrm>
                <a:custGeom>
                  <a:avLst/>
                  <a:gdLst>
                    <a:gd name="T0" fmla="*/ 8 w 8"/>
                    <a:gd name="T1" fmla="*/ 2 h 14"/>
                    <a:gd name="T2" fmla="*/ 3 w 8"/>
                    <a:gd name="T3" fmla="*/ 2 h 14"/>
                    <a:gd name="T4" fmla="*/ 3 w 8"/>
                    <a:gd name="T5" fmla="*/ 5 h 14"/>
                    <a:gd name="T6" fmla="*/ 4 w 8"/>
                    <a:gd name="T7" fmla="*/ 5 h 14"/>
                    <a:gd name="T8" fmla="*/ 6 w 8"/>
                    <a:gd name="T9" fmla="*/ 6 h 14"/>
                    <a:gd name="T10" fmla="*/ 8 w 8"/>
                    <a:gd name="T11" fmla="*/ 9 h 14"/>
                    <a:gd name="T12" fmla="*/ 3 w 8"/>
                    <a:gd name="T13" fmla="*/ 14 h 14"/>
                    <a:gd name="T14" fmla="*/ 0 w 8"/>
                    <a:gd name="T15" fmla="*/ 13 h 14"/>
                    <a:gd name="T16" fmla="*/ 1 w 8"/>
                    <a:gd name="T17" fmla="*/ 11 h 14"/>
                    <a:gd name="T18" fmla="*/ 3 w 8"/>
                    <a:gd name="T19" fmla="*/ 12 h 14"/>
                    <a:gd name="T20" fmla="*/ 7 w 8"/>
                    <a:gd name="T21" fmla="*/ 9 h 14"/>
                    <a:gd name="T22" fmla="*/ 3 w 8"/>
                    <a:gd name="T23" fmla="*/ 7 h 14"/>
                    <a:gd name="T24" fmla="*/ 1 w 8"/>
                    <a:gd name="T25" fmla="*/ 7 h 14"/>
                    <a:gd name="T26" fmla="*/ 2 w 8"/>
                    <a:gd name="T27" fmla="*/ 0 h 14"/>
                    <a:gd name="T28" fmla="*/ 8 w 8"/>
                    <a:gd name="T29" fmla="*/ 0 h 14"/>
                    <a:gd name="T30" fmla="*/ 8 w 8"/>
                    <a:gd name="T31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14">
                      <a:moveTo>
                        <a:pt x="8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5" y="5"/>
                        <a:pt x="6" y="5"/>
                        <a:pt x="6" y="6"/>
                      </a:cubicBezTo>
                      <a:cubicBezTo>
                        <a:pt x="7" y="6"/>
                        <a:pt x="8" y="8"/>
                        <a:pt x="8" y="9"/>
                      </a:cubicBezTo>
                      <a:cubicBezTo>
                        <a:pt x="8" y="12"/>
                        <a:pt x="6" y="14"/>
                        <a:pt x="3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2"/>
                        <a:pt x="2" y="12"/>
                        <a:pt x="3" y="12"/>
                      </a:cubicBezTo>
                      <a:cubicBezTo>
                        <a:pt x="5" y="12"/>
                        <a:pt x="7" y="11"/>
                        <a:pt x="7" y="9"/>
                      </a:cubicBezTo>
                      <a:cubicBezTo>
                        <a:pt x="7" y="8"/>
                        <a:pt x="5" y="7"/>
                        <a:pt x="3" y="7"/>
                      </a:cubicBezTo>
                      <a:cubicBezTo>
                        <a:pt x="2" y="7"/>
                        <a:pt x="1" y="7"/>
                        <a:pt x="1" y="7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0" name="Freeform 459"/>
                <p:cNvSpPr>
                  <a:spLocks noEditPoints="1"/>
                </p:cNvSpPr>
                <p:nvPr/>
              </p:nvSpPr>
              <p:spPr bwMode="auto">
                <a:xfrm>
                  <a:off x="3195638" y="4637088"/>
                  <a:ext cx="34925" cy="53975"/>
                </a:xfrm>
                <a:custGeom>
                  <a:avLst/>
                  <a:gdLst>
                    <a:gd name="T0" fmla="*/ 3 w 9"/>
                    <a:gd name="T1" fmla="*/ 7 h 14"/>
                    <a:gd name="T2" fmla="*/ 1 w 9"/>
                    <a:gd name="T3" fmla="*/ 4 h 14"/>
                    <a:gd name="T4" fmla="*/ 5 w 9"/>
                    <a:gd name="T5" fmla="*/ 0 h 14"/>
                    <a:gd name="T6" fmla="*/ 9 w 9"/>
                    <a:gd name="T7" fmla="*/ 3 h 14"/>
                    <a:gd name="T8" fmla="*/ 6 w 9"/>
                    <a:gd name="T9" fmla="*/ 6 h 14"/>
                    <a:gd name="T10" fmla="*/ 6 w 9"/>
                    <a:gd name="T11" fmla="*/ 6 h 14"/>
                    <a:gd name="T12" fmla="*/ 9 w 9"/>
                    <a:gd name="T13" fmla="*/ 10 h 14"/>
                    <a:gd name="T14" fmla="*/ 5 w 9"/>
                    <a:gd name="T15" fmla="*/ 14 h 14"/>
                    <a:gd name="T16" fmla="*/ 0 w 9"/>
                    <a:gd name="T17" fmla="*/ 10 h 14"/>
                    <a:gd name="T18" fmla="*/ 3 w 9"/>
                    <a:gd name="T19" fmla="*/ 7 h 14"/>
                    <a:gd name="T20" fmla="*/ 7 w 9"/>
                    <a:gd name="T21" fmla="*/ 10 h 14"/>
                    <a:gd name="T22" fmla="*/ 4 w 9"/>
                    <a:gd name="T23" fmla="*/ 7 h 14"/>
                    <a:gd name="T24" fmla="*/ 2 w 9"/>
                    <a:gd name="T25" fmla="*/ 10 h 14"/>
                    <a:gd name="T26" fmla="*/ 5 w 9"/>
                    <a:gd name="T27" fmla="*/ 12 h 14"/>
                    <a:gd name="T28" fmla="*/ 7 w 9"/>
                    <a:gd name="T29" fmla="*/ 10 h 14"/>
                    <a:gd name="T30" fmla="*/ 3 w 9"/>
                    <a:gd name="T31" fmla="*/ 4 h 14"/>
                    <a:gd name="T32" fmla="*/ 5 w 9"/>
                    <a:gd name="T33" fmla="*/ 6 h 14"/>
                    <a:gd name="T34" fmla="*/ 7 w 9"/>
                    <a:gd name="T35" fmla="*/ 4 h 14"/>
                    <a:gd name="T36" fmla="*/ 5 w 9"/>
                    <a:gd name="T37" fmla="*/ 1 h 14"/>
                    <a:gd name="T38" fmla="*/ 3 w 9"/>
                    <a:gd name="T3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" h="14">
                      <a:moveTo>
                        <a:pt x="3" y="7"/>
                      </a:moveTo>
                      <a:cubicBezTo>
                        <a:pt x="1" y="6"/>
                        <a:pt x="1" y="5"/>
                        <a:pt x="1" y="4"/>
                      </a:cubicBezTo>
                      <a:cubicBezTo>
                        <a:pt x="1" y="2"/>
                        <a:pt x="3" y="0"/>
                        <a:pt x="5" y="0"/>
                      </a:cubicBezTo>
                      <a:cubicBezTo>
                        <a:pt x="7" y="0"/>
                        <a:pt x="9" y="2"/>
                        <a:pt x="9" y="3"/>
                      </a:cubicBezTo>
                      <a:cubicBezTo>
                        <a:pt x="9" y="4"/>
                        <a:pt x="8" y="6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7"/>
                        <a:pt x="9" y="8"/>
                        <a:pt x="9" y="10"/>
                      </a:cubicBezTo>
                      <a:cubicBezTo>
                        <a:pt x="9" y="12"/>
                        <a:pt x="7" y="14"/>
                        <a:pt x="5" y="14"/>
                      </a:cubicBezTo>
                      <a:cubicBezTo>
                        <a:pt x="2" y="14"/>
                        <a:pt x="0" y="12"/>
                        <a:pt x="0" y="10"/>
                      </a:cubicBezTo>
                      <a:cubicBezTo>
                        <a:pt x="0" y="8"/>
                        <a:pt x="1" y="7"/>
                        <a:pt x="3" y="7"/>
                      </a:cubicBezTo>
                      <a:close/>
                      <a:moveTo>
                        <a:pt x="7" y="10"/>
                      </a:moveTo>
                      <a:cubicBezTo>
                        <a:pt x="7" y="8"/>
                        <a:pt x="6" y="8"/>
                        <a:pt x="4" y="7"/>
                      </a:cubicBezTo>
                      <a:cubicBezTo>
                        <a:pt x="3" y="8"/>
                        <a:pt x="2" y="9"/>
                        <a:pt x="2" y="10"/>
                      </a:cubicBezTo>
                      <a:cubicBezTo>
                        <a:pt x="2" y="11"/>
                        <a:pt x="3" y="12"/>
                        <a:pt x="5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lose/>
                      <a:moveTo>
                        <a:pt x="3" y="4"/>
                      </a:moveTo>
                      <a:cubicBezTo>
                        <a:pt x="2" y="5"/>
                        <a:pt x="3" y="6"/>
                        <a:pt x="5" y="6"/>
                      </a:cubicBezTo>
                      <a:cubicBezTo>
                        <a:pt x="6" y="6"/>
                        <a:pt x="7" y="5"/>
                        <a:pt x="7" y="4"/>
                      </a:cubicBezTo>
                      <a:cubicBezTo>
                        <a:pt x="7" y="3"/>
                        <a:pt x="6" y="1"/>
                        <a:pt x="5" y="1"/>
                      </a:cubicBezTo>
                      <a:cubicBezTo>
                        <a:pt x="3" y="1"/>
                        <a:pt x="3" y="2"/>
                        <a:pt x="3" y="4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1" name="Freeform 460"/>
                <p:cNvSpPr>
                  <a:spLocks noEditPoints="1"/>
                </p:cNvSpPr>
                <p:nvPr/>
              </p:nvSpPr>
              <p:spPr bwMode="auto">
                <a:xfrm>
                  <a:off x="3236913" y="4637088"/>
                  <a:ext cx="30163" cy="53975"/>
                </a:xfrm>
                <a:custGeom>
                  <a:avLst/>
                  <a:gdLst>
                    <a:gd name="T0" fmla="*/ 1 w 8"/>
                    <a:gd name="T1" fmla="*/ 12 h 14"/>
                    <a:gd name="T2" fmla="*/ 2 w 8"/>
                    <a:gd name="T3" fmla="*/ 12 h 14"/>
                    <a:gd name="T4" fmla="*/ 5 w 8"/>
                    <a:gd name="T5" fmla="*/ 11 h 14"/>
                    <a:gd name="T6" fmla="*/ 7 w 8"/>
                    <a:gd name="T7" fmla="*/ 7 h 14"/>
                    <a:gd name="T8" fmla="*/ 7 w 8"/>
                    <a:gd name="T9" fmla="*/ 7 h 14"/>
                    <a:gd name="T10" fmla="*/ 3 w 8"/>
                    <a:gd name="T11" fmla="*/ 9 h 14"/>
                    <a:gd name="T12" fmla="*/ 0 w 8"/>
                    <a:gd name="T13" fmla="*/ 5 h 14"/>
                    <a:gd name="T14" fmla="*/ 4 w 8"/>
                    <a:gd name="T15" fmla="*/ 0 h 14"/>
                    <a:gd name="T16" fmla="*/ 8 w 8"/>
                    <a:gd name="T17" fmla="*/ 6 h 14"/>
                    <a:gd name="T18" fmla="*/ 6 w 8"/>
                    <a:gd name="T19" fmla="*/ 12 h 14"/>
                    <a:gd name="T20" fmla="*/ 2 w 8"/>
                    <a:gd name="T21" fmla="*/ 13 h 14"/>
                    <a:gd name="T22" fmla="*/ 1 w 8"/>
                    <a:gd name="T23" fmla="*/ 14 h 14"/>
                    <a:gd name="T24" fmla="*/ 1 w 8"/>
                    <a:gd name="T25" fmla="*/ 12 h 14"/>
                    <a:gd name="T26" fmla="*/ 1 w 8"/>
                    <a:gd name="T27" fmla="*/ 5 h 14"/>
                    <a:gd name="T28" fmla="*/ 4 w 8"/>
                    <a:gd name="T29" fmla="*/ 7 h 14"/>
                    <a:gd name="T30" fmla="*/ 6 w 8"/>
                    <a:gd name="T31" fmla="*/ 6 h 14"/>
                    <a:gd name="T32" fmla="*/ 7 w 8"/>
                    <a:gd name="T33" fmla="*/ 5 h 14"/>
                    <a:gd name="T34" fmla="*/ 4 w 8"/>
                    <a:gd name="T35" fmla="*/ 2 h 14"/>
                    <a:gd name="T36" fmla="*/ 1 w 8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2"/>
                      </a:move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3" y="12"/>
                        <a:pt x="4" y="12"/>
                        <a:pt x="5" y="11"/>
                      </a:cubicBezTo>
                      <a:cubicBezTo>
                        <a:pt x="6" y="10"/>
                        <a:pt x="6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6" y="8"/>
                        <a:pt x="5" y="9"/>
                        <a:pt x="3" y="9"/>
                      </a:cubicBezTo>
                      <a:cubicBezTo>
                        <a:pt x="1" y="9"/>
                        <a:pt x="0" y="7"/>
                        <a:pt x="0" y="5"/>
                      </a:cubicBezTo>
                      <a:cubicBezTo>
                        <a:pt x="0" y="2"/>
                        <a:pt x="1" y="0"/>
                        <a:pt x="4" y="0"/>
                      </a:cubicBezTo>
                      <a:cubicBezTo>
                        <a:pt x="7" y="0"/>
                        <a:pt x="8" y="2"/>
                        <a:pt x="8" y="6"/>
                      </a:cubicBezTo>
                      <a:cubicBezTo>
                        <a:pt x="8" y="8"/>
                        <a:pt x="7" y="10"/>
                        <a:pt x="6" y="12"/>
                      </a:cubicBezTo>
                      <a:cubicBezTo>
                        <a:pt x="5" y="13"/>
                        <a:pt x="4" y="13"/>
                        <a:pt x="2" y="13"/>
                      </a:cubicBezTo>
                      <a:cubicBezTo>
                        <a:pt x="2" y="14"/>
                        <a:pt x="1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1" y="5"/>
                      </a:moveTo>
                      <a:cubicBezTo>
                        <a:pt x="1" y="6"/>
                        <a:pt x="2" y="7"/>
                        <a:pt x="4" y="7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6" y="2"/>
                        <a:pt x="4" y="2"/>
                      </a:cubicBezTo>
                      <a:cubicBezTo>
                        <a:pt x="2" y="2"/>
                        <a:pt x="1" y="3"/>
                        <a:pt x="1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2" name="Freeform 461"/>
                <p:cNvSpPr>
                  <a:spLocks/>
                </p:cNvSpPr>
                <p:nvPr/>
              </p:nvSpPr>
              <p:spPr bwMode="auto">
                <a:xfrm>
                  <a:off x="3279775" y="4637088"/>
                  <a:ext cx="14288" cy="50800"/>
                </a:xfrm>
                <a:custGeom>
                  <a:avLst/>
                  <a:gdLst>
                    <a:gd name="T0" fmla="*/ 7 w 9"/>
                    <a:gd name="T1" fmla="*/ 5 h 32"/>
                    <a:gd name="T2" fmla="*/ 7 w 9"/>
                    <a:gd name="T3" fmla="*/ 5 h 32"/>
                    <a:gd name="T4" fmla="*/ 0 w 9"/>
                    <a:gd name="T5" fmla="*/ 7 h 32"/>
                    <a:gd name="T6" fmla="*/ 0 w 9"/>
                    <a:gd name="T7" fmla="*/ 5 h 32"/>
                    <a:gd name="T8" fmla="*/ 7 w 9"/>
                    <a:gd name="T9" fmla="*/ 0 h 32"/>
                    <a:gd name="T10" fmla="*/ 9 w 9"/>
                    <a:gd name="T11" fmla="*/ 0 h 32"/>
                    <a:gd name="T12" fmla="*/ 9 w 9"/>
                    <a:gd name="T13" fmla="*/ 32 h 32"/>
                    <a:gd name="T14" fmla="*/ 7 w 9"/>
                    <a:gd name="T15" fmla="*/ 32 h 32"/>
                    <a:gd name="T16" fmla="*/ 7 w 9"/>
                    <a:gd name="T17" fmla="*/ 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32">
                      <a:moveTo>
                        <a:pt x="7" y="5"/>
                      </a:moveTo>
                      <a:lnTo>
                        <a:pt x="7" y="5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9" y="0"/>
                      </a:lnTo>
                      <a:lnTo>
                        <a:pt x="9" y="32"/>
                      </a:lnTo>
                      <a:lnTo>
                        <a:pt x="7" y="3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3" name="Freeform 462"/>
                <p:cNvSpPr>
                  <a:spLocks/>
                </p:cNvSpPr>
                <p:nvPr/>
              </p:nvSpPr>
              <p:spPr bwMode="auto">
                <a:xfrm>
                  <a:off x="3313113" y="4637088"/>
                  <a:ext cx="30163" cy="50800"/>
                </a:xfrm>
                <a:custGeom>
                  <a:avLst/>
                  <a:gdLst>
                    <a:gd name="T0" fmla="*/ 0 w 8"/>
                    <a:gd name="T1" fmla="*/ 13 h 13"/>
                    <a:gd name="T2" fmla="*/ 0 w 8"/>
                    <a:gd name="T3" fmla="*/ 12 h 13"/>
                    <a:gd name="T4" fmla="*/ 2 w 8"/>
                    <a:gd name="T5" fmla="*/ 11 h 13"/>
                    <a:gd name="T6" fmla="*/ 6 w 8"/>
                    <a:gd name="T7" fmla="*/ 4 h 13"/>
                    <a:gd name="T8" fmla="*/ 4 w 8"/>
                    <a:gd name="T9" fmla="*/ 2 h 13"/>
                    <a:gd name="T10" fmla="*/ 1 w 8"/>
                    <a:gd name="T11" fmla="*/ 3 h 13"/>
                    <a:gd name="T12" fmla="*/ 0 w 8"/>
                    <a:gd name="T13" fmla="*/ 2 h 13"/>
                    <a:gd name="T14" fmla="*/ 4 w 8"/>
                    <a:gd name="T15" fmla="*/ 0 h 13"/>
                    <a:gd name="T16" fmla="*/ 8 w 8"/>
                    <a:gd name="T17" fmla="*/ 4 h 13"/>
                    <a:gd name="T18" fmla="*/ 4 w 8"/>
                    <a:gd name="T19" fmla="*/ 11 h 13"/>
                    <a:gd name="T20" fmla="*/ 3 w 8"/>
                    <a:gd name="T21" fmla="*/ 12 h 13"/>
                    <a:gd name="T22" fmla="*/ 3 w 8"/>
                    <a:gd name="T23" fmla="*/ 12 h 13"/>
                    <a:gd name="T24" fmla="*/ 8 w 8"/>
                    <a:gd name="T25" fmla="*/ 12 h 13"/>
                    <a:gd name="T26" fmla="*/ 8 w 8"/>
                    <a:gd name="T27" fmla="*/ 13 h 13"/>
                    <a:gd name="T28" fmla="*/ 0 w 8"/>
                    <a:gd name="T2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" h="13">
                      <a:moveTo>
                        <a:pt x="0" y="13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5" y="8"/>
                        <a:pt x="6" y="6"/>
                        <a:pt x="6" y="4"/>
                      </a:cubicBezTo>
                      <a:cubicBezTo>
                        <a:pt x="6" y="3"/>
                        <a:pt x="6" y="2"/>
                        <a:pt x="4" y="2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3" y="0"/>
                        <a:pt x="4" y="0"/>
                      </a:cubicBezTo>
                      <a:cubicBezTo>
                        <a:pt x="7" y="0"/>
                        <a:pt x="8" y="2"/>
                        <a:pt x="8" y="4"/>
                      </a:cubicBezTo>
                      <a:cubicBezTo>
                        <a:pt x="8" y="6"/>
                        <a:pt x="6" y="8"/>
                        <a:pt x="4" y="11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" name="Freeform 463"/>
                <p:cNvSpPr>
                  <a:spLocks/>
                </p:cNvSpPr>
                <p:nvPr/>
              </p:nvSpPr>
              <p:spPr bwMode="auto">
                <a:xfrm>
                  <a:off x="3354388" y="4637088"/>
                  <a:ext cx="30163" cy="50800"/>
                </a:xfrm>
                <a:custGeom>
                  <a:avLst/>
                  <a:gdLst>
                    <a:gd name="T0" fmla="*/ 19 w 19"/>
                    <a:gd name="T1" fmla="*/ 0 h 32"/>
                    <a:gd name="T2" fmla="*/ 19 w 19"/>
                    <a:gd name="T3" fmla="*/ 5 h 32"/>
                    <a:gd name="T4" fmla="*/ 5 w 19"/>
                    <a:gd name="T5" fmla="*/ 32 h 32"/>
                    <a:gd name="T6" fmla="*/ 0 w 19"/>
                    <a:gd name="T7" fmla="*/ 32 h 32"/>
                    <a:gd name="T8" fmla="*/ 15 w 19"/>
                    <a:gd name="T9" fmla="*/ 5 h 32"/>
                    <a:gd name="T10" fmla="*/ 15 w 19"/>
                    <a:gd name="T11" fmla="*/ 5 h 32"/>
                    <a:gd name="T12" fmla="*/ 0 w 19"/>
                    <a:gd name="T13" fmla="*/ 5 h 32"/>
                    <a:gd name="T14" fmla="*/ 0 w 19"/>
                    <a:gd name="T15" fmla="*/ 0 h 32"/>
                    <a:gd name="T16" fmla="*/ 19 w 19"/>
                    <a:gd name="T1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2">
                      <a:moveTo>
                        <a:pt x="19" y="0"/>
                      </a:moveTo>
                      <a:lnTo>
                        <a:pt x="19" y="5"/>
                      </a:lnTo>
                      <a:lnTo>
                        <a:pt x="5" y="32"/>
                      </a:lnTo>
                      <a:lnTo>
                        <a:pt x="0" y="32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5" name="Freeform 464"/>
                <p:cNvSpPr>
                  <a:spLocks noEditPoints="1"/>
                </p:cNvSpPr>
                <p:nvPr/>
              </p:nvSpPr>
              <p:spPr bwMode="auto">
                <a:xfrm>
                  <a:off x="3389313" y="4637088"/>
                  <a:ext cx="33338" cy="53975"/>
                </a:xfrm>
                <a:custGeom>
                  <a:avLst/>
                  <a:gdLst>
                    <a:gd name="T0" fmla="*/ 2 w 9"/>
                    <a:gd name="T1" fmla="*/ 12 h 14"/>
                    <a:gd name="T2" fmla="*/ 3 w 9"/>
                    <a:gd name="T3" fmla="*/ 12 h 14"/>
                    <a:gd name="T4" fmla="*/ 6 w 9"/>
                    <a:gd name="T5" fmla="*/ 11 h 14"/>
                    <a:gd name="T6" fmla="*/ 7 w 9"/>
                    <a:gd name="T7" fmla="*/ 7 h 14"/>
                    <a:gd name="T8" fmla="*/ 7 w 9"/>
                    <a:gd name="T9" fmla="*/ 7 h 14"/>
                    <a:gd name="T10" fmla="*/ 4 w 9"/>
                    <a:gd name="T11" fmla="*/ 9 h 14"/>
                    <a:gd name="T12" fmla="*/ 0 w 9"/>
                    <a:gd name="T13" fmla="*/ 5 h 14"/>
                    <a:gd name="T14" fmla="*/ 5 w 9"/>
                    <a:gd name="T15" fmla="*/ 0 h 14"/>
                    <a:gd name="T16" fmla="*/ 9 w 9"/>
                    <a:gd name="T17" fmla="*/ 6 h 14"/>
                    <a:gd name="T18" fmla="*/ 7 w 9"/>
                    <a:gd name="T19" fmla="*/ 12 h 14"/>
                    <a:gd name="T20" fmla="*/ 3 w 9"/>
                    <a:gd name="T21" fmla="*/ 13 h 14"/>
                    <a:gd name="T22" fmla="*/ 2 w 9"/>
                    <a:gd name="T23" fmla="*/ 14 h 14"/>
                    <a:gd name="T24" fmla="*/ 2 w 9"/>
                    <a:gd name="T25" fmla="*/ 12 h 14"/>
                    <a:gd name="T26" fmla="*/ 2 w 9"/>
                    <a:gd name="T27" fmla="*/ 5 h 14"/>
                    <a:gd name="T28" fmla="*/ 5 w 9"/>
                    <a:gd name="T29" fmla="*/ 7 h 14"/>
                    <a:gd name="T30" fmla="*/ 7 w 9"/>
                    <a:gd name="T31" fmla="*/ 6 h 14"/>
                    <a:gd name="T32" fmla="*/ 7 w 9"/>
                    <a:gd name="T33" fmla="*/ 5 h 14"/>
                    <a:gd name="T34" fmla="*/ 5 w 9"/>
                    <a:gd name="T35" fmla="*/ 2 h 14"/>
                    <a:gd name="T36" fmla="*/ 2 w 9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4">
                      <a:moveTo>
                        <a:pt x="2" y="12"/>
                      </a:move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4" y="12"/>
                        <a:pt x="5" y="12"/>
                        <a:pt x="6" y="11"/>
                      </a:cubicBezTo>
                      <a:cubicBezTo>
                        <a:pt x="7" y="10"/>
                        <a:pt x="7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9"/>
                        <a:pt x="4" y="9"/>
                      </a:cubicBezTo>
                      <a:cubicBezTo>
                        <a:pt x="2" y="9"/>
                        <a:pt x="0" y="7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9" y="2"/>
                        <a:pt x="9" y="6"/>
                      </a:cubicBezTo>
                      <a:cubicBezTo>
                        <a:pt x="9" y="8"/>
                        <a:pt x="8" y="10"/>
                        <a:pt x="7" y="12"/>
                      </a:cubicBezTo>
                      <a:cubicBezTo>
                        <a:pt x="6" y="13"/>
                        <a:pt x="5" y="13"/>
                        <a:pt x="3" y="13"/>
                      </a:cubicBezTo>
                      <a:cubicBezTo>
                        <a:pt x="3" y="14"/>
                        <a:pt x="2" y="14"/>
                        <a:pt x="2" y="14"/>
                      </a:cubicBezTo>
                      <a:lnTo>
                        <a:pt x="2" y="12"/>
                      </a:lnTo>
                      <a:close/>
                      <a:moveTo>
                        <a:pt x="2" y="5"/>
                      </a:moveTo>
                      <a:cubicBezTo>
                        <a:pt x="2" y="6"/>
                        <a:pt x="3" y="7"/>
                        <a:pt x="5" y="7"/>
                      </a:cubicBezTo>
                      <a:cubicBezTo>
                        <a:pt x="6" y="7"/>
                        <a:pt x="7" y="7"/>
                        <a:pt x="7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7" y="2"/>
                        <a:pt x="5" y="2"/>
                      </a:cubicBezTo>
                      <a:cubicBezTo>
                        <a:pt x="3" y="2"/>
                        <a:pt x="2" y="3"/>
                        <a:pt x="2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" name="Freeform 465"/>
                <p:cNvSpPr>
                  <a:spLocks noEditPoints="1"/>
                </p:cNvSpPr>
                <p:nvPr/>
              </p:nvSpPr>
              <p:spPr bwMode="auto">
                <a:xfrm>
                  <a:off x="3430588" y="4637088"/>
                  <a:ext cx="30163" cy="53975"/>
                </a:xfrm>
                <a:custGeom>
                  <a:avLst/>
                  <a:gdLst>
                    <a:gd name="T0" fmla="*/ 1 w 8"/>
                    <a:gd name="T1" fmla="*/ 12 h 14"/>
                    <a:gd name="T2" fmla="*/ 2 w 8"/>
                    <a:gd name="T3" fmla="*/ 12 h 14"/>
                    <a:gd name="T4" fmla="*/ 5 w 8"/>
                    <a:gd name="T5" fmla="*/ 11 h 14"/>
                    <a:gd name="T6" fmla="*/ 7 w 8"/>
                    <a:gd name="T7" fmla="*/ 7 h 14"/>
                    <a:gd name="T8" fmla="*/ 7 w 8"/>
                    <a:gd name="T9" fmla="*/ 7 h 14"/>
                    <a:gd name="T10" fmla="*/ 3 w 8"/>
                    <a:gd name="T11" fmla="*/ 9 h 14"/>
                    <a:gd name="T12" fmla="*/ 0 w 8"/>
                    <a:gd name="T13" fmla="*/ 5 h 14"/>
                    <a:gd name="T14" fmla="*/ 4 w 8"/>
                    <a:gd name="T15" fmla="*/ 0 h 14"/>
                    <a:gd name="T16" fmla="*/ 8 w 8"/>
                    <a:gd name="T17" fmla="*/ 6 h 14"/>
                    <a:gd name="T18" fmla="*/ 6 w 8"/>
                    <a:gd name="T19" fmla="*/ 12 h 14"/>
                    <a:gd name="T20" fmla="*/ 2 w 8"/>
                    <a:gd name="T21" fmla="*/ 13 h 14"/>
                    <a:gd name="T22" fmla="*/ 1 w 8"/>
                    <a:gd name="T23" fmla="*/ 14 h 14"/>
                    <a:gd name="T24" fmla="*/ 1 w 8"/>
                    <a:gd name="T25" fmla="*/ 12 h 14"/>
                    <a:gd name="T26" fmla="*/ 1 w 8"/>
                    <a:gd name="T27" fmla="*/ 5 h 14"/>
                    <a:gd name="T28" fmla="*/ 4 w 8"/>
                    <a:gd name="T29" fmla="*/ 7 h 14"/>
                    <a:gd name="T30" fmla="*/ 6 w 8"/>
                    <a:gd name="T31" fmla="*/ 6 h 14"/>
                    <a:gd name="T32" fmla="*/ 7 w 8"/>
                    <a:gd name="T33" fmla="*/ 5 h 14"/>
                    <a:gd name="T34" fmla="*/ 4 w 8"/>
                    <a:gd name="T35" fmla="*/ 2 h 14"/>
                    <a:gd name="T36" fmla="*/ 1 w 8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2"/>
                      </a:move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3" y="12"/>
                        <a:pt x="4" y="12"/>
                        <a:pt x="5" y="11"/>
                      </a:cubicBezTo>
                      <a:cubicBezTo>
                        <a:pt x="6" y="10"/>
                        <a:pt x="6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6" y="8"/>
                        <a:pt x="5" y="9"/>
                        <a:pt x="3" y="9"/>
                      </a:cubicBezTo>
                      <a:cubicBezTo>
                        <a:pt x="1" y="9"/>
                        <a:pt x="0" y="7"/>
                        <a:pt x="0" y="5"/>
                      </a:cubicBezTo>
                      <a:cubicBezTo>
                        <a:pt x="0" y="2"/>
                        <a:pt x="1" y="0"/>
                        <a:pt x="4" y="0"/>
                      </a:cubicBezTo>
                      <a:cubicBezTo>
                        <a:pt x="7" y="0"/>
                        <a:pt x="8" y="2"/>
                        <a:pt x="8" y="6"/>
                      </a:cubicBezTo>
                      <a:cubicBezTo>
                        <a:pt x="8" y="8"/>
                        <a:pt x="7" y="10"/>
                        <a:pt x="6" y="12"/>
                      </a:cubicBezTo>
                      <a:cubicBezTo>
                        <a:pt x="5" y="13"/>
                        <a:pt x="4" y="13"/>
                        <a:pt x="2" y="13"/>
                      </a:cubicBezTo>
                      <a:cubicBezTo>
                        <a:pt x="2" y="14"/>
                        <a:pt x="1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1" y="5"/>
                      </a:moveTo>
                      <a:cubicBezTo>
                        <a:pt x="1" y="6"/>
                        <a:pt x="2" y="7"/>
                        <a:pt x="4" y="7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6" y="2"/>
                        <a:pt x="4" y="2"/>
                      </a:cubicBezTo>
                      <a:cubicBezTo>
                        <a:pt x="2" y="2"/>
                        <a:pt x="1" y="3"/>
                        <a:pt x="1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6" name="组合 35"/>
            <p:cNvGrpSpPr/>
            <p:nvPr/>
          </p:nvGrpSpPr>
          <p:grpSpPr>
            <a:xfrm>
              <a:off x="6612400" y="3346844"/>
              <a:ext cx="1601870" cy="2812224"/>
              <a:chOff x="4533900" y="685801"/>
              <a:chExt cx="3124201" cy="5484812"/>
            </a:xfrm>
          </p:grpSpPr>
          <p:sp>
            <p:nvSpPr>
              <p:cNvPr id="3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533900" y="687388"/>
                <a:ext cx="3124200" cy="548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5"/>
              <p:cNvSpPr>
                <a:spLocks/>
              </p:cNvSpPr>
              <p:nvPr/>
            </p:nvSpPr>
            <p:spPr bwMode="auto">
              <a:xfrm>
                <a:off x="4694238" y="806451"/>
                <a:ext cx="2824163" cy="5243513"/>
              </a:xfrm>
              <a:custGeom>
                <a:avLst/>
                <a:gdLst>
                  <a:gd name="T0" fmla="*/ 0 w 141"/>
                  <a:gd name="T1" fmla="*/ 210 h 264"/>
                  <a:gd name="T2" fmla="*/ 5 w 141"/>
                  <a:gd name="T3" fmla="*/ 219 h 264"/>
                  <a:gd name="T4" fmla="*/ 61 w 141"/>
                  <a:gd name="T5" fmla="*/ 260 h 264"/>
                  <a:gd name="T6" fmla="*/ 70 w 141"/>
                  <a:gd name="T7" fmla="*/ 264 h 264"/>
                  <a:gd name="T8" fmla="*/ 80 w 141"/>
                  <a:gd name="T9" fmla="*/ 260 h 264"/>
                  <a:gd name="T10" fmla="*/ 136 w 141"/>
                  <a:gd name="T11" fmla="*/ 219 h 264"/>
                  <a:gd name="T12" fmla="*/ 141 w 141"/>
                  <a:gd name="T13" fmla="*/ 210 h 264"/>
                  <a:gd name="T14" fmla="*/ 141 w 141"/>
                  <a:gd name="T15" fmla="*/ 13 h 264"/>
                  <a:gd name="T16" fmla="*/ 126 w 141"/>
                  <a:gd name="T17" fmla="*/ 0 h 264"/>
                  <a:gd name="T18" fmla="*/ 60 w 141"/>
                  <a:gd name="T19" fmla="*/ 0 h 264"/>
                  <a:gd name="T20" fmla="*/ 0 w 141"/>
                  <a:gd name="T21" fmla="*/ 46 h 264"/>
                  <a:gd name="T22" fmla="*/ 0 w 141"/>
                  <a:gd name="T23" fmla="*/ 21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1" h="264">
                    <a:moveTo>
                      <a:pt x="0" y="210"/>
                    </a:moveTo>
                    <a:cubicBezTo>
                      <a:pt x="0" y="213"/>
                      <a:pt x="2" y="217"/>
                      <a:pt x="5" y="219"/>
                    </a:cubicBezTo>
                    <a:cubicBezTo>
                      <a:pt x="61" y="260"/>
                      <a:pt x="61" y="260"/>
                      <a:pt x="61" y="260"/>
                    </a:cubicBezTo>
                    <a:cubicBezTo>
                      <a:pt x="63" y="262"/>
                      <a:pt x="67" y="264"/>
                      <a:pt x="70" y="264"/>
                    </a:cubicBezTo>
                    <a:cubicBezTo>
                      <a:pt x="74" y="264"/>
                      <a:pt x="77" y="262"/>
                      <a:pt x="80" y="260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9" y="217"/>
                      <a:pt x="141" y="213"/>
                      <a:pt x="141" y="210"/>
                    </a:cubicBezTo>
                    <a:cubicBezTo>
                      <a:pt x="141" y="13"/>
                      <a:pt x="141" y="13"/>
                      <a:pt x="141" y="13"/>
                    </a:cubicBezTo>
                    <a:cubicBezTo>
                      <a:pt x="141" y="6"/>
                      <a:pt x="134" y="0"/>
                      <a:pt x="126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0"/>
                      <a:pt x="0" y="210"/>
                      <a:pt x="0" y="210"/>
                    </a:cubicBezTo>
                  </a:path>
                </a:pathLst>
              </a:custGeom>
              <a:solidFill>
                <a:srgbClr val="0C9B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>
                <a:off x="4554538" y="685801"/>
                <a:ext cx="3103563" cy="5483225"/>
              </a:xfrm>
              <a:custGeom>
                <a:avLst/>
                <a:gdLst>
                  <a:gd name="T0" fmla="*/ 133 w 155"/>
                  <a:gd name="T1" fmla="*/ 13 h 276"/>
                  <a:gd name="T2" fmla="*/ 140 w 155"/>
                  <a:gd name="T3" fmla="*/ 19 h 276"/>
                  <a:gd name="T4" fmla="*/ 140 w 155"/>
                  <a:gd name="T5" fmla="*/ 216 h 276"/>
                  <a:gd name="T6" fmla="*/ 138 w 155"/>
                  <a:gd name="T7" fmla="*/ 220 h 276"/>
                  <a:gd name="T8" fmla="*/ 82 w 155"/>
                  <a:gd name="T9" fmla="*/ 262 h 276"/>
                  <a:gd name="T10" fmla="*/ 77 w 155"/>
                  <a:gd name="T11" fmla="*/ 263 h 276"/>
                  <a:gd name="T12" fmla="*/ 72 w 155"/>
                  <a:gd name="T13" fmla="*/ 262 h 276"/>
                  <a:gd name="T14" fmla="*/ 17 w 155"/>
                  <a:gd name="T15" fmla="*/ 220 h 276"/>
                  <a:gd name="T16" fmla="*/ 14 w 155"/>
                  <a:gd name="T17" fmla="*/ 216 h 276"/>
                  <a:gd name="T18" fmla="*/ 14 w 155"/>
                  <a:gd name="T19" fmla="*/ 46 h 276"/>
                  <a:gd name="T20" fmla="*/ 0 w 155"/>
                  <a:gd name="T21" fmla="*/ 57 h 276"/>
                  <a:gd name="T22" fmla="*/ 0 w 155"/>
                  <a:gd name="T23" fmla="*/ 216 h 276"/>
                  <a:gd name="T24" fmla="*/ 7 w 155"/>
                  <a:gd name="T25" fmla="*/ 230 h 276"/>
                  <a:gd name="T26" fmla="*/ 63 w 155"/>
                  <a:gd name="T27" fmla="*/ 271 h 276"/>
                  <a:gd name="T28" fmla="*/ 77 w 155"/>
                  <a:gd name="T29" fmla="*/ 276 h 276"/>
                  <a:gd name="T30" fmla="*/ 92 w 155"/>
                  <a:gd name="T31" fmla="*/ 271 h 276"/>
                  <a:gd name="T32" fmla="*/ 147 w 155"/>
                  <a:gd name="T33" fmla="*/ 230 h 276"/>
                  <a:gd name="T34" fmla="*/ 155 w 155"/>
                  <a:gd name="T35" fmla="*/ 216 h 276"/>
                  <a:gd name="T36" fmla="*/ 155 w 155"/>
                  <a:gd name="T37" fmla="*/ 19 h 276"/>
                  <a:gd name="T38" fmla="*/ 133 w 155"/>
                  <a:gd name="T39" fmla="*/ 0 h 276"/>
                  <a:gd name="T40" fmla="*/ 75 w 155"/>
                  <a:gd name="T41" fmla="*/ 0 h 276"/>
                  <a:gd name="T42" fmla="*/ 59 w 155"/>
                  <a:gd name="T43" fmla="*/ 13 h 276"/>
                  <a:gd name="T44" fmla="*/ 133 w 155"/>
                  <a:gd name="T45" fmla="*/ 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5" h="276">
                    <a:moveTo>
                      <a:pt x="133" y="13"/>
                    </a:moveTo>
                    <a:cubicBezTo>
                      <a:pt x="137" y="13"/>
                      <a:pt x="140" y="15"/>
                      <a:pt x="140" y="19"/>
                    </a:cubicBezTo>
                    <a:cubicBezTo>
                      <a:pt x="140" y="216"/>
                      <a:pt x="140" y="216"/>
                      <a:pt x="140" y="216"/>
                    </a:cubicBezTo>
                    <a:cubicBezTo>
                      <a:pt x="140" y="217"/>
                      <a:pt x="140" y="219"/>
                      <a:pt x="138" y="220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1" y="263"/>
                      <a:pt x="79" y="263"/>
                      <a:pt x="77" y="263"/>
                    </a:cubicBezTo>
                    <a:cubicBezTo>
                      <a:pt x="76" y="263"/>
                      <a:pt x="74" y="263"/>
                      <a:pt x="72" y="262"/>
                    </a:cubicBezTo>
                    <a:cubicBezTo>
                      <a:pt x="17" y="220"/>
                      <a:pt x="17" y="220"/>
                      <a:pt x="17" y="220"/>
                    </a:cubicBezTo>
                    <a:cubicBezTo>
                      <a:pt x="15" y="219"/>
                      <a:pt x="14" y="217"/>
                      <a:pt x="14" y="21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21"/>
                      <a:pt x="2" y="226"/>
                      <a:pt x="7" y="230"/>
                    </a:cubicBezTo>
                    <a:cubicBezTo>
                      <a:pt x="63" y="271"/>
                      <a:pt x="63" y="271"/>
                      <a:pt x="63" y="271"/>
                    </a:cubicBezTo>
                    <a:cubicBezTo>
                      <a:pt x="67" y="274"/>
                      <a:pt x="72" y="276"/>
                      <a:pt x="77" y="276"/>
                    </a:cubicBezTo>
                    <a:cubicBezTo>
                      <a:pt x="82" y="276"/>
                      <a:pt x="87" y="274"/>
                      <a:pt x="92" y="271"/>
                    </a:cubicBezTo>
                    <a:cubicBezTo>
                      <a:pt x="147" y="230"/>
                      <a:pt x="147" y="230"/>
                      <a:pt x="147" y="230"/>
                    </a:cubicBezTo>
                    <a:cubicBezTo>
                      <a:pt x="152" y="226"/>
                      <a:pt x="155" y="221"/>
                      <a:pt x="155" y="216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9"/>
                      <a:pt x="145" y="0"/>
                      <a:pt x="13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133" y="13"/>
                      <a:pt x="133" y="13"/>
                      <a:pt x="133" y="13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4714875" y="806451"/>
                <a:ext cx="1201738" cy="893763"/>
              </a:xfrm>
              <a:custGeom>
                <a:avLst/>
                <a:gdLst>
                  <a:gd name="T0" fmla="*/ 0 w 60"/>
                  <a:gd name="T1" fmla="*/ 45 h 45"/>
                  <a:gd name="T2" fmla="*/ 45 w 60"/>
                  <a:gd name="T3" fmla="*/ 45 h 45"/>
                  <a:gd name="T4" fmla="*/ 60 w 60"/>
                  <a:gd name="T5" fmla="*/ 33 h 45"/>
                  <a:gd name="T6" fmla="*/ 60 w 60"/>
                  <a:gd name="T7" fmla="*/ 0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cubicBezTo>
                      <a:pt x="45" y="45"/>
                      <a:pt x="45" y="45"/>
                      <a:pt x="45" y="45"/>
                    </a:cubicBezTo>
                    <a:cubicBezTo>
                      <a:pt x="53" y="45"/>
                      <a:pt x="60" y="40"/>
                      <a:pt x="60" y="33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solidFill>
                <a:srgbClr val="1481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8"/>
              <p:cNvSpPr>
                <a:spLocks/>
              </p:cNvSpPr>
              <p:nvPr/>
            </p:nvSpPr>
            <p:spPr bwMode="auto">
              <a:xfrm>
                <a:off x="4835525" y="944563"/>
                <a:ext cx="1360488" cy="993775"/>
              </a:xfrm>
              <a:custGeom>
                <a:avLst/>
                <a:gdLst>
                  <a:gd name="T0" fmla="*/ 63 w 68"/>
                  <a:gd name="T1" fmla="*/ 0 h 50"/>
                  <a:gd name="T2" fmla="*/ 58 w 68"/>
                  <a:gd name="T3" fmla="*/ 0 h 50"/>
                  <a:gd name="T4" fmla="*/ 54 w 68"/>
                  <a:gd name="T5" fmla="*/ 21 h 50"/>
                  <a:gd name="T6" fmla="*/ 54 w 68"/>
                  <a:gd name="T7" fmla="*/ 26 h 50"/>
                  <a:gd name="T8" fmla="*/ 39 w 68"/>
                  <a:gd name="T9" fmla="*/ 38 h 50"/>
                  <a:gd name="T10" fmla="*/ 29 w 68"/>
                  <a:gd name="T11" fmla="*/ 38 h 50"/>
                  <a:gd name="T12" fmla="*/ 0 w 68"/>
                  <a:gd name="T13" fmla="*/ 42 h 50"/>
                  <a:gd name="T14" fmla="*/ 0 w 68"/>
                  <a:gd name="T15" fmla="*/ 46 h 50"/>
                  <a:gd name="T16" fmla="*/ 44 w 68"/>
                  <a:gd name="T17" fmla="*/ 50 h 50"/>
                  <a:gd name="T18" fmla="*/ 68 w 68"/>
                  <a:gd name="T19" fmla="*/ 29 h 50"/>
                  <a:gd name="T20" fmla="*/ 63 w 68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0">
                    <a:moveTo>
                      <a:pt x="63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33"/>
                      <a:pt x="47" y="38"/>
                      <a:pt x="3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57" y="50"/>
                      <a:pt x="68" y="41"/>
                      <a:pt x="68" y="29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solidFill>
                <a:srgbClr val="1481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0"/>
              <p:cNvSpPr>
                <a:spLocks noEditPoints="1"/>
              </p:cNvSpPr>
              <p:nvPr/>
            </p:nvSpPr>
            <p:spPr bwMode="auto">
              <a:xfrm>
                <a:off x="4554538" y="685801"/>
                <a:ext cx="1541463" cy="1173163"/>
              </a:xfrm>
              <a:custGeom>
                <a:avLst/>
                <a:gdLst>
                  <a:gd name="T0" fmla="*/ 177 w 971"/>
                  <a:gd name="T1" fmla="*/ 689 h 739"/>
                  <a:gd name="T2" fmla="*/ 0 w 971"/>
                  <a:gd name="T3" fmla="*/ 714 h 739"/>
                  <a:gd name="T4" fmla="*/ 177 w 971"/>
                  <a:gd name="T5" fmla="*/ 739 h 739"/>
                  <a:gd name="T6" fmla="*/ 177 w 971"/>
                  <a:gd name="T7" fmla="*/ 689 h 739"/>
                  <a:gd name="T8" fmla="*/ 946 w 971"/>
                  <a:gd name="T9" fmla="*/ 0 h 739"/>
                  <a:gd name="T10" fmla="*/ 946 w 971"/>
                  <a:gd name="T11" fmla="*/ 0 h 739"/>
                  <a:gd name="T12" fmla="*/ 908 w 971"/>
                  <a:gd name="T13" fmla="*/ 163 h 739"/>
                  <a:gd name="T14" fmla="*/ 971 w 971"/>
                  <a:gd name="T15" fmla="*/ 163 h 739"/>
                  <a:gd name="T16" fmla="*/ 946 w 971"/>
                  <a:gd name="T17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1" h="739">
                    <a:moveTo>
                      <a:pt x="177" y="689"/>
                    </a:moveTo>
                    <a:lnTo>
                      <a:pt x="0" y="714"/>
                    </a:lnTo>
                    <a:lnTo>
                      <a:pt x="177" y="739"/>
                    </a:lnTo>
                    <a:lnTo>
                      <a:pt x="177" y="689"/>
                    </a:lnTo>
                    <a:moveTo>
                      <a:pt x="946" y="0"/>
                    </a:moveTo>
                    <a:lnTo>
                      <a:pt x="946" y="0"/>
                    </a:lnTo>
                    <a:lnTo>
                      <a:pt x="908" y="163"/>
                    </a:lnTo>
                    <a:lnTo>
                      <a:pt x="971" y="163"/>
                    </a:lnTo>
                    <a:lnTo>
                      <a:pt x="9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1"/>
              <p:cNvSpPr>
                <a:spLocks/>
              </p:cNvSpPr>
              <p:nvPr/>
            </p:nvSpPr>
            <p:spPr bwMode="auto">
              <a:xfrm>
                <a:off x="5414963" y="1362076"/>
                <a:ext cx="501650" cy="338138"/>
              </a:xfrm>
              <a:custGeom>
                <a:avLst/>
                <a:gdLst>
                  <a:gd name="T0" fmla="*/ 25 w 25"/>
                  <a:gd name="T1" fmla="*/ 0 h 17"/>
                  <a:gd name="T2" fmla="*/ 23 w 25"/>
                  <a:gd name="T3" fmla="*/ 8 h 17"/>
                  <a:gd name="T4" fmla="*/ 15 w 25"/>
                  <a:gd name="T5" fmla="*/ 15 h 17"/>
                  <a:gd name="T6" fmla="*/ 0 w 25"/>
                  <a:gd name="T7" fmla="*/ 17 h 17"/>
                  <a:gd name="T8" fmla="*/ 10 w 25"/>
                  <a:gd name="T9" fmla="*/ 17 h 17"/>
                  <a:gd name="T10" fmla="*/ 25 w 25"/>
                  <a:gd name="T11" fmla="*/ 5 h 17"/>
                  <a:gd name="T12" fmla="*/ 25 w 2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7">
                    <a:moveTo>
                      <a:pt x="25" y="0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12"/>
                      <a:pt x="19" y="15"/>
                      <a:pt x="15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7"/>
                      <a:pt x="25" y="12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2"/>
              <p:cNvSpPr>
                <a:spLocks/>
              </p:cNvSpPr>
              <p:nvPr/>
            </p:nvSpPr>
            <p:spPr bwMode="auto">
              <a:xfrm>
                <a:off x="4554538" y="685801"/>
                <a:ext cx="1501775" cy="1133475"/>
              </a:xfrm>
              <a:custGeom>
                <a:avLst/>
                <a:gdLst>
                  <a:gd name="T0" fmla="*/ 60 w 75"/>
                  <a:gd name="T1" fmla="*/ 11 h 57"/>
                  <a:gd name="T2" fmla="*/ 60 w 75"/>
                  <a:gd name="T3" fmla="*/ 39 h 57"/>
                  <a:gd name="T4" fmla="*/ 53 w 75"/>
                  <a:gd name="T5" fmla="*/ 45 h 57"/>
                  <a:gd name="T6" fmla="*/ 16 w 75"/>
                  <a:gd name="T7" fmla="*/ 45 h 57"/>
                  <a:gd name="T8" fmla="*/ 0 w 75"/>
                  <a:gd name="T9" fmla="*/ 57 h 57"/>
                  <a:gd name="T10" fmla="*/ 53 w 75"/>
                  <a:gd name="T11" fmla="*/ 57 h 57"/>
                  <a:gd name="T12" fmla="*/ 75 w 75"/>
                  <a:gd name="T13" fmla="*/ 39 h 57"/>
                  <a:gd name="T14" fmla="*/ 75 w 75"/>
                  <a:gd name="T15" fmla="*/ 0 h 57"/>
                  <a:gd name="T16" fmla="*/ 60 w 75"/>
                  <a:gd name="T17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57">
                    <a:moveTo>
                      <a:pt x="60" y="11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2"/>
                      <a:pt x="57" y="45"/>
                      <a:pt x="53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65" y="57"/>
                      <a:pt x="75" y="49"/>
                      <a:pt x="75" y="39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5056813" y="2121311"/>
                <a:ext cx="2099012" cy="704404"/>
                <a:chOff x="2435225" y="4386263"/>
                <a:chExt cx="1173163" cy="393700"/>
              </a:xfrm>
            </p:grpSpPr>
            <p:sp>
              <p:nvSpPr>
                <p:cNvPr id="46" name="AutoShape 40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38400" y="4386263"/>
                  <a:ext cx="1169988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Freeform 404"/>
                <p:cNvSpPr>
                  <a:spLocks/>
                </p:cNvSpPr>
                <p:nvPr/>
              </p:nvSpPr>
              <p:spPr bwMode="auto">
                <a:xfrm>
                  <a:off x="2435225" y="4386263"/>
                  <a:ext cx="1169988" cy="390525"/>
                </a:xfrm>
                <a:custGeom>
                  <a:avLst/>
                  <a:gdLst>
                    <a:gd name="T0" fmla="*/ 294 w 309"/>
                    <a:gd name="T1" fmla="*/ 0 h 101"/>
                    <a:gd name="T2" fmla="*/ 15 w 309"/>
                    <a:gd name="T3" fmla="*/ 0 h 101"/>
                    <a:gd name="T4" fmla="*/ 0 w 309"/>
                    <a:gd name="T5" fmla="*/ 15 h 101"/>
                    <a:gd name="T6" fmla="*/ 0 w 309"/>
                    <a:gd name="T7" fmla="*/ 86 h 101"/>
                    <a:gd name="T8" fmla="*/ 15 w 309"/>
                    <a:gd name="T9" fmla="*/ 101 h 101"/>
                    <a:gd name="T10" fmla="*/ 294 w 309"/>
                    <a:gd name="T11" fmla="*/ 101 h 101"/>
                    <a:gd name="T12" fmla="*/ 309 w 309"/>
                    <a:gd name="T13" fmla="*/ 86 h 101"/>
                    <a:gd name="T14" fmla="*/ 309 w 309"/>
                    <a:gd name="T15" fmla="*/ 15 h 101"/>
                    <a:gd name="T16" fmla="*/ 294 w 309"/>
                    <a:gd name="T17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9" h="101">
                      <a:moveTo>
                        <a:pt x="294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4"/>
                        <a:pt x="7" y="101"/>
                        <a:pt x="15" y="101"/>
                      </a:cubicBezTo>
                      <a:cubicBezTo>
                        <a:pt x="294" y="101"/>
                        <a:pt x="294" y="101"/>
                        <a:pt x="294" y="101"/>
                      </a:cubicBezTo>
                      <a:cubicBezTo>
                        <a:pt x="302" y="101"/>
                        <a:pt x="309" y="94"/>
                        <a:pt x="309" y="86"/>
                      </a:cubicBezTo>
                      <a:cubicBezTo>
                        <a:pt x="309" y="15"/>
                        <a:pt x="309" y="15"/>
                        <a:pt x="309" y="15"/>
                      </a:cubicBezTo>
                      <a:cubicBezTo>
                        <a:pt x="309" y="7"/>
                        <a:pt x="30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Freeform 405"/>
                <p:cNvSpPr>
                  <a:spLocks/>
                </p:cNvSpPr>
                <p:nvPr/>
              </p:nvSpPr>
              <p:spPr bwMode="auto">
                <a:xfrm>
                  <a:off x="2536825" y="4429126"/>
                  <a:ext cx="19050" cy="277813"/>
                </a:xfrm>
                <a:custGeom>
                  <a:avLst/>
                  <a:gdLst>
                    <a:gd name="T0" fmla="*/ 12 w 12"/>
                    <a:gd name="T1" fmla="*/ 0 h 175"/>
                    <a:gd name="T2" fmla="*/ 0 w 12"/>
                    <a:gd name="T3" fmla="*/ 0 h 175"/>
                    <a:gd name="T4" fmla="*/ 0 w 12"/>
                    <a:gd name="T5" fmla="*/ 175 h 175"/>
                    <a:gd name="T6" fmla="*/ 12 w 12"/>
                    <a:gd name="T7" fmla="*/ 175 h 175"/>
                    <a:gd name="T8" fmla="*/ 12 w 12"/>
                    <a:gd name="T9" fmla="*/ 0 h 175"/>
                    <a:gd name="T10" fmla="*/ 12 w 12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5">
                      <a:moveTo>
                        <a:pt x="12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12" y="175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Freeform 406"/>
                <p:cNvSpPr>
                  <a:spLocks/>
                </p:cNvSpPr>
                <p:nvPr/>
              </p:nvSpPr>
              <p:spPr bwMode="auto">
                <a:xfrm>
                  <a:off x="2586038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Freeform 407"/>
                <p:cNvSpPr>
                  <a:spLocks/>
                </p:cNvSpPr>
                <p:nvPr/>
              </p:nvSpPr>
              <p:spPr bwMode="auto">
                <a:xfrm>
                  <a:off x="2627313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Freeform 408"/>
                <p:cNvSpPr>
                  <a:spLocks/>
                </p:cNvSpPr>
                <p:nvPr/>
              </p:nvSpPr>
              <p:spPr bwMode="auto">
                <a:xfrm>
                  <a:off x="2654300" y="4429126"/>
                  <a:ext cx="33338" cy="180975"/>
                </a:xfrm>
                <a:custGeom>
                  <a:avLst/>
                  <a:gdLst>
                    <a:gd name="T0" fmla="*/ 21 w 21"/>
                    <a:gd name="T1" fmla="*/ 0 h 114"/>
                    <a:gd name="T2" fmla="*/ 0 w 21"/>
                    <a:gd name="T3" fmla="*/ 0 h 114"/>
                    <a:gd name="T4" fmla="*/ 0 w 21"/>
                    <a:gd name="T5" fmla="*/ 114 h 114"/>
                    <a:gd name="T6" fmla="*/ 21 w 21"/>
                    <a:gd name="T7" fmla="*/ 114 h 114"/>
                    <a:gd name="T8" fmla="*/ 21 w 21"/>
                    <a:gd name="T9" fmla="*/ 0 h 114"/>
                    <a:gd name="T10" fmla="*/ 21 w 21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14">
                      <a:moveTo>
                        <a:pt x="21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1" y="114"/>
                      </a:lnTo>
                      <a:lnTo>
                        <a:pt x="2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Freeform 409"/>
                <p:cNvSpPr>
                  <a:spLocks/>
                </p:cNvSpPr>
                <p:nvPr/>
              </p:nvSpPr>
              <p:spPr bwMode="auto">
                <a:xfrm>
                  <a:off x="2711450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Freeform 410"/>
                <p:cNvSpPr>
                  <a:spLocks/>
                </p:cNvSpPr>
                <p:nvPr/>
              </p:nvSpPr>
              <p:spPr bwMode="auto">
                <a:xfrm>
                  <a:off x="2733675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Freeform 411"/>
                <p:cNvSpPr>
                  <a:spLocks/>
                </p:cNvSpPr>
                <p:nvPr/>
              </p:nvSpPr>
              <p:spPr bwMode="auto">
                <a:xfrm>
                  <a:off x="2771775" y="4429126"/>
                  <a:ext cx="30163" cy="180975"/>
                </a:xfrm>
                <a:custGeom>
                  <a:avLst/>
                  <a:gdLst>
                    <a:gd name="T0" fmla="*/ 19 w 19"/>
                    <a:gd name="T1" fmla="*/ 0 h 114"/>
                    <a:gd name="T2" fmla="*/ 0 w 19"/>
                    <a:gd name="T3" fmla="*/ 0 h 114"/>
                    <a:gd name="T4" fmla="*/ 0 w 19"/>
                    <a:gd name="T5" fmla="*/ 114 h 114"/>
                    <a:gd name="T6" fmla="*/ 19 w 19"/>
                    <a:gd name="T7" fmla="*/ 114 h 114"/>
                    <a:gd name="T8" fmla="*/ 19 w 19"/>
                    <a:gd name="T9" fmla="*/ 0 h 114"/>
                    <a:gd name="T10" fmla="*/ 19 w 19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14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9" y="114"/>
                      </a:lnTo>
                      <a:lnTo>
                        <a:pt x="1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Freeform 412"/>
                <p:cNvSpPr>
                  <a:spLocks/>
                </p:cNvSpPr>
                <p:nvPr/>
              </p:nvSpPr>
              <p:spPr bwMode="auto">
                <a:xfrm>
                  <a:off x="2828925" y="4429126"/>
                  <a:ext cx="6350" cy="180975"/>
                </a:xfrm>
                <a:custGeom>
                  <a:avLst/>
                  <a:gdLst>
                    <a:gd name="T0" fmla="*/ 4 w 4"/>
                    <a:gd name="T1" fmla="*/ 0 h 114"/>
                    <a:gd name="T2" fmla="*/ 0 w 4"/>
                    <a:gd name="T3" fmla="*/ 0 h 114"/>
                    <a:gd name="T4" fmla="*/ 0 w 4"/>
                    <a:gd name="T5" fmla="*/ 114 h 114"/>
                    <a:gd name="T6" fmla="*/ 4 w 4"/>
                    <a:gd name="T7" fmla="*/ 114 h 114"/>
                    <a:gd name="T8" fmla="*/ 4 w 4"/>
                    <a:gd name="T9" fmla="*/ 0 h 114"/>
                    <a:gd name="T10" fmla="*/ 4 w 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14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4" y="11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Freeform 413"/>
                <p:cNvSpPr>
                  <a:spLocks/>
                </p:cNvSpPr>
                <p:nvPr/>
              </p:nvSpPr>
              <p:spPr bwMode="auto">
                <a:xfrm>
                  <a:off x="2884488" y="4429126"/>
                  <a:ext cx="12700" cy="180975"/>
                </a:xfrm>
                <a:custGeom>
                  <a:avLst/>
                  <a:gdLst>
                    <a:gd name="T0" fmla="*/ 8 w 8"/>
                    <a:gd name="T1" fmla="*/ 0 h 114"/>
                    <a:gd name="T2" fmla="*/ 0 w 8"/>
                    <a:gd name="T3" fmla="*/ 0 h 114"/>
                    <a:gd name="T4" fmla="*/ 0 w 8"/>
                    <a:gd name="T5" fmla="*/ 114 h 114"/>
                    <a:gd name="T6" fmla="*/ 8 w 8"/>
                    <a:gd name="T7" fmla="*/ 114 h 114"/>
                    <a:gd name="T8" fmla="*/ 8 w 8"/>
                    <a:gd name="T9" fmla="*/ 0 h 114"/>
                    <a:gd name="T10" fmla="*/ 8 w 8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8" y="11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Freeform 414"/>
                <p:cNvSpPr>
                  <a:spLocks/>
                </p:cNvSpPr>
                <p:nvPr/>
              </p:nvSpPr>
              <p:spPr bwMode="auto">
                <a:xfrm>
                  <a:off x="2919413" y="4429126"/>
                  <a:ext cx="22225" cy="180975"/>
                </a:xfrm>
                <a:custGeom>
                  <a:avLst/>
                  <a:gdLst>
                    <a:gd name="T0" fmla="*/ 14 w 14"/>
                    <a:gd name="T1" fmla="*/ 0 h 114"/>
                    <a:gd name="T2" fmla="*/ 0 w 14"/>
                    <a:gd name="T3" fmla="*/ 0 h 114"/>
                    <a:gd name="T4" fmla="*/ 0 w 14"/>
                    <a:gd name="T5" fmla="*/ 114 h 114"/>
                    <a:gd name="T6" fmla="*/ 14 w 14"/>
                    <a:gd name="T7" fmla="*/ 114 h 114"/>
                    <a:gd name="T8" fmla="*/ 14 w 14"/>
                    <a:gd name="T9" fmla="*/ 0 h 114"/>
                    <a:gd name="T10" fmla="*/ 14 w 1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4" y="114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Freeform 415"/>
                <p:cNvSpPr>
                  <a:spLocks/>
                </p:cNvSpPr>
                <p:nvPr/>
              </p:nvSpPr>
              <p:spPr bwMode="auto">
                <a:xfrm>
                  <a:off x="2960688" y="4429126"/>
                  <a:ext cx="26988" cy="277813"/>
                </a:xfrm>
                <a:custGeom>
                  <a:avLst/>
                  <a:gdLst>
                    <a:gd name="T0" fmla="*/ 17 w 17"/>
                    <a:gd name="T1" fmla="*/ 0 h 175"/>
                    <a:gd name="T2" fmla="*/ 0 w 17"/>
                    <a:gd name="T3" fmla="*/ 0 h 175"/>
                    <a:gd name="T4" fmla="*/ 0 w 17"/>
                    <a:gd name="T5" fmla="*/ 175 h 175"/>
                    <a:gd name="T6" fmla="*/ 17 w 17"/>
                    <a:gd name="T7" fmla="*/ 175 h 175"/>
                    <a:gd name="T8" fmla="*/ 17 w 17"/>
                    <a:gd name="T9" fmla="*/ 0 h 175"/>
                    <a:gd name="T10" fmla="*/ 17 w 17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17" y="175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Freeform 416"/>
                <p:cNvSpPr>
                  <a:spLocks/>
                </p:cNvSpPr>
                <p:nvPr/>
              </p:nvSpPr>
              <p:spPr bwMode="auto">
                <a:xfrm>
                  <a:off x="2854325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Freeform 417"/>
                <p:cNvSpPr>
                  <a:spLocks/>
                </p:cNvSpPr>
                <p:nvPr/>
              </p:nvSpPr>
              <p:spPr bwMode="auto">
                <a:xfrm>
                  <a:off x="3021013" y="4429126"/>
                  <a:ext cx="7938" cy="274638"/>
                </a:xfrm>
                <a:custGeom>
                  <a:avLst/>
                  <a:gdLst>
                    <a:gd name="T0" fmla="*/ 5 w 5"/>
                    <a:gd name="T1" fmla="*/ 0 h 173"/>
                    <a:gd name="T2" fmla="*/ 0 w 5"/>
                    <a:gd name="T3" fmla="*/ 0 h 173"/>
                    <a:gd name="T4" fmla="*/ 0 w 5"/>
                    <a:gd name="T5" fmla="*/ 173 h 173"/>
                    <a:gd name="T6" fmla="*/ 5 w 5"/>
                    <a:gd name="T7" fmla="*/ 173 h 173"/>
                    <a:gd name="T8" fmla="*/ 5 w 5"/>
                    <a:gd name="T9" fmla="*/ 0 h 173"/>
                    <a:gd name="T10" fmla="*/ 5 w 5"/>
                    <a:gd name="T1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7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73"/>
                      </a:lnTo>
                      <a:lnTo>
                        <a:pt x="5" y="17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Freeform 418"/>
                <p:cNvSpPr>
                  <a:spLocks/>
                </p:cNvSpPr>
                <p:nvPr/>
              </p:nvSpPr>
              <p:spPr bwMode="auto">
                <a:xfrm>
                  <a:off x="3051175" y="4429126"/>
                  <a:ext cx="15875" cy="185738"/>
                </a:xfrm>
                <a:custGeom>
                  <a:avLst/>
                  <a:gdLst>
                    <a:gd name="T0" fmla="*/ 10 w 10"/>
                    <a:gd name="T1" fmla="*/ 0 h 117"/>
                    <a:gd name="T2" fmla="*/ 0 w 10"/>
                    <a:gd name="T3" fmla="*/ 0 h 117"/>
                    <a:gd name="T4" fmla="*/ 0 w 10"/>
                    <a:gd name="T5" fmla="*/ 117 h 117"/>
                    <a:gd name="T6" fmla="*/ 10 w 10"/>
                    <a:gd name="T7" fmla="*/ 117 h 117"/>
                    <a:gd name="T8" fmla="*/ 10 w 10"/>
                    <a:gd name="T9" fmla="*/ 0 h 117"/>
                    <a:gd name="T10" fmla="*/ 10 w 10"/>
                    <a:gd name="T11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7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7"/>
                      </a:lnTo>
                      <a:lnTo>
                        <a:pt x="10" y="117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Freeform 419"/>
                <p:cNvSpPr>
                  <a:spLocks/>
                </p:cNvSpPr>
                <p:nvPr/>
              </p:nvSpPr>
              <p:spPr bwMode="auto">
                <a:xfrm>
                  <a:off x="309721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Freeform 420"/>
                <p:cNvSpPr>
                  <a:spLocks/>
                </p:cNvSpPr>
                <p:nvPr/>
              </p:nvSpPr>
              <p:spPr bwMode="auto">
                <a:xfrm>
                  <a:off x="3138488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Freeform 421"/>
                <p:cNvSpPr>
                  <a:spLocks/>
                </p:cNvSpPr>
                <p:nvPr/>
              </p:nvSpPr>
              <p:spPr bwMode="auto">
                <a:xfrm>
                  <a:off x="3184525" y="4429126"/>
                  <a:ext cx="14288" cy="180975"/>
                </a:xfrm>
                <a:custGeom>
                  <a:avLst/>
                  <a:gdLst>
                    <a:gd name="T0" fmla="*/ 9 w 9"/>
                    <a:gd name="T1" fmla="*/ 0 h 114"/>
                    <a:gd name="T2" fmla="*/ 0 w 9"/>
                    <a:gd name="T3" fmla="*/ 0 h 114"/>
                    <a:gd name="T4" fmla="*/ 0 w 9"/>
                    <a:gd name="T5" fmla="*/ 114 h 114"/>
                    <a:gd name="T6" fmla="*/ 9 w 9"/>
                    <a:gd name="T7" fmla="*/ 114 h 114"/>
                    <a:gd name="T8" fmla="*/ 9 w 9"/>
                    <a:gd name="T9" fmla="*/ 0 h 114"/>
                    <a:gd name="T10" fmla="*/ 9 w 9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14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9" y="114"/>
                      </a:lnTo>
                      <a:lnTo>
                        <a:pt x="9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Freeform 422"/>
                <p:cNvSpPr>
                  <a:spLocks/>
                </p:cNvSpPr>
                <p:nvPr/>
              </p:nvSpPr>
              <p:spPr bwMode="auto">
                <a:xfrm>
                  <a:off x="3236913" y="4429126"/>
                  <a:ext cx="15875" cy="180975"/>
                </a:xfrm>
                <a:custGeom>
                  <a:avLst/>
                  <a:gdLst>
                    <a:gd name="T0" fmla="*/ 10 w 10"/>
                    <a:gd name="T1" fmla="*/ 0 h 114"/>
                    <a:gd name="T2" fmla="*/ 0 w 10"/>
                    <a:gd name="T3" fmla="*/ 0 h 114"/>
                    <a:gd name="T4" fmla="*/ 0 w 10"/>
                    <a:gd name="T5" fmla="*/ 114 h 114"/>
                    <a:gd name="T6" fmla="*/ 10 w 10"/>
                    <a:gd name="T7" fmla="*/ 114 h 114"/>
                    <a:gd name="T8" fmla="*/ 10 w 10"/>
                    <a:gd name="T9" fmla="*/ 0 h 114"/>
                    <a:gd name="T10" fmla="*/ 10 w 10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14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0" y="11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" name="Freeform 423"/>
                <p:cNvSpPr>
                  <a:spLocks/>
                </p:cNvSpPr>
                <p:nvPr/>
              </p:nvSpPr>
              <p:spPr bwMode="auto">
                <a:xfrm>
                  <a:off x="3279775" y="4429126"/>
                  <a:ext cx="22225" cy="180975"/>
                </a:xfrm>
                <a:custGeom>
                  <a:avLst/>
                  <a:gdLst>
                    <a:gd name="T0" fmla="*/ 14 w 14"/>
                    <a:gd name="T1" fmla="*/ 0 h 114"/>
                    <a:gd name="T2" fmla="*/ 0 w 14"/>
                    <a:gd name="T3" fmla="*/ 0 h 114"/>
                    <a:gd name="T4" fmla="*/ 0 w 14"/>
                    <a:gd name="T5" fmla="*/ 114 h 114"/>
                    <a:gd name="T6" fmla="*/ 14 w 14"/>
                    <a:gd name="T7" fmla="*/ 114 h 114"/>
                    <a:gd name="T8" fmla="*/ 14 w 14"/>
                    <a:gd name="T9" fmla="*/ 0 h 114"/>
                    <a:gd name="T10" fmla="*/ 14 w 14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14" y="114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Freeform 424"/>
                <p:cNvSpPr>
                  <a:spLocks/>
                </p:cNvSpPr>
                <p:nvPr/>
              </p:nvSpPr>
              <p:spPr bwMode="auto">
                <a:xfrm>
                  <a:off x="3321050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Freeform 425"/>
                <p:cNvSpPr>
                  <a:spLocks/>
                </p:cNvSpPr>
                <p:nvPr/>
              </p:nvSpPr>
              <p:spPr bwMode="auto">
                <a:xfrm>
                  <a:off x="340836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" name="Freeform 426"/>
                <p:cNvSpPr>
                  <a:spLocks/>
                </p:cNvSpPr>
                <p:nvPr/>
              </p:nvSpPr>
              <p:spPr bwMode="auto">
                <a:xfrm>
                  <a:off x="34004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Freeform 427"/>
                <p:cNvSpPr>
                  <a:spLocks/>
                </p:cNvSpPr>
                <p:nvPr/>
              </p:nvSpPr>
              <p:spPr bwMode="auto">
                <a:xfrm>
                  <a:off x="2578100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" name="Freeform 428"/>
                <p:cNvSpPr>
                  <a:spLocks/>
                </p:cNvSpPr>
                <p:nvPr/>
              </p:nvSpPr>
              <p:spPr bwMode="auto">
                <a:xfrm>
                  <a:off x="3452813" y="4429126"/>
                  <a:ext cx="11113" cy="180975"/>
                </a:xfrm>
                <a:custGeom>
                  <a:avLst/>
                  <a:gdLst>
                    <a:gd name="T0" fmla="*/ 7 w 7"/>
                    <a:gd name="T1" fmla="*/ 0 h 114"/>
                    <a:gd name="T2" fmla="*/ 0 w 7"/>
                    <a:gd name="T3" fmla="*/ 0 h 114"/>
                    <a:gd name="T4" fmla="*/ 0 w 7"/>
                    <a:gd name="T5" fmla="*/ 114 h 114"/>
                    <a:gd name="T6" fmla="*/ 7 w 7"/>
                    <a:gd name="T7" fmla="*/ 114 h 114"/>
                    <a:gd name="T8" fmla="*/ 7 w 7"/>
                    <a:gd name="T9" fmla="*/ 0 h 114"/>
                    <a:gd name="T10" fmla="*/ 7 w 7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4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7" y="11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Freeform 429"/>
                <p:cNvSpPr>
                  <a:spLocks/>
                </p:cNvSpPr>
                <p:nvPr/>
              </p:nvSpPr>
              <p:spPr bwMode="auto">
                <a:xfrm>
                  <a:off x="3476625" y="4429126"/>
                  <a:ext cx="33338" cy="277813"/>
                </a:xfrm>
                <a:custGeom>
                  <a:avLst/>
                  <a:gdLst>
                    <a:gd name="T0" fmla="*/ 21 w 21"/>
                    <a:gd name="T1" fmla="*/ 0 h 175"/>
                    <a:gd name="T2" fmla="*/ 0 w 21"/>
                    <a:gd name="T3" fmla="*/ 0 h 175"/>
                    <a:gd name="T4" fmla="*/ 0 w 21"/>
                    <a:gd name="T5" fmla="*/ 175 h 175"/>
                    <a:gd name="T6" fmla="*/ 21 w 21"/>
                    <a:gd name="T7" fmla="*/ 175 h 175"/>
                    <a:gd name="T8" fmla="*/ 21 w 21"/>
                    <a:gd name="T9" fmla="*/ 0 h 175"/>
                    <a:gd name="T10" fmla="*/ 21 w 21"/>
                    <a:gd name="T1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75">
                      <a:moveTo>
                        <a:pt x="21" y="0"/>
                      </a:move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21" y="175"/>
                      </a:lnTo>
                      <a:lnTo>
                        <a:pt x="2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Freeform 430"/>
                <p:cNvSpPr>
                  <a:spLocks/>
                </p:cNvSpPr>
                <p:nvPr/>
              </p:nvSpPr>
              <p:spPr bwMode="auto">
                <a:xfrm>
                  <a:off x="3365500" y="4429126"/>
                  <a:ext cx="7938" cy="180975"/>
                </a:xfrm>
                <a:custGeom>
                  <a:avLst/>
                  <a:gdLst>
                    <a:gd name="T0" fmla="*/ 5 w 5"/>
                    <a:gd name="T1" fmla="*/ 0 h 114"/>
                    <a:gd name="T2" fmla="*/ 0 w 5"/>
                    <a:gd name="T3" fmla="*/ 0 h 114"/>
                    <a:gd name="T4" fmla="*/ 0 w 5"/>
                    <a:gd name="T5" fmla="*/ 114 h 114"/>
                    <a:gd name="T6" fmla="*/ 5 w 5"/>
                    <a:gd name="T7" fmla="*/ 114 h 114"/>
                    <a:gd name="T8" fmla="*/ 5 w 5"/>
                    <a:gd name="T9" fmla="*/ 0 h 114"/>
                    <a:gd name="T10" fmla="*/ 5 w 5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" y="114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Freeform 431"/>
                <p:cNvSpPr>
                  <a:spLocks/>
                </p:cNvSpPr>
                <p:nvPr/>
              </p:nvSpPr>
              <p:spPr bwMode="auto">
                <a:xfrm>
                  <a:off x="26130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Freeform 432"/>
                <p:cNvSpPr>
                  <a:spLocks/>
                </p:cNvSpPr>
                <p:nvPr/>
              </p:nvSpPr>
              <p:spPr bwMode="auto">
                <a:xfrm>
                  <a:off x="3176588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Freeform 433"/>
                <p:cNvSpPr>
                  <a:spLocks/>
                </p:cNvSpPr>
                <p:nvPr/>
              </p:nvSpPr>
              <p:spPr bwMode="auto">
                <a:xfrm>
                  <a:off x="317341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Freeform 434"/>
                <p:cNvSpPr>
                  <a:spLocks/>
                </p:cNvSpPr>
                <p:nvPr/>
              </p:nvSpPr>
              <p:spPr bwMode="auto">
                <a:xfrm>
                  <a:off x="323056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Freeform 435"/>
                <p:cNvSpPr>
                  <a:spLocks/>
                </p:cNvSpPr>
                <p:nvPr/>
              </p:nvSpPr>
              <p:spPr bwMode="auto">
                <a:xfrm>
                  <a:off x="335915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" name="Freeform 436"/>
                <p:cNvSpPr>
                  <a:spLocks/>
                </p:cNvSpPr>
                <p:nvPr/>
              </p:nvSpPr>
              <p:spPr bwMode="auto">
                <a:xfrm>
                  <a:off x="290830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Freeform 437"/>
                <p:cNvSpPr>
                  <a:spLocks/>
                </p:cNvSpPr>
                <p:nvPr/>
              </p:nvSpPr>
              <p:spPr bwMode="auto">
                <a:xfrm>
                  <a:off x="3263900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Freeform 438"/>
                <p:cNvSpPr>
                  <a:spLocks/>
                </p:cNvSpPr>
                <p:nvPr/>
              </p:nvSpPr>
              <p:spPr bwMode="auto">
                <a:xfrm>
                  <a:off x="294957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Freeform 439"/>
                <p:cNvSpPr>
                  <a:spLocks/>
                </p:cNvSpPr>
                <p:nvPr/>
              </p:nvSpPr>
              <p:spPr bwMode="auto">
                <a:xfrm>
                  <a:off x="3127375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" name="Freeform 440"/>
                <p:cNvSpPr>
                  <a:spLocks/>
                </p:cNvSpPr>
                <p:nvPr/>
              </p:nvSpPr>
              <p:spPr bwMode="auto">
                <a:xfrm>
                  <a:off x="3116263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" name="Freeform 441"/>
                <p:cNvSpPr>
                  <a:spLocks/>
                </p:cNvSpPr>
                <p:nvPr/>
              </p:nvSpPr>
              <p:spPr bwMode="auto">
                <a:xfrm>
                  <a:off x="2813050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5" name="Freeform 442"/>
                <p:cNvSpPr>
                  <a:spLocks/>
                </p:cNvSpPr>
                <p:nvPr/>
              </p:nvSpPr>
              <p:spPr bwMode="auto">
                <a:xfrm>
                  <a:off x="2763838" y="4429126"/>
                  <a:ext cx="4763" cy="180975"/>
                </a:xfrm>
                <a:custGeom>
                  <a:avLst/>
                  <a:gdLst>
                    <a:gd name="T0" fmla="*/ 3 w 3"/>
                    <a:gd name="T1" fmla="*/ 0 h 114"/>
                    <a:gd name="T2" fmla="*/ 0 w 3"/>
                    <a:gd name="T3" fmla="*/ 0 h 114"/>
                    <a:gd name="T4" fmla="*/ 0 w 3"/>
                    <a:gd name="T5" fmla="*/ 114 h 114"/>
                    <a:gd name="T6" fmla="*/ 3 w 3"/>
                    <a:gd name="T7" fmla="*/ 114 h 114"/>
                    <a:gd name="T8" fmla="*/ 3 w 3"/>
                    <a:gd name="T9" fmla="*/ 0 h 114"/>
                    <a:gd name="T10" fmla="*/ 3 w 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3" y="11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" name="Freeform 443"/>
                <p:cNvSpPr>
                  <a:spLocks/>
                </p:cNvSpPr>
                <p:nvPr/>
              </p:nvSpPr>
              <p:spPr bwMode="auto">
                <a:xfrm>
                  <a:off x="2752725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7" name="Freeform 444"/>
                <p:cNvSpPr>
                  <a:spLocks/>
                </p:cNvSpPr>
                <p:nvPr/>
              </p:nvSpPr>
              <p:spPr bwMode="auto">
                <a:xfrm>
                  <a:off x="2700338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Freeform 445"/>
                <p:cNvSpPr>
                  <a:spLocks/>
                </p:cNvSpPr>
                <p:nvPr/>
              </p:nvSpPr>
              <p:spPr bwMode="auto">
                <a:xfrm>
                  <a:off x="2998788" y="4429126"/>
                  <a:ext cx="3175" cy="180975"/>
                </a:xfrm>
                <a:custGeom>
                  <a:avLst/>
                  <a:gdLst>
                    <a:gd name="T0" fmla="*/ 2 w 2"/>
                    <a:gd name="T1" fmla="*/ 0 h 114"/>
                    <a:gd name="T2" fmla="*/ 0 w 2"/>
                    <a:gd name="T3" fmla="*/ 0 h 114"/>
                    <a:gd name="T4" fmla="*/ 0 w 2"/>
                    <a:gd name="T5" fmla="*/ 114 h 114"/>
                    <a:gd name="T6" fmla="*/ 2 w 2"/>
                    <a:gd name="T7" fmla="*/ 114 h 114"/>
                    <a:gd name="T8" fmla="*/ 2 w 2"/>
                    <a:gd name="T9" fmla="*/ 0 h 114"/>
                    <a:gd name="T10" fmla="*/ 2 w 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1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2" y="1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Freeform 446"/>
                <p:cNvSpPr>
                  <a:spLocks/>
                </p:cNvSpPr>
                <p:nvPr/>
              </p:nvSpPr>
              <p:spPr bwMode="auto">
                <a:xfrm>
                  <a:off x="2586038" y="4637088"/>
                  <a:ext cx="19050" cy="50800"/>
                </a:xfrm>
                <a:custGeom>
                  <a:avLst/>
                  <a:gdLst>
                    <a:gd name="T0" fmla="*/ 7 w 12"/>
                    <a:gd name="T1" fmla="*/ 5 h 32"/>
                    <a:gd name="T2" fmla="*/ 7 w 12"/>
                    <a:gd name="T3" fmla="*/ 5 h 32"/>
                    <a:gd name="T4" fmla="*/ 2 w 12"/>
                    <a:gd name="T5" fmla="*/ 7 h 32"/>
                    <a:gd name="T6" fmla="*/ 0 w 12"/>
                    <a:gd name="T7" fmla="*/ 5 h 32"/>
                    <a:gd name="T8" fmla="*/ 7 w 12"/>
                    <a:gd name="T9" fmla="*/ 0 h 32"/>
                    <a:gd name="T10" fmla="*/ 12 w 12"/>
                    <a:gd name="T11" fmla="*/ 0 h 32"/>
                    <a:gd name="T12" fmla="*/ 12 w 12"/>
                    <a:gd name="T13" fmla="*/ 32 h 32"/>
                    <a:gd name="T14" fmla="*/ 7 w 12"/>
                    <a:gd name="T15" fmla="*/ 32 h 32"/>
                    <a:gd name="T16" fmla="*/ 7 w 12"/>
                    <a:gd name="T17" fmla="*/ 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2">
                      <a:moveTo>
                        <a:pt x="7" y="5"/>
                      </a:moveTo>
                      <a:lnTo>
                        <a:pt x="7" y="5"/>
                      </a:lnTo>
                      <a:lnTo>
                        <a:pt x="2" y="7"/>
                      </a:ln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12" y="0"/>
                      </a:lnTo>
                      <a:lnTo>
                        <a:pt x="12" y="32"/>
                      </a:lnTo>
                      <a:lnTo>
                        <a:pt x="7" y="3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" name="Freeform 447"/>
                <p:cNvSpPr>
                  <a:spLocks/>
                </p:cNvSpPr>
                <p:nvPr/>
              </p:nvSpPr>
              <p:spPr bwMode="auto">
                <a:xfrm>
                  <a:off x="2624138" y="4637088"/>
                  <a:ext cx="30163" cy="50800"/>
                </a:xfrm>
                <a:custGeom>
                  <a:avLst/>
                  <a:gdLst>
                    <a:gd name="T0" fmla="*/ 0 w 8"/>
                    <a:gd name="T1" fmla="*/ 13 h 13"/>
                    <a:gd name="T2" fmla="*/ 0 w 8"/>
                    <a:gd name="T3" fmla="*/ 12 h 13"/>
                    <a:gd name="T4" fmla="*/ 1 w 8"/>
                    <a:gd name="T5" fmla="*/ 11 h 13"/>
                    <a:gd name="T6" fmla="*/ 6 w 8"/>
                    <a:gd name="T7" fmla="*/ 4 h 13"/>
                    <a:gd name="T8" fmla="*/ 3 w 8"/>
                    <a:gd name="T9" fmla="*/ 1 h 13"/>
                    <a:gd name="T10" fmla="*/ 1 w 8"/>
                    <a:gd name="T11" fmla="*/ 2 h 13"/>
                    <a:gd name="T12" fmla="*/ 0 w 8"/>
                    <a:gd name="T13" fmla="*/ 1 h 13"/>
                    <a:gd name="T14" fmla="*/ 4 w 8"/>
                    <a:gd name="T15" fmla="*/ 0 h 13"/>
                    <a:gd name="T16" fmla="*/ 8 w 8"/>
                    <a:gd name="T17" fmla="*/ 4 h 13"/>
                    <a:gd name="T18" fmla="*/ 3 w 8"/>
                    <a:gd name="T19" fmla="*/ 11 h 13"/>
                    <a:gd name="T20" fmla="*/ 2 w 8"/>
                    <a:gd name="T21" fmla="*/ 12 h 13"/>
                    <a:gd name="T22" fmla="*/ 2 w 8"/>
                    <a:gd name="T23" fmla="*/ 12 h 13"/>
                    <a:gd name="T24" fmla="*/ 8 w 8"/>
                    <a:gd name="T25" fmla="*/ 12 h 13"/>
                    <a:gd name="T26" fmla="*/ 8 w 8"/>
                    <a:gd name="T27" fmla="*/ 13 h 13"/>
                    <a:gd name="T28" fmla="*/ 0 w 8"/>
                    <a:gd name="T2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" h="13">
                      <a:moveTo>
                        <a:pt x="0" y="13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6" y="3"/>
                        <a:pt x="5" y="1"/>
                        <a:pt x="3" y="1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7" y="0"/>
                        <a:pt x="8" y="2"/>
                        <a:pt x="8" y="4"/>
                      </a:cubicBezTo>
                      <a:cubicBezTo>
                        <a:pt x="8" y="6"/>
                        <a:pt x="6" y="8"/>
                        <a:pt x="3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1" name="Freeform 448"/>
                <p:cNvSpPr>
                  <a:spLocks/>
                </p:cNvSpPr>
                <p:nvPr/>
              </p:nvSpPr>
              <p:spPr bwMode="auto">
                <a:xfrm>
                  <a:off x="2662238" y="4637088"/>
                  <a:ext cx="30163" cy="53975"/>
                </a:xfrm>
                <a:custGeom>
                  <a:avLst/>
                  <a:gdLst>
                    <a:gd name="T0" fmla="*/ 1 w 8"/>
                    <a:gd name="T1" fmla="*/ 11 h 14"/>
                    <a:gd name="T2" fmla="*/ 4 w 8"/>
                    <a:gd name="T3" fmla="*/ 12 h 14"/>
                    <a:gd name="T4" fmla="*/ 7 w 8"/>
                    <a:gd name="T5" fmla="*/ 10 h 14"/>
                    <a:gd name="T6" fmla="*/ 3 w 8"/>
                    <a:gd name="T7" fmla="*/ 7 h 14"/>
                    <a:gd name="T8" fmla="*/ 2 w 8"/>
                    <a:gd name="T9" fmla="*/ 7 h 14"/>
                    <a:gd name="T10" fmla="*/ 2 w 8"/>
                    <a:gd name="T11" fmla="*/ 5 h 14"/>
                    <a:gd name="T12" fmla="*/ 3 w 8"/>
                    <a:gd name="T13" fmla="*/ 5 h 14"/>
                    <a:gd name="T14" fmla="*/ 6 w 8"/>
                    <a:gd name="T15" fmla="*/ 3 h 14"/>
                    <a:gd name="T16" fmla="*/ 4 w 8"/>
                    <a:gd name="T17" fmla="*/ 1 h 14"/>
                    <a:gd name="T18" fmla="*/ 1 w 8"/>
                    <a:gd name="T19" fmla="*/ 2 h 14"/>
                    <a:gd name="T20" fmla="*/ 1 w 8"/>
                    <a:gd name="T21" fmla="*/ 1 h 14"/>
                    <a:gd name="T22" fmla="*/ 4 w 8"/>
                    <a:gd name="T23" fmla="*/ 0 h 14"/>
                    <a:gd name="T24" fmla="*/ 8 w 8"/>
                    <a:gd name="T25" fmla="*/ 3 h 14"/>
                    <a:gd name="T26" fmla="*/ 5 w 8"/>
                    <a:gd name="T27" fmla="*/ 6 h 14"/>
                    <a:gd name="T28" fmla="*/ 5 w 8"/>
                    <a:gd name="T29" fmla="*/ 6 h 14"/>
                    <a:gd name="T30" fmla="*/ 8 w 8"/>
                    <a:gd name="T31" fmla="*/ 10 h 14"/>
                    <a:gd name="T32" fmla="*/ 4 w 8"/>
                    <a:gd name="T33" fmla="*/ 14 h 14"/>
                    <a:gd name="T34" fmla="*/ 0 w 8"/>
                    <a:gd name="T35" fmla="*/ 13 h 14"/>
                    <a:gd name="T36" fmla="*/ 1 w 8"/>
                    <a:gd name="T37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1"/>
                      </a:moveTo>
                      <a:cubicBezTo>
                        <a:pt x="1" y="12"/>
                        <a:pt x="2" y="12"/>
                        <a:pt x="4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ubicBezTo>
                        <a:pt x="7" y="8"/>
                        <a:pt x="5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6" y="5"/>
                        <a:pt x="6" y="3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1"/>
                        <a:pt x="2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3" y="0"/>
                        <a:pt x="4" y="0"/>
                      </a:cubicBezTo>
                      <a:cubicBezTo>
                        <a:pt x="7" y="0"/>
                        <a:pt x="8" y="1"/>
                        <a:pt x="8" y="3"/>
                      </a:cubicBezTo>
                      <a:cubicBezTo>
                        <a:pt x="8" y="4"/>
                        <a:pt x="7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7" y="6"/>
                        <a:pt x="8" y="8"/>
                        <a:pt x="8" y="10"/>
                      </a:cubicBezTo>
                      <a:cubicBezTo>
                        <a:pt x="8" y="12"/>
                        <a:pt x="7" y="14"/>
                        <a:pt x="4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lnTo>
                        <a:pt x="1" y="11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" name="Freeform 449"/>
                <p:cNvSpPr>
                  <a:spLocks noEditPoints="1"/>
                </p:cNvSpPr>
                <p:nvPr/>
              </p:nvSpPr>
              <p:spPr bwMode="auto">
                <a:xfrm>
                  <a:off x="2700338" y="4637088"/>
                  <a:ext cx="36513" cy="50800"/>
                </a:xfrm>
                <a:custGeom>
                  <a:avLst/>
                  <a:gdLst>
                    <a:gd name="T0" fmla="*/ 6 w 10"/>
                    <a:gd name="T1" fmla="*/ 13 h 13"/>
                    <a:gd name="T2" fmla="*/ 6 w 10"/>
                    <a:gd name="T3" fmla="*/ 10 h 13"/>
                    <a:gd name="T4" fmla="*/ 0 w 10"/>
                    <a:gd name="T5" fmla="*/ 10 h 13"/>
                    <a:gd name="T6" fmla="*/ 0 w 10"/>
                    <a:gd name="T7" fmla="*/ 8 h 13"/>
                    <a:gd name="T8" fmla="*/ 6 w 10"/>
                    <a:gd name="T9" fmla="*/ 0 h 13"/>
                    <a:gd name="T10" fmla="*/ 8 w 10"/>
                    <a:gd name="T11" fmla="*/ 0 h 13"/>
                    <a:gd name="T12" fmla="*/ 8 w 10"/>
                    <a:gd name="T13" fmla="*/ 8 h 13"/>
                    <a:gd name="T14" fmla="*/ 10 w 10"/>
                    <a:gd name="T15" fmla="*/ 8 h 13"/>
                    <a:gd name="T16" fmla="*/ 10 w 10"/>
                    <a:gd name="T17" fmla="*/ 10 h 13"/>
                    <a:gd name="T18" fmla="*/ 8 w 10"/>
                    <a:gd name="T19" fmla="*/ 10 h 13"/>
                    <a:gd name="T20" fmla="*/ 8 w 10"/>
                    <a:gd name="T21" fmla="*/ 13 h 13"/>
                    <a:gd name="T22" fmla="*/ 6 w 10"/>
                    <a:gd name="T23" fmla="*/ 13 h 13"/>
                    <a:gd name="T24" fmla="*/ 6 w 10"/>
                    <a:gd name="T25" fmla="*/ 8 h 13"/>
                    <a:gd name="T26" fmla="*/ 6 w 10"/>
                    <a:gd name="T27" fmla="*/ 4 h 13"/>
                    <a:gd name="T28" fmla="*/ 6 w 10"/>
                    <a:gd name="T29" fmla="*/ 2 h 13"/>
                    <a:gd name="T30" fmla="*/ 6 w 10"/>
                    <a:gd name="T31" fmla="*/ 2 h 13"/>
                    <a:gd name="T32" fmla="*/ 5 w 10"/>
                    <a:gd name="T33" fmla="*/ 4 h 13"/>
                    <a:gd name="T34" fmla="*/ 2 w 10"/>
                    <a:gd name="T35" fmla="*/ 8 h 13"/>
                    <a:gd name="T36" fmla="*/ 2 w 10"/>
                    <a:gd name="T37" fmla="*/ 8 h 13"/>
                    <a:gd name="T38" fmla="*/ 6 w 10"/>
                    <a:gd name="T3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3">
                      <a:moveTo>
                        <a:pt x="6" y="13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6" y="13"/>
                      </a:lnTo>
                      <a:close/>
                      <a:moveTo>
                        <a:pt x="6" y="8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5" y="4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" name="Freeform 450"/>
                <p:cNvSpPr>
                  <a:spLocks/>
                </p:cNvSpPr>
                <p:nvPr/>
              </p:nvSpPr>
              <p:spPr bwMode="auto">
                <a:xfrm>
                  <a:off x="2741613" y="4637088"/>
                  <a:ext cx="33338" cy="53975"/>
                </a:xfrm>
                <a:custGeom>
                  <a:avLst/>
                  <a:gdLst>
                    <a:gd name="T0" fmla="*/ 8 w 9"/>
                    <a:gd name="T1" fmla="*/ 1 h 14"/>
                    <a:gd name="T2" fmla="*/ 3 w 9"/>
                    <a:gd name="T3" fmla="*/ 1 h 14"/>
                    <a:gd name="T4" fmla="*/ 3 w 9"/>
                    <a:gd name="T5" fmla="*/ 5 h 14"/>
                    <a:gd name="T6" fmla="*/ 4 w 9"/>
                    <a:gd name="T7" fmla="*/ 5 h 14"/>
                    <a:gd name="T8" fmla="*/ 7 w 9"/>
                    <a:gd name="T9" fmla="*/ 6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13 h 14"/>
                    <a:gd name="T16" fmla="*/ 1 w 9"/>
                    <a:gd name="T17" fmla="*/ 11 h 14"/>
                    <a:gd name="T18" fmla="*/ 4 w 9"/>
                    <a:gd name="T19" fmla="*/ 12 h 14"/>
                    <a:gd name="T20" fmla="*/ 7 w 9"/>
                    <a:gd name="T21" fmla="*/ 9 h 14"/>
                    <a:gd name="T22" fmla="*/ 3 w 9"/>
                    <a:gd name="T23" fmla="*/ 6 h 14"/>
                    <a:gd name="T24" fmla="*/ 1 w 9"/>
                    <a:gd name="T25" fmla="*/ 6 h 14"/>
                    <a:gd name="T26" fmla="*/ 2 w 9"/>
                    <a:gd name="T27" fmla="*/ 0 h 14"/>
                    <a:gd name="T28" fmla="*/ 8 w 9"/>
                    <a:gd name="T29" fmla="*/ 0 h 14"/>
                    <a:gd name="T30" fmla="*/ 8 w 9"/>
                    <a:gd name="T31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" h="14">
                      <a:moveTo>
                        <a:pt x="8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5" y="5"/>
                        <a:pt x="6" y="5"/>
                        <a:pt x="7" y="6"/>
                      </a:cubicBezTo>
                      <a:cubicBezTo>
                        <a:pt x="8" y="6"/>
                        <a:pt x="9" y="7"/>
                        <a:pt x="9" y="9"/>
                      </a:cubicBezTo>
                      <a:cubicBezTo>
                        <a:pt x="9" y="12"/>
                        <a:pt x="6" y="14"/>
                        <a:pt x="4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2"/>
                        <a:pt x="2" y="12"/>
                        <a:pt x="4" y="12"/>
                      </a:cubicBezTo>
                      <a:cubicBezTo>
                        <a:pt x="5" y="12"/>
                        <a:pt x="7" y="11"/>
                        <a:pt x="7" y="9"/>
                      </a:cubicBezTo>
                      <a:cubicBezTo>
                        <a:pt x="7" y="7"/>
                        <a:pt x="6" y="6"/>
                        <a:pt x="3" y="6"/>
                      </a:cubicBezTo>
                      <a:cubicBezTo>
                        <a:pt x="2" y="6"/>
                        <a:pt x="1" y="6"/>
                        <a:pt x="1" y="6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4" name="Freeform 451"/>
                <p:cNvSpPr>
                  <a:spLocks noEditPoints="1"/>
                </p:cNvSpPr>
                <p:nvPr/>
              </p:nvSpPr>
              <p:spPr bwMode="auto">
                <a:xfrm>
                  <a:off x="2782888" y="4637088"/>
                  <a:ext cx="34925" cy="53975"/>
                </a:xfrm>
                <a:custGeom>
                  <a:avLst/>
                  <a:gdLst>
                    <a:gd name="T0" fmla="*/ 7 w 9"/>
                    <a:gd name="T1" fmla="*/ 1 h 14"/>
                    <a:gd name="T2" fmla="*/ 6 w 9"/>
                    <a:gd name="T3" fmla="*/ 1 h 14"/>
                    <a:gd name="T4" fmla="*/ 1 w 9"/>
                    <a:gd name="T5" fmla="*/ 6 h 14"/>
                    <a:gd name="T6" fmla="*/ 1 w 9"/>
                    <a:gd name="T7" fmla="*/ 6 h 14"/>
                    <a:gd name="T8" fmla="*/ 5 w 9"/>
                    <a:gd name="T9" fmla="*/ 5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8 h 14"/>
                    <a:gd name="T16" fmla="*/ 2 w 9"/>
                    <a:gd name="T17" fmla="*/ 2 h 14"/>
                    <a:gd name="T18" fmla="*/ 6 w 9"/>
                    <a:gd name="T19" fmla="*/ 0 h 14"/>
                    <a:gd name="T20" fmla="*/ 7 w 9"/>
                    <a:gd name="T21" fmla="*/ 0 h 14"/>
                    <a:gd name="T22" fmla="*/ 7 w 9"/>
                    <a:gd name="T23" fmla="*/ 1 h 14"/>
                    <a:gd name="T24" fmla="*/ 7 w 9"/>
                    <a:gd name="T25" fmla="*/ 9 h 14"/>
                    <a:gd name="T26" fmla="*/ 4 w 9"/>
                    <a:gd name="T27" fmla="*/ 6 h 14"/>
                    <a:gd name="T28" fmla="*/ 2 w 9"/>
                    <a:gd name="T29" fmla="*/ 8 h 14"/>
                    <a:gd name="T30" fmla="*/ 1 w 9"/>
                    <a:gd name="T31" fmla="*/ 8 h 14"/>
                    <a:gd name="T32" fmla="*/ 4 w 9"/>
                    <a:gd name="T33" fmla="*/ 12 h 14"/>
                    <a:gd name="T34" fmla="*/ 7 w 9"/>
                    <a:gd name="T35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" h="14">
                      <a:moveTo>
                        <a:pt x="7" y="1"/>
                      </a:move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5"/>
                        <a:pt x="3" y="5"/>
                        <a:pt x="5" y="5"/>
                      </a:cubicBezTo>
                      <a:cubicBezTo>
                        <a:pt x="7" y="5"/>
                        <a:pt x="9" y="6"/>
                        <a:pt x="9" y="9"/>
                      </a:cubicBezTo>
                      <a:cubicBezTo>
                        <a:pt x="9" y="11"/>
                        <a:pt x="7" y="14"/>
                        <a:pt x="4" y="14"/>
                      </a:cubicBezTo>
                      <a:cubicBezTo>
                        <a:pt x="1" y="14"/>
                        <a:pt x="0" y="11"/>
                        <a:pt x="0" y="8"/>
                      </a:cubicBezTo>
                      <a:cubicBezTo>
                        <a:pt x="0" y="5"/>
                        <a:pt x="1" y="3"/>
                        <a:pt x="2" y="2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lnTo>
                        <a:pt x="7" y="1"/>
                      </a:lnTo>
                      <a:close/>
                      <a:moveTo>
                        <a:pt x="7" y="9"/>
                      </a:moveTo>
                      <a:cubicBezTo>
                        <a:pt x="7" y="7"/>
                        <a:pt x="6" y="6"/>
                        <a:pt x="4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11"/>
                        <a:pt x="2" y="12"/>
                        <a:pt x="4" y="12"/>
                      </a:cubicBezTo>
                      <a:cubicBezTo>
                        <a:pt x="6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5" name="Freeform 452"/>
                <p:cNvSpPr>
                  <a:spLocks/>
                </p:cNvSpPr>
                <p:nvPr/>
              </p:nvSpPr>
              <p:spPr bwMode="auto">
                <a:xfrm>
                  <a:off x="2824163" y="4637088"/>
                  <a:ext cx="30163" cy="50800"/>
                </a:xfrm>
                <a:custGeom>
                  <a:avLst/>
                  <a:gdLst>
                    <a:gd name="T0" fmla="*/ 19 w 19"/>
                    <a:gd name="T1" fmla="*/ 0 h 32"/>
                    <a:gd name="T2" fmla="*/ 19 w 19"/>
                    <a:gd name="T3" fmla="*/ 3 h 32"/>
                    <a:gd name="T4" fmla="*/ 5 w 19"/>
                    <a:gd name="T5" fmla="*/ 32 h 32"/>
                    <a:gd name="T6" fmla="*/ 0 w 19"/>
                    <a:gd name="T7" fmla="*/ 32 h 32"/>
                    <a:gd name="T8" fmla="*/ 15 w 19"/>
                    <a:gd name="T9" fmla="*/ 5 h 32"/>
                    <a:gd name="T10" fmla="*/ 15 w 19"/>
                    <a:gd name="T11" fmla="*/ 3 h 32"/>
                    <a:gd name="T12" fmla="*/ 0 w 19"/>
                    <a:gd name="T13" fmla="*/ 3 h 32"/>
                    <a:gd name="T14" fmla="*/ 0 w 19"/>
                    <a:gd name="T15" fmla="*/ 0 h 32"/>
                    <a:gd name="T16" fmla="*/ 19 w 19"/>
                    <a:gd name="T1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2">
                      <a:moveTo>
                        <a:pt x="19" y="0"/>
                      </a:moveTo>
                      <a:lnTo>
                        <a:pt x="19" y="3"/>
                      </a:lnTo>
                      <a:lnTo>
                        <a:pt x="5" y="32"/>
                      </a:lnTo>
                      <a:lnTo>
                        <a:pt x="0" y="32"/>
                      </a:lnTo>
                      <a:lnTo>
                        <a:pt x="15" y="5"/>
                      </a:lnTo>
                      <a:lnTo>
                        <a:pt x="15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Freeform 453"/>
                <p:cNvSpPr>
                  <a:spLocks noEditPoints="1"/>
                </p:cNvSpPr>
                <p:nvPr/>
              </p:nvSpPr>
              <p:spPr bwMode="auto">
                <a:xfrm>
                  <a:off x="2862263" y="4637088"/>
                  <a:ext cx="34925" cy="53975"/>
                </a:xfrm>
                <a:custGeom>
                  <a:avLst/>
                  <a:gdLst>
                    <a:gd name="T0" fmla="*/ 2 w 9"/>
                    <a:gd name="T1" fmla="*/ 6 h 14"/>
                    <a:gd name="T2" fmla="*/ 0 w 9"/>
                    <a:gd name="T3" fmla="*/ 3 h 14"/>
                    <a:gd name="T4" fmla="*/ 4 w 9"/>
                    <a:gd name="T5" fmla="*/ 0 h 14"/>
                    <a:gd name="T6" fmla="*/ 8 w 9"/>
                    <a:gd name="T7" fmla="*/ 3 h 14"/>
                    <a:gd name="T8" fmla="*/ 6 w 9"/>
                    <a:gd name="T9" fmla="*/ 6 h 14"/>
                    <a:gd name="T10" fmla="*/ 6 w 9"/>
                    <a:gd name="T11" fmla="*/ 6 h 14"/>
                    <a:gd name="T12" fmla="*/ 9 w 9"/>
                    <a:gd name="T13" fmla="*/ 10 h 14"/>
                    <a:gd name="T14" fmla="*/ 4 w 9"/>
                    <a:gd name="T15" fmla="*/ 14 h 14"/>
                    <a:gd name="T16" fmla="*/ 0 w 9"/>
                    <a:gd name="T17" fmla="*/ 10 h 14"/>
                    <a:gd name="T18" fmla="*/ 2 w 9"/>
                    <a:gd name="T19" fmla="*/ 6 h 14"/>
                    <a:gd name="T20" fmla="*/ 7 w 9"/>
                    <a:gd name="T21" fmla="*/ 10 h 14"/>
                    <a:gd name="T22" fmla="*/ 4 w 9"/>
                    <a:gd name="T23" fmla="*/ 7 h 14"/>
                    <a:gd name="T24" fmla="*/ 2 w 9"/>
                    <a:gd name="T25" fmla="*/ 10 h 14"/>
                    <a:gd name="T26" fmla="*/ 4 w 9"/>
                    <a:gd name="T27" fmla="*/ 12 h 14"/>
                    <a:gd name="T28" fmla="*/ 7 w 9"/>
                    <a:gd name="T29" fmla="*/ 10 h 14"/>
                    <a:gd name="T30" fmla="*/ 2 w 9"/>
                    <a:gd name="T31" fmla="*/ 3 h 14"/>
                    <a:gd name="T32" fmla="*/ 4 w 9"/>
                    <a:gd name="T33" fmla="*/ 6 h 14"/>
                    <a:gd name="T34" fmla="*/ 7 w 9"/>
                    <a:gd name="T35" fmla="*/ 3 h 14"/>
                    <a:gd name="T36" fmla="*/ 4 w 9"/>
                    <a:gd name="T37" fmla="*/ 1 h 14"/>
                    <a:gd name="T38" fmla="*/ 2 w 9"/>
                    <a:gd name="T39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" h="14">
                      <a:moveTo>
                        <a:pt x="2" y="6"/>
                      </a:moveTo>
                      <a:cubicBezTo>
                        <a:pt x="1" y="6"/>
                        <a:pt x="0" y="4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7" y="0"/>
                        <a:pt x="8" y="1"/>
                        <a:pt x="8" y="3"/>
                      </a:cubicBezTo>
                      <a:cubicBezTo>
                        <a:pt x="8" y="4"/>
                        <a:pt x="8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7"/>
                        <a:pt x="9" y="8"/>
                        <a:pt x="9" y="10"/>
                      </a:cubicBezTo>
                      <a:cubicBezTo>
                        <a:pt x="9" y="12"/>
                        <a:pt x="7" y="14"/>
                        <a:pt x="4" y="14"/>
                      </a:cubicBezTo>
                      <a:cubicBezTo>
                        <a:pt x="1" y="14"/>
                        <a:pt x="0" y="12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lose/>
                      <a:moveTo>
                        <a:pt x="7" y="10"/>
                      </a:moveTo>
                      <a:cubicBezTo>
                        <a:pt x="7" y="8"/>
                        <a:pt x="6" y="7"/>
                        <a:pt x="4" y="7"/>
                      </a:cubicBezTo>
                      <a:cubicBezTo>
                        <a:pt x="2" y="7"/>
                        <a:pt x="2" y="8"/>
                        <a:pt x="2" y="10"/>
                      </a:cubicBezTo>
                      <a:cubicBezTo>
                        <a:pt x="2" y="11"/>
                        <a:pt x="3" y="12"/>
                        <a:pt x="4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lose/>
                      <a:moveTo>
                        <a:pt x="2" y="3"/>
                      </a:moveTo>
                      <a:cubicBezTo>
                        <a:pt x="2" y="5"/>
                        <a:pt x="3" y="5"/>
                        <a:pt x="4" y="6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2"/>
                        <a:pt x="6" y="1"/>
                        <a:pt x="4" y="1"/>
                      </a:cubicBezTo>
                      <a:cubicBezTo>
                        <a:pt x="3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7" name="Freeform 454"/>
                <p:cNvSpPr>
                  <a:spLocks noEditPoints="1"/>
                </p:cNvSpPr>
                <p:nvPr/>
              </p:nvSpPr>
              <p:spPr bwMode="auto">
                <a:xfrm>
                  <a:off x="2900363" y="4637088"/>
                  <a:ext cx="33338" cy="53975"/>
                </a:xfrm>
                <a:custGeom>
                  <a:avLst/>
                  <a:gdLst>
                    <a:gd name="T0" fmla="*/ 1 w 9"/>
                    <a:gd name="T1" fmla="*/ 12 h 14"/>
                    <a:gd name="T2" fmla="*/ 3 w 9"/>
                    <a:gd name="T3" fmla="*/ 12 h 14"/>
                    <a:gd name="T4" fmla="*/ 6 w 9"/>
                    <a:gd name="T5" fmla="*/ 11 h 14"/>
                    <a:gd name="T6" fmla="*/ 7 w 9"/>
                    <a:gd name="T7" fmla="*/ 7 h 14"/>
                    <a:gd name="T8" fmla="*/ 7 w 9"/>
                    <a:gd name="T9" fmla="*/ 7 h 14"/>
                    <a:gd name="T10" fmla="*/ 4 w 9"/>
                    <a:gd name="T11" fmla="*/ 9 h 14"/>
                    <a:gd name="T12" fmla="*/ 0 w 9"/>
                    <a:gd name="T13" fmla="*/ 4 h 14"/>
                    <a:gd name="T14" fmla="*/ 5 w 9"/>
                    <a:gd name="T15" fmla="*/ 0 h 14"/>
                    <a:gd name="T16" fmla="*/ 9 w 9"/>
                    <a:gd name="T17" fmla="*/ 5 h 14"/>
                    <a:gd name="T18" fmla="*/ 7 w 9"/>
                    <a:gd name="T19" fmla="*/ 12 h 14"/>
                    <a:gd name="T20" fmla="*/ 3 w 9"/>
                    <a:gd name="T21" fmla="*/ 13 h 14"/>
                    <a:gd name="T22" fmla="*/ 1 w 9"/>
                    <a:gd name="T23" fmla="*/ 14 h 14"/>
                    <a:gd name="T24" fmla="*/ 1 w 9"/>
                    <a:gd name="T25" fmla="*/ 12 h 14"/>
                    <a:gd name="T26" fmla="*/ 2 w 9"/>
                    <a:gd name="T27" fmla="*/ 4 h 14"/>
                    <a:gd name="T28" fmla="*/ 5 w 9"/>
                    <a:gd name="T29" fmla="*/ 7 h 14"/>
                    <a:gd name="T30" fmla="*/ 7 w 9"/>
                    <a:gd name="T31" fmla="*/ 6 h 14"/>
                    <a:gd name="T32" fmla="*/ 7 w 9"/>
                    <a:gd name="T33" fmla="*/ 5 h 14"/>
                    <a:gd name="T34" fmla="*/ 5 w 9"/>
                    <a:gd name="T35" fmla="*/ 1 h 14"/>
                    <a:gd name="T36" fmla="*/ 2 w 9"/>
                    <a:gd name="T37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4">
                      <a:moveTo>
                        <a:pt x="1" y="12"/>
                      </a:move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4" y="12"/>
                        <a:pt x="5" y="11"/>
                        <a:pt x="6" y="11"/>
                      </a:cubicBezTo>
                      <a:cubicBezTo>
                        <a:pt x="7" y="10"/>
                        <a:pt x="7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9"/>
                        <a:pt x="4" y="9"/>
                      </a:cubicBezTo>
                      <a:cubicBezTo>
                        <a:pt x="2" y="9"/>
                        <a:pt x="0" y="7"/>
                        <a:pt x="0" y="4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9" y="2"/>
                        <a:pt x="9" y="5"/>
                      </a:cubicBezTo>
                      <a:cubicBezTo>
                        <a:pt x="9" y="8"/>
                        <a:pt x="8" y="10"/>
                        <a:pt x="7" y="12"/>
                      </a:cubicBezTo>
                      <a:cubicBezTo>
                        <a:pt x="6" y="13"/>
                        <a:pt x="5" y="13"/>
                        <a:pt x="3" y="13"/>
                      </a:cubicBezTo>
                      <a:cubicBezTo>
                        <a:pt x="2" y="14"/>
                        <a:pt x="2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2" y="4"/>
                      </a:moveTo>
                      <a:cubicBezTo>
                        <a:pt x="2" y="6"/>
                        <a:pt x="3" y="7"/>
                        <a:pt x="5" y="7"/>
                      </a:cubicBezTo>
                      <a:cubicBezTo>
                        <a:pt x="6" y="7"/>
                        <a:pt x="7" y="7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3"/>
                        <a:pt x="7" y="1"/>
                        <a:pt x="5" y="1"/>
                      </a:cubicBezTo>
                      <a:cubicBezTo>
                        <a:pt x="3" y="1"/>
                        <a:pt x="2" y="2"/>
                        <a:pt x="2" y="4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Freeform 455"/>
                <p:cNvSpPr>
                  <a:spLocks noEditPoints="1"/>
                </p:cNvSpPr>
                <p:nvPr/>
              </p:nvSpPr>
              <p:spPr bwMode="auto">
                <a:xfrm>
                  <a:off x="3040063" y="4637088"/>
                  <a:ext cx="38100" cy="50800"/>
                </a:xfrm>
                <a:custGeom>
                  <a:avLst/>
                  <a:gdLst>
                    <a:gd name="T0" fmla="*/ 6 w 10"/>
                    <a:gd name="T1" fmla="*/ 13 h 13"/>
                    <a:gd name="T2" fmla="*/ 6 w 10"/>
                    <a:gd name="T3" fmla="*/ 10 h 13"/>
                    <a:gd name="T4" fmla="*/ 0 w 10"/>
                    <a:gd name="T5" fmla="*/ 10 h 13"/>
                    <a:gd name="T6" fmla="*/ 0 w 10"/>
                    <a:gd name="T7" fmla="*/ 9 h 13"/>
                    <a:gd name="T8" fmla="*/ 6 w 10"/>
                    <a:gd name="T9" fmla="*/ 0 h 13"/>
                    <a:gd name="T10" fmla="*/ 8 w 10"/>
                    <a:gd name="T11" fmla="*/ 0 h 13"/>
                    <a:gd name="T12" fmla="*/ 8 w 10"/>
                    <a:gd name="T13" fmla="*/ 8 h 13"/>
                    <a:gd name="T14" fmla="*/ 10 w 10"/>
                    <a:gd name="T15" fmla="*/ 8 h 13"/>
                    <a:gd name="T16" fmla="*/ 10 w 10"/>
                    <a:gd name="T17" fmla="*/ 10 h 13"/>
                    <a:gd name="T18" fmla="*/ 8 w 10"/>
                    <a:gd name="T19" fmla="*/ 10 h 13"/>
                    <a:gd name="T20" fmla="*/ 8 w 10"/>
                    <a:gd name="T21" fmla="*/ 13 h 13"/>
                    <a:gd name="T22" fmla="*/ 6 w 10"/>
                    <a:gd name="T23" fmla="*/ 13 h 13"/>
                    <a:gd name="T24" fmla="*/ 6 w 10"/>
                    <a:gd name="T25" fmla="*/ 8 h 13"/>
                    <a:gd name="T26" fmla="*/ 6 w 10"/>
                    <a:gd name="T27" fmla="*/ 4 h 13"/>
                    <a:gd name="T28" fmla="*/ 6 w 10"/>
                    <a:gd name="T29" fmla="*/ 2 h 13"/>
                    <a:gd name="T30" fmla="*/ 6 w 10"/>
                    <a:gd name="T31" fmla="*/ 2 h 13"/>
                    <a:gd name="T32" fmla="*/ 5 w 10"/>
                    <a:gd name="T33" fmla="*/ 4 h 13"/>
                    <a:gd name="T34" fmla="*/ 2 w 10"/>
                    <a:gd name="T35" fmla="*/ 8 h 13"/>
                    <a:gd name="T36" fmla="*/ 2 w 10"/>
                    <a:gd name="T37" fmla="*/ 8 h 13"/>
                    <a:gd name="T38" fmla="*/ 6 w 10"/>
                    <a:gd name="T3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3">
                      <a:moveTo>
                        <a:pt x="6" y="13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6" y="13"/>
                      </a:lnTo>
                      <a:close/>
                      <a:moveTo>
                        <a:pt x="6" y="8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Freeform 456"/>
                <p:cNvSpPr>
                  <a:spLocks/>
                </p:cNvSpPr>
                <p:nvPr/>
              </p:nvSpPr>
              <p:spPr bwMode="auto">
                <a:xfrm>
                  <a:off x="3081338" y="4637088"/>
                  <a:ext cx="31750" cy="53975"/>
                </a:xfrm>
                <a:custGeom>
                  <a:avLst/>
                  <a:gdLst>
                    <a:gd name="T0" fmla="*/ 8 w 8"/>
                    <a:gd name="T1" fmla="*/ 2 h 14"/>
                    <a:gd name="T2" fmla="*/ 3 w 8"/>
                    <a:gd name="T3" fmla="*/ 2 h 14"/>
                    <a:gd name="T4" fmla="*/ 2 w 8"/>
                    <a:gd name="T5" fmla="*/ 5 h 14"/>
                    <a:gd name="T6" fmla="*/ 3 w 8"/>
                    <a:gd name="T7" fmla="*/ 5 h 14"/>
                    <a:gd name="T8" fmla="*/ 6 w 8"/>
                    <a:gd name="T9" fmla="*/ 6 h 14"/>
                    <a:gd name="T10" fmla="*/ 8 w 8"/>
                    <a:gd name="T11" fmla="*/ 9 h 14"/>
                    <a:gd name="T12" fmla="*/ 3 w 8"/>
                    <a:gd name="T13" fmla="*/ 14 h 14"/>
                    <a:gd name="T14" fmla="*/ 0 w 8"/>
                    <a:gd name="T15" fmla="*/ 13 h 14"/>
                    <a:gd name="T16" fmla="*/ 0 w 8"/>
                    <a:gd name="T17" fmla="*/ 11 h 14"/>
                    <a:gd name="T18" fmla="*/ 3 w 8"/>
                    <a:gd name="T19" fmla="*/ 12 h 14"/>
                    <a:gd name="T20" fmla="*/ 6 w 8"/>
                    <a:gd name="T21" fmla="*/ 9 h 14"/>
                    <a:gd name="T22" fmla="*/ 2 w 8"/>
                    <a:gd name="T23" fmla="*/ 7 h 14"/>
                    <a:gd name="T24" fmla="*/ 1 w 8"/>
                    <a:gd name="T25" fmla="*/ 7 h 14"/>
                    <a:gd name="T26" fmla="*/ 1 w 8"/>
                    <a:gd name="T27" fmla="*/ 0 h 14"/>
                    <a:gd name="T28" fmla="*/ 8 w 8"/>
                    <a:gd name="T29" fmla="*/ 0 h 14"/>
                    <a:gd name="T30" fmla="*/ 8 w 8"/>
                    <a:gd name="T31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14">
                      <a:moveTo>
                        <a:pt x="8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3" y="5"/>
                        <a:pt x="3" y="5"/>
                      </a:cubicBezTo>
                      <a:cubicBezTo>
                        <a:pt x="4" y="5"/>
                        <a:pt x="5" y="5"/>
                        <a:pt x="6" y="6"/>
                      </a:cubicBezTo>
                      <a:cubicBezTo>
                        <a:pt x="7" y="6"/>
                        <a:pt x="8" y="8"/>
                        <a:pt x="8" y="9"/>
                      </a:cubicBezTo>
                      <a:cubicBezTo>
                        <a:pt x="8" y="12"/>
                        <a:pt x="6" y="14"/>
                        <a:pt x="3" y="14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12"/>
                        <a:pt x="2" y="12"/>
                        <a:pt x="3" y="12"/>
                      </a:cubicBezTo>
                      <a:cubicBezTo>
                        <a:pt x="5" y="12"/>
                        <a:pt x="6" y="11"/>
                        <a:pt x="6" y="9"/>
                      </a:cubicBezTo>
                      <a:cubicBezTo>
                        <a:pt x="6" y="8"/>
                        <a:pt x="5" y="7"/>
                        <a:pt x="2" y="7"/>
                      </a:cubicBezTo>
                      <a:cubicBezTo>
                        <a:pt x="2" y="7"/>
                        <a:pt x="1" y="7"/>
                        <a:pt x="1" y="7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Freeform 457"/>
                <p:cNvSpPr>
                  <a:spLocks noEditPoints="1"/>
                </p:cNvSpPr>
                <p:nvPr/>
              </p:nvSpPr>
              <p:spPr bwMode="auto">
                <a:xfrm>
                  <a:off x="3119438" y="4637088"/>
                  <a:ext cx="34925" cy="53975"/>
                </a:xfrm>
                <a:custGeom>
                  <a:avLst/>
                  <a:gdLst>
                    <a:gd name="T0" fmla="*/ 7 w 9"/>
                    <a:gd name="T1" fmla="*/ 2 h 14"/>
                    <a:gd name="T2" fmla="*/ 6 w 9"/>
                    <a:gd name="T3" fmla="*/ 2 h 14"/>
                    <a:gd name="T4" fmla="*/ 2 w 9"/>
                    <a:gd name="T5" fmla="*/ 6 h 14"/>
                    <a:gd name="T6" fmla="*/ 2 w 9"/>
                    <a:gd name="T7" fmla="*/ 6 h 14"/>
                    <a:gd name="T8" fmla="*/ 5 w 9"/>
                    <a:gd name="T9" fmla="*/ 5 h 14"/>
                    <a:gd name="T10" fmla="*/ 9 w 9"/>
                    <a:gd name="T11" fmla="*/ 9 h 14"/>
                    <a:gd name="T12" fmla="*/ 4 w 9"/>
                    <a:gd name="T13" fmla="*/ 14 h 14"/>
                    <a:gd name="T14" fmla="*/ 0 w 9"/>
                    <a:gd name="T15" fmla="*/ 8 h 14"/>
                    <a:gd name="T16" fmla="*/ 2 w 9"/>
                    <a:gd name="T17" fmla="*/ 2 h 14"/>
                    <a:gd name="T18" fmla="*/ 6 w 9"/>
                    <a:gd name="T19" fmla="*/ 0 h 14"/>
                    <a:gd name="T20" fmla="*/ 7 w 9"/>
                    <a:gd name="T21" fmla="*/ 0 h 14"/>
                    <a:gd name="T22" fmla="*/ 7 w 9"/>
                    <a:gd name="T23" fmla="*/ 2 h 14"/>
                    <a:gd name="T24" fmla="*/ 7 w 9"/>
                    <a:gd name="T25" fmla="*/ 9 h 14"/>
                    <a:gd name="T26" fmla="*/ 4 w 9"/>
                    <a:gd name="T27" fmla="*/ 6 h 14"/>
                    <a:gd name="T28" fmla="*/ 2 w 9"/>
                    <a:gd name="T29" fmla="*/ 8 h 14"/>
                    <a:gd name="T30" fmla="*/ 2 w 9"/>
                    <a:gd name="T31" fmla="*/ 8 h 14"/>
                    <a:gd name="T32" fmla="*/ 4 w 9"/>
                    <a:gd name="T33" fmla="*/ 12 h 14"/>
                    <a:gd name="T34" fmla="*/ 7 w 9"/>
                    <a:gd name="T35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" h="14">
                      <a:moveTo>
                        <a:pt x="7" y="2"/>
                      </a:move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3" y="2"/>
                        <a:pt x="2" y="4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3" y="5"/>
                        <a:pt x="5" y="5"/>
                      </a:cubicBezTo>
                      <a:cubicBezTo>
                        <a:pt x="7" y="5"/>
                        <a:pt x="9" y="6"/>
                        <a:pt x="9" y="9"/>
                      </a:cubicBezTo>
                      <a:cubicBezTo>
                        <a:pt x="9" y="11"/>
                        <a:pt x="7" y="14"/>
                        <a:pt x="4" y="14"/>
                      </a:cubicBezTo>
                      <a:cubicBezTo>
                        <a:pt x="2" y="14"/>
                        <a:pt x="0" y="11"/>
                        <a:pt x="0" y="8"/>
                      </a:cubicBezTo>
                      <a:cubicBezTo>
                        <a:pt x="0" y="6"/>
                        <a:pt x="1" y="3"/>
                        <a:pt x="2" y="2"/>
                      </a:cubicBezTo>
                      <a:cubicBezTo>
                        <a:pt x="3" y="1"/>
                        <a:pt x="5" y="1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lnTo>
                        <a:pt x="7" y="2"/>
                      </a:lnTo>
                      <a:close/>
                      <a:moveTo>
                        <a:pt x="7" y="9"/>
                      </a:moveTo>
                      <a:cubicBezTo>
                        <a:pt x="7" y="7"/>
                        <a:pt x="6" y="6"/>
                        <a:pt x="4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11"/>
                        <a:pt x="3" y="12"/>
                        <a:pt x="4" y="12"/>
                      </a:cubicBezTo>
                      <a:cubicBezTo>
                        <a:pt x="6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1" name="Freeform 458"/>
                <p:cNvSpPr>
                  <a:spLocks/>
                </p:cNvSpPr>
                <p:nvPr/>
              </p:nvSpPr>
              <p:spPr bwMode="auto">
                <a:xfrm>
                  <a:off x="3157538" y="4637088"/>
                  <a:ext cx="30163" cy="53975"/>
                </a:xfrm>
                <a:custGeom>
                  <a:avLst/>
                  <a:gdLst>
                    <a:gd name="T0" fmla="*/ 8 w 8"/>
                    <a:gd name="T1" fmla="*/ 2 h 14"/>
                    <a:gd name="T2" fmla="*/ 3 w 8"/>
                    <a:gd name="T3" fmla="*/ 2 h 14"/>
                    <a:gd name="T4" fmla="*/ 3 w 8"/>
                    <a:gd name="T5" fmla="*/ 5 h 14"/>
                    <a:gd name="T6" fmla="*/ 4 w 8"/>
                    <a:gd name="T7" fmla="*/ 5 h 14"/>
                    <a:gd name="T8" fmla="*/ 6 w 8"/>
                    <a:gd name="T9" fmla="*/ 6 h 14"/>
                    <a:gd name="T10" fmla="*/ 8 w 8"/>
                    <a:gd name="T11" fmla="*/ 9 h 14"/>
                    <a:gd name="T12" fmla="*/ 3 w 8"/>
                    <a:gd name="T13" fmla="*/ 14 h 14"/>
                    <a:gd name="T14" fmla="*/ 0 w 8"/>
                    <a:gd name="T15" fmla="*/ 13 h 14"/>
                    <a:gd name="T16" fmla="*/ 1 w 8"/>
                    <a:gd name="T17" fmla="*/ 11 h 14"/>
                    <a:gd name="T18" fmla="*/ 3 w 8"/>
                    <a:gd name="T19" fmla="*/ 12 h 14"/>
                    <a:gd name="T20" fmla="*/ 7 w 8"/>
                    <a:gd name="T21" fmla="*/ 9 h 14"/>
                    <a:gd name="T22" fmla="*/ 3 w 8"/>
                    <a:gd name="T23" fmla="*/ 7 h 14"/>
                    <a:gd name="T24" fmla="*/ 1 w 8"/>
                    <a:gd name="T25" fmla="*/ 7 h 14"/>
                    <a:gd name="T26" fmla="*/ 2 w 8"/>
                    <a:gd name="T27" fmla="*/ 0 h 14"/>
                    <a:gd name="T28" fmla="*/ 8 w 8"/>
                    <a:gd name="T29" fmla="*/ 0 h 14"/>
                    <a:gd name="T30" fmla="*/ 8 w 8"/>
                    <a:gd name="T31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14">
                      <a:moveTo>
                        <a:pt x="8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5" y="5"/>
                        <a:pt x="6" y="5"/>
                        <a:pt x="6" y="6"/>
                      </a:cubicBezTo>
                      <a:cubicBezTo>
                        <a:pt x="7" y="6"/>
                        <a:pt x="8" y="8"/>
                        <a:pt x="8" y="9"/>
                      </a:cubicBezTo>
                      <a:cubicBezTo>
                        <a:pt x="8" y="12"/>
                        <a:pt x="6" y="14"/>
                        <a:pt x="3" y="14"/>
                      </a:cubicBezTo>
                      <a:cubicBezTo>
                        <a:pt x="2" y="14"/>
                        <a:pt x="1" y="13"/>
                        <a:pt x="0" y="13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2"/>
                        <a:pt x="2" y="12"/>
                        <a:pt x="3" y="12"/>
                      </a:cubicBezTo>
                      <a:cubicBezTo>
                        <a:pt x="5" y="12"/>
                        <a:pt x="7" y="11"/>
                        <a:pt x="7" y="9"/>
                      </a:cubicBezTo>
                      <a:cubicBezTo>
                        <a:pt x="7" y="8"/>
                        <a:pt x="5" y="7"/>
                        <a:pt x="3" y="7"/>
                      </a:cubicBezTo>
                      <a:cubicBezTo>
                        <a:pt x="2" y="7"/>
                        <a:pt x="1" y="7"/>
                        <a:pt x="1" y="7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Freeform 459"/>
                <p:cNvSpPr>
                  <a:spLocks noEditPoints="1"/>
                </p:cNvSpPr>
                <p:nvPr/>
              </p:nvSpPr>
              <p:spPr bwMode="auto">
                <a:xfrm>
                  <a:off x="3195638" y="4637088"/>
                  <a:ext cx="34925" cy="53975"/>
                </a:xfrm>
                <a:custGeom>
                  <a:avLst/>
                  <a:gdLst>
                    <a:gd name="T0" fmla="*/ 3 w 9"/>
                    <a:gd name="T1" fmla="*/ 7 h 14"/>
                    <a:gd name="T2" fmla="*/ 1 w 9"/>
                    <a:gd name="T3" fmla="*/ 4 h 14"/>
                    <a:gd name="T4" fmla="*/ 5 w 9"/>
                    <a:gd name="T5" fmla="*/ 0 h 14"/>
                    <a:gd name="T6" fmla="*/ 9 w 9"/>
                    <a:gd name="T7" fmla="*/ 3 h 14"/>
                    <a:gd name="T8" fmla="*/ 6 w 9"/>
                    <a:gd name="T9" fmla="*/ 6 h 14"/>
                    <a:gd name="T10" fmla="*/ 6 w 9"/>
                    <a:gd name="T11" fmla="*/ 6 h 14"/>
                    <a:gd name="T12" fmla="*/ 9 w 9"/>
                    <a:gd name="T13" fmla="*/ 10 h 14"/>
                    <a:gd name="T14" fmla="*/ 5 w 9"/>
                    <a:gd name="T15" fmla="*/ 14 h 14"/>
                    <a:gd name="T16" fmla="*/ 0 w 9"/>
                    <a:gd name="T17" fmla="*/ 10 h 14"/>
                    <a:gd name="T18" fmla="*/ 3 w 9"/>
                    <a:gd name="T19" fmla="*/ 7 h 14"/>
                    <a:gd name="T20" fmla="*/ 7 w 9"/>
                    <a:gd name="T21" fmla="*/ 10 h 14"/>
                    <a:gd name="T22" fmla="*/ 4 w 9"/>
                    <a:gd name="T23" fmla="*/ 7 h 14"/>
                    <a:gd name="T24" fmla="*/ 2 w 9"/>
                    <a:gd name="T25" fmla="*/ 10 h 14"/>
                    <a:gd name="T26" fmla="*/ 5 w 9"/>
                    <a:gd name="T27" fmla="*/ 12 h 14"/>
                    <a:gd name="T28" fmla="*/ 7 w 9"/>
                    <a:gd name="T29" fmla="*/ 10 h 14"/>
                    <a:gd name="T30" fmla="*/ 3 w 9"/>
                    <a:gd name="T31" fmla="*/ 4 h 14"/>
                    <a:gd name="T32" fmla="*/ 5 w 9"/>
                    <a:gd name="T33" fmla="*/ 6 h 14"/>
                    <a:gd name="T34" fmla="*/ 7 w 9"/>
                    <a:gd name="T35" fmla="*/ 4 h 14"/>
                    <a:gd name="T36" fmla="*/ 5 w 9"/>
                    <a:gd name="T37" fmla="*/ 1 h 14"/>
                    <a:gd name="T38" fmla="*/ 3 w 9"/>
                    <a:gd name="T3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" h="14">
                      <a:moveTo>
                        <a:pt x="3" y="7"/>
                      </a:moveTo>
                      <a:cubicBezTo>
                        <a:pt x="1" y="6"/>
                        <a:pt x="1" y="5"/>
                        <a:pt x="1" y="4"/>
                      </a:cubicBezTo>
                      <a:cubicBezTo>
                        <a:pt x="1" y="2"/>
                        <a:pt x="3" y="0"/>
                        <a:pt x="5" y="0"/>
                      </a:cubicBezTo>
                      <a:cubicBezTo>
                        <a:pt x="7" y="0"/>
                        <a:pt x="9" y="2"/>
                        <a:pt x="9" y="3"/>
                      </a:cubicBezTo>
                      <a:cubicBezTo>
                        <a:pt x="9" y="4"/>
                        <a:pt x="8" y="6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7"/>
                        <a:pt x="9" y="8"/>
                        <a:pt x="9" y="10"/>
                      </a:cubicBezTo>
                      <a:cubicBezTo>
                        <a:pt x="9" y="12"/>
                        <a:pt x="7" y="14"/>
                        <a:pt x="5" y="14"/>
                      </a:cubicBezTo>
                      <a:cubicBezTo>
                        <a:pt x="2" y="14"/>
                        <a:pt x="0" y="12"/>
                        <a:pt x="0" y="10"/>
                      </a:cubicBezTo>
                      <a:cubicBezTo>
                        <a:pt x="0" y="8"/>
                        <a:pt x="1" y="7"/>
                        <a:pt x="3" y="7"/>
                      </a:cubicBezTo>
                      <a:close/>
                      <a:moveTo>
                        <a:pt x="7" y="10"/>
                      </a:moveTo>
                      <a:cubicBezTo>
                        <a:pt x="7" y="8"/>
                        <a:pt x="6" y="8"/>
                        <a:pt x="4" y="7"/>
                      </a:cubicBezTo>
                      <a:cubicBezTo>
                        <a:pt x="3" y="8"/>
                        <a:pt x="2" y="9"/>
                        <a:pt x="2" y="10"/>
                      </a:cubicBezTo>
                      <a:cubicBezTo>
                        <a:pt x="2" y="11"/>
                        <a:pt x="3" y="12"/>
                        <a:pt x="5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lose/>
                      <a:moveTo>
                        <a:pt x="3" y="4"/>
                      </a:moveTo>
                      <a:cubicBezTo>
                        <a:pt x="2" y="5"/>
                        <a:pt x="3" y="6"/>
                        <a:pt x="5" y="6"/>
                      </a:cubicBezTo>
                      <a:cubicBezTo>
                        <a:pt x="6" y="6"/>
                        <a:pt x="7" y="5"/>
                        <a:pt x="7" y="4"/>
                      </a:cubicBezTo>
                      <a:cubicBezTo>
                        <a:pt x="7" y="3"/>
                        <a:pt x="6" y="1"/>
                        <a:pt x="5" y="1"/>
                      </a:cubicBezTo>
                      <a:cubicBezTo>
                        <a:pt x="3" y="1"/>
                        <a:pt x="3" y="2"/>
                        <a:pt x="3" y="4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Freeform 460"/>
                <p:cNvSpPr>
                  <a:spLocks noEditPoints="1"/>
                </p:cNvSpPr>
                <p:nvPr/>
              </p:nvSpPr>
              <p:spPr bwMode="auto">
                <a:xfrm>
                  <a:off x="3236913" y="4637088"/>
                  <a:ext cx="30163" cy="53975"/>
                </a:xfrm>
                <a:custGeom>
                  <a:avLst/>
                  <a:gdLst>
                    <a:gd name="T0" fmla="*/ 1 w 8"/>
                    <a:gd name="T1" fmla="*/ 12 h 14"/>
                    <a:gd name="T2" fmla="*/ 2 w 8"/>
                    <a:gd name="T3" fmla="*/ 12 h 14"/>
                    <a:gd name="T4" fmla="*/ 5 w 8"/>
                    <a:gd name="T5" fmla="*/ 11 h 14"/>
                    <a:gd name="T6" fmla="*/ 7 w 8"/>
                    <a:gd name="T7" fmla="*/ 7 h 14"/>
                    <a:gd name="T8" fmla="*/ 7 w 8"/>
                    <a:gd name="T9" fmla="*/ 7 h 14"/>
                    <a:gd name="T10" fmla="*/ 3 w 8"/>
                    <a:gd name="T11" fmla="*/ 9 h 14"/>
                    <a:gd name="T12" fmla="*/ 0 w 8"/>
                    <a:gd name="T13" fmla="*/ 5 h 14"/>
                    <a:gd name="T14" fmla="*/ 4 w 8"/>
                    <a:gd name="T15" fmla="*/ 0 h 14"/>
                    <a:gd name="T16" fmla="*/ 8 w 8"/>
                    <a:gd name="T17" fmla="*/ 6 h 14"/>
                    <a:gd name="T18" fmla="*/ 6 w 8"/>
                    <a:gd name="T19" fmla="*/ 12 h 14"/>
                    <a:gd name="T20" fmla="*/ 2 w 8"/>
                    <a:gd name="T21" fmla="*/ 13 h 14"/>
                    <a:gd name="T22" fmla="*/ 1 w 8"/>
                    <a:gd name="T23" fmla="*/ 14 h 14"/>
                    <a:gd name="T24" fmla="*/ 1 w 8"/>
                    <a:gd name="T25" fmla="*/ 12 h 14"/>
                    <a:gd name="T26" fmla="*/ 1 w 8"/>
                    <a:gd name="T27" fmla="*/ 5 h 14"/>
                    <a:gd name="T28" fmla="*/ 4 w 8"/>
                    <a:gd name="T29" fmla="*/ 7 h 14"/>
                    <a:gd name="T30" fmla="*/ 6 w 8"/>
                    <a:gd name="T31" fmla="*/ 6 h 14"/>
                    <a:gd name="T32" fmla="*/ 7 w 8"/>
                    <a:gd name="T33" fmla="*/ 5 h 14"/>
                    <a:gd name="T34" fmla="*/ 4 w 8"/>
                    <a:gd name="T35" fmla="*/ 2 h 14"/>
                    <a:gd name="T36" fmla="*/ 1 w 8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2"/>
                      </a:move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3" y="12"/>
                        <a:pt x="4" y="12"/>
                        <a:pt x="5" y="11"/>
                      </a:cubicBezTo>
                      <a:cubicBezTo>
                        <a:pt x="6" y="10"/>
                        <a:pt x="6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6" y="8"/>
                        <a:pt x="5" y="9"/>
                        <a:pt x="3" y="9"/>
                      </a:cubicBezTo>
                      <a:cubicBezTo>
                        <a:pt x="1" y="9"/>
                        <a:pt x="0" y="7"/>
                        <a:pt x="0" y="5"/>
                      </a:cubicBezTo>
                      <a:cubicBezTo>
                        <a:pt x="0" y="2"/>
                        <a:pt x="1" y="0"/>
                        <a:pt x="4" y="0"/>
                      </a:cubicBezTo>
                      <a:cubicBezTo>
                        <a:pt x="7" y="0"/>
                        <a:pt x="8" y="2"/>
                        <a:pt x="8" y="6"/>
                      </a:cubicBezTo>
                      <a:cubicBezTo>
                        <a:pt x="8" y="8"/>
                        <a:pt x="7" y="10"/>
                        <a:pt x="6" y="12"/>
                      </a:cubicBezTo>
                      <a:cubicBezTo>
                        <a:pt x="5" y="13"/>
                        <a:pt x="4" y="13"/>
                        <a:pt x="2" y="13"/>
                      </a:cubicBezTo>
                      <a:cubicBezTo>
                        <a:pt x="2" y="14"/>
                        <a:pt x="1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1" y="5"/>
                      </a:moveTo>
                      <a:cubicBezTo>
                        <a:pt x="1" y="6"/>
                        <a:pt x="2" y="7"/>
                        <a:pt x="4" y="7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6" y="2"/>
                        <a:pt x="4" y="2"/>
                      </a:cubicBezTo>
                      <a:cubicBezTo>
                        <a:pt x="2" y="2"/>
                        <a:pt x="1" y="3"/>
                        <a:pt x="1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" name="Freeform 461"/>
                <p:cNvSpPr>
                  <a:spLocks/>
                </p:cNvSpPr>
                <p:nvPr/>
              </p:nvSpPr>
              <p:spPr bwMode="auto">
                <a:xfrm>
                  <a:off x="3279775" y="4637088"/>
                  <a:ext cx="14288" cy="50800"/>
                </a:xfrm>
                <a:custGeom>
                  <a:avLst/>
                  <a:gdLst>
                    <a:gd name="T0" fmla="*/ 7 w 9"/>
                    <a:gd name="T1" fmla="*/ 5 h 32"/>
                    <a:gd name="T2" fmla="*/ 7 w 9"/>
                    <a:gd name="T3" fmla="*/ 5 h 32"/>
                    <a:gd name="T4" fmla="*/ 0 w 9"/>
                    <a:gd name="T5" fmla="*/ 7 h 32"/>
                    <a:gd name="T6" fmla="*/ 0 w 9"/>
                    <a:gd name="T7" fmla="*/ 5 h 32"/>
                    <a:gd name="T8" fmla="*/ 7 w 9"/>
                    <a:gd name="T9" fmla="*/ 0 h 32"/>
                    <a:gd name="T10" fmla="*/ 9 w 9"/>
                    <a:gd name="T11" fmla="*/ 0 h 32"/>
                    <a:gd name="T12" fmla="*/ 9 w 9"/>
                    <a:gd name="T13" fmla="*/ 32 h 32"/>
                    <a:gd name="T14" fmla="*/ 7 w 9"/>
                    <a:gd name="T15" fmla="*/ 32 h 32"/>
                    <a:gd name="T16" fmla="*/ 7 w 9"/>
                    <a:gd name="T17" fmla="*/ 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32">
                      <a:moveTo>
                        <a:pt x="7" y="5"/>
                      </a:moveTo>
                      <a:lnTo>
                        <a:pt x="7" y="5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9" y="0"/>
                      </a:lnTo>
                      <a:lnTo>
                        <a:pt x="9" y="32"/>
                      </a:lnTo>
                      <a:lnTo>
                        <a:pt x="7" y="3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Freeform 462"/>
                <p:cNvSpPr>
                  <a:spLocks/>
                </p:cNvSpPr>
                <p:nvPr/>
              </p:nvSpPr>
              <p:spPr bwMode="auto">
                <a:xfrm>
                  <a:off x="3313113" y="4637088"/>
                  <a:ext cx="30163" cy="50800"/>
                </a:xfrm>
                <a:custGeom>
                  <a:avLst/>
                  <a:gdLst>
                    <a:gd name="T0" fmla="*/ 0 w 8"/>
                    <a:gd name="T1" fmla="*/ 13 h 13"/>
                    <a:gd name="T2" fmla="*/ 0 w 8"/>
                    <a:gd name="T3" fmla="*/ 12 h 13"/>
                    <a:gd name="T4" fmla="*/ 2 w 8"/>
                    <a:gd name="T5" fmla="*/ 11 h 13"/>
                    <a:gd name="T6" fmla="*/ 6 w 8"/>
                    <a:gd name="T7" fmla="*/ 4 h 13"/>
                    <a:gd name="T8" fmla="*/ 4 w 8"/>
                    <a:gd name="T9" fmla="*/ 2 h 13"/>
                    <a:gd name="T10" fmla="*/ 1 w 8"/>
                    <a:gd name="T11" fmla="*/ 3 h 13"/>
                    <a:gd name="T12" fmla="*/ 0 w 8"/>
                    <a:gd name="T13" fmla="*/ 2 h 13"/>
                    <a:gd name="T14" fmla="*/ 4 w 8"/>
                    <a:gd name="T15" fmla="*/ 0 h 13"/>
                    <a:gd name="T16" fmla="*/ 8 w 8"/>
                    <a:gd name="T17" fmla="*/ 4 h 13"/>
                    <a:gd name="T18" fmla="*/ 4 w 8"/>
                    <a:gd name="T19" fmla="*/ 11 h 13"/>
                    <a:gd name="T20" fmla="*/ 3 w 8"/>
                    <a:gd name="T21" fmla="*/ 12 h 13"/>
                    <a:gd name="T22" fmla="*/ 3 w 8"/>
                    <a:gd name="T23" fmla="*/ 12 h 13"/>
                    <a:gd name="T24" fmla="*/ 8 w 8"/>
                    <a:gd name="T25" fmla="*/ 12 h 13"/>
                    <a:gd name="T26" fmla="*/ 8 w 8"/>
                    <a:gd name="T27" fmla="*/ 13 h 13"/>
                    <a:gd name="T28" fmla="*/ 0 w 8"/>
                    <a:gd name="T2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" h="13">
                      <a:moveTo>
                        <a:pt x="0" y="13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5" y="8"/>
                        <a:pt x="6" y="6"/>
                        <a:pt x="6" y="4"/>
                      </a:cubicBezTo>
                      <a:cubicBezTo>
                        <a:pt x="6" y="3"/>
                        <a:pt x="6" y="2"/>
                        <a:pt x="4" y="2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3" y="0"/>
                        <a:pt x="4" y="0"/>
                      </a:cubicBezTo>
                      <a:cubicBezTo>
                        <a:pt x="7" y="0"/>
                        <a:pt x="8" y="2"/>
                        <a:pt x="8" y="4"/>
                      </a:cubicBezTo>
                      <a:cubicBezTo>
                        <a:pt x="8" y="6"/>
                        <a:pt x="6" y="8"/>
                        <a:pt x="4" y="11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Freeform 463"/>
                <p:cNvSpPr>
                  <a:spLocks/>
                </p:cNvSpPr>
                <p:nvPr/>
              </p:nvSpPr>
              <p:spPr bwMode="auto">
                <a:xfrm>
                  <a:off x="3354388" y="4637088"/>
                  <a:ext cx="30163" cy="50800"/>
                </a:xfrm>
                <a:custGeom>
                  <a:avLst/>
                  <a:gdLst>
                    <a:gd name="T0" fmla="*/ 19 w 19"/>
                    <a:gd name="T1" fmla="*/ 0 h 32"/>
                    <a:gd name="T2" fmla="*/ 19 w 19"/>
                    <a:gd name="T3" fmla="*/ 5 h 32"/>
                    <a:gd name="T4" fmla="*/ 5 w 19"/>
                    <a:gd name="T5" fmla="*/ 32 h 32"/>
                    <a:gd name="T6" fmla="*/ 0 w 19"/>
                    <a:gd name="T7" fmla="*/ 32 h 32"/>
                    <a:gd name="T8" fmla="*/ 15 w 19"/>
                    <a:gd name="T9" fmla="*/ 5 h 32"/>
                    <a:gd name="T10" fmla="*/ 15 w 19"/>
                    <a:gd name="T11" fmla="*/ 5 h 32"/>
                    <a:gd name="T12" fmla="*/ 0 w 19"/>
                    <a:gd name="T13" fmla="*/ 5 h 32"/>
                    <a:gd name="T14" fmla="*/ 0 w 19"/>
                    <a:gd name="T15" fmla="*/ 0 h 32"/>
                    <a:gd name="T16" fmla="*/ 19 w 19"/>
                    <a:gd name="T1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2">
                      <a:moveTo>
                        <a:pt x="19" y="0"/>
                      </a:moveTo>
                      <a:lnTo>
                        <a:pt x="19" y="5"/>
                      </a:lnTo>
                      <a:lnTo>
                        <a:pt x="5" y="32"/>
                      </a:lnTo>
                      <a:lnTo>
                        <a:pt x="0" y="32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" name="Freeform 464"/>
                <p:cNvSpPr>
                  <a:spLocks noEditPoints="1"/>
                </p:cNvSpPr>
                <p:nvPr/>
              </p:nvSpPr>
              <p:spPr bwMode="auto">
                <a:xfrm>
                  <a:off x="3389313" y="4637088"/>
                  <a:ext cx="33338" cy="53975"/>
                </a:xfrm>
                <a:custGeom>
                  <a:avLst/>
                  <a:gdLst>
                    <a:gd name="T0" fmla="*/ 2 w 9"/>
                    <a:gd name="T1" fmla="*/ 12 h 14"/>
                    <a:gd name="T2" fmla="*/ 3 w 9"/>
                    <a:gd name="T3" fmla="*/ 12 h 14"/>
                    <a:gd name="T4" fmla="*/ 6 w 9"/>
                    <a:gd name="T5" fmla="*/ 11 h 14"/>
                    <a:gd name="T6" fmla="*/ 7 w 9"/>
                    <a:gd name="T7" fmla="*/ 7 h 14"/>
                    <a:gd name="T8" fmla="*/ 7 w 9"/>
                    <a:gd name="T9" fmla="*/ 7 h 14"/>
                    <a:gd name="T10" fmla="*/ 4 w 9"/>
                    <a:gd name="T11" fmla="*/ 9 h 14"/>
                    <a:gd name="T12" fmla="*/ 0 w 9"/>
                    <a:gd name="T13" fmla="*/ 5 h 14"/>
                    <a:gd name="T14" fmla="*/ 5 w 9"/>
                    <a:gd name="T15" fmla="*/ 0 h 14"/>
                    <a:gd name="T16" fmla="*/ 9 w 9"/>
                    <a:gd name="T17" fmla="*/ 6 h 14"/>
                    <a:gd name="T18" fmla="*/ 7 w 9"/>
                    <a:gd name="T19" fmla="*/ 12 h 14"/>
                    <a:gd name="T20" fmla="*/ 3 w 9"/>
                    <a:gd name="T21" fmla="*/ 13 h 14"/>
                    <a:gd name="T22" fmla="*/ 2 w 9"/>
                    <a:gd name="T23" fmla="*/ 14 h 14"/>
                    <a:gd name="T24" fmla="*/ 2 w 9"/>
                    <a:gd name="T25" fmla="*/ 12 h 14"/>
                    <a:gd name="T26" fmla="*/ 2 w 9"/>
                    <a:gd name="T27" fmla="*/ 5 h 14"/>
                    <a:gd name="T28" fmla="*/ 5 w 9"/>
                    <a:gd name="T29" fmla="*/ 7 h 14"/>
                    <a:gd name="T30" fmla="*/ 7 w 9"/>
                    <a:gd name="T31" fmla="*/ 6 h 14"/>
                    <a:gd name="T32" fmla="*/ 7 w 9"/>
                    <a:gd name="T33" fmla="*/ 5 h 14"/>
                    <a:gd name="T34" fmla="*/ 5 w 9"/>
                    <a:gd name="T35" fmla="*/ 2 h 14"/>
                    <a:gd name="T36" fmla="*/ 2 w 9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4">
                      <a:moveTo>
                        <a:pt x="2" y="12"/>
                      </a:move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4" y="12"/>
                        <a:pt x="5" y="12"/>
                        <a:pt x="6" y="11"/>
                      </a:cubicBezTo>
                      <a:cubicBezTo>
                        <a:pt x="7" y="10"/>
                        <a:pt x="7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9"/>
                        <a:pt x="4" y="9"/>
                      </a:cubicBezTo>
                      <a:cubicBezTo>
                        <a:pt x="2" y="9"/>
                        <a:pt x="0" y="7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9" y="2"/>
                        <a:pt x="9" y="6"/>
                      </a:cubicBezTo>
                      <a:cubicBezTo>
                        <a:pt x="9" y="8"/>
                        <a:pt x="8" y="10"/>
                        <a:pt x="7" y="12"/>
                      </a:cubicBezTo>
                      <a:cubicBezTo>
                        <a:pt x="6" y="13"/>
                        <a:pt x="5" y="13"/>
                        <a:pt x="3" y="13"/>
                      </a:cubicBezTo>
                      <a:cubicBezTo>
                        <a:pt x="3" y="14"/>
                        <a:pt x="2" y="14"/>
                        <a:pt x="2" y="14"/>
                      </a:cubicBezTo>
                      <a:lnTo>
                        <a:pt x="2" y="12"/>
                      </a:lnTo>
                      <a:close/>
                      <a:moveTo>
                        <a:pt x="2" y="5"/>
                      </a:moveTo>
                      <a:cubicBezTo>
                        <a:pt x="2" y="6"/>
                        <a:pt x="3" y="7"/>
                        <a:pt x="5" y="7"/>
                      </a:cubicBezTo>
                      <a:cubicBezTo>
                        <a:pt x="6" y="7"/>
                        <a:pt x="7" y="7"/>
                        <a:pt x="7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7" y="2"/>
                        <a:pt x="5" y="2"/>
                      </a:cubicBezTo>
                      <a:cubicBezTo>
                        <a:pt x="3" y="2"/>
                        <a:pt x="2" y="3"/>
                        <a:pt x="2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Freeform 465"/>
                <p:cNvSpPr>
                  <a:spLocks noEditPoints="1"/>
                </p:cNvSpPr>
                <p:nvPr/>
              </p:nvSpPr>
              <p:spPr bwMode="auto">
                <a:xfrm>
                  <a:off x="3430588" y="4637088"/>
                  <a:ext cx="30163" cy="53975"/>
                </a:xfrm>
                <a:custGeom>
                  <a:avLst/>
                  <a:gdLst>
                    <a:gd name="T0" fmla="*/ 1 w 8"/>
                    <a:gd name="T1" fmla="*/ 12 h 14"/>
                    <a:gd name="T2" fmla="*/ 2 w 8"/>
                    <a:gd name="T3" fmla="*/ 12 h 14"/>
                    <a:gd name="T4" fmla="*/ 5 w 8"/>
                    <a:gd name="T5" fmla="*/ 11 h 14"/>
                    <a:gd name="T6" fmla="*/ 7 w 8"/>
                    <a:gd name="T7" fmla="*/ 7 h 14"/>
                    <a:gd name="T8" fmla="*/ 7 w 8"/>
                    <a:gd name="T9" fmla="*/ 7 h 14"/>
                    <a:gd name="T10" fmla="*/ 3 w 8"/>
                    <a:gd name="T11" fmla="*/ 9 h 14"/>
                    <a:gd name="T12" fmla="*/ 0 w 8"/>
                    <a:gd name="T13" fmla="*/ 5 h 14"/>
                    <a:gd name="T14" fmla="*/ 4 w 8"/>
                    <a:gd name="T15" fmla="*/ 0 h 14"/>
                    <a:gd name="T16" fmla="*/ 8 w 8"/>
                    <a:gd name="T17" fmla="*/ 6 h 14"/>
                    <a:gd name="T18" fmla="*/ 6 w 8"/>
                    <a:gd name="T19" fmla="*/ 12 h 14"/>
                    <a:gd name="T20" fmla="*/ 2 w 8"/>
                    <a:gd name="T21" fmla="*/ 13 h 14"/>
                    <a:gd name="T22" fmla="*/ 1 w 8"/>
                    <a:gd name="T23" fmla="*/ 14 h 14"/>
                    <a:gd name="T24" fmla="*/ 1 w 8"/>
                    <a:gd name="T25" fmla="*/ 12 h 14"/>
                    <a:gd name="T26" fmla="*/ 1 w 8"/>
                    <a:gd name="T27" fmla="*/ 5 h 14"/>
                    <a:gd name="T28" fmla="*/ 4 w 8"/>
                    <a:gd name="T29" fmla="*/ 7 h 14"/>
                    <a:gd name="T30" fmla="*/ 6 w 8"/>
                    <a:gd name="T31" fmla="*/ 6 h 14"/>
                    <a:gd name="T32" fmla="*/ 7 w 8"/>
                    <a:gd name="T33" fmla="*/ 5 h 14"/>
                    <a:gd name="T34" fmla="*/ 4 w 8"/>
                    <a:gd name="T35" fmla="*/ 2 h 14"/>
                    <a:gd name="T36" fmla="*/ 1 w 8"/>
                    <a:gd name="T3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4">
                      <a:moveTo>
                        <a:pt x="1" y="12"/>
                      </a:move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3" y="12"/>
                        <a:pt x="4" y="12"/>
                        <a:pt x="5" y="11"/>
                      </a:cubicBezTo>
                      <a:cubicBezTo>
                        <a:pt x="6" y="10"/>
                        <a:pt x="6" y="9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6" y="8"/>
                        <a:pt x="5" y="9"/>
                        <a:pt x="3" y="9"/>
                      </a:cubicBezTo>
                      <a:cubicBezTo>
                        <a:pt x="1" y="9"/>
                        <a:pt x="0" y="7"/>
                        <a:pt x="0" y="5"/>
                      </a:cubicBezTo>
                      <a:cubicBezTo>
                        <a:pt x="0" y="2"/>
                        <a:pt x="1" y="0"/>
                        <a:pt x="4" y="0"/>
                      </a:cubicBezTo>
                      <a:cubicBezTo>
                        <a:pt x="7" y="0"/>
                        <a:pt x="8" y="2"/>
                        <a:pt x="8" y="6"/>
                      </a:cubicBezTo>
                      <a:cubicBezTo>
                        <a:pt x="8" y="8"/>
                        <a:pt x="7" y="10"/>
                        <a:pt x="6" y="12"/>
                      </a:cubicBezTo>
                      <a:cubicBezTo>
                        <a:pt x="5" y="13"/>
                        <a:pt x="4" y="13"/>
                        <a:pt x="2" y="13"/>
                      </a:cubicBezTo>
                      <a:cubicBezTo>
                        <a:pt x="2" y="14"/>
                        <a:pt x="1" y="14"/>
                        <a:pt x="1" y="14"/>
                      </a:cubicBezTo>
                      <a:lnTo>
                        <a:pt x="1" y="12"/>
                      </a:lnTo>
                      <a:close/>
                      <a:moveTo>
                        <a:pt x="1" y="5"/>
                      </a:moveTo>
                      <a:cubicBezTo>
                        <a:pt x="1" y="6"/>
                        <a:pt x="2" y="7"/>
                        <a:pt x="4" y="7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3"/>
                        <a:pt x="6" y="2"/>
                        <a:pt x="4" y="2"/>
                      </a:cubicBezTo>
                      <a:cubicBezTo>
                        <a:pt x="2" y="2"/>
                        <a:pt x="1" y="3"/>
                        <a:pt x="1" y="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355" name="文本框 354"/>
          <p:cNvSpPr txBox="1"/>
          <p:nvPr/>
        </p:nvSpPr>
        <p:spPr>
          <a:xfrm>
            <a:off x="6119392" y="476904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6" name="文本框 355"/>
          <p:cNvSpPr txBox="1"/>
          <p:nvPr/>
        </p:nvSpPr>
        <p:spPr>
          <a:xfrm>
            <a:off x="7198501" y="482719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" name="文本框 356"/>
          <p:cNvSpPr txBox="1"/>
          <p:nvPr/>
        </p:nvSpPr>
        <p:spPr>
          <a:xfrm>
            <a:off x="5199681" y="4789983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" name="文本框 357"/>
          <p:cNvSpPr txBox="1"/>
          <p:nvPr/>
        </p:nvSpPr>
        <p:spPr>
          <a:xfrm flipH="1">
            <a:off x="4272399" y="4748707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立方体展示世界地图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71100" y="1706128"/>
            <a:ext cx="4240276" cy="4238914"/>
            <a:chOff x="3619500" y="962025"/>
            <a:chExt cx="4943475" cy="4941888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3619500" y="3592513"/>
              <a:ext cx="2271713" cy="300038"/>
            </a:xfrm>
            <a:custGeom>
              <a:avLst/>
              <a:gdLst>
                <a:gd name="T0" fmla="*/ 0 w 1431"/>
                <a:gd name="T1" fmla="*/ 105 h 189"/>
                <a:gd name="T2" fmla="*/ 737 w 1431"/>
                <a:gd name="T3" fmla="*/ 189 h 189"/>
                <a:gd name="T4" fmla="*/ 1431 w 1431"/>
                <a:gd name="T5" fmla="*/ 105 h 189"/>
                <a:gd name="T6" fmla="*/ 684 w 1431"/>
                <a:gd name="T7" fmla="*/ 0 h 189"/>
                <a:gd name="T8" fmla="*/ 0 w 1431"/>
                <a:gd name="T9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1" h="189">
                  <a:moveTo>
                    <a:pt x="0" y="105"/>
                  </a:moveTo>
                  <a:lnTo>
                    <a:pt x="737" y="189"/>
                  </a:lnTo>
                  <a:lnTo>
                    <a:pt x="1431" y="105"/>
                  </a:lnTo>
                  <a:lnTo>
                    <a:pt x="684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E7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6283325" y="3592513"/>
              <a:ext cx="2279650" cy="300038"/>
            </a:xfrm>
            <a:custGeom>
              <a:avLst/>
              <a:gdLst>
                <a:gd name="T0" fmla="*/ 968 w 1436"/>
                <a:gd name="T1" fmla="*/ 0 h 189"/>
                <a:gd name="T2" fmla="*/ 0 w 1436"/>
                <a:gd name="T3" fmla="*/ 105 h 189"/>
                <a:gd name="T4" fmla="*/ 531 w 1436"/>
                <a:gd name="T5" fmla="*/ 189 h 189"/>
                <a:gd name="T6" fmla="*/ 1436 w 1436"/>
                <a:gd name="T7" fmla="*/ 105 h 189"/>
                <a:gd name="T8" fmla="*/ 968 w 1436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6" h="189">
                  <a:moveTo>
                    <a:pt x="968" y="0"/>
                  </a:moveTo>
                  <a:lnTo>
                    <a:pt x="0" y="105"/>
                  </a:lnTo>
                  <a:lnTo>
                    <a:pt x="531" y="189"/>
                  </a:lnTo>
                  <a:lnTo>
                    <a:pt x="1436" y="10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3342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6283325" y="3817938"/>
              <a:ext cx="1536700" cy="1878013"/>
            </a:xfrm>
            <a:custGeom>
              <a:avLst/>
              <a:gdLst>
                <a:gd name="T0" fmla="*/ 0 w 968"/>
                <a:gd name="T1" fmla="*/ 1104 h 1183"/>
                <a:gd name="T2" fmla="*/ 968 w 968"/>
                <a:gd name="T3" fmla="*/ 1183 h 1183"/>
                <a:gd name="T4" fmla="*/ 968 w 968"/>
                <a:gd name="T5" fmla="*/ 0 h 1183"/>
                <a:gd name="T6" fmla="*/ 0 w 968"/>
                <a:gd name="T7" fmla="*/ 89 h 1183"/>
                <a:gd name="T8" fmla="*/ 0 w 968"/>
                <a:gd name="T9" fmla="*/ 1104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183">
                  <a:moveTo>
                    <a:pt x="0" y="1104"/>
                  </a:moveTo>
                  <a:lnTo>
                    <a:pt x="968" y="1183"/>
                  </a:lnTo>
                  <a:lnTo>
                    <a:pt x="968" y="0"/>
                  </a:lnTo>
                  <a:lnTo>
                    <a:pt x="0" y="89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3709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6283325" y="1704975"/>
              <a:ext cx="1536700" cy="2054225"/>
            </a:xfrm>
            <a:custGeom>
              <a:avLst/>
              <a:gdLst>
                <a:gd name="T0" fmla="*/ 0 w 968"/>
                <a:gd name="T1" fmla="*/ 279 h 1294"/>
                <a:gd name="T2" fmla="*/ 0 w 968"/>
                <a:gd name="T3" fmla="*/ 1294 h 1294"/>
                <a:gd name="T4" fmla="*/ 968 w 968"/>
                <a:gd name="T5" fmla="*/ 1189 h 1294"/>
                <a:gd name="T6" fmla="*/ 968 w 968"/>
                <a:gd name="T7" fmla="*/ 0 h 1294"/>
                <a:gd name="T8" fmla="*/ 0 w 968"/>
                <a:gd name="T9" fmla="*/ 279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294">
                  <a:moveTo>
                    <a:pt x="0" y="279"/>
                  </a:moveTo>
                  <a:lnTo>
                    <a:pt x="0" y="1294"/>
                  </a:lnTo>
                  <a:lnTo>
                    <a:pt x="968" y="1189"/>
                  </a:lnTo>
                  <a:lnTo>
                    <a:pt x="968" y="0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3342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4705350" y="3817938"/>
              <a:ext cx="1185863" cy="1878013"/>
            </a:xfrm>
            <a:custGeom>
              <a:avLst/>
              <a:gdLst>
                <a:gd name="T0" fmla="*/ 0 w 747"/>
                <a:gd name="T1" fmla="*/ 0 h 1183"/>
                <a:gd name="T2" fmla="*/ 0 w 747"/>
                <a:gd name="T3" fmla="*/ 1183 h 1183"/>
                <a:gd name="T4" fmla="*/ 747 w 747"/>
                <a:gd name="T5" fmla="*/ 1104 h 1183"/>
                <a:gd name="T6" fmla="*/ 747 w 747"/>
                <a:gd name="T7" fmla="*/ 89 h 1183"/>
                <a:gd name="T8" fmla="*/ 0 w 747"/>
                <a:gd name="T9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7" h="1183">
                  <a:moveTo>
                    <a:pt x="0" y="0"/>
                  </a:moveTo>
                  <a:lnTo>
                    <a:pt x="0" y="1183"/>
                  </a:lnTo>
                  <a:lnTo>
                    <a:pt x="747" y="1104"/>
                  </a:lnTo>
                  <a:lnTo>
                    <a:pt x="74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2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705350" y="1712913"/>
              <a:ext cx="1185863" cy="2046288"/>
            </a:xfrm>
            <a:custGeom>
              <a:avLst/>
              <a:gdLst>
                <a:gd name="T0" fmla="*/ 747 w 747"/>
                <a:gd name="T1" fmla="*/ 279 h 1289"/>
                <a:gd name="T2" fmla="*/ 0 w 747"/>
                <a:gd name="T3" fmla="*/ 0 h 1289"/>
                <a:gd name="T4" fmla="*/ 0 w 747"/>
                <a:gd name="T5" fmla="*/ 1184 h 1289"/>
                <a:gd name="T6" fmla="*/ 747 w 747"/>
                <a:gd name="T7" fmla="*/ 1289 h 1289"/>
                <a:gd name="T8" fmla="*/ 747 w 747"/>
                <a:gd name="T9" fmla="*/ 27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7" h="1289">
                  <a:moveTo>
                    <a:pt x="747" y="279"/>
                  </a:moveTo>
                  <a:lnTo>
                    <a:pt x="0" y="0"/>
                  </a:lnTo>
                  <a:lnTo>
                    <a:pt x="0" y="1184"/>
                  </a:lnTo>
                  <a:lnTo>
                    <a:pt x="747" y="1289"/>
                  </a:lnTo>
                  <a:lnTo>
                    <a:pt x="747" y="279"/>
                  </a:lnTo>
                  <a:close/>
                </a:path>
              </a:pathLst>
            </a:custGeom>
            <a:solidFill>
              <a:srgbClr val="0893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938713" y="3290888"/>
              <a:ext cx="2730500" cy="442913"/>
            </a:xfrm>
            <a:custGeom>
              <a:avLst/>
              <a:gdLst>
                <a:gd name="T0" fmla="*/ 1026 w 1720"/>
                <a:gd name="T1" fmla="*/ 0 h 279"/>
                <a:gd name="T2" fmla="*/ 0 w 1720"/>
                <a:gd name="T3" fmla="*/ 163 h 279"/>
                <a:gd name="T4" fmla="*/ 747 w 1720"/>
                <a:gd name="T5" fmla="*/ 279 h 279"/>
                <a:gd name="T6" fmla="*/ 1720 w 1720"/>
                <a:gd name="T7" fmla="*/ 163 h 279"/>
                <a:gd name="T8" fmla="*/ 1026 w 1720"/>
                <a:gd name="T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0" h="279">
                  <a:moveTo>
                    <a:pt x="1026" y="0"/>
                  </a:moveTo>
                  <a:lnTo>
                    <a:pt x="0" y="163"/>
                  </a:lnTo>
                  <a:lnTo>
                    <a:pt x="747" y="279"/>
                  </a:lnTo>
                  <a:lnTo>
                    <a:pt x="1720" y="163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A44D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6567488" y="962025"/>
              <a:ext cx="1101725" cy="2587625"/>
            </a:xfrm>
            <a:custGeom>
              <a:avLst/>
              <a:gdLst>
                <a:gd name="T0" fmla="*/ 0 w 694"/>
                <a:gd name="T1" fmla="*/ 1467 h 1630"/>
                <a:gd name="T2" fmla="*/ 694 w 694"/>
                <a:gd name="T3" fmla="*/ 1630 h 1630"/>
                <a:gd name="T4" fmla="*/ 694 w 694"/>
                <a:gd name="T5" fmla="*/ 416 h 1630"/>
                <a:gd name="T6" fmla="*/ 0 w 694"/>
                <a:gd name="T7" fmla="*/ 0 h 1630"/>
                <a:gd name="T8" fmla="*/ 0 w 694"/>
                <a:gd name="T9" fmla="*/ 1467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1630">
                  <a:moveTo>
                    <a:pt x="0" y="1467"/>
                  </a:moveTo>
                  <a:lnTo>
                    <a:pt x="694" y="1630"/>
                  </a:lnTo>
                  <a:lnTo>
                    <a:pt x="694" y="416"/>
                  </a:lnTo>
                  <a:lnTo>
                    <a:pt x="0" y="0"/>
                  </a:lnTo>
                  <a:lnTo>
                    <a:pt x="0" y="1467"/>
                  </a:lnTo>
                  <a:close/>
                </a:path>
              </a:pathLst>
            </a:custGeom>
            <a:solidFill>
              <a:srgbClr val="C16F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7820025" y="1704975"/>
              <a:ext cx="742950" cy="2054225"/>
            </a:xfrm>
            <a:custGeom>
              <a:avLst/>
              <a:gdLst>
                <a:gd name="T0" fmla="*/ 468 w 468"/>
                <a:gd name="T1" fmla="*/ 279 h 1294"/>
                <a:gd name="T2" fmla="*/ 0 w 468"/>
                <a:gd name="T3" fmla="*/ 0 h 1294"/>
                <a:gd name="T4" fmla="*/ 0 w 468"/>
                <a:gd name="T5" fmla="*/ 1189 h 1294"/>
                <a:gd name="T6" fmla="*/ 468 w 468"/>
                <a:gd name="T7" fmla="*/ 1294 h 1294"/>
                <a:gd name="T8" fmla="*/ 468 w 468"/>
                <a:gd name="T9" fmla="*/ 279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1294">
                  <a:moveTo>
                    <a:pt x="468" y="279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468" y="1294"/>
                  </a:lnTo>
                  <a:lnTo>
                    <a:pt x="468" y="279"/>
                  </a:lnTo>
                  <a:close/>
                </a:path>
              </a:pathLst>
            </a:custGeom>
            <a:solidFill>
              <a:srgbClr val="5D6B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7820025" y="3817938"/>
              <a:ext cx="742950" cy="1878013"/>
            </a:xfrm>
            <a:custGeom>
              <a:avLst/>
              <a:gdLst>
                <a:gd name="T0" fmla="*/ 0 w 468"/>
                <a:gd name="T1" fmla="*/ 1183 h 1183"/>
                <a:gd name="T2" fmla="*/ 468 w 468"/>
                <a:gd name="T3" fmla="*/ 1104 h 1183"/>
                <a:gd name="T4" fmla="*/ 468 w 468"/>
                <a:gd name="T5" fmla="*/ 89 h 1183"/>
                <a:gd name="T6" fmla="*/ 0 w 468"/>
                <a:gd name="T7" fmla="*/ 0 h 1183"/>
                <a:gd name="T8" fmla="*/ 0 w 468"/>
                <a:gd name="T9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1183">
                  <a:moveTo>
                    <a:pt x="0" y="1183"/>
                  </a:moveTo>
                  <a:lnTo>
                    <a:pt x="468" y="1104"/>
                  </a:lnTo>
                  <a:lnTo>
                    <a:pt x="468" y="89"/>
                  </a:lnTo>
                  <a:lnTo>
                    <a:pt x="0" y="0"/>
                  </a:lnTo>
                  <a:lnTo>
                    <a:pt x="0" y="1183"/>
                  </a:lnTo>
                  <a:close/>
                </a:path>
              </a:pathLst>
            </a:custGeom>
            <a:solidFill>
              <a:srgbClr val="CD2E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6567488" y="3575050"/>
              <a:ext cx="1101725" cy="2328863"/>
            </a:xfrm>
            <a:custGeom>
              <a:avLst/>
              <a:gdLst>
                <a:gd name="T0" fmla="*/ 0 w 694"/>
                <a:gd name="T1" fmla="*/ 1467 h 1467"/>
                <a:gd name="T2" fmla="*/ 694 w 694"/>
                <a:gd name="T3" fmla="*/ 1351 h 1467"/>
                <a:gd name="T4" fmla="*/ 694 w 694"/>
                <a:gd name="T5" fmla="*/ 132 h 1467"/>
                <a:gd name="T6" fmla="*/ 0 w 694"/>
                <a:gd name="T7" fmla="*/ 0 h 1467"/>
                <a:gd name="T8" fmla="*/ 0 w 694"/>
                <a:gd name="T9" fmla="*/ 1467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1467">
                  <a:moveTo>
                    <a:pt x="0" y="1467"/>
                  </a:moveTo>
                  <a:lnTo>
                    <a:pt x="694" y="1351"/>
                  </a:lnTo>
                  <a:lnTo>
                    <a:pt x="694" y="132"/>
                  </a:lnTo>
                  <a:lnTo>
                    <a:pt x="0" y="0"/>
                  </a:lnTo>
                  <a:lnTo>
                    <a:pt x="0" y="1467"/>
                  </a:lnTo>
                  <a:close/>
                </a:path>
              </a:pathLst>
            </a:custGeom>
            <a:solidFill>
              <a:srgbClr val="6F730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6567488" y="1712913"/>
              <a:ext cx="1101725" cy="1836738"/>
            </a:xfrm>
            <a:custGeom>
              <a:avLst/>
              <a:gdLst>
                <a:gd name="T0" fmla="*/ 122 w 132"/>
                <a:gd name="T1" fmla="*/ 27 h 220"/>
                <a:gd name="T2" fmla="*/ 107 w 132"/>
                <a:gd name="T3" fmla="*/ 26 h 220"/>
                <a:gd name="T4" fmla="*/ 102 w 132"/>
                <a:gd name="T5" fmla="*/ 44 h 220"/>
                <a:gd name="T6" fmla="*/ 95 w 132"/>
                <a:gd name="T7" fmla="*/ 40 h 220"/>
                <a:gd name="T8" fmla="*/ 90 w 132"/>
                <a:gd name="T9" fmla="*/ 37 h 220"/>
                <a:gd name="T10" fmla="*/ 83 w 132"/>
                <a:gd name="T11" fmla="*/ 53 h 220"/>
                <a:gd name="T12" fmla="*/ 87 w 132"/>
                <a:gd name="T13" fmla="*/ 33 h 220"/>
                <a:gd name="T14" fmla="*/ 82 w 132"/>
                <a:gd name="T15" fmla="*/ 44 h 220"/>
                <a:gd name="T16" fmla="*/ 68 w 132"/>
                <a:gd name="T17" fmla="*/ 35 h 220"/>
                <a:gd name="T18" fmla="*/ 51 w 132"/>
                <a:gd name="T19" fmla="*/ 37 h 220"/>
                <a:gd name="T20" fmla="*/ 44 w 132"/>
                <a:gd name="T21" fmla="*/ 36 h 220"/>
                <a:gd name="T22" fmla="*/ 34 w 132"/>
                <a:gd name="T23" fmla="*/ 40 h 220"/>
                <a:gd name="T24" fmla="*/ 42 w 132"/>
                <a:gd name="T25" fmla="*/ 31 h 220"/>
                <a:gd name="T26" fmla="*/ 7 w 132"/>
                <a:gd name="T27" fmla="*/ 4 h 220"/>
                <a:gd name="T28" fmla="*/ 5 w 132"/>
                <a:gd name="T29" fmla="*/ 51 h 220"/>
                <a:gd name="T30" fmla="*/ 14 w 132"/>
                <a:gd name="T31" fmla="*/ 25 h 220"/>
                <a:gd name="T32" fmla="*/ 20 w 132"/>
                <a:gd name="T33" fmla="*/ 52 h 220"/>
                <a:gd name="T34" fmla="*/ 14 w 132"/>
                <a:gd name="T35" fmla="*/ 64 h 220"/>
                <a:gd name="T36" fmla="*/ 6 w 132"/>
                <a:gd name="T37" fmla="*/ 71 h 220"/>
                <a:gd name="T38" fmla="*/ 0 w 132"/>
                <a:gd name="T39" fmla="*/ 107 h 220"/>
                <a:gd name="T40" fmla="*/ 8 w 132"/>
                <a:gd name="T41" fmla="*/ 127 h 220"/>
                <a:gd name="T42" fmla="*/ 15 w 132"/>
                <a:gd name="T43" fmla="*/ 126 h 220"/>
                <a:gd name="T44" fmla="*/ 24 w 132"/>
                <a:gd name="T45" fmla="*/ 142 h 220"/>
                <a:gd name="T46" fmla="*/ 34 w 132"/>
                <a:gd name="T47" fmla="*/ 147 h 220"/>
                <a:gd name="T48" fmla="*/ 17 w 132"/>
                <a:gd name="T49" fmla="*/ 153 h 220"/>
                <a:gd name="T50" fmla="*/ 0 w 132"/>
                <a:gd name="T51" fmla="*/ 146 h 220"/>
                <a:gd name="T52" fmla="*/ 36 w 132"/>
                <a:gd name="T53" fmla="*/ 197 h 220"/>
                <a:gd name="T54" fmla="*/ 38 w 132"/>
                <a:gd name="T55" fmla="*/ 181 h 220"/>
                <a:gd name="T56" fmla="*/ 70 w 132"/>
                <a:gd name="T57" fmla="*/ 197 h 220"/>
                <a:gd name="T58" fmla="*/ 65 w 132"/>
                <a:gd name="T59" fmla="*/ 185 h 220"/>
                <a:gd name="T60" fmla="*/ 53 w 132"/>
                <a:gd name="T61" fmla="*/ 168 h 220"/>
                <a:gd name="T62" fmla="*/ 68 w 132"/>
                <a:gd name="T63" fmla="*/ 186 h 220"/>
                <a:gd name="T64" fmla="*/ 88 w 132"/>
                <a:gd name="T65" fmla="*/ 204 h 220"/>
                <a:gd name="T66" fmla="*/ 107 w 132"/>
                <a:gd name="T67" fmla="*/ 207 h 220"/>
                <a:gd name="T68" fmla="*/ 116 w 132"/>
                <a:gd name="T69" fmla="*/ 216 h 220"/>
                <a:gd name="T70" fmla="*/ 132 w 132"/>
                <a:gd name="T71" fmla="*/ 215 h 220"/>
                <a:gd name="T72" fmla="*/ 130 w 132"/>
                <a:gd name="T73" fmla="*/ 47 h 220"/>
                <a:gd name="T74" fmla="*/ 132 w 132"/>
                <a:gd name="T75" fmla="*/ 31 h 220"/>
                <a:gd name="T76" fmla="*/ 31 w 132"/>
                <a:gd name="T77" fmla="*/ 124 h 220"/>
                <a:gd name="T78" fmla="*/ 27 w 132"/>
                <a:gd name="T79" fmla="*/ 107 h 220"/>
                <a:gd name="T80" fmla="*/ 39 w 132"/>
                <a:gd name="T81" fmla="*/ 110 h 220"/>
                <a:gd name="T82" fmla="*/ 37 w 132"/>
                <a:gd name="T83" fmla="*/ 130 h 220"/>
                <a:gd name="T84" fmla="*/ 59 w 132"/>
                <a:gd name="T85" fmla="*/ 151 h 220"/>
                <a:gd name="T86" fmla="*/ 52 w 132"/>
                <a:gd name="T87" fmla="*/ 128 h 220"/>
                <a:gd name="T88" fmla="*/ 61 w 132"/>
                <a:gd name="T89" fmla="*/ 121 h 220"/>
                <a:gd name="T90" fmla="*/ 61 w 132"/>
                <a:gd name="T91" fmla="*/ 14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220">
                  <a:moveTo>
                    <a:pt x="128" y="23"/>
                  </a:moveTo>
                  <a:cubicBezTo>
                    <a:pt x="127" y="23"/>
                    <a:pt x="126" y="26"/>
                    <a:pt x="124" y="27"/>
                  </a:cubicBezTo>
                  <a:cubicBezTo>
                    <a:pt x="123" y="27"/>
                    <a:pt x="122" y="27"/>
                    <a:pt x="122" y="27"/>
                  </a:cubicBezTo>
                  <a:cubicBezTo>
                    <a:pt x="120" y="29"/>
                    <a:pt x="118" y="24"/>
                    <a:pt x="117" y="24"/>
                  </a:cubicBezTo>
                  <a:cubicBezTo>
                    <a:pt x="116" y="24"/>
                    <a:pt x="114" y="24"/>
                    <a:pt x="112" y="25"/>
                  </a:cubicBezTo>
                  <a:cubicBezTo>
                    <a:pt x="111" y="26"/>
                    <a:pt x="108" y="25"/>
                    <a:pt x="107" y="26"/>
                  </a:cubicBezTo>
                  <a:cubicBezTo>
                    <a:pt x="106" y="26"/>
                    <a:pt x="109" y="30"/>
                    <a:pt x="108" y="30"/>
                  </a:cubicBezTo>
                  <a:cubicBezTo>
                    <a:pt x="106" y="31"/>
                    <a:pt x="104" y="31"/>
                    <a:pt x="101" y="29"/>
                  </a:cubicBezTo>
                  <a:cubicBezTo>
                    <a:pt x="95" y="25"/>
                    <a:pt x="104" y="40"/>
                    <a:pt x="102" y="44"/>
                  </a:cubicBezTo>
                  <a:cubicBezTo>
                    <a:pt x="101" y="45"/>
                    <a:pt x="99" y="35"/>
                    <a:pt x="97" y="34"/>
                  </a:cubicBezTo>
                  <a:cubicBezTo>
                    <a:pt x="95" y="32"/>
                    <a:pt x="94" y="33"/>
                    <a:pt x="94" y="35"/>
                  </a:cubicBezTo>
                  <a:cubicBezTo>
                    <a:pt x="94" y="37"/>
                    <a:pt x="96" y="37"/>
                    <a:pt x="95" y="40"/>
                  </a:cubicBezTo>
                  <a:cubicBezTo>
                    <a:pt x="94" y="39"/>
                    <a:pt x="93" y="36"/>
                    <a:pt x="92" y="36"/>
                  </a:cubicBezTo>
                  <a:cubicBezTo>
                    <a:pt x="91" y="34"/>
                    <a:pt x="93" y="29"/>
                    <a:pt x="92" y="29"/>
                  </a:cubicBezTo>
                  <a:cubicBezTo>
                    <a:pt x="91" y="29"/>
                    <a:pt x="90" y="31"/>
                    <a:pt x="90" y="37"/>
                  </a:cubicBezTo>
                  <a:cubicBezTo>
                    <a:pt x="90" y="40"/>
                    <a:pt x="91" y="45"/>
                    <a:pt x="91" y="48"/>
                  </a:cubicBezTo>
                  <a:cubicBezTo>
                    <a:pt x="91" y="50"/>
                    <a:pt x="90" y="52"/>
                    <a:pt x="89" y="53"/>
                  </a:cubicBezTo>
                  <a:cubicBezTo>
                    <a:pt x="88" y="59"/>
                    <a:pt x="84" y="56"/>
                    <a:pt x="83" y="53"/>
                  </a:cubicBezTo>
                  <a:cubicBezTo>
                    <a:pt x="83" y="52"/>
                    <a:pt x="87" y="56"/>
                    <a:pt x="89" y="49"/>
                  </a:cubicBezTo>
                  <a:cubicBezTo>
                    <a:pt x="89" y="47"/>
                    <a:pt x="88" y="44"/>
                    <a:pt x="88" y="42"/>
                  </a:cubicBezTo>
                  <a:cubicBezTo>
                    <a:pt x="88" y="39"/>
                    <a:pt x="88" y="36"/>
                    <a:pt x="87" y="33"/>
                  </a:cubicBezTo>
                  <a:cubicBezTo>
                    <a:pt x="87" y="29"/>
                    <a:pt x="89" y="29"/>
                    <a:pt x="88" y="27"/>
                  </a:cubicBezTo>
                  <a:cubicBezTo>
                    <a:pt x="83" y="19"/>
                    <a:pt x="82" y="31"/>
                    <a:pt x="80" y="31"/>
                  </a:cubicBezTo>
                  <a:cubicBezTo>
                    <a:pt x="79" y="30"/>
                    <a:pt x="84" y="43"/>
                    <a:pt x="82" y="44"/>
                  </a:cubicBezTo>
                  <a:cubicBezTo>
                    <a:pt x="80" y="45"/>
                    <a:pt x="77" y="35"/>
                    <a:pt x="72" y="33"/>
                  </a:cubicBezTo>
                  <a:cubicBezTo>
                    <a:pt x="71" y="33"/>
                    <a:pt x="72" y="37"/>
                    <a:pt x="70" y="37"/>
                  </a:cubicBezTo>
                  <a:cubicBezTo>
                    <a:pt x="69" y="38"/>
                    <a:pt x="68" y="35"/>
                    <a:pt x="68" y="35"/>
                  </a:cubicBezTo>
                  <a:cubicBezTo>
                    <a:pt x="67" y="35"/>
                    <a:pt x="63" y="35"/>
                    <a:pt x="62" y="35"/>
                  </a:cubicBezTo>
                  <a:cubicBezTo>
                    <a:pt x="61" y="35"/>
                    <a:pt x="59" y="32"/>
                    <a:pt x="57" y="33"/>
                  </a:cubicBezTo>
                  <a:cubicBezTo>
                    <a:pt x="54" y="33"/>
                    <a:pt x="53" y="37"/>
                    <a:pt x="51" y="37"/>
                  </a:cubicBezTo>
                  <a:cubicBezTo>
                    <a:pt x="46" y="35"/>
                    <a:pt x="53" y="32"/>
                    <a:pt x="49" y="28"/>
                  </a:cubicBezTo>
                  <a:cubicBezTo>
                    <a:pt x="44" y="27"/>
                    <a:pt x="49" y="38"/>
                    <a:pt x="46" y="38"/>
                  </a:cubicBezTo>
                  <a:cubicBezTo>
                    <a:pt x="45" y="38"/>
                    <a:pt x="45" y="36"/>
                    <a:pt x="44" y="36"/>
                  </a:cubicBezTo>
                  <a:cubicBezTo>
                    <a:pt x="42" y="36"/>
                    <a:pt x="43" y="41"/>
                    <a:pt x="40" y="41"/>
                  </a:cubicBezTo>
                  <a:cubicBezTo>
                    <a:pt x="38" y="41"/>
                    <a:pt x="38" y="37"/>
                    <a:pt x="36" y="37"/>
                  </a:cubicBezTo>
                  <a:cubicBezTo>
                    <a:pt x="35" y="37"/>
                    <a:pt x="35" y="41"/>
                    <a:pt x="34" y="40"/>
                  </a:cubicBezTo>
                  <a:cubicBezTo>
                    <a:pt x="33" y="39"/>
                    <a:pt x="32" y="33"/>
                    <a:pt x="31" y="31"/>
                  </a:cubicBezTo>
                  <a:cubicBezTo>
                    <a:pt x="26" y="21"/>
                    <a:pt x="33" y="32"/>
                    <a:pt x="37" y="34"/>
                  </a:cubicBezTo>
                  <a:cubicBezTo>
                    <a:pt x="40" y="36"/>
                    <a:pt x="42" y="35"/>
                    <a:pt x="42" y="31"/>
                  </a:cubicBezTo>
                  <a:cubicBezTo>
                    <a:pt x="43" y="29"/>
                    <a:pt x="39" y="23"/>
                    <a:pt x="31" y="16"/>
                  </a:cubicBezTo>
                  <a:cubicBezTo>
                    <a:pt x="29" y="14"/>
                    <a:pt x="27" y="12"/>
                    <a:pt x="25" y="11"/>
                  </a:cubicBezTo>
                  <a:cubicBezTo>
                    <a:pt x="19" y="6"/>
                    <a:pt x="13" y="0"/>
                    <a:pt x="7" y="4"/>
                  </a:cubicBezTo>
                  <a:cubicBezTo>
                    <a:pt x="4" y="4"/>
                    <a:pt x="2" y="7"/>
                    <a:pt x="0" y="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7"/>
                    <a:pt x="4" y="52"/>
                    <a:pt x="5" y="51"/>
                  </a:cubicBezTo>
                  <a:cubicBezTo>
                    <a:pt x="8" y="50"/>
                    <a:pt x="4" y="42"/>
                    <a:pt x="4" y="38"/>
                  </a:cubicBezTo>
                  <a:cubicBezTo>
                    <a:pt x="5" y="33"/>
                    <a:pt x="8" y="33"/>
                    <a:pt x="9" y="32"/>
                  </a:cubicBezTo>
                  <a:cubicBezTo>
                    <a:pt x="12" y="30"/>
                    <a:pt x="11" y="21"/>
                    <a:pt x="14" y="25"/>
                  </a:cubicBezTo>
                  <a:cubicBezTo>
                    <a:pt x="20" y="31"/>
                    <a:pt x="8" y="35"/>
                    <a:pt x="10" y="42"/>
                  </a:cubicBezTo>
                  <a:cubicBezTo>
                    <a:pt x="11" y="44"/>
                    <a:pt x="11" y="48"/>
                    <a:pt x="13" y="51"/>
                  </a:cubicBezTo>
                  <a:cubicBezTo>
                    <a:pt x="15" y="52"/>
                    <a:pt x="18" y="51"/>
                    <a:pt x="20" y="52"/>
                  </a:cubicBezTo>
                  <a:cubicBezTo>
                    <a:pt x="23" y="52"/>
                    <a:pt x="24" y="54"/>
                    <a:pt x="22" y="56"/>
                  </a:cubicBezTo>
                  <a:cubicBezTo>
                    <a:pt x="20" y="59"/>
                    <a:pt x="16" y="50"/>
                    <a:pt x="15" y="61"/>
                  </a:cubicBezTo>
                  <a:cubicBezTo>
                    <a:pt x="15" y="61"/>
                    <a:pt x="16" y="63"/>
                    <a:pt x="14" y="64"/>
                  </a:cubicBezTo>
                  <a:cubicBezTo>
                    <a:pt x="14" y="64"/>
                    <a:pt x="12" y="60"/>
                    <a:pt x="11" y="61"/>
                  </a:cubicBezTo>
                  <a:cubicBezTo>
                    <a:pt x="10" y="61"/>
                    <a:pt x="11" y="67"/>
                    <a:pt x="10" y="70"/>
                  </a:cubicBezTo>
                  <a:cubicBezTo>
                    <a:pt x="10" y="72"/>
                    <a:pt x="8" y="68"/>
                    <a:pt x="6" y="71"/>
                  </a:cubicBezTo>
                  <a:cubicBezTo>
                    <a:pt x="6" y="72"/>
                    <a:pt x="5" y="70"/>
                    <a:pt x="3" y="69"/>
                  </a:cubicBezTo>
                  <a:cubicBezTo>
                    <a:pt x="2" y="69"/>
                    <a:pt x="1" y="68"/>
                    <a:pt x="0" y="6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" y="109"/>
                    <a:pt x="3" y="112"/>
                    <a:pt x="5" y="114"/>
                  </a:cubicBezTo>
                  <a:cubicBezTo>
                    <a:pt x="7" y="116"/>
                    <a:pt x="7" y="125"/>
                    <a:pt x="8" y="127"/>
                  </a:cubicBezTo>
                  <a:cubicBezTo>
                    <a:pt x="10" y="129"/>
                    <a:pt x="10" y="135"/>
                    <a:pt x="12" y="137"/>
                  </a:cubicBezTo>
                  <a:cubicBezTo>
                    <a:pt x="13" y="138"/>
                    <a:pt x="13" y="136"/>
                    <a:pt x="14" y="134"/>
                  </a:cubicBezTo>
                  <a:cubicBezTo>
                    <a:pt x="14" y="131"/>
                    <a:pt x="13" y="125"/>
                    <a:pt x="15" y="126"/>
                  </a:cubicBezTo>
                  <a:cubicBezTo>
                    <a:pt x="16" y="125"/>
                    <a:pt x="18" y="124"/>
                    <a:pt x="18" y="124"/>
                  </a:cubicBezTo>
                  <a:cubicBezTo>
                    <a:pt x="19" y="125"/>
                    <a:pt x="22" y="134"/>
                    <a:pt x="21" y="139"/>
                  </a:cubicBezTo>
                  <a:cubicBezTo>
                    <a:pt x="21" y="142"/>
                    <a:pt x="23" y="142"/>
                    <a:pt x="24" y="142"/>
                  </a:cubicBezTo>
                  <a:cubicBezTo>
                    <a:pt x="26" y="142"/>
                    <a:pt x="28" y="143"/>
                    <a:pt x="30" y="144"/>
                  </a:cubicBezTo>
                  <a:cubicBezTo>
                    <a:pt x="31" y="144"/>
                    <a:pt x="32" y="142"/>
                    <a:pt x="33" y="142"/>
                  </a:cubicBezTo>
                  <a:cubicBezTo>
                    <a:pt x="38" y="144"/>
                    <a:pt x="34" y="146"/>
                    <a:pt x="34" y="147"/>
                  </a:cubicBezTo>
                  <a:cubicBezTo>
                    <a:pt x="33" y="150"/>
                    <a:pt x="33" y="161"/>
                    <a:pt x="30" y="160"/>
                  </a:cubicBezTo>
                  <a:cubicBezTo>
                    <a:pt x="30" y="160"/>
                    <a:pt x="26" y="160"/>
                    <a:pt x="23" y="158"/>
                  </a:cubicBezTo>
                  <a:cubicBezTo>
                    <a:pt x="22" y="158"/>
                    <a:pt x="19" y="154"/>
                    <a:pt x="17" y="153"/>
                  </a:cubicBezTo>
                  <a:cubicBezTo>
                    <a:pt x="13" y="149"/>
                    <a:pt x="10" y="148"/>
                    <a:pt x="9" y="148"/>
                  </a:cubicBezTo>
                  <a:cubicBezTo>
                    <a:pt x="7" y="149"/>
                    <a:pt x="9" y="157"/>
                    <a:pt x="6" y="155"/>
                  </a:cubicBezTo>
                  <a:cubicBezTo>
                    <a:pt x="6" y="154"/>
                    <a:pt x="2" y="149"/>
                    <a:pt x="0" y="14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37" y="198"/>
                    <a:pt x="37" y="198"/>
                    <a:pt x="37" y="198"/>
                  </a:cubicBezTo>
                  <a:cubicBezTo>
                    <a:pt x="37" y="197"/>
                    <a:pt x="36" y="197"/>
                    <a:pt x="36" y="197"/>
                  </a:cubicBezTo>
                  <a:cubicBezTo>
                    <a:pt x="34" y="193"/>
                    <a:pt x="36" y="190"/>
                    <a:pt x="34" y="184"/>
                  </a:cubicBezTo>
                  <a:cubicBezTo>
                    <a:pt x="31" y="172"/>
                    <a:pt x="28" y="166"/>
                    <a:pt x="29" y="164"/>
                  </a:cubicBezTo>
                  <a:cubicBezTo>
                    <a:pt x="29" y="162"/>
                    <a:pt x="33" y="171"/>
                    <a:pt x="38" y="181"/>
                  </a:cubicBezTo>
                  <a:cubicBezTo>
                    <a:pt x="40" y="187"/>
                    <a:pt x="40" y="194"/>
                    <a:pt x="43" y="199"/>
                  </a:cubicBezTo>
                  <a:cubicBezTo>
                    <a:pt x="65" y="204"/>
                    <a:pt x="65" y="204"/>
                    <a:pt x="65" y="204"/>
                  </a:cubicBezTo>
                  <a:cubicBezTo>
                    <a:pt x="67" y="201"/>
                    <a:pt x="69" y="198"/>
                    <a:pt x="70" y="197"/>
                  </a:cubicBezTo>
                  <a:cubicBezTo>
                    <a:pt x="70" y="196"/>
                    <a:pt x="70" y="194"/>
                    <a:pt x="69" y="192"/>
                  </a:cubicBezTo>
                  <a:cubicBezTo>
                    <a:pt x="68" y="191"/>
                    <a:pt x="67" y="191"/>
                    <a:pt x="66" y="189"/>
                  </a:cubicBezTo>
                  <a:cubicBezTo>
                    <a:pt x="65" y="188"/>
                    <a:pt x="66" y="186"/>
                    <a:pt x="65" y="185"/>
                  </a:cubicBezTo>
                  <a:cubicBezTo>
                    <a:pt x="63" y="183"/>
                    <a:pt x="62" y="191"/>
                    <a:pt x="59" y="188"/>
                  </a:cubicBezTo>
                  <a:cubicBezTo>
                    <a:pt x="57" y="185"/>
                    <a:pt x="56" y="178"/>
                    <a:pt x="53" y="173"/>
                  </a:cubicBezTo>
                  <a:cubicBezTo>
                    <a:pt x="51" y="170"/>
                    <a:pt x="53" y="168"/>
                    <a:pt x="53" y="168"/>
                  </a:cubicBezTo>
                  <a:cubicBezTo>
                    <a:pt x="54" y="167"/>
                    <a:pt x="57" y="174"/>
                    <a:pt x="60" y="178"/>
                  </a:cubicBezTo>
                  <a:cubicBezTo>
                    <a:pt x="63" y="184"/>
                    <a:pt x="64" y="179"/>
                    <a:pt x="65" y="180"/>
                  </a:cubicBezTo>
                  <a:cubicBezTo>
                    <a:pt x="67" y="181"/>
                    <a:pt x="67" y="185"/>
                    <a:pt x="68" y="186"/>
                  </a:cubicBezTo>
                  <a:cubicBezTo>
                    <a:pt x="71" y="189"/>
                    <a:pt x="73" y="189"/>
                    <a:pt x="75" y="189"/>
                  </a:cubicBezTo>
                  <a:cubicBezTo>
                    <a:pt x="82" y="186"/>
                    <a:pt x="81" y="200"/>
                    <a:pt x="85" y="204"/>
                  </a:cubicBezTo>
                  <a:cubicBezTo>
                    <a:pt x="86" y="205"/>
                    <a:pt x="88" y="202"/>
                    <a:pt x="88" y="204"/>
                  </a:cubicBezTo>
                  <a:cubicBezTo>
                    <a:pt x="88" y="205"/>
                    <a:pt x="89" y="207"/>
                    <a:pt x="89" y="210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4" y="211"/>
                    <a:pt x="106" y="208"/>
                    <a:pt x="107" y="207"/>
                  </a:cubicBezTo>
                  <a:cubicBezTo>
                    <a:pt x="109" y="205"/>
                    <a:pt x="111" y="205"/>
                    <a:pt x="112" y="205"/>
                  </a:cubicBezTo>
                  <a:cubicBezTo>
                    <a:pt x="113" y="206"/>
                    <a:pt x="113" y="210"/>
                    <a:pt x="114" y="212"/>
                  </a:cubicBezTo>
                  <a:cubicBezTo>
                    <a:pt x="115" y="213"/>
                    <a:pt x="115" y="215"/>
                    <a:pt x="116" y="216"/>
                  </a:cubicBezTo>
                  <a:cubicBezTo>
                    <a:pt x="116" y="216"/>
                    <a:pt x="116" y="216"/>
                    <a:pt x="116" y="216"/>
                  </a:cubicBezTo>
                  <a:cubicBezTo>
                    <a:pt x="131" y="220"/>
                    <a:pt x="131" y="220"/>
                    <a:pt x="131" y="220"/>
                  </a:cubicBezTo>
                  <a:cubicBezTo>
                    <a:pt x="130" y="218"/>
                    <a:pt x="131" y="216"/>
                    <a:pt x="132" y="215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6"/>
                    <a:pt x="131" y="47"/>
                    <a:pt x="130" y="47"/>
                  </a:cubicBezTo>
                  <a:cubicBezTo>
                    <a:pt x="130" y="46"/>
                    <a:pt x="131" y="45"/>
                    <a:pt x="132" y="44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0" y="29"/>
                    <a:pt x="129" y="24"/>
                    <a:pt x="128" y="23"/>
                  </a:cubicBezTo>
                  <a:close/>
                  <a:moveTo>
                    <a:pt x="37" y="130"/>
                  </a:moveTo>
                  <a:cubicBezTo>
                    <a:pt x="35" y="129"/>
                    <a:pt x="33" y="125"/>
                    <a:pt x="31" y="124"/>
                  </a:cubicBezTo>
                  <a:cubicBezTo>
                    <a:pt x="26" y="123"/>
                    <a:pt x="21" y="125"/>
                    <a:pt x="21" y="120"/>
                  </a:cubicBezTo>
                  <a:cubicBezTo>
                    <a:pt x="21" y="117"/>
                    <a:pt x="23" y="113"/>
                    <a:pt x="25" y="112"/>
                  </a:cubicBezTo>
                  <a:cubicBezTo>
                    <a:pt x="26" y="111"/>
                    <a:pt x="26" y="107"/>
                    <a:pt x="27" y="107"/>
                  </a:cubicBezTo>
                  <a:cubicBezTo>
                    <a:pt x="28" y="107"/>
                    <a:pt x="29" y="110"/>
                    <a:pt x="31" y="110"/>
                  </a:cubicBezTo>
                  <a:cubicBezTo>
                    <a:pt x="32" y="110"/>
                    <a:pt x="33" y="110"/>
                    <a:pt x="34" y="111"/>
                  </a:cubicBezTo>
                  <a:cubicBezTo>
                    <a:pt x="35" y="111"/>
                    <a:pt x="37" y="108"/>
                    <a:pt x="39" y="110"/>
                  </a:cubicBezTo>
                  <a:cubicBezTo>
                    <a:pt x="39" y="111"/>
                    <a:pt x="35" y="115"/>
                    <a:pt x="37" y="117"/>
                  </a:cubicBezTo>
                  <a:cubicBezTo>
                    <a:pt x="40" y="122"/>
                    <a:pt x="43" y="125"/>
                    <a:pt x="43" y="128"/>
                  </a:cubicBezTo>
                  <a:cubicBezTo>
                    <a:pt x="43" y="131"/>
                    <a:pt x="41" y="132"/>
                    <a:pt x="37" y="130"/>
                  </a:cubicBezTo>
                  <a:close/>
                  <a:moveTo>
                    <a:pt x="61" y="141"/>
                  </a:moveTo>
                  <a:cubicBezTo>
                    <a:pt x="60" y="144"/>
                    <a:pt x="62" y="149"/>
                    <a:pt x="61" y="150"/>
                  </a:cubicBezTo>
                  <a:cubicBezTo>
                    <a:pt x="61" y="152"/>
                    <a:pt x="59" y="151"/>
                    <a:pt x="59" y="151"/>
                  </a:cubicBezTo>
                  <a:cubicBezTo>
                    <a:pt x="53" y="147"/>
                    <a:pt x="56" y="147"/>
                    <a:pt x="54" y="142"/>
                  </a:cubicBezTo>
                  <a:cubicBezTo>
                    <a:pt x="54" y="140"/>
                    <a:pt x="56" y="139"/>
                    <a:pt x="54" y="135"/>
                  </a:cubicBezTo>
                  <a:cubicBezTo>
                    <a:pt x="54" y="133"/>
                    <a:pt x="53" y="130"/>
                    <a:pt x="52" y="128"/>
                  </a:cubicBezTo>
                  <a:cubicBezTo>
                    <a:pt x="52" y="125"/>
                    <a:pt x="51" y="125"/>
                    <a:pt x="51" y="123"/>
                  </a:cubicBezTo>
                  <a:cubicBezTo>
                    <a:pt x="51" y="120"/>
                    <a:pt x="56" y="116"/>
                    <a:pt x="59" y="117"/>
                  </a:cubicBezTo>
                  <a:cubicBezTo>
                    <a:pt x="60" y="117"/>
                    <a:pt x="60" y="117"/>
                    <a:pt x="61" y="121"/>
                  </a:cubicBezTo>
                  <a:cubicBezTo>
                    <a:pt x="61" y="123"/>
                    <a:pt x="57" y="123"/>
                    <a:pt x="57" y="125"/>
                  </a:cubicBezTo>
                  <a:cubicBezTo>
                    <a:pt x="57" y="128"/>
                    <a:pt x="62" y="135"/>
                    <a:pt x="62" y="138"/>
                  </a:cubicBezTo>
                  <a:cubicBezTo>
                    <a:pt x="62" y="140"/>
                    <a:pt x="61" y="140"/>
                    <a:pt x="61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6567488" y="2665413"/>
              <a:ext cx="49213" cy="133350"/>
            </a:xfrm>
            <a:custGeom>
              <a:avLst/>
              <a:gdLst>
                <a:gd name="T0" fmla="*/ 2 w 6"/>
                <a:gd name="T1" fmla="*/ 14 h 16"/>
                <a:gd name="T2" fmla="*/ 4 w 6"/>
                <a:gd name="T3" fmla="*/ 9 h 16"/>
                <a:gd name="T4" fmla="*/ 3 w 6"/>
                <a:gd name="T5" fmla="*/ 5 h 16"/>
                <a:gd name="T6" fmla="*/ 0 w 6"/>
                <a:gd name="T7" fmla="*/ 0 h 16"/>
                <a:gd name="T8" fmla="*/ 0 w 6"/>
                <a:gd name="T9" fmla="*/ 8 h 16"/>
                <a:gd name="T10" fmla="*/ 1 w 6"/>
                <a:gd name="T11" fmla="*/ 10 h 16"/>
                <a:gd name="T12" fmla="*/ 0 w 6"/>
                <a:gd name="T13" fmla="*/ 10 h 16"/>
                <a:gd name="T14" fmla="*/ 0 w 6"/>
                <a:gd name="T15" fmla="*/ 16 h 16"/>
                <a:gd name="T16" fmla="*/ 2 w 6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6">
                  <a:moveTo>
                    <a:pt x="2" y="14"/>
                  </a:moveTo>
                  <a:cubicBezTo>
                    <a:pt x="3" y="11"/>
                    <a:pt x="3" y="9"/>
                    <a:pt x="4" y="9"/>
                  </a:cubicBezTo>
                  <a:cubicBezTo>
                    <a:pt x="6" y="11"/>
                    <a:pt x="6" y="7"/>
                    <a:pt x="3" y="5"/>
                  </a:cubicBezTo>
                  <a:cubicBezTo>
                    <a:pt x="2" y="4"/>
                    <a:pt x="1" y="2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6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7118350" y="1697038"/>
              <a:ext cx="174625" cy="133350"/>
            </a:xfrm>
            <a:custGeom>
              <a:avLst/>
              <a:gdLst>
                <a:gd name="T0" fmla="*/ 12 w 21"/>
                <a:gd name="T1" fmla="*/ 9 h 16"/>
                <a:gd name="T2" fmla="*/ 21 w 21"/>
                <a:gd name="T3" fmla="*/ 5 h 16"/>
                <a:gd name="T4" fmla="*/ 10 w 21"/>
                <a:gd name="T5" fmla="*/ 3 h 16"/>
                <a:gd name="T6" fmla="*/ 0 w 21"/>
                <a:gd name="T7" fmla="*/ 11 h 16"/>
                <a:gd name="T8" fmla="*/ 12 w 21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6">
                  <a:moveTo>
                    <a:pt x="12" y="9"/>
                  </a:moveTo>
                  <a:cubicBezTo>
                    <a:pt x="17" y="11"/>
                    <a:pt x="20" y="7"/>
                    <a:pt x="21" y="5"/>
                  </a:cubicBezTo>
                  <a:cubicBezTo>
                    <a:pt x="21" y="0"/>
                    <a:pt x="15" y="5"/>
                    <a:pt x="10" y="3"/>
                  </a:cubicBezTo>
                  <a:cubicBezTo>
                    <a:pt x="6" y="0"/>
                    <a:pt x="0" y="6"/>
                    <a:pt x="0" y="11"/>
                  </a:cubicBezTo>
                  <a:cubicBezTo>
                    <a:pt x="0" y="16"/>
                    <a:pt x="7" y="7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7102475" y="1804988"/>
              <a:ext cx="66675" cy="125413"/>
            </a:xfrm>
            <a:custGeom>
              <a:avLst/>
              <a:gdLst>
                <a:gd name="T0" fmla="*/ 3 w 8"/>
                <a:gd name="T1" fmla="*/ 13 h 15"/>
                <a:gd name="T2" fmla="*/ 3 w 8"/>
                <a:gd name="T3" fmla="*/ 7 h 15"/>
                <a:gd name="T4" fmla="*/ 2 w 8"/>
                <a:gd name="T5" fmla="*/ 0 h 15"/>
                <a:gd name="T6" fmla="*/ 0 w 8"/>
                <a:gd name="T7" fmla="*/ 6 h 15"/>
                <a:gd name="T8" fmla="*/ 3 w 8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3" y="13"/>
                  </a:moveTo>
                  <a:cubicBezTo>
                    <a:pt x="8" y="15"/>
                    <a:pt x="3" y="10"/>
                    <a:pt x="3" y="7"/>
                  </a:cubicBezTo>
                  <a:cubicBezTo>
                    <a:pt x="3" y="4"/>
                    <a:pt x="4" y="1"/>
                    <a:pt x="2" y="0"/>
                  </a:cubicBezTo>
                  <a:cubicBezTo>
                    <a:pt x="1" y="0"/>
                    <a:pt x="0" y="3"/>
                    <a:pt x="0" y="6"/>
                  </a:cubicBezTo>
                  <a:cubicBezTo>
                    <a:pt x="0" y="11"/>
                    <a:pt x="2" y="13"/>
                    <a:pt x="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6567488" y="1238250"/>
              <a:ext cx="74613" cy="158750"/>
            </a:xfrm>
            <a:custGeom>
              <a:avLst/>
              <a:gdLst>
                <a:gd name="T0" fmla="*/ 6 w 9"/>
                <a:gd name="T1" fmla="*/ 12 h 19"/>
                <a:gd name="T2" fmla="*/ 9 w 9"/>
                <a:gd name="T3" fmla="*/ 8 h 19"/>
                <a:gd name="T4" fmla="*/ 1 w 9"/>
                <a:gd name="T5" fmla="*/ 0 h 19"/>
                <a:gd name="T6" fmla="*/ 0 w 9"/>
                <a:gd name="T7" fmla="*/ 0 h 19"/>
                <a:gd name="T8" fmla="*/ 0 w 9"/>
                <a:gd name="T9" fmla="*/ 17 h 19"/>
                <a:gd name="T10" fmla="*/ 3 w 9"/>
                <a:gd name="T11" fmla="*/ 18 h 19"/>
                <a:gd name="T12" fmla="*/ 6 w 9"/>
                <a:gd name="T1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9">
                  <a:moveTo>
                    <a:pt x="6" y="12"/>
                  </a:moveTo>
                  <a:cubicBezTo>
                    <a:pt x="7" y="9"/>
                    <a:pt x="9" y="11"/>
                    <a:pt x="9" y="8"/>
                  </a:cubicBezTo>
                  <a:cubicBezTo>
                    <a:pt x="9" y="2"/>
                    <a:pt x="5" y="4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2" y="18"/>
                    <a:pt x="3" y="18"/>
                  </a:cubicBezTo>
                  <a:cubicBezTo>
                    <a:pt x="4" y="19"/>
                    <a:pt x="5" y="14"/>
                    <a:pt x="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7820025" y="2055813"/>
              <a:ext cx="58738" cy="100013"/>
            </a:xfrm>
            <a:custGeom>
              <a:avLst/>
              <a:gdLst>
                <a:gd name="T0" fmla="*/ 6 w 7"/>
                <a:gd name="T1" fmla="*/ 8 h 12"/>
                <a:gd name="T2" fmla="*/ 4 w 7"/>
                <a:gd name="T3" fmla="*/ 1 h 12"/>
                <a:gd name="T4" fmla="*/ 0 w 7"/>
                <a:gd name="T5" fmla="*/ 0 h 12"/>
                <a:gd name="T6" fmla="*/ 0 w 7"/>
                <a:gd name="T7" fmla="*/ 12 h 12"/>
                <a:gd name="T8" fmla="*/ 6 w 7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6" y="8"/>
                  </a:moveTo>
                  <a:cubicBezTo>
                    <a:pt x="7" y="6"/>
                    <a:pt x="6" y="3"/>
                    <a:pt x="4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0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7820025" y="2173288"/>
              <a:ext cx="600075" cy="1409700"/>
            </a:xfrm>
            <a:custGeom>
              <a:avLst/>
              <a:gdLst>
                <a:gd name="T0" fmla="*/ 71 w 72"/>
                <a:gd name="T1" fmla="*/ 76 h 169"/>
                <a:gd name="T2" fmla="*/ 71 w 72"/>
                <a:gd name="T3" fmla="*/ 69 h 169"/>
                <a:gd name="T4" fmla="*/ 72 w 72"/>
                <a:gd name="T5" fmla="*/ 56 h 169"/>
                <a:gd name="T6" fmla="*/ 66 w 72"/>
                <a:gd name="T7" fmla="*/ 47 h 169"/>
                <a:gd name="T8" fmla="*/ 63 w 72"/>
                <a:gd name="T9" fmla="*/ 49 h 169"/>
                <a:gd name="T10" fmla="*/ 59 w 72"/>
                <a:gd name="T11" fmla="*/ 45 h 169"/>
                <a:gd name="T12" fmla="*/ 55 w 72"/>
                <a:gd name="T13" fmla="*/ 43 h 169"/>
                <a:gd name="T14" fmla="*/ 54 w 72"/>
                <a:gd name="T15" fmla="*/ 42 h 169"/>
                <a:gd name="T16" fmla="*/ 52 w 72"/>
                <a:gd name="T17" fmla="*/ 36 h 169"/>
                <a:gd name="T18" fmla="*/ 47 w 72"/>
                <a:gd name="T19" fmla="*/ 34 h 169"/>
                <a:gd name="T20" fmla="*/ 40 w 72"/>
                <a:gd name="T21" fmla="*/ 26 h 169"/>
                <a:gd name="T22" fmla="*/ 36 w 72"/>
                <a:gd name="T23" fmla="*/ 20 h 169"/>
                <a:gd name="T24" fmla="*/ 33 w 72"/>
                <a:gd name="T25" fmla="*/ 24 h 169"/>
                <a:gd name="T26" fmla="*/ 29 w 72"/>
                <a:gd name="T27" fmla="*/ 23 h 169"/>
                <a:gd name="T28" fmla="*/ 25 w 72"/>
                <a:gd name="T29" fmla="*/ 24 h 169"/>
                <a:gd name="T30" fmla="*/ 21 w 72"/>
                <a:gd name="T31" fmla="*/ 15 h 169"/>
                <a:gd name="T32" fmla="*/ 22 w 72"/>
                <a:gd name="T33" fmla="*/ 11 h 169"/>
                <a:gd name="T34" fmla="*/ 14 w 72"/>
                <a:gd name="T35" fmla="*/ 9 h 169"/>
                <a:gd name="T36" fmla="*/ 9 w 72"/>
                <a:gd name="T37" fmla="*/ 3 h 169"/>
                <a:gd name="T38" fmla="*/ 5 w 72"/>
                <a:gd name="T39" fmla="*/ 1 h 169"/>
                <a:gd name="T40" fmla="*/ 1 w 72"/>
                <a:gd name="T41" fmla="*/ 1 h 169"/>
                <a:gd name="T42" fmla="*/ 0 w 72"/>
                <a:gd name="T43" fmla="*/ 1 h 169"/>
                <a:gd name="T44" fmla="*/ 0 w 72"/>
                <a:gd name="T45" fmla="*/ 164 h 169"/>
                <a:gd name="T46" fmla="*/ 11 w 72"/>
                <a:gd name="T47" fmla="*/ 160 h 169"/>
                <a:gd name="T48" fmla="*/ 14 w 72"/>
                <a:gd name="T49" fmla="*/ 153 h 169"/>
                <a:gd name="T50" fmla="*/ 15 w 72"/>
                <a:gd name="T51" fmla="*/ 149 h 169"/>
                <a:gd name="T52" fmla="*/ 13 w 72"/>
                <a:gd name="T53" fmla="*/ 132 h 169"/>
                <a:gd name="T54" fmla="*/ 16 w 72"/>
                <a:gd name="T55" fmla="*/ 127 h 169"/>
                <a:gd name="T56" fmla="*/ 13 w 72"/>
                <a:gd name="T57" fmla="*/ 126 h 169"/>
                <a:gd name="T58" fmla="*/ 11 w 72"/>
                <a:gd name="T59" fmla="*/ 121 h 169"/>
                <a:gd name="T60" fmla="*/ 16 w 72"/>
                <a:gd name="T61" fmla="*/ 121 h 169"/>
                <a:gd name="T62" fmla="*/ 19 w 72"/>
                <a:gd name="T63" fmla="*/ 123 h 169"/>
                <a:gd name="T64" fmla="*/ 20 w 72"/>
                <a:gd name="T65" fmla="*/ 129 h 169"/>
                <a:gd name="T66" fmla="*/ 21 w 72"/>
                <a:gd name="T67" fmla="*/ 136 h 169"/>
                <a:gd name="T68" fmla="*/ 24 w 72"/>
                <a:gd name="T69" fmla="*/ 135 h 169"/>
                <a:gd name="T70" fmla="*/ 22 w 72"/>
                <a:gd name="T71" fmla="*/ 123 h 169"/>
                <a:gd name="T72" fmla="*/ 24 w 72"/>
                <a:gd name="T73" fmla="*/ 121 h 169"/>
                <a:gd name="T74" fmla="*/ 26 w 72"/>
                <a:gd name="T75" fmla="*/ 115 h 169"/>
                <a:gd name="T76" fmla="*/ 28 w 72"/>
                <a:gd name="T77" fmla="*/ 116 h 169"/>
                <a:gd name="T78" fmla="*/ 35 w 72"/>
                <a:gd name="T79" fmla="*/ 101 h 169"/>
                <a:gd name="T80" fmla="*/ 35 w 72"/>
                <a:gd name="T81" fmla="*/ 86 h 169"/>
                <a:gd name="T82" fmla="*/ 32 w 72"/>
                <a:gd name="T83" fmla="*/ 86 h 169"/>
                <a:gd name="T84" fmla="*/ 30 w 72"/>
                <a:gd name="T85" fmla="*/ 83 h 169"/>
                <a:gd name="T86" fmla="*/ 37 w 72"/>
                <a:gd name="T87" fmla="*/ 72 h 169"/>
                <a:gd name="T88" fmla="*/ 41 w 72"/>
                <a:gd name="T89" fmla="*/ 73 h 169"/>
                <a:gd name="T90" fmla="*/ 47 w 72"/>
                <a:gd name="T91" fmla="*/ 76 h 169"/>
                <a:gd name="T92" fmla="*/ 52 w 72"/>
                <a:gd name="T93" fmla="*/ 69 h 169"/>
                <a:gd name="T94" fmla="*/ 55 w 72"/>
                <a:gd name="T95" fmla="*/ 73 h 169"/>
                <a:gd name="T96" fmla="*/ 57 w 72"/>
                <a:gd name="T97" fmla="*/ 69 h 169"/>
                <a:gd name="T98" fmla="*/ 50 w 72"/>
                <a:gd name="T99" fmla="*/ 86 h 169"/>
                <a:gd name="T100" fmla="*/ 50 w 72"/>
                <a:gd name="T101" fmla="*/ 93 h 169"/>
                <a:gd name="T102" fmla="*/ 51 w 72"/>
                <a:gd name="T103" fmla="*/ 101 h 169"/>
                <a:gd name="T104" fmla="*/ 53 w 72"/>
                <a:gd name="T105" fmla="*/ 96 h 169"/>
                <a:gd name="T106" fmla="*/ 54 w 72"/>
                <a:gd name="T107" fmla="*/ 93 h 169"/>
                <a:gd name="T108" fmla="*/ 56 w 72"/>
                <a:gd name="T109" fmla="*/ 83 h 169"/>
                <a:gd name="T110" fmla="*/ 57 w 72"/>
                <a:gd name="T111" fmla="*/ 78 h 169"/>
                <a:gd name="T112" fmla="*/ 64 w 72"/>
                <a:gd name="T113" fmla="*/ 78 h 169"/>
                <a:gd name="T114" fmla="*/ 68 w 72"/>
                <a:gd name="T115" fmla="*/ 75 h 169"/>
                <a:gd name="T116" fmla="*/ 71 w 72"/>
                <a:gd name="T117" fmla="*/ 7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" h="169">
                  <a:moveTo>
                    <a:pt x="71" y="76"/>
                  </a:moveTo>
                  <a:cubicBezTo>
                    <a:pt x="72" y="74"/>
                    <a:pt x="71" y="71"/>
                    <a:pt x="71" y="69"/>
                  </a:cubicBezTo>
                  <a:cubicBezTo>
                    <a:pt x="72" y="66"/>
                    <a:pt x="72" y="58"/>
                    <a:pt x="72" y="56"/>
                  </a:cubicBezTo>
                  <a:cubicBezTo>
                    <a:pt x="72" y="47"/>
                    <a:pt x="69" y="51"/>
                    <a:pt x="66" y="47"/>
                  </a:cubicBezTo>
                  <a:cubicBezTo>
                    <a:pt x="62" y="41"/>
                    <a:pt x="65" y="50"/>
                    <a:pt x="63" y="49"/>
                  </a:cubicBezTo>
                  <a:cubicBezTo>
                    <a:pt x="62" y="49"/>
                    <a:pt x="61" y="43"/>
                    <a:pt x="59" y="45"/>
                  </a:cubicBezTo>
                  <a:cubicBezTo>
                    <a:pt x="57" y="45"/>
                    <a:pt x="57" y="45"/>
                    <a:pt x="55" y="43"/>
                  </a:cubicBezTo>
                  <a:cubicBezTo>
                    <a:pt x="54" y="43"/>
                    <a:pt x="53" y="43"/>
                    <a:pt x="54" y="42"/>
                  </a:cubicBezTo>
                  <a:cubicBezTo>
                    <a:pt x="54" y="38"/>
                    <a:pt x="53" y="37"/>
                    <a:pt x="52" y="36"/>
                  </a:cubicBezTo>
                  <a:cubicBezTo>
                    <a:pt x="50" y="34"/>
                    <a:pt x="48" y="35"/>
                    <a:pt x="47" y="34"/>
                  </a:cubicBezTo>
                  <a:cubicBezTo>
                    <a:pt x="45" y="34"/>
                    <a:pt x="41" y="27"/>
                    <a:pt x="40" y="26"/>
                  </a:cubicBezTo>
                  <a:cubicBezTo>
                    <a:pt x="40" y="26"/>
                    <a:pt x="37" y="20"/>
                    <a:pt x="36" y="20"/>
                  </a:cubicBezTo>
                  <a:cubicBezTo>
                    <a:pt x="35" y="19"/>
                    <a:pt x="34" y="23"/>
                    <a:pt x="33" y="24"/>
                  </a:cubicBezTo>
                  <a:cubicBezTo>
                    <a:pt x="32" y="24"/>
                    <a:pt x="30" y="23"/>
                    <a:pt x="29" y="23"/>
                  </a:cubicBezTo>
                  <a:cubicBezTo>
                    <a:pt x="25" y="22"/>
                    <a:pt x="25" y="24"/>
                    <a:pt x="25" y="24"/>
                  </a:cubicBezTo>
                  <a:cubicBezTo>
                    <a:pt x="24" y="23"/>
                    <a:pt x="23" y="17"/>
                    <a:pt x="21" y="15"/>
                  </a:cubicBezTo>
                  <a:cubicBezTo>
                    <a:pt x="20" y="14"/>
                    <a:pt x="24" y="12"/>
                    <a:pt x="22" y="11"/>
                  </a:cubicBezTo>
                  <a:cubicBezTo>
                    <a:pt x="20" y="9"/>
                    <a:pt x="16" y="10"/>
                    <a:pt x="14" y="9"/>
                  </a:cubicBezTo>
                  <a:cubicBezTo>
                    <a:pt x="13" y="8"/>
                    <a:pt x="10" y="5"/>
                    <a:pt x="9" y="3"/>
                  </a:cubicBezTo>
                  <a:cubicBezTo>
                    <a:pt x="8" y="2"/>
                    <a:pt x="6" y="4"/>
                    <a:pt x="5" y="1"/>
                  </a:cubicBezTo>
                  <a:cubicBezTo>
                    <a:pt x="4" y="0"/>
                    <a:pt x="2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" y="160"/>
                    <a:pt x="1" y="169"/>
                    <a:pt x="11" y="160"/>
                  </a:cubicBezTo>
                  <a:cubicBezTo>
                    <a:pt x="12" y="158"/>
                    <a:pt x="13" y="156"/>
                    <a:pt x="14" y="153"/>
                  </a:cubicBezTo>
                  <a:cubicBezTo>
                    <a:pt x="14" y="152"/>
                    <a:pt x="15" y="152"/>
                    <a:pt x="15" y="149"/>
                  </a:cubicBezTo>
                  <a:cubicBezTo>
                    <a:pt x="17" y="137"/>
                    <a:pt x="13" y="137"/>
                    <a:pt x="13" y="132"/>
                  </a:cubicBezTo>
                  <a:cubicBezTo>
                    <a:pt x="13" y="129"/>
                    <a:pt x="17" y="129"/>
                    <a:pt x="16" y="127"/>
                  </a:cubicBezTo>
                  <a:cubicBezTo>
                    <a:pt x="16" y="125"/>
                    <a:pt x="14" y="127"/>
                    <a:pt x="13" y="126"/>
                  </a:cubicBezTo>
                  <a:cubicBezTo>
                    <a:pt x="12" y="125"/>
                    <a:pt x="11" y="122"/>
                    <a:pt x="11" y="121"/>
                  </a:cubicBezTo>
                  <a:cubicBezTo>
                    <a:pt x="17" y="113"/>
                    <a:pt x="15" y="119"/>
                    <a:pt x="16" y="121"/>
                  </a:cubicBezTo>
                  <a:cubicBezTo>
                    <a:pt x="16" y="123"/>
                    <a:pt x="18" y="120"/>
                    <a:pt x="19" y="123"/>
                  </a:cubicBezTo>
                  <a:cubicBezTo>
                    <a:pt x="19" y="125"/>
                    <a:pt x="20" y="127"/>
                    <a:pt x="20" y="129"/>
                  </a:cubicBezTo>
                  <a:cubicBezTo>
                    <a:pt x="21" y="131"/>
                    <a:pt x="20" y="135"/>
                    <a:pt x="21" y="136"/>
                  </a:cubicBezTo>
                  <a:cubicBezTo>
                    <a:pt x="22" y="136"/>
                    <a:pt x="23" y="137"/>
                    <a:pt x="24" y="135"/>
                  </a:cubicBezTo>
                  <a:cubicBezTo>
                    <a:pt x="25" y="128"/>
                    <a:pt x="21" y="127"/>
                    <a:pt x="22" y="123"/>
                  </a:cubicBezTo>
                  <a:cubicBezTo>
                    <a:pt x="22" y="121"/>
                    <a:pt x="23" y="122"/>
                    <a:pt x="24" y="121"/>
                  </a:cubicBezTo>
                  <a:cubicBezTo>
                    <a:pt x="24" y="120"/>
                    <a:pt x="25" y="116"/>
                    <a:pt x="26" y="115"/>
                  </a:cubicBezTo>
                  <a:cubicBezTo>
                    <a:pt x="27" y="115"/>
                    <a:pt x="27" y="117"/>
                    <a:pt x="28" y="116"/>
                  </a:cubicBezTo>
                  <a:cubicBezTo>
                    <a:pt x="30" y="112"/>
                    <a:pt x="34" y="111"/>
                    <a:pt x="35" y="101"/>
                  </a:cubicBezTo>
                  <a:cubicBezTo>
                    <a:pt x="37" y="91"/>
                    <a:pt x="36" y="87"/>
                    <a:pt x="35" y="86"/>
                  </a:cubicBezTo>
                  <a:cubicBezTo>
                    <a:pt x="33" y="83"/>
                    <a:pt x="33" y="86"/>
                    <a:pt x="32" y="86"/>
                  </a:cubicBezTo>
                  <a:cubicBezTo>
                    <a:pt x="31" y="86"/>
                    <a:pt x="30" y="84"/>
                    <a:pt x="30" y="83"/>
                  </a:cubicBezTo>
                  <a:cubicBezTo>
                    <a:pt x="30" y="79"/>
                    <a:pt x="36" y="76"/>
                    <a:pt x="37" y="72"/>
                  </a:cubicBezTo>
                  <a:cubicBezTo>
                    <a:pt x="37" y="71"/>
                    <a:pt x="39" y="74"/>
                    <a:pt x="41" y="73"/>
                  </a:cubicBezTo>
                  <a:cubicBezTo>
                    <a:pt x="46" y="71"/>
                    <a:pt x="45" y="76"/>
                    <a:pt x="47" y="76"/>
                  </a:cubicBezTo>
                  <a:cubicBezTo>
                    <a:pt x="49" y="76"/>
                    <a:pt x="50" y="70"/>
                    <a:pt x="52" y="69"/>
                  </a:cubicBezTo>
                  <a:cubicBezTo>
                    <a:pt x="53" y="69"/>
                    <a:pt x="54" y="73"/>
                    <a:pt x="55" y="73"/>
                  </a:cubicBezTo>
                  <a:cubicBezTo>
                    <a:pt x="56" y="73"/>
                    <a:pt x="57" y="68"/>
                    <a:pt x="57" y="69"/>
                  </a:cubicBezTo>
                  <a:cubicBezTo>
                    <a:pt x="59" y="74"/>
                    <a:pt x="52" y="78"/>
                    <a:pt x="50" y="86"/>
                  </a:cubicBezTo>
                  <a:cubicBezTo>
                    <a:pt x="49" y="88"/>
                    <a:pt x="50" y="91"/>
                    <a:pt x="50" y="93"/>
                  </a:cubicBezTo>
                  <a:cubicBezTo>
                    <a:pt x="50" y="96"/>
                    <a:pt x="50" y="101"/>
                    <a:pt x="51" y="101"/>
                  </a:cubicBezTo>
                  <a:cubicBezTo>
                    <a:pt x="53" y="101"/>
                    <a:pt x="52" y="99"/>
                    <a:pt x="53" y="96"/>
                  </a:cubicBezTo>
                  <a:cubicBezTo>
                    <a:pt x="53" y="95"/>
                    <a:pt x="54" y="93"/>
                    <a:pt x="54" y="93"/>
                  </a:cubicBezTo>
                  <a:cubicBezTo>
                    <a:pt x="58" y="89"/>
                    <a:pt x="56" y="86"/>
                    <a:pt x="56" y="83"/>
                  </a:cubicBezTo>
                  <a:cubicBezTo>
                    <a:pt x="56" y="80"/>
                    <a:pt x="57" y="79"/>
                    <a:pt x="57" y="78"/>
                  </a:cubicBezTo>
                  <a:cubicBezTo>
                    <a:pt x="58" y="76"/>
                    <a:pt x="62" y="80"/>
                    <a:pt x="64" y="78"/>
                  </a:cubicBezTo>
                  <a:cubicBezTo>
                    <a:pt x="65" y="77"/>
                    <a:pt x="68" y="76"/>
                    <a:pt x="68" y="75"/>
                  </a:cubicBezTo>
                  <a:cubicBezTo>
                    <a:pt x="69" y="73"/>
                    <a:pt x="70" y="77"/>
                    <a:pt x="71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8027988" y="3098800"/>
              <a:ext cx="133350" cy="268288"/>
            </a:xfrm>
            <a:custGeom>
              <a:avLst/>
              <a:gdLst>
                <a:gd name="T0" fmla="*/ 8 w 16"/>
                <a:gd name="T1" fmla="*/ 21 h 32"/>
                <a:gd name="T2" fmla="*/ 5 w 16"/>
                <a:gd name="T3" fmla="*/ 24 h 32"/>
                <a:gd name="T4" fmla="*/ 3 w 16"/>
                <a:gd name="T5" fmla="*/ 24 h 32"/>
                <a:gd name="T6" fmla="*/ 0 w 16"/>
                <a:gd name="T7" fmla="*/ 26 h 32"/>
                <a:gd name="T8" fmla="*/ 3 w 16"/>
                <a:gd name="T9" fmla="*/ 31 h 32"/>
                <a:gd name="T10" fmla="*/ 6 w 16"/>
                <a:gd name="T11" fmla="*/ 30 h 32"/>
                <a:gd name="T12" fmla="*/ 10 w 16"/>
                <a:gd name="T13" fmla="*/ 29 h 32"/>
                <a:gd name="T14" fmla="*/ 12 w 16"/>
                <a:gd name="T15" fmla="*/ 17 h 32"/>
                <a:gd name="T16" fmla="*/ 11 w 16"/>
                <a:gd name="T17" fmla="*/ 10 h 32"/>
                <a:gd name="T18" fmla="*/ 13 w 16"/>
                <a:gd name="T19" fmla="*/ 11 h 32"/>
                <a:gd name="T20" fmla="*/ 15 w 16"/>
                <a:gd name="T21" fmla="*/ 8 h 32"/>
                <a:gd name="T22" fmla="*/ 11 w 16"/>
                <a:gd name="T23" fmla="*/ 1 h 32"/>
                <a:gd name="T24" fmla="*/ 10 w 16"/>
                <a:gd name="T25" fmla="*/ 5 h 32"/>
                <a:gd name="T26" fmla="*/ 9 w 16"/>
                <a:gd name="T27" fmla="*/ 9 h 32"/>
                <a:gd name="T28" fmla="*/ 9 w 16"/>
                <a:gd name="T29" fmla="*/ 14 h 32"/>
                <a:gd name="T30" fmla="*/ 8 w 16"/>
                <a:gd name="T3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32">
                  <a:moveTo>
                    <a:pt x="8" y="21"/>
                  </a:moveTo>
                  <a:cubicBezTo>
                    <a:pt x="7" y="22"/>
                    <a:pt x="6" y="23"/>
                    <a:pt x="5" y="24"/>
                  </a:cubicBezTo>
                  <a:cubicBezTo>
                    <a:pt x="5" y="25"/>
                    <a:pt x="3" y="23"/>
                    <a:pt x="3" y="24"/>
                  </a:cubicBezTo>
                  <a:cubicBezTo>
                    <a:pt x="2" y="23"/>
                    <a:pt x="0" y="25"/>
                    <a:pt x="0" y="26"/>
                  </a:cubicBezTo>
                  <a:cubicBezTo>
                    <a:pt x="1" y="29"/>
                    <a:pt x="1" y="32"/>
                    <a:pt x="3" y="31"/>
                  </a:cubicBezTo>
                  <a:cubicBezTo>
                    <a:pt x="4" y="27"/>
                    <a:pt x="4" y="32"/>
                    <a:pt x="6" y="30"/>
                  </a:cubicBezTo>
                  <a:cubicBezTo>
                    <a:pt x="8" y="27"/>
                    <a:pt x="8" y="31"/>
                    <a:pt x="10" y="29"/>
                  </a:cubicBezTo>
                  <a:cubicBezTo>
                    <a:pt x="11" y="27"/>
                    <a:pt x="10" y="20"/>
                    <a:pt x="12" y="17"/>
                  </a:cubicBezTo>
                  <a:cubicBezTo>
                    <a:pt x="12" y="16"/>
                    <a:pt x="11" y="12"/>
                    <a:pt x="11" y="10"/>
                  </a:cubicBezTo>
                  <a:cubicBezTo>
                    <a:pt x="11" y="9"/>
                    <a:pt x="13" y="13"/>
                    <a:pt x="13" y="11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6"/>
                    <a:pt x="12" y="1"/>
                    <a:pt x="11" y="1"/>
                  </a:cubicBezTo>
                  <a:cubicBezTo>
                    <a:pt x="11" y="0"/>
                    <a:pt x="10" y="4"/>
                    <a:pt x="10" y="5"/>
                  </a:cubicBezTo>
                  <a:cubicBezTo>
                    <a:pt x="10" y="7"/>
                    <a:pt x="9" y="5"/>
                    <a:pt x="9" y="9"/>
                  </a:cubicBezTo>
                  <a:cubicBezTo>
                    <a:pt x="9" y="10"/>
                    <a:pt x="9" y="13"/>
                    <a:pt x="9" y="14"/>
                  </a:cubicBezTo>
                  <a:cubicBezTo>
                    <a:pt x="9" y="15"/>
                    <a:pt x="8" y="20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7961313" y="4551363"/>
              <a:ext cx="350838" cy="560388"/>
            </a:xfrm>
            <a:custGeom>
              <a:avLst/>
              <a:gdLst>
                <a:gd name="T0" fmla="*/ 35 w 42"/>
                <a:gd name="T1" fmla="*/ 13 h 67"/>
                <a:gd name="T2" fmla="*/ 32 w 42"/>
                <a:gd name="T3" fmla="*/ 2 h 67"/>
                <a:gd name="T4" fmla="*/ 30 w 42"/>
                <a:gd name="T5" fmla="*/ 15 h 67"/>
                <a:gd name="T6" fmla="*/ 26 w 42"/>
                <a:gd name="T7" fmla="*/ 10 h 67"/>
                <a:gd name="T8" fmla="*/ 26 w 42"/>
                <a:gd name="T9" fmla="*/ 4 h 67"/>
                <a:gd name="T10" fmla="*/ 20 w 42"/>
                <a:gd name="T11" fmla="*/ 1 h 67"/>
                <a:gd name="T12" fmla="*/ 15 w 42"/>
                <a:gd name="T13" fmla="*/ 8 h 67"/>
                <a:gd name="T14" fmla="*/ 9 w 42"/>
                <a:gd name="T15" fmla="*/ 19 h 67"/>
                <a:gd name="T16" fmla="*/ 2 w 42"/>
                <a:gd name="T17" fmla="*/ 26 h 67"/>
                <a:gd name="T18" fmla="*/ 2 w 42"/>
                <a:gd name="T19" fmla="*/ 43 h 67"/>
                <a:gd name="T20" fmla="*/ 4 w 42"/>
                <a:gd name="T21" fmla="*/ 51 h 67"/>
                <a:gd name="T22" fmla="*/ 6 w 42"/>
                <a:gd name="T23" fmla="*/ 60 h 67"/>
                <a:gd name="T24" fmla="*/ 20 w 42"/>
                <a:gd name="T25" fmla="*/ 49 h 67"/>
                <a:gd name="T26" fmla="*/ 31 w 42"/>
                <a:gd name="T27" fmla="*/ 66 h 67"/>
                <a:gd name="T28" fmla="*/ 40 w 42"/>
                <a:gd name="T29" fmla="*/ 55 h 67"/>
                <a:gd name="T30" fmla="*/ 42 w 42"/>
                <a:gd name="T31" fmla="*/ 41 h 67"/>
                <a:gd name="T32" fmla="*/ 38 w 42"/>
                <a:gd name="T33" fmla="*/ 25 h 67"/>
                <a:gd name="T34" fmla="*/ 35 w 42"/>
                <a:gd name="T3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67">
                  <a:moveTo>
                    <a:pt x="35" y="13"/>
                  </a:moveTo>
                  <a:cubicBezTo>
                    <a:pt x="34" y="8"/>
                    <a:pt x="34" y="4"/>
                    <a:pt x="32" y="2"/>
                  </a:cubicBezTo>
                  <a:cubicBezTo>
                    <a:pt x="30" y="0"/>
                    <a:pt x="31" y="12"/>
                    <a:pt x="30" y="15"/>
                  </a:cubicBezTo>
                  <a:cubicBezTo>
                    <a:pt x="29" y="16"/>
                    <a:pt x="27" y="14"/>
                    <a:pt x="26" y="10"/>
                  </a:cubicBezTo>
                  <a:cubicBezTo>
                    <a:pt x="25" y="8"/>
                    <a:pt x="27" y="5"/>
                    <a:pt x="26" y="4"/>
                  </a:cubicBezTo>
                  <a:cubicBezTo>
                    <a:pt x="25" y="1"/>
                    <a:pt x="22" y="2"/>
                    <a:pt x="20" y="1"/>
                  </a:cubicBezTo>
                  <a:cubicBezTo>
                    <a:pt x="19" y="0"/>
                    <a:pt x="19" y="11"/>
                    <a:pt x="15" y="8"/>
                  </a:cubicBezTo>
                  <a:cubicBezTo>
                    <a:pt x="12" y="8"/>
                    <a:pt x="12" y="17"/>
                    <a:pt x="9" y="19"/>
                  </a:cubicBezTo>
                  <a:cubicBezTo>
                    <a:pt x="7" y="21"/>
                    <a:pt x="4" y="22"/>
                    <a:pt x="2" y="26"/>
                  </a:cubicBezTo>
                  <a:cubicBezTo>
                    <a:pt x="0" y="30"/>
                    <a:pt x="2" y="37"/>
                    <a:pt x="2" y="43"/>
                  </a:cubicBezTo>
                  <a:cubicBezTo>
                    <a:pt x="2" y="48"/>
                    <a:pt x="3" y="48"/>
                    <a:pt x="4" y="51"/>
                  </a:cubicBezTo>
                  <a:cubicBezTo>
                    <a:pt x="4" y="53"/>
                    <a:pt x="3" y="60"/>
                    <a:pt x="6" y="60"/>
                  </a:cubicBezTo>
                  <a:cubicBezTo>
                    <a:pt x="10" y="60"/>
                    <a:pt x="16" y="49"/>
                    <a:pt x="20" y="49"/>
                  </a:cubicBezTo>
                  <a:cubicBezTo>
                    <a:pt x="22" y="49"/>
                    <a:pt x="28" y="65"/>
                    <a:pt x="31" y="66"/>
                  </a:cubicBezTo>
                  <a:cubicBezTo>
                    <a:pt x="35" y="67"/>
                    <a:pt x="38" y="65"/>
                    <a:pt x="40" y="55"/>
                  </a:cubicBezTo>
                  <a:cubicBezTo>
                    <a:pt x="41" y="49"/>
                    <a:pt x="42" y="45"/>
                    <a:pt x="42" y="41"/>
                  </a:cubicBezTo>
                  <a:cubicBezTo>
                    <a:pt x="42" y="37"/>
                    <a:pt x="40" y="29"/>
                    <a:pt x="38" y="25"/>
                  </a:cubicBezTo>
                  <a:cubicBezTo>
                    <a:pt x="37" y="22"/>
                    <a:pt x="36" y="17"/>
                    <a:pt x="3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8245475" y="5145088"/>
              <a:ext cx="25400" cy="57150"/>
            </a:xfrm>
            <a:custGeom>
              <a:avLst/>
              <a:gdLst>
                <a:gd name="T0" fmla="*/ 0 w 3"/>
                <a:gd name="T1" fmla="*/ 1 h 7"/>
                <a:gd name="T2" fmla="*/ 0 w 3"/>
                <a:gd name="T3" fmla="*/ 4 h 7"/>
                <a:gd name="T4" fmla="*/ 1 w 3"/>
                <a:gd name="T5" fmla="*/ 7 h 7"/>
                <a:gd name="T6" fmla="*/ 3 w 3"/>
                <a:gd name="T7" fmla="*/ 3 h 7"/>
                <a:gd name="T8" fmla="*/ 0 w 3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1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2" y="7"/>
                    <a:pt x="3" y="5"/>
                    <a:pt x="3" y="3"/>
                  </a:cubicBezTo>
                  <a:cubicBezTo>
                    <a:pt x="3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8404225" y="5111750"/>
              <a:ext cx="58738" cy="149225"/>
            </a:xfrm>
            <a:custGeom>
              <a:avLst/>
              <a:gdLst>
                <a:gd name="T0" fmla="*/ 3 w 7"/>
                <a:gd name="T1" fmla="*/ 9 h 18"/>
                <a:gd name="T2" fmla="*/ 1 w 7"/>
                <a:gd name="T3" fmla="*/ 16 h 18"/>
                <a:gd name="T4" fmla="*/ 3 w 7"/>
                <a:gd name="T5" fmla="*/ 17 h 18"/>
                <a:gd name="T6" fmla="*/ 5 w 7"/>
                <a:gd name="T7" fmla="*/ 11 h 18"/>
                <a:gd name="T8" fmla="*/ 7 w 7"/>
                <a:gd name="T9" fmla="*/ 4 h 18"/>
                <a:gd name="T10" fmla="*/ 3 w 7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8">
                  <a:moveTo>
                    <a:pt x="3" y="9"/>
                  </a:moveTo>
                  <a:cubicBezTo>
                    <a:pt x="2" y="11"/>
                    <a:pt x="0" y="14"/>
                    <a:pt x="1" y="16"/>
                  </a:cubicBezTo>
                  <a:cubicBezTo>
                    <a:pt x="1" y="18"/>
                    <a:pt x="2" y="18"/>
                    <a:pt x="3" y="17"/>
                  </a:cubicBezTo>
                  <a:cubicBezTo>
                    <a:pt x="4" y="16"/>
                    <a:pt x="4" y="14"/>
                    <a:pt x="5" y="11"/>
                  </a:cubicBezTo>
                  <a:cubicBezTo>
                    <a:pt x="6" y="8"/>
                    <a:pt x="7" y="7"/>
                    <a:pt x="7" y="4"/>
                  </a:cubicBezTo>
                  <a:cubicBezTo>
                    <a:pt x="6" y="0"/>
                    <a:pt x="5" y="6"/>
                    <a:pt x="3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8453438" y="5002213"/>
              <a:ext cx="42863" cy="142875"/>
            </a:xfrm>
            <a:custGeom>
              <a:avLst/>
              <a:gdLst>
                <a:gd name="T0" fmla="*/ 4 w 5"/>
                <a:gd name="T1" fmla="*/ 8 h 17"/>
                <a:gd name="T2" fmla="*/ 0 w 5"/>
                <a:gd name="T3" fmla="*/ 0 h 17"/>
                <a:gd name="T4" fmla="*/ 1 w 5"/>
                <a:gd name="T5" fmla="*/ 8 h 17"/>
                <a:gd name="T6" fmla="*/ 2 w 5"/>
                <a:gd name="T7" fmla="*/ 17 h 17"/>
                <a:gd name="T8" fmla="*/ 4 w 5"/>
                <a:gd name="T9" fmla="*/ 12 h 17"/>
                <a:gd name="T10" fmla="*/ 5 w 5"/>
                <a:gd name="T11" fmla="*/ 9 h 17"/>
                <a:gd name="T12" fmla="*/ 4 w 5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7">
                  <a:moveTo>
                    <a:pt x="4" y="8"/>
                  </a:moveTo>
                  <a:cubicBezTo>
                    <a:pt x="3" y="6"/>
                    <a:pt x="1" y="0"/>
                    <a:pt x="0" y="0"/>
                  </a:cubicBezTo>
                  <a:cubicBezTo>
                    <a:pt x="0" y="0"/>
                    <a:pt x="1" y="4"/>
                    <a:pt x="1" y="8"/>
                  </a:cubicBezTo>
                  <a:cubicBezTo>
                    <a:pt x="1" y="12"/>
                    <a:pt x="1" y="17"/>
                    <a:pt x="2" y="17"/>
                  </a:cubicBezTo>
                  <a:cubicBezTo>
                    <a:pt x="3" y="17"/>
                    <a:pt x="4" y="16"/>
                    <a:pt x="4" y="12"/>
                  </a:cubicBezTo>
                  <a:cubicBezTo>
                    <a:pt x="4" y="10"/>
                    <a:pt x="5" y="10"/>
                    <a:pt x="5" y="9"/>
                  </a:cubicBezTo>
                  <a:cubicBezTo>
                    <a:pt x="5" y="7"/>
                    <a:pt x="5" y="9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7820025" y="3867150"/>
              <a:ext cx="25400" cy="1174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3" y="9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8128000" y="4325938"/>
              <a:ext cx="158750" cy="258763"/>
            </a:xfrm>
            <a:custGeom>
              <a:avLst/>
              <a:gdLst>
                <a:gd name="T0" fmla="*/ 0 w 19"/>
                <a:gd name="T1" fmla="*/ 6 h 31"/>
                <a:gd name="T2" fmla="*/ 4 w 19"/>
                <a:gd name="T3" fmla="*/ 14 h 31"/>
                <a:gd name="T4" fmla="*/ 7 w 19"/>
                <a:gd name="T5" fmla="*/ 17 h 31"/>
                <a:gd name="T6" fmla="*/ 11 w 19"/>
                <a:gd name="T7" fmla="*/ 25 h 31"/>
                <a:gd name="T8" fmla="*/ 14 w 19"/>
                <a:gd name="T9" fmla="*/ 22 h 31"/>
                <a:gd name="T10" fmla="*/ 19 w 19"/>
                <a:gd name="T11" fmla="*/ 28 h 31"/>
                <a:gd name="T12" fmla="*/ 11 w 19"/>
                <a:gd name="T13" fmla="*/ 12 h 31"/>
                <a:gd name="T14" fmla="*/ 0 w 19"/>
                <a:gd name="T15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1">
                  <a:moveTo>
                    <a:pt x="0" y="6"/>
                  </a:moveTo>
                  <a:cubicBezTo>
                    <a:pt x="0" y="8"/>
                    <a:pt x="2" y="10"/>
                    <a:pt x="4" y="14"/>
                  </a:cubicBezTo>
                  <a:cubicBezTo>
                    <a:pt x="5" y="15"/>
                    <a:pt x="6" y="16"/>
                    <a:pt x="7" y="17"/>
                  </a:cubicBezTo>
                  <a:cubicBezTo>
                    <a:pt x="8" y="21"/>
                    <a:pt x="9" y="25"/>
                    <a:pt x="11" y="25"/>
                  </a:cubicBezTo>
                  <a:cubicBezTo>
                    <a:pt x="12" y="25"/>
                    <a:pt x="13" y="21"/>
                    <a:pt x="14" y="22"/>
                  </a:cubicBezTo>
                  <a:cubicBezTo>
                    <a:pt x="17" y="24"/>
                    <a:pt x="19" y="31"/>
                    <a:pt x="19" y="28"/>
                  </a:cubicBezTo>
                  <a:cubicBezTo>
                    <a:pt x="19" y="23"/>
                    <a:pt x="16" y="12"/>
                    <a:pt x="11" y="12"/>
                  </a:cubicBezTo>
                  <a:cubicBezTo>
                    <a:pt x="7" y="11"/>
                    <a:pt x="0" y="0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7820025" y="4217988"/>
              <a:ext cx="115888" cy="225425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6 h 27"/>
                <a:gd name="T4" fmla="*/ 5 w 14"/>
                <a:gd name="T5" fmla="*/ 18 h 27"/>
                <a:gd name="T6" fmla="*/ 10 w 14"/>
                <a:gd name="T7" fmla="*/ 27 h 27"/>
                <a:gd name="T8" fmla="*/ 9 w 14"/>
                <a:gd name="T9" fmla="*/ 14 h 27"/>
                <a:gd name="T10" fmla="*/ 0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" y="9"/>
                    <a:pt x="4" y="14"/>
                    <a:pt x="5" y="18"/>
                  </a:cubicBezTo>
                  <a:cubicBezTo>
                    <a:pt x="6" y="22"/>
                    <a:pt x="7" y="27"/>
                    <a:pt x="10" y="27"/>
                  </a:cubicBezTo>
                  <a:cubicBezTo>
                    <a:pt x="14" y="27"/>
                    <a:pt x="11" y="19"/>
                    <a:pt x="9" y="14"/>
                  </a:cubicBezTo>
                  <a:cubicBezTo>
                    <a:pt x="4" y="7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7935913" y="4233863"/>
              <a:ext cx="84138" cy="192088"/>
            </a:xfrm>
            <a:custGeom>
              <a:avLst/>
              <a:gdLst>
                <a:gd name="T0" fmla="*/ 7 w 10"/>
                <a:gd name="T1" fmla="*/ 23 h 23"/>
                <a:gd name="T2" fmla="*/ 9 w 10"/>
                <a:gd name="T3" fmla="*/ 18 h 23"/>
                <a:gd name="T4" fmla="*/ 10 w 10"/>
                <a:gd name="T5" fmla="*/ 13 h 23"/>
                <a:gd name="T6" fmla="*/ 9 w 10"/>
                <a:gd name="T7" fmla="*/ 4 h 23"/>
                <a:gd name="T8" fmla="*/ 5 w 10"/>
                <a:gd name="T9" fmla="*/ 10 h 23"/>
                <a:gd name="T10" fmla="*/ 3 w 10"/>
                <a:gd name="T11" fmla="*/ 10 h 23"/>
                <a:gd name="T12" fmla="*/ 0 w 10"/>
                <a:gd name="T13" fmla="*/ 11 h 23"/>
                <a:gd name="T14" fmla="*/ 2 w 10"/>
                <a:gd name="T15" fmla="*/ 19 h 23"/>
                <a:gd name="T16" fmla="*/ 3 w 10"/>
                <a:gd name="T17" fmla="*/ 20 h 23"/>
                <a:gd name="T18" fmla="*/ 5 w 10"/>
                <a:gd name="T19" fmla="*/ 21 h 23"/>
                <a:gd name="T20" fmla="*/ 7 w 10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3">
                  <a:moveTo>
                    <a:pt x="7" y="23"/>
                  </a:moveTo>
                  <a:cubicBezTo>
                    <a:pt x="8" y="23"/>
                    <a:pt x="8" y="21"/>
                    <a:pt x="9" y="18"/>
                  </a:cubicBezTo>
                  <a:cubicBezTo>
                    <a:pt x="9" y="16"/>
                    <a:pt x="10" y="14"/>
                    <a:pt x="10" y="13"/>
                  </a:cubicBezTo>
                  <a:cubicBezTo>
                    <a:pt x="10" y="9"/>
                    <a:pt x="9" y="5"/>
                    <a:pt x="9" y="4"/>
                  </a:cubicBezTo>
                  <a:cubicBezTo>
                    <a:pt x="7" y="0"/>
                    <a:pt x="8" y="10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2" y="10"/>
                    <a:pt x="0" y="9"/>
                    <a:pt x="0" y="11"/>
                  </a:cubicBezTo>
                  <a:cubicBezTo>
                    <a:pt x="0" y="13"/>
                    <a:pt x="1" y="16"/>
                    <a:pt x="2" y="19"/>
                  </a:cubicBezTo>
                  <a:cubicBezTo>
                    <a:pt x="2" y="20"/>
                    <a:pt x="3" y="20"/>
                    <a:pt x="3" y="20"/>
                  </a:cubicBezTo>
                  <a:cubicBezTo>
                    <a:pt x="4" y="21"/>
                    <a:pt x="4" y="21"/>
                    <a:pt x="5" y="21"/>
                  </a:cubicBezTo>
                  <a:cubicBezTo>
                    <a:pt x="6" y="22"/>
                    <a:pt x="6" y="23"/>
                    <a:pt x="7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7845425" y="4092575"/>
              <a:ext cx="49213" cy="92075"/>
            </a:xfrm>
            <a:custGeom>
              <a:avLst/>
              <a:gdLst>
                <a:gd name="T0" fmla="*/ 4 w 6"/>
                <a:gd name="T1" fmla="*/ 9 h 11"/>
                <a:gd name="T2" fmla="*/ 6 w 6"/>
                <a:gd name="T3" fmla="*/ 3 h 11"/>
                <a:gd name="T4" fmla="*/ 3 w 6"/>
                <a:gd name="T5" fmla="*/ 4 h 11"/>
                <a:gd name="T6" fmla="*/ 0 w 6"/>
                <a:gd name="T7" fmla="*/ 9 h 11"/>
                <a:gd name="T8" fmla="*/ 4 w 6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4" y="9"/>
                  </a:moveTo>
                  <a:cubicBezTo>
                    <a:pt x="5" y="9"/>
                    <a:pt x="6" y="5"/>
                    <a:pt x="6" y="3"/>
                  </a:cubicBezTo>
                  <a:cubicBezTo>
                    <a:pt x="6" y="0"/>
                    <a:pt x="5" y="4"/>
                    <a:pt x="3" y="4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1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7953375" y="4025900"/>
              <a:ext cx="41275" cy="58738"/>
            </a:xfrm>
            <a:custGeom>
              <a:avLst/>
              <a:gdLst>
                <a:gd name="T0" fmla="*/ 3 w 5"/>
                <a:gd name="T1" fmla="*/ 6 h 7"/>
                <a:gd name="T2" fmla="*/ 5 w 5"/>
                <a:gd name="T3" fmla="*/ 5 h 7"/>
                <a:gd name="T4" fmla="*/ 4 w 5"/>
                <a:gd name="T5" fmla="*/ 0 h 7"/>
                <a:gd name="T6" fmla="*/ 0 w 5"/>
                <a:gd name="T7" fmla="*/ 4 h 7"/>
                <a:gd name="T8" fmla="*/ 3 w 5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6"/>
                  </a:moveTo>
                  <a:cubicBezTo>
                    <a:pt x="4" y="6"/>
                    <a:pt x="5" y="6"/>
                    <a:pt x="5" y="5"/>
                  </a:cubicBezTo>
                  <a:cubicBezTo>
                    <a:pt x="5" y="3"/>
                    <a:pt x="5" y="0"/>
                    <a:pt x="4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6"/>
                    <a:pt x="1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8027988" y="4325938"/>
              <a:ext cx="50800" cy="125413"/>
            </a:xfrm>
            <a:custGeom>
              <a:avLst/>
              <a:gdLst>
                <a:gd name="T0" fmla="*/ 1 w 6"/>
                <a:gd name="T1" fmla="*/ 5 h 15"/>
                <a:gd name="T2" fmla="*/ 1 w 6"/>
                <a:gd name="T3" fmla="*/ 15 h 15"/>
                <a:gd name="T4" fmla="*/ 3 w 6"/>
                <a:gd name="T5" fmla="*/ 7 h 15"/>
                <a:gd name="T6" fmla="*/ 5 w 6"/>
                <a:gd name="T7" fmla="*/ 0 h 15"/>
                <a:gd name="T8" fmla="*/ 1 w 6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1" y="5"/>
                  </a:moveTo>
                  <a:cubicBezTo>
                    <a:pt x="1" y="9"/>
                    <a:pt x="0" y="14"/>
                    <a:pt x="1" y="15"/>
                  </a:cubicBezTo>
                  <a:cubicBezTo>
                    <a:pt x="2" y="15"/>
                    <a:pt x="3" y="11"/>
                    <a:pt x="3" y="7"/>
                  </a:cubicBezTo>
                  <a:cubicBezTo>
                    <a:pt x="3" y="3"/>
                    <a:pt x="6" y="0"/>
                    <a:pt x="5" y="0"/>
                  </a:cubicBezTo>
                  <a:cubicBezTo>
                    <a:pt x="4" y="0"/>
                    <a:pt x="1" y="1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6943725" y="4384675"/>
              <a:ext cx="100013" cy="292100"/>
            </a:xfrm>
            <a:custGeom>
              <a:avLst/>
              <a:gdLst>
                <a:gd name="T0" fmla="*/ 10 w 12"/>
                <a:gd name="T1" fmla="*/ 0 h 35"/>
                <a:gd name="T2" fmla="*/ 6 w 12"/>
                <a:gd name="T3" fmla="*/ 6 h 35"/>
                <a:gd name="T4" fmla="*/ 2 w 12"/>
                <a:gd name="T5" fmla="*/ 18 h 35"/>
                <a:gd name="T6" fmla="*/ 1 w 12"/>
                <a:gd name="T7" fmla="*/ 26 h 35"/>
                <a:gd name="T8" fmla="*/ 3 w 12"/>
                <a:gd name="T9" fmla="*/ 35 h 35"/>
                <a:gd name="T10" fmla="*/ 9 w 12"/>
                <a:gd name="T11" fmla="*/ 17 h 35"/>
                <a:gd name="T12" fmla="*/ 10 w 1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">
                  <a:moveTo>
                    <a:pt x="10" y="0"/>
                  </a:moveTo>
                  <a:cubicBezTo>
                    <a:pt x="9" y="0"/>
                    <a:pt x="8" y="2"/>
                    <a:pt x="6" y="6"/>
                  </a:cubicBezTo>
                  <a:cubicBezTo>
                    <a:pt x="5" y="9"/>
                    <a:pt x="0" y="9"/>
                    <a:pt x="2" y="18"/>
                  </a:cubicBezTo>
                  <a:cubicBezTo>
                    <a:pt x="2" y="21"/>
                    <a:pt x="1" y="24"/>
                    <a:pt x="1" y="26"/>
                  </a:cubicBezTo>
                  <a:cubicBezTo>
                    <a:pt x="1" y="32"/>
                    <a:pt x="2" y="35"/>
                    <a:pt x="3" y="35"/>
                  </a:cubicBezTo>
                  <a:cubicBezTo>
                    <a:pt x="6" y="35"/>
                    <a:pt x="9" y="26"/>
                    <a:pt x="9" y="17"/>
                  </a:cubicBezTo>
                  <a:cubicBezTo>
                    <a:pt x="9" y="7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7527925" y="3759200"/>
              <a:ext cx="141288" cy="392113"/>
            </a:xfrm>
            <a:custGeom>
              <a:avLst/>
              <a:gdLst>
                <a:gd name="T0" fmla="*/ 1 w 17"/>
                <a:gd name="T1" fmla="*/ 0 h 47"/>
                <a:gd name="T2" fmla="*/ 1 w 17"/>
                <a:gd name="T3" fmla="*/ 7 h 47"/>
                <a:gd name="T4" fmla="*/ 5 w 17"/>
                <a:gd name="T5" fmla="*/ 6 h 47"/>
                <a:gd name="T6" fmla="*/ 5 w 17"/>
                <a:gd name="T7" fmla="*/ 13 h 47"/>
                <a:gd name="T8" fmla="*/ 7 w 17"/>
                <a:gd name="T9" fmla="*/ 19 h 47"/>
                <a:gd name="T10" fmla="*/ 6 w 17"/>
                <a:gd name="T11" fmla="*/ 28 h 47"/>
                <a:gd name="T12" fmla="*/ 9 w 17"/>
                <a:gd name="T13" fmla="*/ 40 h 47"/>
                <a:gd name="T14" fmla="*/ 11 w 17"/>
                <a:gd name="T15" fmla="*/ 44 h 47"/>
                <a:gd name="T16" fmla="*/ 13 w 17"/>
                <a:gd name="T17" fmla="*/ 45 h 47"/>
                <a:gd name="T18" fmla="*/ 12 w 17"/>
                <a:gd name="T19" fmla="*/ 38 h 47"/>
                <a:gd name="T20" fmla="*/ 10 w 17"/>
                <a:gd name="T21" fmla="*/ 31 h 47"/>
                <a:gd name="T22" fmla="*/ 7 w 17"/>
                <a:gd name="T23" fmla="*/ 24 h 47"/>
                <a:gd name="T24" fmla="*/ 9 w 17"/>
                <a:gd name="T25" fmla="*/ 15 h 47"/>
                <a:gd name="T26" fmla="*/ 11 w 17"/>
                <a:gd name="T27" fmla="*/ 20 h 47"/>
                <a:gd name="T28" fmla="*/ 13 w 17"/>
                <a:gd name="T29" fmla="*/ 23 h 47"/>
                <a:gd name="T30" fmla="*/ 14 w 17"/>
                <a:gd name="T31" fmla="*/ 28 h 47"/>
                <a:gd name="T32" fmla="*/ 17 w 17"/>
                <a:gd name="T33" fmla="*/ 24 h 47"/>
                <a:gd name="T34" fmla="*/ 17 w 17"/>
                <a:gd name="T35" fmla="*/ 10 h 47"/>
                <a:gd name="T36" fmla="*/ 16 w 17"/>
                <a:gd name="T37" fmla="*/ 3 h 47"/>
                <a:gd name="T38" fmla="*/ 1 w 17"/>
                <a:gd name="T3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47">
                  <a:moveTo>
                    <a:pt x="1" y="0"/>
                  </a:moveTo>
                  <a:cubicBezTo>
                    <a:pt x="2" y="3"/>
                    <a:pt x="0" y="5"/>
                    <a:pt x="1" y="7"/>
                  </a:cubicBezTo>
                  <a:cubicBezTo>
                    <a:pt x="2" y="8"/>
                    <a:pt x="4" y="5"/>
                    <a:pt x="5" y="6"/>
                  </a:cubicBezTo>
                  <a:cubicBezTo>
                    <a:pt x="5" y="7"/>
                    <a:pt x="5" y="12"/>
                    <a:pt x="5" y="13"/>
                  </a:cubicBezTo>
                  <a:cubicBezTo>
                    <a:pt x="6" y="15"/>
                    <a:pt x="6" y="16"/>
                    <a:pt x="7" y="19"/>
                  </a:cubicBezTo>
                  <a:cubicBezTo>
                    <a:pt x="7" y="22"/>
                    <a:pt x="5" y="25"/>
                    <a:pt x="6" y="28"/>
                  </a:cubicBezTo>
                  <a:cubicBezTo>
                    <a:pt x="6" y="30"/>
                    <a:pt x="9" y="33"/>
                    <a:pt x="9" y="40"/>
                  </a:cubicBezTo>
                  <a:cubicBezTo>
                    <a:pt x="10" y="41"/>
                    <a:pt x="11" y="42"/>
                    <a:pt x="11" y="44"/>
                  </a:cubicBezTo>
                  <a:cubicBezTo>
                    <a:pt x="12" y="47"/>
                    <a:pt x="13" y="46"/>
                    <a:pt x="13" y="45"/>
                  </a:cubicBezTo>
                  <a:cubicBezTo>
                    <a:pt x="13" y="44"/>
                    <a:pt x="13" y="41"/>
                    <a:pt x="12" y="38"/>
                  </a:cubicBezTo>
                  <a:cubicBezTo>
                    <a:pt x="12" y="36"/>
                    <a:pt x="10" y="33"/>
                    <a:pt x="10" y="31"/>
                  </a:cubicBezTo>
                  <a:cubicBezTo>
                    <a:pt x="9" y="25"/>
                    <a:pt x="7" y="28"/>
                    <a:pt x="7" y="24"/>
                  </a:cubicBezTo>
                  <a:cubicBezTo>
                    <a:pt x="8" y="19"/>
                    <a:pt x="8" y="14"/>
                    <a:pt x="9" y="15"/>
                  </a:cubicBezTo>
                  <a:cubicBezTo>
                    <a:pt x="9" y="15"/>
                    <a:pt x="10" y="18"/>
                    <a:pt x="11" y="20"/>
                  </a:cubicBezTo>
                  <a:cubicBezTo>
                    <a:pt x="12" y="21"/>
                    <a:pt x="13" y="22"/>
                    <a:pt x="13" y="23"/>
                  </a:cubicBezTo>
                  <a:cubicBezTo>
                    <a:pt x="14" y="25"/>
                    <a:pt x="13" y="28"/>
                    <a:pt x="14" y="28"/>
                  </a:cubicBezTo>
                  <a:cubicBezTo>
                    <a:pt x="16" y="27"/>
                    <a:pt x="17" y="25"/>
                    <a:pt x="17" y="2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7"/>
                    <a:pt x="16" y="5"/>
                    <a:pt x="16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6926263" y="3641725"/>
              <a:ext cx="184150" cy="166688"/>
            </a:xfrm>
            <a:custGeom>
              <a:avLst/>
              <a:gdLst>
                <a:gd name="T0" fmla="*/ 0 w 22"/>
                <a:gd name="T1" fmla="*/ 1 h 20"/>
                <a:gd name="T2" fmla="*/ 4 w 22"/>
                <a:gd name="T3" fmla="*/ 17 h 20"/>
                <a:gd name="T4" fmla="*/ 12 w 22"/>
                <a:gd name="T5" fmla="*/ 15 h 20"/>
                <a:gd name="T6" fmla="*/ 17 w 22"/>
                <a:gd name="T7" fmla="*/ 9 h 20"/>
                <a:gd name="T8" fmla="*/ 21 w 22"/>
                <a:gd name="T9" fmla="*/ 7 h 20"/>
                <a:gd name="T10" fmla="*/ 22 w 22"/>
                <a:gd name="T11" fmla="*/ 5 h 20"/>
                <a:gd name="T12" fmla="*/ 0 w 22"/>
                <a:gd name="T13" fmla="*/ 0 h 20"/>
                <a:gd name="T14" fmla="*/ 0 w 22"/>
                <a:gd name="T1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0" y="1"/>
                  </a:moveTo>
                  <a:cubicBezTo>
                    <a:pt x="2" y="6"/>
                    <a:pt x="2" y="15"/>
                    <a:pt x="4" y="17"/>
                  </a:cubicBezTo>
                  <a:cubicBezTo>
                    <a:pt x="5" y="20"/>
                    <a:pt x="10" y="15"/>
                    <a:pt x="12" y="15"/>
                  </a:cubicBezTo>
                  <a:cubicBezTo>
                    <a:pt x="13" y="14"/>
                    <a:pt x="15" y="11"/>
                    <a:pt x="17" y="9"/>
                  </a:cubicBezTo>
                  <a:cubicBezTo>
                    <a:pt x="19" y="8"/>
                    <a:pt x="19" y="8"/>
                    <a:pt x="21" y="7"/>
                  </a:cubicBezTo>
                  <a:cubicBezTo>
                    <a:pt x="21" y="6"/>
                    <a:pt x="22" y="5"/>
                    <a:pt x="22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6567488" y="3575050"/>
              <a:ext cx="492125" cy="1352550"/>
            </a:xfrm>
            <a:custGeom>
              <a:avLst/>
              <a:gdLst>
                <a:gd name="T0" fmla="*/ 47 w 59"/>
                <a:gd name="T1" fmla="*/ 31 h 162"/>
                <a:gd name="T2" fmla="*/ 43 w 59"/>
                <a:gd name="T3" fmla="*/ 22 h 162"/>
                <a:gd name="T4" fmla="*/ 40 w 59"/>
                <a:gd name="T5" fmla="*/ 18 h 162"/>
                <a:gd name="T6" fmla="*/ 39 w 59"/>
                <a:gd name="T7" fmla="*/ 12 h 162"/>
                <a:gd name="T8" fmla="*/ 37 w 59"/>
                <a:gd name="T9" fmla="*/ 7 h 162"/>
                <a:gd name="T10" fmla="*/ 0 w 59"/>
                <a:gd name="T11" fmla="*/ 0 h 162"/>
                <a:gd name="T12" fmla="*/ 0 w 59"/>
                <a:gd name="T13" fmla="*/ 136 h 162"/>
                <a:gd name="T14" fmla="*/ 1 w 59"/>
                <a:gd name="T15" fmla="*/ 141 h 162"/>
                <a:gd name="T16" fmla="*/ 4 w 59"/>
                <a:gd name="T17" fmla="*/ 151 h 162"/>
                <a:gd name="T18" fmla="*/ 10 w 59"/>
                <a:gd name="T19" fmla="*/ 162 h 162"/>
                <a:gd name="T20" fmla="*/ 13 w 59"/>
                <a:gd name="T21" fmla="*/ 159 h 162"/>
                <a:gd name="T22" fmla="*/ 26 w 59"/>
                <a:gd name="T23" fmla="*/ 147 h 162"/>
                <a:gd name="T24" fmla="*/ 29 w 59"/>
                <a:gd name="T25" fmla="*/ 132 h 162"/>
                <a:gd name="T26" fmla="*/ 33 w 59"/>
                <a:gd name="T27" fmla="*/ 128 h 162"/>
                <a:gd name="T28" fmla="*/ 33 w 59"/>
                <a:gd name="T29" fmla="*/ 115 h 162"/>
                <a:gd name="T30" fmla="*/ 41 w 59"/>
                <a:gd name="T31" fmla="*/ 102 h 162"/>
                <a:gd name="T32" fmla="*/ 40 w 59"/>
                <a:gd name="T33" fmla="*/ 88 h 162"/>
                <a:gd name="T34" fmla="*/ 39 w 59"/>
                <a:gd name="T35" fmla="*/ 75 h 162"/>
                <a:gd name="T36" fmla="*/ 57 w 59"/>
                <a:gd name="T37" fmla="*/ 38 h 162"/>
                <a:gd name="T38" fmla="*/ 57 w 59"/>
                <a:gd name="T39" fmla="*/ 31 h 162"/>
                <a:gd name="T40" fmla="*/ 47 w 59"/>
                <a:gd name="T41" fmla="*/ 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162">
                  <a:moveTo>
                    <a:pt x="47" y="31"/>
                  </a:moveTo>
                  <a:cubicBezTo>
                    <a:pt x="46" y="30"/>
                    <a:pt x="45" y="26"/>
                    <a:pt x="43" y="22"/>
                  </a:cubicBezTo>
                  <a:cubicBezTo>
                    <a:pt x="42" y="20"/>
                    <a:pt x="41" y="20"/>
                    <a:pt x="40" y="18"/>
                  </a:cubicBezTo>
                  <a:cubicBezTo>
                    <a:pt x="39" y="16"/>
                    <a:pt x="40" y="14"/>
                    <a:pt x="39" y="12"/>
                  </a:cubicBezTo>
                  <a:cubicBezTo>
                    <a:pt x="38" y="10"/>
                    <a:pt x="37" y="8"/>
                    <a:pt x="37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" y="137"/>
                    <a:pt x="1" y="139"/>
                    <a:pt x="1" y="141"/>
                  </a:cubicBezTo>
                  <a:cubicBezTo>
                    <a:pt x="2" y="146"/>
                    <a:pt x="3" y="147"/>
                    <a:pt x="4" y="151"/>
                  </a:cubicBezTo>
                  <a:cubicBezTo>
                    <a:pt x="6" y="154"/>
                    <a:pt x="1" y="161"/>
                    <a:pt x="10" y="162"/>
                  </a:cubicBezTo>
                  <a:cubicBezTo>
                    <a:pt x="11" y="162"/>
                    <a:pt x="11" y="159"/>
                    <a:pt x="13" y="159"/>
                  </a:cubicBezTo>
                  <a:cubicBezTo>
                    <a:pt x="20" y="160"/>
                    <a:pt x="23" y="154"/>
                    <a:pt x="26" y="147"/>
                  </a:cubicBezTo>
                  <a:cubicBezTo>
                    <a:pt x="30" y="142"/>
                    <a:pt x="28" y="136"/>
                    <a:pt x="29" y="132"/>
                  </a:cubicBezTo>
                  <a:cubicBezTo>
                    <a:pt x="31" y="129"/>
                    <a:pt x="33" y="130"/>
                    <a:pt x="33" y="128"/>
                  </a:cubicBezTo>
                  <a:cubicBezTo>
                    <a:pt x="34" y="123"/>
                    <a:pt x="31" y="119"/>
                    <a:pt x="33" y="115"/>
                  </a:cubicBezTo>
                  <a:cubicBezTo>
                    <a:pt x="34" y="109"/>
                    <a:pt x="39" y="107"/>
                    <a:pt x="41" y="102"/>
                  </a:cubicBezTo>
                  <a:cubicBezTo>
                    <a:pt x="41" y="99"/>
                    <a:pt x="41" y="93"/>
                    <a:pt x="40" y="88"/>
                  </a:cubicBezTo>
                  <a:cubicBezTo>
                    <a:pt x="40" y="83"/>
                    <a:pt x="38" y="77"/>
                    <a:pt x="39" y="75"/>
                  </a:cubicBezTo>
                  <a:cubicBezTo>
                    <a:pt x="40" y="64"/>
                    <a:pt x="54" y="51"/>
                    <a:pt x="57" y="38"/>
                  </a:cubicBezTo>
                  <a:cubicBezTo>
                    <a:pt x="57" y="37"/>
                    <a:pt x="59" y="35"/>
                    <a:pt x="57" y="31"/>
                  </a:cubicBezTo>
                  <a:cubicBezTo>
                    <a:pt x="55" y="24"/>
                    <a:pt x="50" y="37"/>
                    <a:pt x="47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7310438" y="3716338"/>
              <a:ext cx="117475" cy="242888"/>
            </a:xfrm>
            <a:custGeom>
              <a:avLst/>
              <a:gdLst>
                <a:gd name="T0" fmla="*/ 1 w 14"/>
                <a:gd name="T1" fmla="*/ 9 h 29"/>
                <a:gd name="T2" fmla="*/ 1 w 14"/>
                <a:gd name="T3" fmla="*/ 12 h 29"/>
                <a:gd name="T4" fmla="*/ 3 w 14"/>
                <a:gd name="T5" fmla="*/ 18 h 29"/>
                <a:gd name="T6" fmla="*/ 5 w 14"/>
                <a:gd name="T7" fmla="*/ 29 h 29"/>
                <a:gd name="T8" fmla="*/ 8 w 14"/>
                <a:gd name="T9" fmla="*/ 22 h 29"/>
                <a:gd name="T10" fmla="*/ 10 w 14"/>
                <a:gd name="T11" fmla="*/ 9 h 29"/>
                <a:gd name="T12" fmla="*/ 14 w 14"/>
                <a:gd name="T13" fmla="*/ 3 h 29"/>
                <a:gd name="T14" fmla="*/ 0 w 14"/>
                <a:gd name="T15" fmla="*/ 0 h 29"/>
                <a:gd name="T16" fmla="*/ 1 w 14"/>
                <a:gd name="T17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9">
                  <a:moveTo>
                    <a:pt x="1" y="9"/>
                  </a:moveTo>
                  <a:cubicBezTo>
                    <a:pt x="1" y="10"/>
                    <a:pt x="1" y="11"/>
                    <a:pt x="1" y="12"/>
                  </a:cubicBezTo>
                  <a:cubicBezTo>
                    <a:pt x="2" y="14"/>
                    <a:pt x="2" y="16"/>
                    <a:pt x="3" y="18"/>
                  </a:cubicBezTo>
                  <a:cubicBezTo>
                    <a:pt x="4" y="24"/>
                    <a:pt x="5" y="28"/>
                    <a:pt x="5" y="29"/>
                  </a:cubicBezTo>
                  <a:cubicBezTo>
                    <a:pt x="6" y="29"/>
                    <a:pt x="7" y="27"/>
                    <a:pt x="8" y="22"/>
                  </a:cubicBezTo>
                  <a:cubicBezTo>
                    <a:pt x="9" y="16"/>
                    <a:pt x="8" y="10"/>
                    <a:pt x="10" y="9"/>
                  </a:cubicBezTo>
                  <a:cubicBezTo>
                    <a:pt x="10" y="8"/>
                    <a:pt x="12" y="6"/>
                    <a:pt x="14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7653338" y="4200525"/>
              <a:ext cx="15875" cy="50800"/>
            </a:xfrm>
            <a:custGeom>
              <a:avLst/>
              <a:gdLst>
                <a:gd name="T0" fmla="*/ 2 w 2"/>
                <a:gd name="T1" fmla="*/ 6 h 6"/>
                <a:gd name="T2" fmla="*/ 2 w 2"/>
                <a:gd name="T3" fmla="*/ 0 h 6"/>
                <a:gd name="T4" fmla="*/ 2 w 2"/>
                <a:gd name="T5" fmla="*/ 0 h 6"/>
                <a:gd name="T6" fmla="*/ 2 w 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1" y="2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7385050" y="3933825"/>
              <a:ext cx="17463" cy="74613"/>
            </a:xfrm>
            <a:custGeom>
              <a:avLst/>
              <a:gdLst>
                <a:gd name="T0" fmla="*/ 1 w 2"/>
                <a:gd name="T1" fmla="*/ 0 h 9"/>
                <a:gd name="T2" fmla="*/ 0 w 2"/>
                <a:gd name="T3" fmla="*/ 4 h 9"/>
                <a:gd name="T4" fmla="*/ 1 w 2"/>
                <a:gd name="T5" fmla="*/ 8 h 9"/>
                <a:gd name="T6" fmla="*/ 2 w 2"/>
                <a:gd name="T7" fmla="*/ 7 h 9"/>
                <a:gd name="T8" fmla="*/ 1 w 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0"/>
                  </a:moveTo>
                  <a:cubicBezTo>
                    <a:pt x="0" y="0"/>
                    <a:pt x="0" y="2"/>
                    <a:pt x="0" y="4"/>
                  </a:cubicBezTo>
                  <a:cubicBezTo>
                    <a:pt x="0" y="6"/>
                    <a:pt x="0" y="8"/>
                    <a:pt x="1" y="8"/>
                  </a:cubicBezTo>
                  <a:cubicBezTo>
                    <a:pt x="1" y="8"/>
                    <a:pt x="2" y="9"/>
                    <a:pt x="2" y="7"/>
                  </a:cubicBezTo>
                  <a:cubicBezTo>
                    <a:pt x="2" y="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3619500" y="3817938"/>
              <a:ext cx="1085850" cy="1878013"/>
            </a:xfrm>
            <a:custGeom>
              <a:avLst/>
              <a:gdLst>
                <a:gd name="T0" fmla="*/ 0 w 684"/>
                <a:gd name="T1" fmla="*/ 1104 h 1183"/>
                <a:gd name="T2" fmla="*/ 684 w 684"/>
                <a:gd name="T3" fmla="*/ 1183 h 1183"/>
                <a:gd name="T4" fmla="*/ 684 w 684"/>
                <a:gd name="T5" fmla="*/ 0 h 1183"/>
                <a:gd name="T6" fmla="*/ 0 w 684"/>
                <a:gd name="T7" fmla="*/ 89 h 1183"/>
                <a:gd name="T8" fmla="*/ 0 w 684"/>
                <a:gd name="T9" fmla="*/ 1104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1183">
                  <a:moveTo>
                    <a:pt x="0" y="1104"/>
                  </a:moveTo>
                  <a:lnTo>
                    <a:pt x="684" y="1183"/>
                  </a:lnTo>
                  <a:lnTo>
                    <a:pt x="684" y="0"/>
                  </a:lnTo>
                  <a:lnTo>
                    <a:pt x="0" y="89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CFCB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3619500" y="1712913"/>
              <a:ext cx="1085850" cy="2046288"/>
            </a:xfrm>
            <a:custGeom>
              <a:avLst/>
              <a:gdLst>
                <a:gd name="T0" fmla="*/ 0 w 684"/>
                <a:gd name="T1" fmla="*/ 1289 h 1289"/>
                <a:gd name="T2" fmla="*/ 684 w 684"/>
                <a:gd name="T3" fmla="*/ 1184 h 1289"/>
                <a:gd name="T4" fmla="*/ 684 w 684"/>
                <a:gd name="T5" fmla="*/ 0 h 1289"/>
                <a:gd name="T6" fmla="*/ 0 w 684"/>
                <a:gd name="T7" fmla="*/ 279 h 1289"/>
                <a:gd name="T8" fmla="*/ 0 w 684"/>
                <a:gd name="T9" fmla="*/ 128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1289">
                  <a:moveTo>
                    <a:pt x="0" y="1289"/>
                  </a:moveTo>
                  <a:lnTo>
                    <a:pt x="684" y="1184"/>
                  </a:lnTo>
                  <a:lnTo>
                    <a:pt x="684" y="0"/>
                  </a:lnTo>
                  <a:lnTo>
                    <a:pt x="0" y="279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4938713" y="3575050"/>
              <a:ext cx="1628775" cy="2328863"/>
            </a:xfrm>
            <a:custGeom>
              <a:avLst/>
              <a:gdLst>
                <a:gd name="T0" fmla="*/ 0 w 1026"/>
                <a:gd name="T1" fmla="*/ 1351 h 1467"/>
                <a:gd name="T2" fmla="*/ 1026 w 1026"/>
                <a:gd name="T3" fmla="*/ 1467 h 1467"/>
                <a:gd name="T4" fmla="*/ 1026 w 1026"/>
                <a:gd name="T5" fmla="*/ 0 h 1467"/>
                <a:gd name="T6" fmla="*/ 0 w 1026"/>
                <a:gd name="T7" fmla="*/ 132 h 1467"/>
                <a:gd name="T8" fmla="*/ 0 w 1026"/>
                <a:gd name="T9" fmla="*/ 1351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1467">
                  <a:moveTo>
                    <a:pt x="0" y="1351"/>
                  </a:moveTo>
                  <a:lnTo>
                    <a:pt x="1026" y="1467"/>
                  </a:lnTo>
                  <a:lnTo>
                    <a:pt x="1026" y="0"/>
                  </a:lnTo>
                  <a:lnTo>
                    <a:pt x="0" y="132"/>
                  </a:lnTo>
                  <a:lnTo>
                    <a:pt x="0" y="1351"/>
                  </a:lnTo>
                  <a:close/>
                </a:path>
              </a:pathLst>
            </a:custGeom>
            <a:solidFill>
              <a:srgbClr val="A8B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5"/>
            <p:cNvSpPr>
              <a:spLocks/>
            </p:cNvSpPr>
            <p:nvPr/>
          </p:nvSpPr>
          <p:spPr bwMode="auto">
            <a:xfrm>
              <a:off x="4938713" y="962025"/>
              <a:ext cx="1628775" cy="2587625"/>
            </a:xfrm>
            <a:custGeom>
              <a:avLst/>
              <a:gdLst>
                <a:gd name="T0" fmla="*/ 0 w 1026"/>
                <a:gd name="T1" fmla="*/ 416 h 1630"/>
                <a:gd name="T2" fmla="*/ 0 w 1026"/>
                <a:gd name="T3" fmla="*/ 1630 h 1630"/>
                <a:gd name="T4" fmla="*/ 1026 w 1026"/>
                <a:gd name="T5" fmla="*/ 1467 h 1630"/>
                <a:gd name="T6" fmla="*/ 1026 w 1026"/>
                <a:gd name="T7" fmla="*/ 0 h 1630"/>
                <a:gd name="T8" fmla="*/ 0 w 1026"/>
                <a:gd name="T9" fmla="*/ 416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1630">
                  <a:moveTo>
                    <a:pt x="0" y="416"/>
                  </a:moveTo>
                  <a:lnTo>
                    <a:pt x="0" y="1630"/>
                  </a:lnTo>
                  <a:lnTo>
                    <a:pt x="1026" y="1467"/>
                  </a:lnTo>
                  <a:lnTo>
                    <a:pt x="1026" y="0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rgbClr val="FBB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6"/>
            <p:cNvSpPr>
              <a:spLocks/>
            </p:cNvSpPr>
            <p:nvPr/>
          </p:nvSpPr>
          <p:spPr bwMode="auto">
            <a:xfrm>
              <a:off x="4364038" y="3859213"/>
              <a:ext cx="7938" cy="33338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3 h 4"/>
                <a:gd name="T6" fmla="*/ 0 w 1"/>
                <a:gd name="T7" fmla="*/ 0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7"/>
            <p:cNvSpPr>
              <a:spLocks/>
            </p:cNvSpPr>
            <p:nvPr/>
          </p:nvSpPr>
          <p:spPr bwMode="auto">
            <a:xfrm>
              <a:off x="4405313" y="3841750"/>
              <a:ext cx="300038" cy="284163"/>
            </a:xfrm>
            <a:custGeom>
              <a:avLst/>
              <a:gdLst>
                <a:gd name="T0" fmla="*/ 33 w 36"/>
                <a:gd name="T1" fmla="*/ 8 h 34"/>
                <a:gd name="T2" fmla="*/ 30 w 36"/>
                <a:gd name="T3" fmla="*/ 9 h 34"/>
                <a:gd name="T4" fmla="*/ 22 w 36"/>
                <a:gd name="T5" fmla="*/ 16 h 34"/>
                <a:gd name="T6" fmla="*/ 17 w 36"/>
                <a:gd name="T7" fmla="*/ 11 h 34"/>
                <a:gd name="T8" fmla="*/ 16 w 36"/>
                <a:gd name="T9" fmla="*/ 0 h 34"/>
                <a:gd name="T10" fmla="*/ 0 w 36"/>
                <a:gd name="T11" fmla="*/ 2 h 34"/>
                <a:gd name="T12" fmla="*/ 3 w 36"/>
                <a:gd name="T13" fmla="*/ 7 h 34"/>
                <a:gd name="T14" fmla="*/ 5 w 36"/>
                <a:gd name="T15" fmla="*/ 16 h 34"/>
                <a:gd name="T16" fmla="*/ 14 w 36"/>
                <a:gd name="T17" fmla="*/ 21 h 34"/>
                <a:gd name="T18" fmla="*/ 18 w 36"/>
                <a:gd name="T19" fmla="*/ 23 h 34"/>
                <a:gd name="T20" fmla="*/ 22 w 36"/>
                <a:gd name="T21" fmla="*/ 23 h 34"/>
                <a:gd name="T22" fmla="*/ 27 w 36"/>
                <a:gd name="T23" fmla="*/ 26 h 34"/>
                <a:gd name="T24" fmla="*/ 34 w 36"/>
                <a:gd name="T25" fmla="*/ 30 h 34"/>
                <a:gd name="T26" fmla="*/ 36 w 36"/>
                <a:gd name="T27" fmla="*/ 34 h 34"/>
                <a:gd name="T28" fmla="*/ 36 w 36"/>
                <a:gd name="T29" fmla="*/ 21 h 34"/>
                <a:gd name="T30" fmla="*/ 35 w 36"/>
                <a:gd name="T31" fmla="*/ 22 h 34"/>
                <a:gd name="T32" fmla="*/ 33 w 36"/>
                <a:gd name="T3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4">
                  <a:moveTo>
                    <a:pt x="33" y="8"/>
                  </a:moveTo>
                  <a:cubicBezTo>
                    <a:pt x="32" y="7"/>
                    <a:pt x="32" y="8"/>
                    <a:pt x="30" y="9"/>
                  </a:cubicBezTo>
                  <a:cubicBezTo>
                    <a:pt x="28" y="9"/>
                    <a:pt x="29" y="19"/>
                    <a:pt x="22" y="16"/>
                  </a:cubicBezTo>
                  <a:cubicBezTo>
                    <a:pt x="20" y="15"/>
                    <a:pt x="18" y="14"/>
                    <a:pt x="17" y="11"/>
                  </a:cubicBezTo>
                  <a:cubicBezTo>
                    <a:pt x="16" y="8"/>
                    <a:pt x="16" y="4"/>
                    <a:pt x="1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3" y="7"/>
                  </a:cubicBezTo>
                  <a:cubicBezTo>
                    <a:pt x="6" y="11"/>
                    <a:pt x="3" y="13"/>
                    <a:pt x="5" y="16"/>
                  </a:cubicBezTo>
                  <a:cubicBezTo>
                    <a:pt x="7" y="19"/>
                    <a:pt x="12" y="19"/>
                    <a:pt x="14" y="21"/>
                  </a:cubicBezTo>
                  <a:cubicBezTo>
                    <a:pt x="15" y="23"/>
                    <a:pt x="16" y="23"/>
                    <a:pt x="18" y="23"/>
                  </a:cubicBezTo>
                  <a:cubicBezTo>
                    <a:pt x="20" y="23"/>
                    <a:pt x="21" y="22"/>
                    <a:pt x="22" y="23"/>
                  </a:cubicBezTo>
                  <a:cubicBezTo>
                    <a:pt x="23" y="22"/>
                    <a:pt x="25" y="26"/>
                    <a:pt x="27" y="26"/>
                  </a:cubicBezTo>
                  <a:cubicBezTo>
                    <a:pt x="29" y="27"/>
                    <a:pt x="32" y="26"/>
                    <a:pt x="34" y="30"/>
                  </a:cubicBezTo>
                  <a:cubicBezTo>
                    <a:pt x="34" y="31"/>
                    <a:pt x="35" y="32"/>
                    <a:pt x="36" y="34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2"/>
                    <a:pt x="35" y="22"/>
                  </a:cubicBezTo>
                  <a:cubicBezTo>
                    <a:pt x="26" y="25"/>
                    <a:pt x="35" y="11"/>
                    <a:pt x="3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8"/>
            <p:cNvSpPr>
              <a:spLocks/>
            </p:cNvSpPr>
            <p:nvPr/>
          </p:nvSpPr>
          <p:spPr bwMode="auto">
            <a:xfrm>
              <a:off x="4689475" y="4484688"/>
              <a:ext cx="15875" cy="66675"/>
            </a:xfrm>
            <a:custGeom>
              <a:avLst/>
              <a:gdLst>
                <a:gd name="T0" fmla="*/ 0 w 2"/>
                <a:gd name="T1" fmla="*/ 3 h 8"/>
                <a:gd name="T2" fmla="*/ 2 w 2"/>
                <a:gd name="T3" fmla="*/ 8 h 8"/>
                <a:gd name="T4" fmla="*/ 2 w 2"/>
                <a:gd name="T5" fmla="*/ 0 h 8"/>
                <a:gd name="T6" fmla="*/ 0 w 2"/>
                <a:gd name="T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0" y="3"/>
                  </a:moveTo>
                  <a:cubicBezTo>
                    <a:pt x="0" y="5"/>
                    <a:pt x="1" y="7"/>
                    <a:pt x="2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49"/>
            <p:cNvSpPr>
              <a:spLocks/>
            </p:cNvSpPr>
            <p:nvPr/>
          </p:nvSpPr>
          <p:spPr bwMode="auto">
            <a:xfrm>
              <a:off x="4689475" y="4418013"/>
              <a:ext cx="15875" cy="50800"/>
            </a:xfrm>
            <a:custGeom>
              <a:avLst/>
              <a:gdLst>
                <a:gd name="T0" fmla="*/ 2 w 2"/>
                <a:gd name="T1" fmla="*/ 6 h 6"/>
                <a:gd name="T2" fmla="*/ 2 w 2"/>
                <a:gd name="T3" fmla="*/ 0 h 6"/>
                <a:gd name="T4" fmla="*/ 2 w 2"/>
                <a:gd name="T5" fmla="*/ 1 h 6"/>
                <a:gd name="T6" fmla="*/ 2 w 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5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3721100" y="2414588"/>
              <a:ext cx="984250" cy="1227138"/>
            </a:xfrm>
            <a:custGeom>
              <a:avLst/>
              <a:gdLst>
                <a:gd name="T0" fmla="*/ 113 w 118"/>
                <a:gd name="T1" fmla="*/ 13 h 147"/>
                <a:gd name="T2" fmla="*/ 111 w 118"/>
                <a:gd name="T3" fmla="*/ 12 h 147"/>
                <a:gd name="T4" fmla="*/ 108 w 118"/>
                <a:gd name="T5" fmla="*/ 6 h 147"/>
                <a:gd name="T6" fmla="*/ 106 w 118"/>
                <a:gd name="T7" fmla="*/ 1 h 147"/>
                <a:gd name="T8" fmla="*/ 102 w 118"/>
                <a:gd name="T9" fmla="*/ 3 h 147"/>
                <a:gd name="T10" fmla="*/ 106 w 118"/>
                <a:gd name="T11" fmla="*/ 11 h 147"/>
                <a:gd name="T12" fmla="*/ 102 w 118"/>
                <a:gd name="T13" fmla="*/ 20 h 147"/>
                <a:gd name="T14" fmla="*/ 99 w 118"/>
                <a:gd name="T15" fmla="*/ 19 h 147"/>
                <a:gd name="T16" fmla="*/ 88 w 118"/>
                <a:gd name="T17" fmla="*/ 21 h 147"/>
                <a:gd name="T18" fmla="*/ 83 w 118"/>
                <a:gd name="T19" fmla="*/ 27 h 147"/>
                <a:gd name="T20" fmla="*/ 73 w 118"/>
                <a:gd name="T21" fmla="*/ 27 h 147"/>
                <a:gd name="T22" fmla="*/ 68 w 118"/>
                <a:gd name="T23" fmla="*/ 23 h 147"/>
                <a:gd name="T24" fmla="*/ 59 w 118"/>
                <a:gd name="T25" fmla="*/ 24 h 147"/>
                <a:gd name="T26" fmla="*/ 51 w 118"/>
                <a:gd name="T27" fmla="*/ 25 h 147"/>
                <a:gd name="T28" fmla="*/ 42 w 118"/>
                <a:gd name="T29" fmla="*/ 31 h 147"/>
                <a:gd name="T30" fmla="*/ 21 w 118"/>
                <a:gd name="T31" fmla="*/ 32 h 147"/>
                <a:gd name="T32" fmla="*/ 16 w 118"/>
                <a:gd name="T33" fmla="*/ 31 h 147"/>
                <a:gd name="T34" fmla="*/ 13 w 118"/>
                <a:gd name="T35" fmla="*/ 32 h 147"/>
                <a:gd name="T36" fmla="*/ 10 w 118"/>
                <a:gd name="T37" fmla="*/ 36 h 147"/>
                <a:gd name="T38" fmla="*/ 5 w 118"/>
                <a:gd name="T39" fmla="*/ 42 h 147"/>
                <a:gd name="T40" fmla="*/ 5 w 118"/>
                <a:gd name="T41" fmla="*/ 48 h 147"/>
                <a:gd name="T42" fmla="*/ 6 w 118"/>
                <a:gd name="T43" fmla="*/ 52 h 147"/>
                <a:gd name="T44" fmla="*/ 2 w 118"/>
                <a:gd name="T45" fmla="*/ 53 h 147"/>
                <a:gd name="T46" fmla="*/ 2 w 118"/>
                <a:gd name="T47" fmla="*/ 56 h 147"/>
                <a:gd name="T48" fmla="*/ 7 w 118"/>
                <a:gd name="T49" fmla="*/ 57 h 147"/>
                <a:gd name="T50" fmla="*/ 9 w 118"/>
                <a:gd name="T51" fmla="*/ 59 h 147"/>
                <a:gd name="T52" fmla="*/ 2 w 118"/>
                <a:gd name="T53" fmla="*/ 68 h 147"/>
                <a:gd name="T54" fmla="*/ 5 w 118"/>
                <a:gd name="T55" fmla="*/ 73 h 147"/>
                <a:gd name="T56" fmla="*/ 8 w 118"/>
                <a:gd name="T57" fmla="*/ 75 h 147"/>
                <a:gd name="T58" fmla="*/ 10 w 118"/>
                <a:gd name="T59" fmla="*/ 83 h 147"/>
                <a:gd name="T60" fmla="*/ 18 w 118"/>
                <a:gd name="T61" fmla="*/ 74 h 147"/>
                <a:gd name="T62" fmla="*/ 20 w 118"/>
                <a:gd name="T63" fmla="*/ 68 h 147"/>
                <a:gd name="T64" fmla="*/ 21 w 118"/>
                <a:gd name="T65" fmla="*/ 70 h 147"/>
                <a:gd name="T66" fmla="*/ 25 w 118"/>
                <a:gd name="T67" fmla="*/ 67 h 147"/>
                <a:gd name="T68" fmla="*/ 31 w 118"/>
                <a:gd name="T69" fmla="*/ 65 h 147"/>
                <a:gd name="T70" fmla="*/ 41 w 118"/>
                <a:gd name="T71" fmla="*/ 67 h 147"/>
                <a:gd name="T72" fmla="*/ 46 w 118"/>
                <a:gd name="T73" fmla="*/ 70 h 147"/>
                <a:gd name="T74" fmla="*/ 50 w 118"/>
                <a:gd name="T75" fmla="*/ 79 h 147"/>
                <a:gd name="T76" fmla="*/ 53 w 118"/>
                <a:gd name="T77" fmla="*/ 89 h 147"/>
                <a:gd name="T78" fmla="*/ 59 w 118"/>
                <a:gd name="T79" fmla="*/ 101 h 147"/>
                <a:gd name="T80" fmla="*/ 61 w 118"/>
                <a:gd name="T81" fmla="*/ 122 h 147"/>
                <a:gd name="T82" fmla="*/ 68 w 118"/>
                <a:gd name="T83" fmla="*/ 130 h 147"/>
                <a:gd name="T84" fmla="*/ 73 w 118"/>
                <a:gd name="T85" fmla="*/ 141 h 147"/>
                <a:gd name="T86" fmla="*/ 76 w 118"/>
                <a:gd name="T87" fmla="*/ 146 h 147"/>
                <a:gd name="T88" fmla="*/ 77 w 118"/>
                <a:gd name="T89" fmla="*/ 147 h 147"/>
                <a:gd name="T90" fmla="*/ 74 w 118"/>
                <a:gd name="T91" fmla="*/ 133 h 147"/>
                <a:gd name="T92" fmla="*/ 77 w 118"/>
                <a:gd name="T93" fmla="*/ 141 h 147"/>
                <a:gd name="T94" fmla="*/ 98 w 118"/>
                <a:gd name="T95" fmla="*/ 144 h 147"/>
                <a:gd name="T96" fmla="*/ 111 w 118"/>
                <a:gd name="T97" fmla="*/ 133 h 147"/>
                <a:gd name="T98" fmla="*/ 118 w 118"/>
                <a:gd name="T99" fmla="*/ 129 h 147"/>
                <a:gd name="T100" fmla="*/ 118 w 118"/>
                <a:gd name="T101" fmla="*/ 57 h 147"/>
                <a:gd name="T102" fmla="*/ 108 w 118"/>
                <a:gd name="T103" fmla="*/ 55 h 147"/>
                <a:gd name="T104" fmla="*/ 103 w 118"/>
                <a:gd name="T105" fmla="*/ 45 h 147"/>
                <a:gd name="T106" fmla="*/ 107 w 118"/>
                <a:gd name="T107" fmla="*/ 31 h 147"/>
                <a:gd name="T108" fmla="*/ 114 w 118"/>
                <a:gd name="T109" fmla="*/ 27 h 147"/>
                <a:gd name="T110" fmla="*/ 115 w 118"/>
                <a:gd name="T111" fmla="*/ 22 h 147"/>
                <a:gd name="T112" fmla="*/ 117 w 118"/>
                <a:gd name="T113" fmla="*/ 18 h 147"/>
                <a:gd name="T114" fmla="*/ 118 w 118"/>
                <a:gd name="T11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8" h="147">
                  <a:moveTo>
                    <a:pt x="115" y="16"/>
                  </a:moveTo>
                  <a:cubicBezTo>
                    <a:pt x="115" y="16"/>
                    <a:pt x="114" y="15"/>
                    <a:pt x="113" y="13"/>
                  </a:cubicBezTo>
                  <a:cubicBezTo>
                    <a:pt x="113" y="12"/>
                    <a:pt x="115" y="11"/>
                    <a:pt x="114" y="10"/>
                  </a:cubicBezTo>
                  <a:cubicBezTo>
                    <a:pt x="113" y="7"/>
                    <a:pt x="112" y="13"/>
                    <a:pt x="111" y="12"/>
                  </a:cubicBezTo>
                  <a:cubicBezTo>
                    <a:pt x="110" y="5"/>
                    <a:pt x="107" y="10"/>
                    <a:pt x="107" y="8"/>
                  </a:cubicBezTo>
                  <a:cubicBezTo>
                    <a:pt x="107" y="7"/>
                    <a:pt x="108" y="7"/>
                    <a:pt x="108" y="6"/>
                  </a:cubicBezTo>
                  <a:cubicBezTo>
                    <a:pt x="108" y="5"/>
                    <a:pt x="107" y="4"/>
                    <a:pt x="106" y="3"/>
                  </a:cubicBezTo>
                  <a:cubicBezTo>
                    <a:pt x="106" y="2"/>
                    <a:pt x="106" y="2"/>
                    <a:pt x="106" y="1"/>
                  </a:cubicBezTo>
                  <a:cubicBezTo>
                    <a:pt x="106" y="0"/>
                    <a:pt x="105" y="0"/>
                    <a:pt x="103" y="1"/>
                  </a:cubicBezTo>
                  <a:cubicBezTo>
                    <a:pt x="103" y="1"/>
                    <a:pt x="102" y="3"/>
                    <a:pt x="102" y="3"/>
                  </a:cubicBezTo>
                  <a:cubicBezTo>
                    <a:pt x="101" y="3"/>
                    <a:pt x="100" y="7"/>
                    <a:pt x="102" y="9"/>
                  </a:cubicBezTo>
                  <a:cubicBezTo>
                    <a:pt x="103" y="11"/>
                    <a:pt x="106" y="8"/>
                    <a:pt x="106" y="11"/>
                  </a:cubicBezTo>
                  <a:cubicBezTo>
                    <a:pt x="107" y="12"/>
                    <a:pt x="103" y="16"/>
                    <a:pt x="103" y="17"/>
                  </a:cubicBezTo>
                  <a:cubicBezTo>
                    <a:pt x="103" y="19"/>
                    <a:pt x="103" y="20"/>
                    <a:pt x="102" y="20"/>
                  </a:cubicBezTo>
                  <a:cubicBezTo>
                    <a:pt x="101" y="21"/>
                    <a:pt x="101" y="17"/>
                    <a:pt x="100" y="17"/>
                  </a:cubicBezTo>
                  <a:cubicBezTo>
                    <a:pt x="99" y="17"/>
                    <a:pt x="99" y="19"/>
                    <a:pt x="99" y="19"/>
                  </a:cubicBezTo>
                  <a:cubicBezTo>
                    <a:pt x="97" y="19"/>
                    <a:pt x="94" y="21"/>
                    <a:pt x="92" y="21"/>
                  </a:cubicBezTo>
                  <a:cubicBezTo>
                    <a:pt x="91" y="21"/>
                    <a:pt x="89" y="21"/>
                    <a:pt x="88" y="21"/>
                  </a:cubicBezTo>
                  <a:cubicBezTo>
                    <a:pt x="87" y="21"/>
                    <a:pt x="84" y="22"/>
                    <a:pt x="84" y="23"/>
                  </a:cubicBezTo>
                  <a:cubicBezTo>
                    <a:pt x="83" y="25"/>
                    <a:pt x="85" y="27"/>
                    <a:pt x="83" y="27"/>
                  </a:cubicBezTo>
                  <a:cubicBezTo>
                    <a:pt x="81" y="27"/>
                    <a:pt x="84" y="24"/>
                    <a:pt x="80" y="24"/>
                  </a:cubicBezTo>
                  <a:cubicBezTo>
                    <a:pt x="78" y="24"/>
                    <a:pt x="75" y="27"/>
                    <a:pt x="73" y="27"/>
                  </a:cubicBezTo>
                  <a:cubicBezTo>
                    <a:pt x="69" y="26"/>
                    <a:pt x="75" y="23"/>
                    <a:pt x="72" y="23"/>
                  </a:cubicBezTo>
                  <a:cubicBezTo>
                    <a:pt x="71" y="22"/>
                    <a:pt x="70" y="24"/>
                    <a:pt x="68" y="23"/>
                  </a:cubicBezTo>
                  <a:cubicBezTo>
                    <a:pt x="67" y="23"/>
                    <a:pt x="66" y="23"/>
                    <a:pt x="65" y="23"/>
                  </a:cubicBezTo>
                  <a:cubicBezTo>
                    <a:pt x="62" y="21"/>
                    <a:pt x="59" y="24"/>
                    <a:pt x="59" y="24"/>
                  </a:cubicBezTo>
                  <a:cubicBezTo>
                    <a:pt x="54" y="28"/>
                    <a:pt x="56" y="19"/>
                    <a:pt x="53" y="20"/>
                  </a:cubicBezTo>
                  <a:cubicBezTo>
                    <a:pt x="53" y="21"/>
                    <a:pt x="52" y="24"/>
                    <a:pt x="51" y="25"/>
                  </a:cubicBezTo>
                  <a:cubicBezTo>
                    <a:pt x="50" y="25"/>
                    <a:pt x="51" y="22"/>
                    <a:pt x="50" y="23"/>
                  </a:cubicBezTo>
                  <a:cubicBezTo>
                    <a:pt x="47" y="25"/>
                    <a:pt x="45" y="29"/>
                    <a:pt x="42" y="31"/>
                  </a:cubicBezTo>
                  <a:cubicBezTo>
                    <a:pt x="40" y="33"/>
                    <a:pt x="38" y="31"/>
                    <a:pt x="34" y="30"/>
                  </a:cubicBezTo>
                  <a:cubicBezTo>
                    <a:pt x="30" y="29"/>
                    <a:pt x="24" y="29"/>
                    <a:pt x="21" y="32"/>
                  </a:cubicBezTo>
                  <a:cubicBezTo>
                    <a:pt x="20" y="33"/>
                    <a:pt x="20" y="30"/>
                    <a:pt x="17" y="31"/>
                  </a:cubicBezTo>
                  <a:cubicBezTo>
                    <a:pt x="17" y="31"/>
                    <a:pt x="17" y="31"/>
                    <a:pt x="16" y="31"/>
                  </a:cubicBezTo>
                  <a:cubicBezTo>
                    <a:pt x="16" y="31"/>
                    <a:pt x="15" y="30"/>
                    <a:pt x="15" y="30"/>
                  </a:cubicBezTo>
                  <a:cubicBezTo>
                    <a:pt x="14" y="30"/>
                    <a:pt x="13" y="32"/>
                    <a:pt x="13" y="32"/>
                  </a:cubicBezTo>
                  <a:cubicBezTo>
                    <a:pt x="12" y="33"/>
                    <a:pt x="11" y="33"/>
                    <a:pt x="10" y="33"/>
                  </a:cubicBezTo>
                  <a:cubicBezTo>
                    <a:pt x="10" y="34"/>
                    <a:pt x="10" y="35"/>
                    <a:pt x="10" y="36"/>
                  </a:cubicBezTo>
                  <a:cubicBezTo>
                    <a:pt x="8" y="37"/>
                    <a:pt x="8" y="35"/>
                    <a:pt x="7" y="36"/>
                  </a:cubicBezTo>
                  <a:cubicBezTo>
                    <a:pt x="6" y="38"/>
                    <a:pt x="6" y="41"/>
                    <a:pt x="5" y="42"/>
                  </a:cubicBezTo>
                  <a:cubicBezTo>
                    <a:pt x="4" y="43"/>
                    <a:pt x="3" y="42"/>
                    <a:pt x="2" y="44"/>
                  </a:cubicBezTo>
                  <a:cubicBezTo>
                    <a:pt x="2" y="45"/>
                    <a:pt x="2" y="47"/>
                    <a:pt x="5" y="48"/>
                  </a:cubicBezTo>
                  <a:cubicBezTo>
                    <a:pt x="8" y="49"/>
                    <a:pt x="10" y="49"/>
                    <a:pt x="10" y="50"/>
                  </a:cubicBezTo>
                  <a:cubicBezTo>
                    <a:pt x="10" y="51"/>
                    <a:pt x="8" y="52"/>
                    <a:pt x="6" y="52"/>
                  </a:cubicBezTo>
                  <a:cubicBezTo>
                    <a:pt x="6" y="52"/>
                    <a:pt x="5" y="51"/>
                    <a:pt x="4" y="51"/>
                  </a:cubicBezTo>
                  <a:cubicBezTo>
                    <a:pt x="3" y="52"/>
                    <a:pt x="3" y="53"/>
                    <a:pt x="2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1" y="55"/>
                    <a:pt x="2" y="56"/>
                  </a:cubicBezTo>
                  <a:cubicBezTo>
                    <a:pt x="2" y="56"/>
                    <a:pt x="1" y="61"/>
                    <a:pt x="4" y="58"/>
                  </a:cubicBezTo>
                  <a:cubicBezTo>
                    <a:pt x="5" y="58"/>
                    <a:pt x="6" y="58"/>
                    <a:pt x="7" y="57"/>
                  </a:cubicBezTo>
                  <a:cubicBezTo>
                    <a:pt x="8" y="57"/>
                    <a:pt x="8" y="55"/>
                    <a:pt x="9" y="56"/>
                  </a:cubicBezTo>
                  <a:cubicBezTo>
                    <a:pt x="9" y="57"/>
                    <a:pt x="9" y="58"/>
                    <a:pt x="9" y="59"/>
                  </a:cubicBezTo>
                  <a:cubicBezTo>
                    <a:pt x="8" y="61"/>
                    <a:pt x="5" y="61"/>
                    <a:pt x="4" y="62"/>
                  </a:cubicBezTo>
                  <a:cubicBezTo>
                    <a:pt x="3" y="64"/>
                    <a:pt x="2" y="67"/>
                    <a:pt x="2" y="68"/>
                  </a:cubicBezTo>
                  <a:cubicBezTo>
                    <a:pt x="2" y="69"/>
                    <a:pt x="3" y="69"/>
                    <a:pt x="3" y="70"/>
                  </a:cubicBezTo>
                  <a:cubicBezTo>
                    <a:pt x="4" y="70"/>
                    <a:pt x="4" y="73"/>
                    <a:pt x="5" y="73"/>
                  </a:cubicBezTo>
                  <a:cubicBezTo>
                    <a:pt x="6" y="73"/>
                    <a:pt x="7" y="70"/>
                    <a:pt x="7" y="71"/>
                  </a:cubicBezTo>
                  <a:cubicBezTo>
                    <a:pt x="8" y="72"/>
                    <a:pt x="8" y="74"/>
                    <a:pt x="8" y="75"/>
                  </a:cubicBezTo>
                  <a:cubicBezTo>
                    <a:pt x="9" y="76"/>
                    <a:pt x="13" y="73"/>
                    <a:pt x="13" y="74"/>
                  </a:cubicBezTo>
                  <a:cubicBezTo>
                    <a:pt x="15" y="77"/>
                    <a:pt x="9" y="82"/>
                    <a:pt x="10" y="83"/>
                  </a:cubicBezTo>
                  <a:cubicBezTo>
                    <a:pt x="10" y="84"/>
                    <a:pt x="12" y="82"/>
                    <a:pt x="14" y="78"/>
                  </a:cubicBezTo>
                  <a:cubicBezTo>
                    <a:pt x="15" y="77"/>
                    <a:pt x="17" y="75"/>
                    <a:pt x="18" y="74"/>
                  </a:cubicBezTo>
                  <a:cubicBezTo>
                    <a:pt x="18" y="72"/>
                    <a:pt x="18" y="71"/>
                    <a:pt x="18" y="70"/>
                  </a:cubicBezTo>
                  <a:cubicBezTo>
                    <a:pt x="18" y="69"/>
                    <a:pt x="19" y="69"/>
                    <a:pt x="20" y="68"/>
                  </a:cubicBezTo>
                  <a:cubicBezTo>
                    <a:pt x="21" y="65"/>
                    <a:pt x="22" y="63"/>
                    <a:pt x="23" y="63"/>
                  </a:cubicBezTo>
                  <a:cubicBezTo>
                    <a:pt x="23" y="64"/>
                    <a:pt x="20" y="68"/>
                    <a:pt x="21" y="70"/>
                  </a:cubicBezTo>
                  <a:cubicBezTo>
                    <a:pt x="22" y="71"/>
                    <a:pt x="23" y="69"/>
                    <a:pt x="24" y="67"/>
                  </a:cubicBezTo>
                  <a:cubicBezTo>
                    <a:pt x="24" y="66"/>
                    <a:pt x="25" y="67"/>
                    <a:pt x="25" y="67"/>
                  </a:cubicBezTo>
                  <a:cubicBezTo>
                    <a:pt x="26" y="65"/>
                    <a:pt x="25" y="63"/>
                    <a:pt x="26" y="63"/>
                  </a:cubicBezTo>
                  <a:cubicBezTo>
                    <a:pt x="28" y="63"/>
                    <a:pt x="29" y="65"/>
                    <a:pt x="31" y="65"/>
                  </a:cubicBezTo>
                  <a:cubicBezTo>
                    <a:pt x="33" y="65"/>
                    <a:pt x="37" y="63"/>
                    <a:pt x="37" y="64"/>
                  </a:cubicBezTo>
                  <a:cubicBezTo>
                    <a:pt x="38" y="65"/>
                    <a:pt x="39" y="67"/>
                    <a:pt x="41" y="67"/>
                  </a:cubicBezTo>
                  <a:cubicBezTo>
                    <a:pt x="41" y="68"/>
                    <a:pt x="42" y="67"/>
                    <a:pt x="43" y="67"/>
                  </a:cubicBezTo>
                  <a:cubicBezTo>
                    <a:pt x="44" y="67"/>
                    <a:pt x="45" y="67"/>
                    <a:pt x="46" y="70"/>
                  </a:cubicBezTo>
                  <a:cubicBezTo>
                    <a:pt x="47" y="72"/>
                    <a:pt x="46" y="79"/>
                    <a:pt x="46" y="81"/>
                  </a:cubicBezTo>
                  <a:cubicBezTo>
                    <a:pt x="47" y="83"/>
                    <a:pt x="48" y="79"/>
                    <a:pt x="50" y="79"/>
                  </a:cubicBezTo>
                  <a:cubicBezTo>
                    <a:pt x="52" y="79"/>
                    <a:pt x="53" y="81"/>
                    <a:pt x="54" y="85"/>
                  </a:cubicBezTo>
                  <a:cubicBezTo>
                    <a:pt x="54" y="87"/>
                    <a:pt x="51" y="87"/>
                    <a:pt x="53" y="89"/>
                  </a:cubicBezTo>
                  <a:cubicBezTo>
                    <a:pt x="54" y="90"/>
                    <a:pt x="56" y="91"/>
                    <a:pt x="57" y="92"/>
                  </a:cubicBezTo>
                  <a:cubicBezTo>
                    <a:pt x="58" y="94"/>
                    <a:pt x="59" y="98"/>
                    <a:pt x="59" y="101"/>
                  </a:cubicBezTo>
                  <a:cubicBezTo>
                    <a:pt x="59" y="104"/>
                    <a:pt x="58" y="105"/>
                    <a:pt x="58" y="108"/>
                  </a:cubicBezTo>
                  <a:cubicBezTo>
                    <a:pt x="58" y="114"/>
                    <a:pt x="60" y="120"/>
                    <a:pt x="61" y="122"/>
                  </a:cubicBezTo>
                  <a:cubicBezTo>
                    <a:pt x="62" y="124"/>
                    <a:pt x="63" y="126"/>
                    <a:pt x="64" y="127"/>
                  </a:cubicBezTo>
                  <a:cubicBezTo>
                    <a:pt x="65" y="129"/>
                    <a:pt x="67" y="128"/>
                    <a:pt x="68" y="130"/>
                  </a:cubicBezTo>
                  <a:cubicBezTo>
                    <a:pt x="69" y="132"/>
                    <a:pt x="70" y="135"/>
                    <a:pt x="71" y="137"/>
                  </a:cubicBezTo>
                  <a:cubicBezTo>
                    <a:pt x="72" y="139"/>
                    <a:pt x="73" y="140"/>
                    <a:pt x="73" y="141"/>
                  </a:cubicBezTo>
                  <a:cubicBezTo>
                    <a:pt x="74" y="142"/>
                    <a:pt x="72" y="143"/>
                    <a:pt x="73" y="144"/>
                  </a:cubicBezTo>
                  <a:cubicBezTo>
                    <a:pt x="74" y="146"/>
                    <a:pt x="75" y="144"/>
                    <a:pt x="76" y="146"/>
                  </a:cubicBezTo>
                  <a:cubicBezTo>
                    <a:pt x="76" y="146"/>
                    <a:pt x="76" y="147"/>
                    <a:pt x="77" y="147"/>
                  </a:cubicBezTo>
                  <a:cubicBezTo>
                    <a:pt x="77" y="147"/>
                    <a:pt x="77" y="147"/>
                    <a:pt x="77" y="147"/>
                  </a:cubicBezTo>
                  <a:cubicBezTo>
                    <a:pt x="77" y="144"/>
                    <a:pt x="73" y="140"/>
                    <a:pt x="72" y="137"/>
                  </a:cubicBezTo>
                  <a:cubicBezTo>
                    <a:pt x="72" y="134"/>
                    <a:pt x="73" y="133"/>
                    <a:pt x="74" y="133"/>
                  </a:cubicBezTo>
                  <a:cubicBezTo>
                    <a:pt x="75" y="133"/>
                    <a:pt x="75" y="135"/>
                    <a:pt x="75" y="135"/>
                  </a:cubicBezTo>
                  <a:cubicBezTo>
                    <a:pt x="76" y="136"/>
                    <a:pt x="75" y="139"/>
                    <a:pt x="77" y="141"/>
                  </a:cubicBezTo>
                  <a:cubicBezTo>
                    <a:pt x="78" y="142"/>
                    <a:pt x="80" y="144"/>
                    <a:pt x="82" y="146"/>
                  </a:cubicBezTo>
                  <a:cubicBezTo>
                    <a:pt x="98" y="144"/>
                    <a:pt x="98" y="144"/>
                    <a:pt x="98" y="144"/>
                  </a:cubicBezTo>
                  <a:cubicBezTo>
                    <a:pt x="99" y="140"/>
                    <a:pt x="100" y="137"/>
                    <a:pt x="102" y="136"/>
                  </a:cubicBezTo>
                  <a:cubicBezTo>
                    <a:pt x="104" y="135"/>
                    <a:pt x="106" y="132"/>
                    <a:pt x="111" y="133"/>
                  </a:cubicBezTo>
                  <a:cubicBezTo>
                    <a:pt x="112" y="133"/>
                    <a:pt x="113" y="128"/>
                    <a:pt x="115" y="129"/>
                  </a:cubicBezTo>
                  <a:cubicBezTo>
                    <a:pt x="116" y="129"/>
                    <a:pt x="117" y="129"/>
                    <a:pt x="118" y="129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5" y="57"/>
                    <a:pt x="114" y="55"/>
                    <a:pt x="112" y="54"/>
                  </a:cubicBezTo>
                  <a:cubicBezTo>
                    <a:pt x="110" y="53"/>
                    <a:pt x="109" y="55"/>
                    <a:pt x="108" y="55"/>
                  </a:cubicBezTo>
                  <a:cubicBezTo>
                    <a:pt x="106" y="54"/>
                    <a:pt x="107" y="51"/>
                    <a:pt x="106" y="50"/>
                  </a:cubicBezTo>
                  <a:cubicBezTo>
                    <a:pt x="105" y="49"/>
                    <a:pt x="103" y="52"/>
                    <a:pt x="103" y="45"/>
                  </a:cubicBezTo>
                  <a:cubicBezTo>
                    <a:pt x="104" y="43"/>
                    <a:pt x="108" y="37"/>
                    <a:pt x="109" y="33"/>
                  </a:cubicBezTo>
                  <a:cubicBezTo>
                    <a:pt x="110" y="32"/>
                    <a:pt x="106" y="32"/>
                    <a:pt x="107" y="31"/>
                  </a:cubicBezTo>
                  <a:cubicBezTo>
                    <a:pt x="107" y="30"/>
                    <a:pt x="109" y="31"/>
                    <a:pt x="110" y="31"/>
                  </a:cubicBezTo>
                  <a:cubicBezTo>
                    <a:pt x="111" y="31"/>
                    <a:pt x="114" y="28"/>
                    <a:pt x="114" y="27"/>
                  </a:cubicBezTo>
                  <a:cubicBezTo>
                    <a:pt x="116" y="24"/>
                    <a:pt x="110" y="24"/>
                    <a:pt x="110" y="22"/>
                  </a:cubicBezTo>
                  <a:cubicBezTo>
                    <a:pt x="111" y="21"/>
                    <a:pt x="113" y="23"/>
                    <a:pt x="115" y="22"/>
                  </a:cubicBezTo>
                  <a:cubicBezTo>
                    <a:pt x="115" y="23"/>
                    <a:pt x="116" y="22"/>
                    <a:pt x="117" y="21"/>
                  </a:cubicBezTo>
                  <a:cubicBezTo>
                    <a:pt x="117" y="20"/>
                    <a:pt x="117" y="18"/>
                    <a:pt x="117" y="18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7" y="15"/>
                    <a:pt x="116" y="17"/>
                    <a:pt x="11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4656138" y="2314575"/>
              <a:ext cx="49213" cy="125413"/>
            </a:xfrm>
            <a:custGeom>
              <a:avLst/>
              <a:gdLst>
                <a:gd name="T0" fmla="*/ 5 w 6"/>
                <a:gd name="T1" fmla="*/ 1 h 15"/>
                <a:gd name="T2" fmla="*/ 0 w 6"/>
                <a:gd name="T3" fmla="*/ 8 h 15"/>
                <a:gd name="T4" fmla="*/ 2 w 6"/>
                <a:gd name="T5" fmla="*/ 13 h 15"/>
                <a:gd name="T6" fmla="*/ 6 w 6"/>
                <a:gd name="T7" fmla="*/ 15 h 15"/>
                <a:gd name="T8" fmla="*/ 6 w 6"/>
                <a:gd name="T9" fmla="*/ 10 h 15"/>
                <a:gd name="T10" fmla="*/ 5 w 6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5">
                  <a:moveTo>
                    <a:pt x="5" y="1"/>
                  </a:moveTo>
                  <a:cubicBezTo>
                    <a:pt x="3" y="0"/>
                    <a:pt x="0" y="6"/>
                    <a:pt x="0" y="8"/>
                  </a:cubicBezTo>
                  <a:cubicBezTo>
                    <a:pt x="0" y="12"/>
                    <a:pt x="1" y="12"/>
                    <a:pt x="2" y="13"/>
                  </a:cubicBezTo>
                  <a:cubicBezTo>
                    <a:pt x="3" y="14"/>
                    <a:pt x="5" y="15"/>
                    <a:pt x="6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8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2"/>
            <p:cNvSpPr>
              <a:spLocks/>
            </p:cNvSpPr>
            <p:nvPr/>
          </p:nvSpPr>
          <p:spPr bwMode="auto">
            <a:xfrm>
              <a:off x="4279900" y="2414588"/>
              <a:ext cx="217488" cy="184150"/>
            </a:xfrm>
            <a:custGeom>
              <a:avLst/>
              <a:gdLst>
                <a:gd name="T0" fmla="*/ 0 w 26"/>
                <a:gd name="T1" fmla="*/ 13 h 22"/>
                <a:gd name="T2" fmla="*/ 3 w 26"/>
                <a:gd name="T3" fmla="*/ 13 h 22"/>
                <a:gd name="T4" fmla="*/ 10 w 26"/>
                <a:gd name="T5" fmla="*/ 15 h 22"/>
                <a:gd name="T6" fmla="*/ 2 w 26"/>
                <a:gd name="T7" fmla="*/ 19 h 22"/>
                <a:gd name="T8" fmla="*/ 4 w 26"/>
                <a:gd name="T9" fmla="*/ 20 h 22"/>
                <a:gd name="T10" fmla="*/ 7 w 26"/>
                <a:gd name="T11" fmla="*/ 20 h 22"/>
                <a:gd name="T12" fmla="*/ 8 w 26"/>
                <a:gd name="T13" fmla="*/ 22 h 22"/>
                <a:gd name="T14" fmla="*/ 11 w 26"/>
                <a:gd name="T15" fmla="*/ 21 h 22"/>
                <a:gd name="T16" fmla="*/ 17 w 26"/>
                <a:gd name="T17" fmla="*/ 17 h 22"/>
                <a:gd name="T18" fmla="*/ 23 w 26"/>
                <a:gd name="T19" fmla="*/ 17 h 22"/>
                <a:gd name="T20" fmla="*/ 23 w 26"/>
                <a:gd name="T21" fmla="*/ 14 h 22"/>
                <a:gd name="T22" fmla="*/ 26 w 26"/>
                <a:gd name="T23" fmla="*/ 12 h 22"/>
                <a:gd name="T24" fmla="*/ 24 w 26"/>
                <a:gd name="T25" fmla="*/ 11 h 22"/>
                <a:gd name="T26" fmla="*/ 22 w 26"/>
                <a:gd name="T27" fmla="*/ 10 h 22"/>
                <a:gd name="T28" fmla="*/ 21 w 26"/>
                <a:gd name="T29" fmla="*/ 4 h 22"/>
                <a:gd name="T30" fmla="*/ 17 w 26"/>
                <a:gd name="T31" fmla="*/ 1 h 22"/>
                <a:gd name="T32" fmla="*/ 16 w 26"/>
                <a:gd name="T33" fmla="*/ 7 h 22"/>
                <a:gd name="T34" fmla="*/ 14 w 26"/>
                <a:gd name="T35" fmla="*/ 4 h 22"/>
                <a:gd name="T36" fmla="*/ 11 w 26"/>
                <a:gd name="T37" fmla="*/ 6 h 22"/>
                <a:gd name="T38" fmla="*/ 3 w 26"/>
                <a:gd name="T39" fmla="*/ 7 h 22"/>
                <a:gd name="T40" fmla="*/ 0 w 26"/>
                <a:gd name="T41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2">
                  <a:moveTo>
                    <a:pt x="0" y="13"/>
                  </a:moveTo>
                  <a:cubicBezTo>
                    <a:pt x="0" y="14"/>
                    <a:pt x="3" y="12"/>
                    <a:pt x="3" y="13"/>
                  </a:cubicBezTo>
                  <a:cubicBezTo>
                    <a:pt x="3" y="16"/>
                    <a:pt x="9" y="14"/>
                    <a:pt x="10" y="15"/>
                  </a:cubicBezTo>
                  <a:cubicBezTo>
                    <a:pt x="10" y="16"/>
                    <a:pt x="2" y="18"/>
                    <a:pt x="2" y="19"/>
                  </a:cubicBezTo>
                  <a:cubicBezTo>
                    <a:pt x="2" y="19"/>
                    <a:pt x="3" y="20"/>
                    <a:pt x="4" y="20"/>
                  </a:cubicBezTo>
                  <a:cubicBezTo>
                    <a:pt x="5" y="21"/>
                    <a:pt x="6" y="20"/>
                    <a:pt x="7" y="20"/>
                  </a:cubicBezTo>
                  <a:cubicBezTo>
                    <a:pt x="8" y="20"/>
                    <a:pt x="8" y="22"/>
                    <a:pt x="8" y="22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3" y="21"/>
                    <a:pt x="15" y="19"/>
                    <a:pt x="17" y="17"/>
                  </a:cubicBezTo>
                  <a:cubicBezTo>
                    <a:pt x="18" y="15"/>
                    <a:pt x="23" y="18"/>
                    <a:pt x="23" y="17"/>
                  </a:cubicBezTo>
                  <a:cubicBezTo>
                    <a:pt x="25" y="16"/>
                    <a:pt x="23" y="15"/>
                    <a:pt x="23" y="14"/>
                  </a:cubicBezTo>
                  <a:cubicBezTo>
                    <a:pt x="23" y="12"/>
                    <a:pt x="26" y="13"/>
                    <a:pt x="26" y="12"/>
                  </a:cubicBezTo>
                  <a:cubicBezTo>
                    <a:pt x="26" y="11"/>
                    <a:pt x="25" y="11"/>
                    <a:pt x="24" y="11"/>
                  </a:cubicBezTo>
                  <a:cubicBezTo>
                    <a:pt x="23" y="10"/>
                    <a:pt x="22" y="12"/>
                    <a:pt x="22" y="10"/>
                  </a:cubicBezTo>
                  <a:cubicBezTo>
                    <a:pt x="22" y="9"/>
                    <a:pt x="21" y="8"/>
                    <a:pt x="21" y="4"/>
                  </a:cubicBezTo>
                  <a:cubicBezTo>
                    <a:pt x="20" y="2"/>
                    <a:pt x="18" y="1"/>
                    <a:pt x="17" y="1"/>
                  </a:cubicBezTo>
                  <a:cubicBezTo>
                    <a:pt x="16" y="0"/>
                    <a:pt x="18" y="7"/>
                    <a:pt x="16" y="7"/>
                  </a:cubicBezTo>
                  <a:cubicBezTo>
                    <a:pt x="15" y="8"/>
                    <a:pt x="15" y="5"/>
                    <a:pt x="14" y="4"/>
                  </a:cubicBezTo>
                  <a:cubicBezTo>
                    <a:pt x="13" y="3"/>
                    <a:pt x="12" y="6"/>
                    <a:pt x="11" y="6"/>
                  </a:cubicBezTo>
                  <a:cubicBezTo>
                    <a:pt x="10" y="7"/>
                    <a:pt x="4" y="5"/>
                    <a:pt x="3" y="7"/>
                  </a:cubicBezTo>
                  <a:cubicBezTo>
                    <a:pt x="1" y="8"/>
                    <a:pt x="0" y="1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53"/>
            <p:cNvSpPr>
              <a:spLocks/>
            </p:cNvSpPr>
            <p:nvPr/>
          </p:nvSpPr>
          <p:spPr bwMode="auto">
            <a:xfrm>
              <a:off x="4195763" y="2422525"/>
              <a:ext cx="117475" cy="134938"/>
            </a:xfrm>
            <a:custGeom>
              <a:avLst/>
              <a:gdLst>
                <a:gd name="T0" fmla="*/ 0 w 14"/>
                <a:gd name="T1" fmla="*/ 10 h 16"/>
                <a:gd name="T2" fmla="*/ 1 w 14"/>
                <a:gd name="T3" fmla="*/ 14 h 16"/>
                <a:gd name="T4" fmla="*/ 4 w 14"/>
                <a:gd name="T5" fmla="*/ 16 h 16"/>
                <a:gd name="T6" fmla="*/ 7 w 14"/>
                <a:gd name="T7" fmla="*/ 13 h 16"/>
                <a:gd name="T8" fmla="*/ 8 w 14"/>
                <a:gd name="T9" fmla="*/ 10 h 16"/>
                <a:gd name="T10" fmla="*/ 11 w 14"/>
                <a:gd name="T11" fmla="*/ 5 h 16"/>
                <a:gd name="T12" fmla="*/ 14 w 14"/>
                <a:gd name="T13" fmla="*/ 2 h 16"/>
                <a:gd name="T14" fmla="*/ 9 w 14"/>
                <a:gd name="T15" fmla="*/ 2 h 16"/>
                <a:gd name="T16" fmla="*/ 4 w 14"/>
                <a:gd name="T17" fmla="*/ 2 h 16"/>
                <a:gd name="T18" fmla="*/ 1 w 14"/>
                <a:gd name="T19" fmla="*/ 3 h 16"/>
                <a:gd name="T20" fmla="*/ 1 w 14"/>
                <a:gd name="T21" fmla="*/ 7 h 16"/>
                <a:gd name="T22" fmla="*/ 0 w 14"/>
                <a:gd name="T2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6">
                  <a:moveTo>
                    <a:pt x="0" y="10"/>
                  </a:moveTo>
                  <a:cubicBezTo>
                    <a:pt x="0" y="12"/>
                    <a:pt x="0" y="13"/>
                    <a:pt x="1" y="14"/>
                  </a:cubicBezTo>
                  <a:cubicBezTo>
                    <a:pt x="2" y="15"/>
                    <a:pt x="3" y="16"/>
                    <a:pt x="4" y="16"/>
                  </a:cubicBezTo>
                  <a:cubicBezTo>
                    <a:pt x="4" y="16"/>
                    <a:pt x="6" y="15"/>
                    <a:pt x="7" y="13"/>
                  </a:cubicBezTo>
                  <a:cubicBezTo>
                    <a:pt x="8" y="12"/>
                    <a:pt x="7" y="10"/>
                    <a:pt x="8" y="10"/>
                  </a:cubicBezTo>
                  <a:cubicBezTo>
                    <a:pt x="9" y="8"/>
                    <a:pt x="10" y="6"/>
                    <a:pt x="11" y="5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0"/>
                    <a:pt x="12" y="0"/>
                    <a:pt x="9" y="2"/>
                  </a:cubicBezTo>
                  <a:cubicBezTo>
                    <a:pt x="7" y="2"/>
                    <a:pt x="6" y="0"/>
                    <a:pt x="4" y="2"/>
                  </a:cubicBezTo>
                  <a:cubicBezTo>
                    <a:pt x="4" y="2"/>
                    <a:pt x="2" y="2"/>
                    <a:pt x="1" y="3"/>
                  </a:cubicBezTo>
                  <a:cubicBezTo>
                    <a:pt x="1" y="4"/>
                    <a:pt x="2" y="5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4"/>
            <p:cNvSpPr>
              <a:spLocks/>
            </p:cNvSpPr>
            <p:nvPr/>
          </p:nvSpPr>
          <p:spPr bwMode="auto">
            <a:xfrm>
              <a:off x="4338638" y="2289175"/>
              <a:ext cx="100013" cy="117475"/>
            </a:xfrm>
            <a:custGeom>
              <a:avLst/>
              <a:gdLst>
                <a:gd name="T0" fmla="*/ 3 w 12"/>
                <a:gd name="T1" fmla="*/ 12 h 14"/>
                <a:gd name="T2" fmla="*/ 7 w 12"/>
                <a:gd name="T3" fmla="*/ 8 h 14"/>
                <a:gd name="T4" fmla="*/ 11 w 12"/>
                <a:gd name="T5" fmla="*/ 6 h 14"/>
                <a:gd name="T6" fmla="*/ 9 w 12"/>
                <a:gd name="T7" fmla="*/ 4 h 14"/>
                <a:gd name="T8" fmla="*/ 6 w 12"/>
                <a:gd name="T9" fmla="*/ 1 h 14"/>
                <a:gd name="T10" fmla="*/ 6 w 12"/>
                <a:gd name="T11" fmla="*/ 5 h 14"/>
                <a:gd name="T12" fmla="*/ 4 w 12"/>
                <a:gd name="T13" fmla="*/ 8 h 14"/>
                <a:gd name="T14" fmla="*/ 0 w 12"/>
                <a:gd name="T15" fmla="*/ 13 h 14"/>
                <a:gd name="T16" fmla="*/ 3 w 12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4">
                  <a:moveTo>
                    <a:pt x="3" y="12"/>
                  </a:moveTo>
                  <a:cubicBezTo>
                    <a:pt x="4" y="11"/>
                    <a:pt x="6" y="9"/>
                    <a:pt x="7" y="8"/>
                  </a:cubicBezTo>
                  <a:cubicBezTo>
                    <a:pt x="10" y="7"/>
                    <a:pt x="11" y="8"/>
                    <a:pt x="11" y="6"/>
                  </a:cubicBezTo>
                  <a:cubicBezTo>
                    <a:pt x="12" y="3"/>
                    <a:pt x="10" y="5"/>
                    <a:pt x="9" y="4"/>
                  </a:cubicBezTo>
                  <a:cubicBezTo>
                    <a:pt x="8" y="3"/>
                    <a:pt x="8" y="0"/>
                    <a:pt x="6" y="1"/>
                  </a:cubicBezTo>
                  <a:cubicBezTo>
                    <a:pt x="6" y="1"/>
                    <a:pt x="7" y="4"/>
                    <a:pt x="6" y="5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2" y="11"/>
                    <a:pt x="0" y="12"/>
                    <a:pt x="0" y="13"/>
                  </a:cubicBezTo>
                  <a:cubicBezTo>
                    <a:pt x="0" y="14"/>
                    <a:pt x="1" y="14"/>
                    <a:pt x="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55"/>
            <p:cNvSpPr>
              <a:spLocks/>
            </p:cNvSpPr>
            <p:nvPr/>
          </p:nvSpPr>
          <p:spPr bwMode="auto">
            <a:xfrm>
              <a:off x="4229100" y="2298700"/>
              <a:ext cx="76200" cy="82550"/>
            </a:xfrm>
            <a:custGeom>
              <a:avLst/>
              <a:gdLst>
                <a:gd name="T0" fmla="*/ 4 w 9"/>
                <a:gd name="T1" fmla="*/ 9 h 10"/>
                <a:gd name="T2" fmla="*/ 6 w 9"/>
                <a:gd name="T3" fmla="*/ 5 h 10"/>
                <a:gd name="T4" fmla="*/ 8 w 9"/>
                <a:gd name="T5" fmla="*/ 5 h 10"/>
                <a:gd name="T6" fmla="*/ 9 w 9"/>
                <a:gd name="T7" fmla="*/ 1 h 10"/>
                <a:gd name="T8" fmla="*/ 5 w 9"/>
                <a:gd name="T9" fmla="*/ 3 h 10"/>
                <a:gd name="T10" fmla="*/ 2 w 9"/>
                <a:gd name="T11" fmla="*/ 6 h 10"/>
                <a:gd name="T12" fmla="*/ 0 w 9"/>
                <a:gd name="T13" fmla="*/ 9 h 10"/>
                <a:gd name="T14" fmla="*/ 4 w 9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4" y="9"/>
                  </a:moveTo>
                  <a:cubicBezTo>
                    <a:pt x="5" y="8"/>
                    <a:pt x="5" y="5"/>
                    <a:pt x="6" y="5"/>
                  </a:cubicBezTo>
                  <a:cubicBezTo>
                    <a:pt x="7" y="4"/>
                    <a:pt x="7" y="5"/>
                    <a:pt x="8" y="5"/>
                  </a:cubicBezTo>
                  <a:cubicBezTo>
                    <a:pt x="9" y="5"/>
                    <a:pt x="9" y="1"/>
                    <a:pt x="9" y="1"/>
                  </a:cubicBezTo>
                  <a:cubicBezTo>
                    <a:pt x="9" y="0"/>
                    <a:pt x="7" y="2"/>
                    <a:pt x="5" y="3"/>
                  </a:cubicBezTo>
                  <a:cubicBezTo>
                    <a:pt x="4" y="3"/>
                    <a:pt x="3" y="4"/>
                    <a:pt x="2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9"/>
                    <a:pt x="2" y="10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56"/>
            <p:cNvSpPr>
              <a:spLocks/>
            </p:cNvSpPr>
            <p:nvPr/>
          </p:nvSpPr>
          <p:spPr bwMode="auto">
            <a:xfrm>
              <a:off x="4479925" y="2355850"/>
              <a:ext cx="74613" cy="100013"/>
            </a:xfrm>
            <a:custGeom>
              <a:avLst/>
              <a:gdLst>
                <a:gd name="T0" fmla="*/ 3 w 9"/>
                <a:gd name="T1" fmla="*/ 9 h 12"/>
                <a:gd name="T2" fmla="*/ 6 w 9"/>
                <a:gd name="T3" fmla="*/ 11 h 12"/>
                <a:gd name="T4" fmla="*/ 9 w 9"/>
                <a:gd name="T5" fmla="*/ 6 h 12"/>
                <a:gd name="T6" fmla="*/ 7 w 9"/>
                <a:gd name="T7" fmla="*/ 4 h 12"/>
                <a:gd name="T8" fmla="*/ 5 w 9"/>
                <a:gd name="T9" fmla="*/ 1 h 12"/>
                <a:gd name="T10" fmla="*/ 3 w 9"/>
                <a:gd name="T11" fmla="*/ 5 h 12"/>
                <a:gd name="T12" fmla="*/ 0 w 9"/>
                <a:gd name="T13" fmla="*/ 8 h 12"/>
                <a:gd name="T14" fmla="*/ 3 w 9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3" y="9"/>
                  </a:moveTo>
                  <a:cubicBezTo>
                    <a:pt x="5" y="9"/>
                    <a:pt x="5" y="12"/>
                    <a:pt x="6" y="11"/>
                  </a:cubicBezTo>
                  <a:cubicBezTo>
                    <a:pt x="8" y="11"/>
                    <a:pt x="9" y="9"/>
                    <a:pt x="9" y="6"/>
                  </a:cubicBezTo>
                  <a:cubicBezTo>
                    <a:pt x="9" y="5"/>
                    <a:pt x="8" y="5"/>
                    <a:pt x="7" y="4"/>
                  </a:cubicBezTo>
                  <a:cubicBezTo>
                    <a:pt x="7" y="3"/>
                    <a:pt x="7" y="0"/>
                    <a:pt x="5" y="1"/>
                  </a:cubicBezTo>
                  <a:cubicBezTo>
                    <a:pt x="2" y="2"/>
                    <a:pt x="4" y="4"/>
                    <a:pt x="3" y="5"/>
                  </a:cubicBezTo>
                  <a:cubicBezTo>
                    <a:pt x="2" y="6"/>
                    <a:pt x="0" y="6"/>
                    <a:pt x="0" y="8"/>
                  </a:cubicBezTo>
                  <a:cubicBezTo>
                    <a:pt x="0" y="9"/>
                    <a:pt x="2" y="8"/>
                    <a:pt x="3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57"/>
            <p:cNvSpPr>
              <a:spLocks/>
            </p:cNvSpPr>
            <p:nvPr/>
          </p:nvSpPr>
          <p:spPr bwMode="auto">
            <a:xfrm>
              <a:off x="4664075" y="2173288"/>
              <a:ext cx="41275" cy="41275"/>
            </a:xfrm>
            <a:custGeom>
              <a:avLst/>
              <a:gdLst>
                <a:gd name="T0" fmla="*/ 0 w 5"/>
                <a:gd name="T1" fmla="*/ 4 h 5"/>
                <a:gd name="T2" fmla="*/ 5 w 5"/>
                <a:gd name="T3" fmla="*/ 4 h 5"/>
                <a:gd name="T4" fmla="*/ 5 w 5"/>
                <a:gd name="T5" fmla="*/ 0 h 5"/>
                <a:gd name="T6" fmla="*/ 0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cubicBezTo>
                    <a:pt x="0" y="5"/>
                    <a:pt x="3" y="5"/>
                    <a:pt x="5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58"/>
            <p:cNvSpPr>
              <a:spLocks/>
            </p:cNvSpPr>
            <p:nvPr/>
          </p:nvSpPr>
          <p:spPr bwMode="auto">
            <a:xfrm>
              <a:off x="4630738" y="1963738"/>
              <a:ext cx="74613" cy="58738"/>
            </a:xfrm>
            <a:custGeom>
              <a:avLst/>
              <a:gdLst>
                <a:gd name="T0" fmla="*/ 1 w 9"/>
                <a:gd name="T1" fmla="*/ 3 h 7"/>
                <a:gd name="T2" fmla="*/ 4 w 9"/>
                <a:gd name="T3" fmla="*/ 6 h 7"/>
                <a:gd name="T4" fmla="*/ 9 w 9"/>
                <a:gd name="T5" fmla="*/ 3 h 7"/>
                <a:gd name="T6" fmla="*/ 9 w 9"/>
                <a:gd name="T7" fmla="*/ 3 h 7"/>
                <a:gd name="T8" fmla="*/ 9 w 9"/>
                <a:gd name="T9" fmla="*/ 0 h 7"/>
                <a:gd name="T10" fmla="*/ 5 w 9"/>
                <a:gd name="T11" fmla="*/ 2 h 7"/>
                <a:gd name="T12" fmla="*/ 1 w 9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1" y="3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6" y="7"/>
                    <a:pt x="8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7" y="2"/>
                    <a:pt x="5" y="2"/>
                  </a:cubicBezTo>
                  <a:cubicBezTo>
                    <a:pt x="3" y="4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59"/>
            <p:cNvSpPr>
              <a:spLocks/>
            </p:cNvSpPr>
            <p:nvPr/>
          </p:nvSpPr>
          <p:spPr bwMode="auto">
            <a:xfrm>
              <a:off x="4487863" y="2255838"/>
              <a:ext cx="58738" cy="58738"/>
            </a:xfrm>
            <a:custGeom>
              <a:avLst/>
              <a:gdLst>
                <a:gd name="T0" fmla="*/ 2 w 7"/>
                <a:gd name="T1" fmla="*/ 6 h 7"/>
                <a:gd name="T2" fmla="*/ 4 w 7"/>
                <a:gd name="T3" fmla="*/ 7 h 7"/>
                <a:gd name="T4" fmla="*/ 7 w 7"/>
                <a:gd name="T5" fmla="*/ 3 h 7"/>
                <a:gd name="T6" fmla="*/ 4 w 7"/>
                <a:gd name="T7" fmla="*/ 0 h 7"/>
                <a:gd name="T8" fmla="*/ 0 w 7"/>
                <a:gd name="T9" fmla="*/ 5 h 7"/>
                <a:gd name="T10" fmla="*/ 2 w 7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cubicBezTo>
                    <a:pt x="3" y="6"/>
                    <a:pt x="3" y="7"/>
                    <a:pt x="4" y="7"/>
                  </a:cubicBezTo>
                  <a:cubicBezTo>
                    <a:pt x="6" y="7"/>
                    <a:pt x="6" y="5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2"/>
                    <a:pt x="0" y="3"/>
                    <a:pt x="0" y="5"/>
                  </a:cubicBezTo>
                  <a:cubicBezTo>
                    <a:pt x="0" y="6"/>
                    <a:pt x="2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>
              <a:off x="4579938" y="2030413"/>
              <a:ext cx="109538" cy="125413"/>
            </a:xfrm>
            <a:custGeom>
              <a:avLst/>
              <a:gdLst>
                <a:gd name="T0" fmla="*/ 3 w 13"/>
                <a:gd name="T1" fmla="*/ 11 h 15"/>
                <a:gd name="T2" fmla="*/ 6 w 13"/>
                <a:gd name="T3" fmla="*/ 14 h 15"/>
                <a:gd name="T4" fmla="*/ 10 w 13"/>
                <a:gd name="T5" fmla="*/ 11 h 15"/>
                <a:gd name="T6" fmla="*/ 13 w 13"/>
                <a:gd name="T7" fmla="*/ 6 h 15"/>
                <a:gd name="T8" fmla="*/ 8 w 13"/>
                <a:gd name="T9" fmla="*/ 3 h 15"/>
                <a:gd name="T10" fmla="*/ 4 w 13"/>
                <a:gd name="T11" fmla="*/ 0 h 15"/>
                <a:gd name="T12" fmla="*/ 0 w 13"/>
                <a:gd name="T13" fmla="*/ 9 h 15"/>
                <a:gd name="T14" fmla="*/ 3 w 13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5">
                  <a:moveTo>
                    <a:pt x="3" y="11"/>
                  </a:moveTo>
                  <a:cubicBezTo>
                    <a:pt x="4" y="12"/>
                    <a:pt x="5" y="15"/>
                    <a:pt x="6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2" y="9"/>
                    <a:pt x="13" y="8"/>
                    <a:pt x="13" y="6"/>
                  </a:cubicBezTo>
                  <a:cubicBezTo>
                    <a:pt x="13" y="4"/>
                    <a:pt x="10" y="4"/>
                    <a:pt x="8" y="3"/>
                  </a:cubicBezTo>
                  <a:cubicBezTo>
                    <a:pt x="6" y="2"/>
                    <a:pt x="5" y="0"/>
                    <a:pt x="4" y="0"/>
                  </a:cubicBezTo>
                  <a:cubicBezTo>
                    <a:pt x="1" y="1"/>
                    <a:pt x="0" y="6"/>
                    <a:pt x="0" y="9"/>
                  </a:cubicBezTo>
                  <a:cubicBezTo>
                    <a:pt x="0" y="11"/>
                    <a:pt x="2" y="10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61"/>
            <p:cNvSpPr>
              <a:spLocks/>
            </p:cNvSpPr>
            <p:nvPr/>
          </p:nvSpPr>
          <p:spPr bwMode="auto">
            <a:xfrm>
              <a:off x="4613275" y="2222500"/>
              <a:ext cx="92075" cy="76200"/>
            </a:xfrm>
            <a:custGeom>
              <a:avLst/>
              <a:gdLst>
                <a:gd name="T0" fmla="*/ 5 w 11"/>
                <a:gd name="T1" fmla="*/ 3 h 9"/>
                <a:gd name="T2" fmla="*/ 1 w 11"/>
                <a:gd name="T3" fmla="*/ 1 h 9"/>
                <a:gd name="T4" fmla="*/ 1 w 11"/>
                <a:gd name="T5" fmla="*/ 5 h 9"/>
                <a:gd name="T6" fmla="*/ 1 w 11"/>
                <a:gd name="T7" fmla="*/ 7 h 9"/>
                <a:gd name="T8" fmla="*/ 3 w 11"/>
                <a:gd name="T9" fmla="*/ 8 h 9"/>
                <a:gd name="T10" fmla="*/ 6 w 11"/>
                <a:gd name="T11" fmla="*/ 7 h 9"/>
                <a:gd name="T12" fmla="*/ 11 w 11"/>
                <a:gd name="T13" fmla="*/ 6 h 9"/>
                <a:gd name="T14" fmla="*/ 11 w 11"/>
                <a:gd name="T15" fmla="*/ 2 h 9"/>
                <a:gd name="T16" fmla="*/ 10 w 11"/>
                <a:gd name="T17" fmla="*/ 3 h 9"/>
                <a:gd name="T18" fmla="*/ 5 w 11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9">
                  <a:moveTo>
                    <a:pt x="5" y="3"/>
                  </a:moveTo>
                  <a:cubicBezTo>
                    <a:pt x="4" y="3"/>
                    <a:pt x="2" y="0"/>
                    <a:pt x="1" y="1"/>
                  </a:cubicBezTo>
                  <a:cubicBezTo>
                    <a:pt x="0" y="1"/>
                    <a:pt x="1" y="3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4" y="8"/>
                    <a:pt x="5" y="7"/>
                    <a:pt x="6" y="7"/>
                  </a:cubicBezTo>
                  <a:cubicBezTo>
                    <a:pt x="7" y="6"/>
                    <a:pt x="10" y="6"/>
                    <a:pt x="11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9" y="3"/>
                    <a:pt x="7" y="4"/>
                    <a:pt x="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62"/>
            <p:cNvSpPr>
              <a:spLocks/>
            </p:cNvSpPr>
            <p:nvPr/>
          </p:nvSpPr>
          <p:spPr bwMode="auto">
            <a:xfrm>
              <a:off x="4705350" y="2047875"/>
              <a:ext cx="0" cy="15875"/>
            </a:xfrm>
            <a:custGeom>
              <a:avLst/>
              <a:gdLst>
                <a:gd name="T0" fmla="*/ 2 h 2"/>
                <a:gd name="T1" fmla="*/ 0 h 2"/>
                <a:gd name="T2" fmla="*/ 1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63"/>
            <p:cNvSpPr>
              <a:spLocks/>
            </p:cNvSpPr>
            <p:nvPr/>
          </p:nvSpPr>
          <p:spPr bwMode="auto">
            <a:xfrm>
              <a:off x="4689475" y="2106613"/>
              <a:ext cx="15875" cy="33338"/>
            </a:xfrm>
            <a:custGeom>
              <a:avLst/>
              <a:gdLst>
                <a:gd name="T0" fmla="*/ 1 w 2"/>
                <a:gd name="T1" fmla="*/ 3 h 4"/>
                <a:gd name="T2" fmla="*/ 2 w 2"/>
                <a:gd name="T3" fmla="*/ 4 h 4"/>
                <a:gd name="T4" fmla="*/ 2 w 2"/>
                <a:gd name="T5" fmla="*/ 0 h 4"/>
                <a:gd name="T6" fmla="*/ 1 w 2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3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64"/>
            <p:cNvSpPr>
              <a:spLocks/>
            </p:cNvSpPr>
            <p:nvPr/>
          </p:nvSpPr>
          <p:spPr bwMode="auto">
            <a:xfrm>
              <a:off x="4705350" y="2606675"/>
              <a:ext cx="0" cy="50800"/>
            </a:xfrm>
            <a:custGeom>
              <a:avLst/>
              <a:gdLst>
                <a:gd name="T0" fmla="*/ 6 h 6"/>
                <a:gd name="T1" fmla="*/ 0 h 6"/>
                <a:gd name="T2" fmla="*/ 3 h 6"/>
                <a:gd name="T3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65"/>
            <p:cNvSpPr>
              <a:spLocks/>
            </p:cNvSpPr>
            <p:nvPr/>
          </p:nvSpPr>
          <p:spPr bwMode="auto">
            <a:xfrm>
              <a:off x="5005388" y="3775075"/>
              <a:ext cx="17463" cy="1746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1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2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66"/>
            <p:cNvSpPr>
              <a:spLocks/>
            </p:cNvSpPr>
            <p:nvPr/>
          </p:nvSpPr>
          <p:spPr bwMode="auto">
            <a:xfrm>
              <a:off x="4938713" y="3992563"/>
              <a:ext cx="742950" cy="1593850"/>
            </a:xfrm>
            <a:custGeom>
              <a:avLst/>
              <a:gdLst>
                <a:gd name="T0" fmla="*/ 78 w 89"/>
                <a:gd name="T1" fmla="*/ 54 h 191"/>
                <a:gd name="T2" fmla="*/ 63 w 89"/>
                <a:gd name="T3" fmla="*/ 48 h 191"/>
                <a:gd name="T4" fmla="*/ 44 w 89"/>
                <a:gd name="T5" fmla="*/ 33 h 191"/>
                <a:gd name="T6" fmla="*/ 36 w 89"/>
                <a:gd name="T7" fmla="*/ 26 h 191"/>
                <a:gd name="T8" fmla="*/ 28 w 89"/>
                <a:gd name="T9" fmla="*/ 23 h 191"/>
                <a:gd name="T10" fmla="*/ 19 w 89"/>
                <a:gd name="T11" fmla="*/ 20 h 191"/>
                <a:gd name="T12" fmla="*/ 16 w 89"/>
                <a:gd name="T13" fmla="*/ 19 h 191"/>
                <a:gd name="T14" fmla="*/ 10 w 89"/>
                <a:gd name="T15" fmla="*/ 15 h 191"/>
                <a:gd name="T16" fmla="*/ 3 w 89"/>
                <a:gd name="T17" fmla="*/ 2 h 191"/>
                <a:gd name="T18" fmla="*/ 0 w 89"/>
                <a:gd name="T19" fmla="*/ 13 h 191"/>
                <a:gd name="T20" fmla="*/ 9 w 89"/>
                <a:gd name="T21" fmla="*/ 21 h 191"/>
                <a:gd name="T22" fmla="*/ 13 w 89"/>
                <a:gd name="T23" fmla="*/ 18 h 191"/>
                <a:gd name="T24" fmla="*/ 5 w 89"/>
                <a:gd name="T25" fmla="*/ 41 h 191"/>
                <a:gd name="T26" fmla="*/ 0 w 89"/>
                <a:gd name="T27" fmla="*/ 55 h 191"/>
                <a:gd name="T28" fmla="*/ 0 w 89"/>
                <a:gd name="T29" fmla="*/ 57 h 191"/>
                <a:gd name="T30" fmla="*/ 2 w 89"/>
                <a:gd name="T31" fmla="*/ 68 h 191"/>
                <a:gd name="T32" fmla="*/ 9 w 89"/>
                <a:gd name="T33" fmla="*/ 84 h 191"/>
                <a:gd name="T34" fmla="*/ 19 w 89"/>
                <a:gd name="T35" fmla="*/ 99 h 191"/>
                <a:gd name="T36" fmla="*/ 17 w 89"/>
                <a:gd name="T37" fmla="*/ 123 h 191"/>
                <a:gd name="T38" fmla="*/ 16 w 89"/>
                <a:gd name="T39" fmla="*/ 133 h 191"/>
                <a:gd name="T40" fmla="*/ 12 w 89"/>
                <a:gd name="T41" fmla="*/ 155 h 191"/>
                <a:gd name="T42" fmla="*/ 14 w 89"/>
                <a:gd name="T43" fmla="*/ 166 h 191"/>
                <a:gd name="T44" fmla="*/ 12 w 89"/>
                <a:gd name="T45" fmla="*/ 183 h 191"/>
                <a:gd name="T46" fmla="*/ 20 w 89"/>
                <a:gd name="T47" fmla="*/ 185 h 191"/>
                <a:gd name="T48" fmla="*/ 26 w 89"/>
                <a:gd name="T49" fmla="*/ 175 h 191"/>
                <a:gd name="T50" fmla="*/ 26 w 89"/>
                <a:gd name="T51" fmla="*/ 166 h 191"/>
                <a:gd name="T52" fmla="*/ 32 w 89"/>
                <a:gd name="T53" fmla="*/ 155 h 191"/>
                <a:gd name="T54" fmla="*/ 42 w 89"/>
                <a:gd name="T55" fmla="*/ 148 h 191"/>
                <a:gd name="T56" fmla="*/ 48 w 89"/>
                <a:gd name="T57" fmla="*/ 138 h 191"/>
                <a:gd name="T58" fmla="*/ 59 w 89"/>
                <a:gd name="T59" fmla="*/ 112 h 191"/>
                <a:gd name="T60" fmla="*/ 77 w 89"/>
                <a:gd name="T61" fmla="*/ 98 h 191"/>
                <a:gd name="T62" fmla="*/ 86 w 89"/>
                <a:gd name="T63" fmla="*/ 6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191">
                  <a:moveTo>
                    <a:pt x="83" y="59"/>
                  </a:moveTo>
                  <a:cubicBezTo>
                    <a:pt x="80" y="58"/>
                    <a:pt x="81" y="55"/>
                    <a:pt x="78" y="54"/>
                  </a:cubicBezTo>
                  <a:cubicBezTo>
                    <a:pt x="76" y="53"/>
                    <a:pt x="70" y="52"/>
                    <a:pt x="68" y="53"/>
                  </a:cubicBezTo>
                  <a:cubicBezTo>
                    <a:pt x="67" y="54"/>
                    <a:pt x="66" y="51"/>
                    <a:pt x="63" y="48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4" y="39"/>
                    <a:pt x="56" y="32"/>
                    <a:pt x="44" y="33"/>
                  </a:cubicBezTo>
                  <a:cubicBezTo>
                    <a:pt x="42" y="33"/>
                    <a:pt x="41" y="30"/>
                    <a:pt x="39" y="27"/>
                  </a:cubicBezTo>
                  <a:cubicBezTo>
                    <a:pt x="38" y="26"/>
                    <a:pt x="37" y="27"/>
                    <a:pt x="36" y="26"/>
                  </a:cubicBezTo>
                  <a:cubicBezTo>
                    <a:pt x="35" y="25"/>
                    <a:pt x="35" y="21"/>
                    <a:pt x="34" y="21"/>
                  </a:cubicBezTo>
                  <a:cubicBezTo>
                    <a:pt x="32" y="20"/>
                    <a:pt x="30" y="21"/>
                    <a:pt x="28" y="23"/>
                  </a:cubicBezTo>
                  <a:cubicBezTo>
                    <a:pt x="27" y="24"/>
                    <a:pt x="25" y="22"/>
                    <a:pt x="23" y="22"/>
                  </a:cubicBezTo>
                  <a:cubicBezTo>
                    <a:pt x="20" y="23"/>
                    <a:pt x="22" y="19"/>
                    <a:pt x="19" y="20"/>
                  </a:cubicBezTo>
                  <a:cubicBezTo>
                    <a:pt x="15" y="20"/>
                    <a:pt x="18" y="26"/>
                    <a:pt x="17" y="26"/>
                  </a:cubicBezTo>
                  <a:cubicBezTo>
                    <a:pt x="13" y="26"/>
                    <a:pt x="16" y="22"/>
                    <a:pt x="16" y="19"/>
                  </a:cubicBezTo>
                  <a:cubicBezTo>
                    <a:pt x="15" y="16"/>
                    <a:pt x="13" y="15"/>
                    <a:pt x="12" y="15"/>
                  </a:cubicBezTo>
                  <a:cubicBezTo>
                    <a:pt x="12" y="15"/>
                    <a:pt x="11" y="14"/>
                    <a:pt x="10" y="15"/>
                  </a:cubicBezTo>
                  <a:cubicBezTo>
                    <a:pt x="8" y="16"/>
                    <a:pt x="6" y="18"/>
                    <a:pt x="4" y="14"/>
                  </a:cubicBezTo>
                  <a:cubicBezTo>
                    <a:pt x="2" y="11"/>
                    <a:pt x="4" y="7"/>
                    <a:pt x="3" y="2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6" y="19"/>
                    <a:pt x="7" y="18"/>
                    <a:pt x="9" y="21"/>
                  </a:cubicBezTo>
                  <a:cubicBezTo>
                    <a:pt x="10" y="22"/>
                    <a:pt x="10" y="17"/>
                    <a:pt x="11" y="17"/>
                  </a:cubicBezTo>
                  <a:cubicBezTo>
                    <a:pt x="12" y="17"/>
                    <a:pt x="12" y="17"/>
                    <a:pt x="13" y="18"/>
                  </a:cubicBezTo>
                  <a:cubicBezTo>
                    <a:pt x="14" y="21"/>
                    <a:pt x="4" y="28"/>
                    <a:pt x="5" y="32"/>
                  </a:cubicBezTo>
                  <a:cubicBezTo>
                    <a:pt x="5" y="34"/>
                    <a:pt x="6" y="37"/>
                    <a:pt x="5" y="41"/>
                  </a:cubicBezTo>
                  <a:cubicBezTo>
                    <a:pt x="4" y="44"/>
                    <a:pt x="2" y="47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6"/>
                    <a:pt x="1" y="56"/>
                  </a:cubicBezTo>
                  <a:cubicBezTo>
                    <a:pt x="1" y="57"/>
                    <a:pt x="0" y="57"/>
                    <a:pt x="0" y="5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" y="67"/>
                    <a:pt x="1" y="67"/>
                    <a:pt x="2" y="68"/>
                  </a:cubicBezTo>
                  <a:cubicBezTo>
                    <a:pt x="3" y="71"/>
                    <a:pt x="4" y="74"/>
                    <a:pt x="5" y="76"/>
                  </a:cubicBezTo>
                  <a:cubicBezTo>
                    <a:pt x="6" y="79"/>
                    <a:pt x="7" y="82"/>
                    <a:pt x="9" y="84"/>
                  </a:cubicBezTo>
                  <a:cubicBezTo>
                    <a:pt x="10" y="87"/>
                    <a:pt x="14" y="88"/>
                    <a:pt x="15" y="90"/>
                  </a:cubicBezTo>
                  <a:cubicBezTo>
                    <a:pt x="18" y="95"/>
                    <a:pt x="19" y="98"/>
                    <a:pt x="19" y="99"/>
                  </a:cubicBezTo>
                  <a:cubicBezTo>
                    <a:pt x="19" y="105"/>
                    <a:pt x="18" y="111"/>
                    <a:pt x="17" y="117"/>
                  </a:cubicBezTo>
                  <a:cubicBezTo>
                    <a:pt x="17" y="119"/>
                    <a:pt x="17" y="121"/>
                    <a:pt x="17" y="123"/>
                  </a:cubicBezTo>
                  <a:cubicBezTo>
                    <a:pt x="16" y="125"/>
                    <a:pt x="16" y="127"/>
                    <a:pt x="16" y="128"/>
                  </a:cubicBezTo>
                  <a:cubicBezTo>
                    <a:pt x="16" y="129"/>
                    <a:pt x="16" y="132"/>
                    <a:pt x="16" y="133"/>
                  </a:cubicBezTo>
                  <a:cubicBezTo>
                    <a:pt x="15" y="138"/>
                    <a:pt x="13" y="141"/>
                    <a:pt x="13" y="143"/>
                  </a:cubicBezTo>
                  <a:cubicBezTo>
                    <a:pt x="12" y="148"/>
                    <a:pt x="13" y="150"/>
                    <a:pt x="12" y="155"/>
                  </a:cubicBezTo>
                  <a:cubicBezTo>
                    <a:pt x="12" y="156"/>
                    <a:pt x="13" y="156"/>
                    <a:pt x="14" y="157"/>
                  </a:cubicBezTo>
                  <a:cubicBezTo>
                    <a:pt x="15" y="160"/>
                    <a:pt x="15" y="164"/>
                    <a:pt x="14" y="166"/>
                  </a:cubicBezTo>
                  <a:cubicBezTo>
                    <a:pt x="13" y="169"/>
                    <a:pt x="12" y="171"/>
                    <a:pt x="12" y="173"/>
                  </a:cubicBezTo>
                  <a:cubicBezTo>
                    <a:pt x="11" y="177"/>
                    <a:pt x="11" y="180"/>
                    <a:pt x="12" y="183"/>
                  </a:cubicBezTo>
                  <a:cubicBezTo>
                    <a:pt x="12" y="188"/>
                    <a:pt x="14" y="190"/>
                    <a:pt x="15" y="191"/>
                  </a:cubicBezTo>
                  <a:cubicBezTo>
                    <a:pt x="17" y="191"/>
                    <a:pt x="20" y="191"/>
                    <a:pt x="20" y="185"/>
                  </a:cubicBezTo>
                  <a:cubicBezTo>
                    <a:pt x="20" y="184"/>
                    <a:pt x="22" y="184"/>
                    <a:pt x="22" y="182"/>
                  </a:cubicBezTo>
                  <a:cubicBezTo>
                    <a:pt x="22" y="178"/>
                    <a:pt x="26" y="178"/>
                    <a:pt x="26" y="175"/>
                  </a:cubicBezTo>
                  <a:cubicBezTo>
                    <a:pt x="26" y="172"/>
                    <a:pt x="21" y="172"/>
                    <a:pt x="23" y="168"/>
                  </a:cubicBezTo>
                  <a:cubicBezTo>
                    <a:pt x="24" y="168"/>
                    <a:pt x="25" y="167"/>
                    <a:pt x="26" y="166"/>
                  </a:cubicBezTo>
                  <a:cubicBezTo>
                    <a:pt x="29" y="164"/>
                    <a:pt x="27" y="156"/>
                    <a:pt x="28" y="156"/>
                  </a:cubicBezTo>
                  <a:cubicBezTo>
                    <a:pt x="29" y="154"/>
                    <a:pt x="31" y="157"/>
                    <a:pt x="32" y="155"/>
                  </a:cubicBezTo>
                  <a:cubicBezTo>
                    <a:pt x="33" y="155"/>
                    <a:pt x="34" y="151"/>
                    <a:pt x="33" y="150"/>
                  </a:cubicBezTo>
                  <a:cubicBezTo>
                    <a:pt x="33" y="148"/>
                    <a:pt x="39" y="151"/>
                    <a:pt x="42" y="148"/>
                  </a:cubicBezTo>
                  <a:cubicBezTo>
                    <a:pt x="44" y="144"/>
                    <a:pt x="40" y="138"/>
                    <a:pt x="40" y="137"/>
                  </a:cubicBezTo>
                  <a:cubicBezTo>
                    <a:pt x="41" y="135"/>
                    <a:pt x="46" y="140"/>
                    <a:pt x="48" y="138"/>
                  </a:cubicBezTo>
                  <a:cubicBezTo>
                    <a:pt x="50" y="135"/>
                    <a:pt x="52" y="131"/>
                    <a:pt x="53" y="127"/>
                  </a:cubicBezTo>
                  <a:cubicBezTo>
                    <a:pt x="54" y="125"/>
                    <a:pt x="61" y="123"/>
                    <a:pt x="59" y="112"/>
                  </a:cubicBezTo>
                  <a:cubicBezTo>
                    <a:pt x="58" y="110"/>
                    <a:pt x="68" y="102"/>
                    <a:pt x="71" y="105"/>
                  </a:cubicBezTo>
                  <a:cubicBezTo>
                    <a:pt x="71" y="107"/>
                    <a:pt x="75" y="105"/>
                    <a:pt x="77" y="98"/>
                  </a:cubicBezTo>
                  <a:cubicBezTo>
                    <a:pt x="78" y="94"/>
                    <a:pt x="78" y="86"/>
                    <a:pt x="79" y="81"/>
                  </a:cubicBezTo>
                  <a:cubicBezTo>
                    <a:pt x="80" y="76"/>
                    <a:pt x="89" y="69"/>
                    <a:pt x="86" y="60"/>
                  </a:cubicBezTo>
                  <a:cubicBezTo>
                    <a:pt x="86" y="59"/>
                    <a:pt x="85" y="59"/>
                    <a:pt x="83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67"/>
            <p:cNvSpPr>
              <a:spLocks/>
            </p:cNvSpPr>
            <p:nvPr/>
          </p:nvSpPr>
          <p:spPr bwMode="auto">
            <a:xfrm>
              <a:off x="5130800" y="3884613"/>
              <a:ext cx="50800" cy="49213"/>
            </a:xfrm>
            <a:custGeom>
              <a:avLst/>
              <a:gdLst>
                <a:gd name="T0" fmla="*/ 3 w 6"/>
                <a:gd name="T1" fmla="*/ 1 h 6"/>
                <a:gd name="T2" fmla="*/ 0 w 6"/>
                <a:gd name="T3" fmla="*/ 4 h 6"/>
                <a:gd name="T4" fmla="*/ 3 w 6"/>
                <a:gd name="T5" fmla="*/ 4 h 6"/>
                <a:gd name="T6" fmla="*/ 6 w 6"/>
                <a:gd name="T7" fmla="*/ 2 h 6"/>
                <a:gd name="T8" fmla="*/ 3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0" y="0"/>
                    <a:pt x="0" y="3"/>
                    <a:pt x="0" y="4"/>
                  </a:cubicBezTo>
                  <a:cubicBezTo>
                    <a:pt x="0" y="5"/>
                    <a:pt x="2" y="6"/>
                    <a:pt x="3" y="4"/>
                  </a:cubicBezTo>
                  <a:cubicBezTo>
                    <a:pt x="4" y="2"/>
                    <a:pt x="6" y="3"/>
                    <a:pt x="6" y="2"/>
                  </a:cubicBezTo>
                  <a:cubicBezTo>
                    <a:pt x="6" y="1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68"/>
            <p:cNvSpPr>
              <a:spLocks/>
            </p:cNvSpPr>
            <p:nvPr/>
          </p:nvSpPr>
          <p:spPr bwMode="auto">
            <a:xfrm>
              <a:off x="4997450" y="3833813"/>
              <a:ext cx="42863" cy="33338"/>
            </a:xfrm>
            <a:custGeom>
              <a:avLst/>
              <a:gdLst>
                <a:gd name="T0" fmla="*/ 0 w 5"/>
                <a:gd name="T1" fmla="*/ 1 h 4"/>
                <a:gd name="T2" fmla="*/ 2 w 5"/>
                <a:gd name="T3" fmla="*/ 3 h 4"/>
                <a:gd name="T4" fmla="*/ 5 w 5"/>
                <a:gd name="T5" fmla="*/ 3 h 4"/>
                <a:gd name="T6" fmla="*/ 2 w 5"/>
                <a:gd name="T7" fmla="*/ 1 h 4"/>
                <a:gd name="T8" fmla="*/ 0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5" y="4"/>
                    <a:pt x="5" y="3"/>
                  </a:cubicBezTo>
                  <a:cubicBezTo>
                    <a:pt x="5" y="2"/>
                    <a:pt x="3" y="0"/>
                    <a:pt x="2" y="1"/>
                  </a:cubicBezTo>
                  <a:cubicBezTo>
                    <a:pt x="1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69"/>
            <p:cNvSpPr>
              <a:spLocks/>
            </p:cNvSpPr>
            <p:nvPr/>
          </p:nvSpPr>
          <p:spPr bwMode="auto">
            <a:xfrm>
              <a:off x="5048250" y="3851275"/>
              <a:ext cx="41275" cy="57150"/>
            </a:xfrm>
            <a:custGeom>
              <a:avLst/>
              <a:gdLst>
                <a:gd name="T0" fmla="*/ 3 w 5"/>
                <a:gd name="T1" fmla="*/ 3 h 7"/>
                <a:gd name="T2" fmla="*/ 0 w 5"/>
                <a:gd name="T3" fmla="*/ 1 h 7"/>
                <a:gd name="T4" fmla="*/ 2 w 5"/>
                <a:gd name="T5" fmla="*/ 4 h 7"/>
                <a:gd name="T6" fmla="*/ 5 w 5"/>
                <a:gd name="T7" fmla="*/ 5 h 7"/>
                <a:gd name="T8" fmla="*/ 3 w 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3"/>
                  </a:moveTo>
                  <a:cubicBezTo>
                    <a:pt x="1" y="3"/>
                    <a:pt x="0" y="0"/>
                    <a:pt x="0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5"/>
                    <a:pt x="5" y="7"/>
                    <a:pt x="5" y="5"/>
                  </a:cubicBezTo>
                  <a:cubicBezTo>
                    <a:pt x="5" y="4"/>
                    <a:pt x="4" y="2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70"/>
            <p:cNvSpPr>
              <a:spLocks/>
            </p:cNvSpPr>
            <p:nvPr/>
          </p:nvSpPr>
          <p:spPr bwMode="auto">
            <a:xfrm>
              <a:off x="5924550" y="3575050"/>
              <a:ext cx="642938" cy="1135063"/>
            </a:xfrm>
            <a:custGeom>
              <a:avLst/>
              <a:gdLst>
                <a:gd name="T0" fmla="*/ 1 w 77"/>
                <a:gd name="T1" fmla="*/ 28 h 136"/>
                <a:gd name="T2" fmla="*/ 7 w 77"/>
                <a:gd name="T3" fmla="*/ 34 h 136"/>
                <a:gd name="T4" fmla="*/ 22 w 77"/>
                <a:gd name="T5" fmla="*/ 50 h 136"/>
                <a:gd name="T6" fmla="*/ 30 w 77"/>
                <a:gd name="T7" fmla="*/ 46 h 136"/>
                <a:gd name="T8" fmla="*/ 48 w 77"/>
                <a:gd name="T9" fmla="*/ 39 h 136"/>
                <a:gd name="T10" fmla="*/ 60 w 77"/>
                <a:gd name="T11" fmla="*/ 44 h 136"/>
                <a:gd name="T12" fmla="*/ 67 w 77"/>
                <a:gd name="T13" fmla="*/ 69 h 136"/>
                <a:gd name="T14" fmla="*/ 71 w 77"/>
                <a:gd name="T15" fmla="*/ 89 h 136"/>
                <a:gd name="T16" fmla="*/ 68 w 77"/>
                <a:gd name="T17" fmla="*/ 107 h 136"/>
                <a:gd name="T18" fmla="*/ 74 w 77"/>
                <a:gd name="T19" fmla="*/ 127 h 136"/>
                <a:gd name="T20" fmla="*/ 77 w 77"/>
                <a:gd name="T21" fmla="*/ 136 h 136"/>
                <a:gd name="T22" fmla="*/ 77 w 77"/>
                <a:gd name="T23" fmla="*/ 0 h 136"/>
                <a:gd name="T24" fmla="*/ 2 w 77"/>
                <a:gd name="T25" fmla="*/ 10 h 136"/>
                <a:gd name="T26" fmla="*/ 1 w 77"/>
                <a:gd name="T27" fmla="*/ 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136">
                  <a:moveTo>
                    <a:pt x="1" y="28"/>
                  </a:moveTo>
                  <a:cubicBezTo>
                    <a:pt x="1" y="30"/>
                    <a:pt x="7" y="32"/>
                    <a:pt x="7" y="34"/>
                  </a:cubicBezTo>
                  <a:cubicBezTo>
                    <a:pt x="10" y="39"/>
                    <a:pt x="20" y="48"/>
                    <a:pt x="22" y="50"/>
                  </a:cubicBezTo>
                  <a:cubicBezTo>
                    <a:pt x="24" y="50"/>
                    <a:pt x="30" y="43"/>
                    <a:pt x="30" y="46"/>
                  </a:cubicBezTo>
                  <a:cubicBezTo>
                    <a:pt x="33" y="48"/>
                    <a:pt x="45" y="38"/>
                    <a:pt x="48" y="39"/>
                  </a:cubicBezTo>
                  <a:cubicBezTo>
                    <a:pt x="50" y="40"/>
                    <a:pt x="54" y="47"/>
                    <a:pt x="60" y="44"/>
                  </a:cubicBezTo>
                  <a:cubicBezTo>
                    <a:pt x="66" y="44"/>
                    <a:pt x="57" y="64"/>
                    <a:pt x="67" y="69"/>
                  </a:cubicBezTo>
                  <a:cubicBezTo>
                    <a:pt x="69" y="71"/>
                    <a:pt x="72" y="82"/>
                    <a:pt x="71" y="89"/>
                  </a:cubicBezTo>
                  <a:cubicBezTo>
                    <a:pt x="71" y="96"/>
                    <a:pt x="67" y="99"/>
                    <a:pt x="68" y="107"/>
                  </a:cubicBezTo>
                  <a:cubicBezTo>
                    <a:pt x="69" y="114"/>
                    <a:pt x="75" y="119"/>
                    <a:pt x="74" y="127"/>
                  </a:cubicBezTo>
                  <a:cubicBezTo>
                    <a:pt x="74" y="131"/>
                    <a:pt x="76" y="133"/>
                    <a:pt x="77" y="13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4"/>
                    <a:pt x="0" y="24"/>
                    <a:pt x="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71"/>
            <p:cNvSpPr>
              <a:spLocks/>
            </p:cNvSpPr>
            <p:nvPr/>
          </p:nvSpPr>
          <p:spPr bwMode="auto">
            <a:xfrm>
              <a:off x="4938713" y="2581275"/>
              <a:ext cx="468313" cy="960438"/>
            </a:xfrm>
            <a:custGeom>
              <a:avLst/>
              <a:gdLst>
                <a:gd name="T0" fmla="*/ 8 w 56"/>
                <a:gd name="T1" fmla="*/ 115 h 115"/>
                <a:gd name="T2" fmla="*/ 10 w 56"/>
                <a:gd name="T3" fmla="*/ 115 h 115"/>
                <a:gd name="T4" fmla="*/ 10 w 56"/>
                <a:gd name="T5" fmla="*/ 112 h 115"/>
                <a:gd name="T6" fmla="*/ 9 w 56"/>
                <a:gd name="T7" fmla="*/ 97 h 115"/>
                <a:gd name="T8" fmla="*/ 16 w 56"/>
                <a:gd name="T9" fmla="*/ 88 h 115"/>
                <a:gd name="T10" fmla="*/ 19 w 56"/>
                <a:gd name="T11" fmla="*/ 76 h 115"/>
                <a:gd name="T12" fmla="*/ 23 w 56"/>
                <a:gd name="T13" fmla="*/ 69 h 115"/>
                <a:gd name="T14" fmla="*/ 27 w 56"/>
                <a:gd name="T15" fmla="*/ 67 h 115"/>
                <a:gd name="T16" fmla="*/ 29 w 56"/>
                <a:gd name="T17" fmla="*/ 60 h 115"/>
                <a:gd name="T18" fmla="*/ 34 w 56"/>
                <a:gd name="T19" fmla="*/ 56 h 115"/>
                <a:gd name="T20" fmla="*/ 36 w 56"/>
                <a:gd name="T21" fmla="*/ 53 h 115"/>
                <a:gd name="T22" fmla="*/ 38 w 56"/>
                <a:gd name="T23" fmla="*/ 54 h 115"/>
                <a:gd name="T24" fmla="*/ 36 w 56"/>
                <a:gd name="T25" fmla="*/ 59 h 115"/>
                <a:gd name="T26" fmla="*/ 40 w 56"/>
                <a:gd name="T27" fmla="*/ 56 h 115"/>
                <a:gd name="T28" fmla="*/ 45 w 56"/>
                <a:gd name="T29" fmla="*/ 52 h 115"/>
                <a:gd name="T30" fmla="*/ 40 w 56"/>
                <a:gd name="T31" fmla="*/ 52 h 115"/>
                <a:gd name="T32" fmla="*/ 37 w 56"/>
                <a:gd name="T33" fmla="*/ 47 h 115"/>
                <a:gd name="T34" fmla="*/ 35 w 56"/>
                <a:gd name="T35" fmla="*/ 46 h 115"/>
                <a:gd name="T36" fmla="*/ 38 w 56"/>
                <a:gd name="T37" fmla="*/ 44 h 115"/>
                <a:gd name="T38" fmla="*/ 34 w 56"/>
                <a:gd name="T39" fmla="*/ 43 h 115"/>
                <a:gd name="T40" fmla="*/ 27 w 56"/>
                <a:gd name="T41" fmla="*/ 49 h 115"/>
                <a:gd name="T42" fmla="*/ 33 w 56"/>
                <a:gd name="T43" fmla="*/ 42 h 115"/>
                <a:gd name="T44" fmla="*/ 43 w 56"/>
                <a:gd name="T45" fmla="*/ 36 h 115"/>
                <a:gd name="T46" fmla="*/ 52 w 56"/>
                <a:gd name="T47" fmla="*/ 30 h 115"/>
                <a:gd name="T48" fmla="*/ 54 w 56"/>
                <a:gd name="T49" fmla="*/ 24 h 115"/>
                <a:gd name="T50" fmla="*/ 43 w 56"/>
                <a:gd name="T51" fmla="*/ 16 h 115"/>
                <a:gd name="T52" fmla="*/ 38 w 56"/>
                <a:gd name="T53" fmla="*/ 5 h 115"/>
                <a:gd name="T54" fmla="*/ 33 w 56"/>
                <a:gd name="T55" fmla="*/ 12 h 115"/>
                <a:gd name="T56" fmla="*/ 26 w 56"/>
                <a:gd name="T57" fmla="*/ 4 h 115"/>
                <a:gd name="T58" fmla="*/ 22 w 56"/>
                <a:gd name="T59" fmla="*/ 0 h 115"/>
                <a:gd name="T60" fmla="*/ 18 w 56"/>
                <a:gd name="T61" fmla="*/ 2 h 115"/>
                <a:gd name="T62" fmla="*/ 14 w 56"/>
                <a:gd name="T63" fmla="*/ 1 h 115"/>
                <a:gd name="T64" fmla="*/ 14 w 56"/>
                <a:gd name="T65" fmla="*/ 7 h 115"/>
                <a:gd name="T66" fmla="*/ 15 w 56"/>
                <a:gd name="T67" fmla="*/ 11 h 115"/>
                <a:gd name="T68" fmla="*/ 14 w 56"/>
                <a:gd name="T69" fmla="*/ 15 h 115"/>
                <a:gd name="T70" fmla="*/ 17 w 56"/>
                <a:gd name="T71" fmla="*/ 21 h 115"/>
                <a:gd name="T72" fmla="*/ 12 w 56"/>
                <a:gd name="T73" fmla="*/ 30 h 115"/>
                <a:gd name="T74" fmla="*/ 12 w 56"/>
                <a:gd name="T75" fmla="*/ 33 h 115"/>
                <a:gd name="T76" fmla="*/ 10 w 56"/>
                <a:gd name="T77" fmla="*/ 42 h 115"/>
                <a:gd name="T78" fmla="*/ 6 w 56"/>
                <a:gd name="T79" fmla="*/ 36 h 115"/>
                <a:gd name="T80" fmla="*/ 5 w 56"/>
                <a:gd name="T81" fmla="*/ 31 h 115"/>
                <a:gd name="T82" fmla="*/ 0 w 56"/>
                <a:gd name="T83" fmla="*/ 30 h 115"/>
                <a:gd name="T84" fmla="*/ 0 w 56"/>
                <a:gd name="T85" fmla="*/ 104 h 115"/>
                <a:gd name="T86" fmla="*/ 4 w 56"/>
                <a:gd name="T87" fmla="*/ 105 h 115"/>
                <a:gd name="T88" fmla="*/ 8 w 56"/>
                <a:gd name="T8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115">
                  <a:moveTo>
                    <a:pt x="8" y="115"/>
                  </a:moveTo>
                  <a:cubicBezTo>
                    <a:pt x="10" y="115"/>
                    <a:pt x="10" y="115"/>
                    <a:pt x="10" y="115"/>
                  </a:cubicBezTo>
                  <a:cubicBezTo>
                    <a:pt x="10" y="114"/>
                    <a:pt x="10" y="113"/>
                    <a:pt x="10" y="112"/>
                  </a:cubicBezTo>
                  <a:cubicBezTo>
                    <a:pt x="9" y="108"/>
                    <a:pt x="5" y="102"/>
                    <a:pt x="9" y="97"/>
                  </a:cubicBezTo>
                  <a:cubicBezTo>
                    <a:pt x="11" y="93"/>
                    <a:pt x="13" y="93"/>
                    <a:pt x="16" y="88"/>
                  </a:cubicBezTo>
                  <a:cubicBezTo>
                    <a:pt x="18" y="86"/>
                    <a:pt x="14" y="78"/>
                    <a:pt x="19" y="76"/>
                  </a:cubicBezTo>
                  <a:cubicBezTo>
                    <a:pt x="20" y="76"/>
                    <a:pt x="20" y="71"/>
                    <a:pt x="23" y="69"/>
                  </a:cubicBezTo>
                  <a:cubicBezTo>
                    <a:pt x="23" y="69"/>
                    <a:pt x="25" y="69"/>
                    <a:pt x="27" y="67"/>
                  </a:cubicBezTo>
                  <a:cubicBezTo>
                    <a:pt x="28" y="66"/>
                    <a:pt x="26" y="62"/>
                    <a:pt x="29" y="60"/>
                  </a:cubicBezTo>
                  <a:cubicBezTo>
                    <a:pt x="30" y="58"/>
                    <a:pt x="32" y="58"/>
                    <a:pt x="34" y="56"/>
                  </a:cubicBezTo>
                  <a:cubicBezTo>
                    <a:pt x="35" y="55"/>
                    <a:pt x="35" y="54"/>
                    <a:pt x="36" y="53"/>
                  </a:cubicBezTo>
                  <a:cubicBezTo>
                    <a:pt x="37" y="52"/>
                    <a:pt x="38" y="53"/>
                    <a:pt x="38" y="54"/>
                  </a:cubicBezTo>
                  <a:cubicBezTo>
                    <a:pt x="38" y="55"/>
                    <a:pt x="35" y="58"/>
                    <a:pt x="36" y="59"/>
                  </a:cubicBezTo>
                  <a:cubicBezTo>
                    <a:pt x="38" y="60"/>
                    <a:pt x="40" y="57"/>
                    <a:pt x="40" y="56"/>
                  </a:cubicBezTo>
                  <a:cubicBezTo>
                    <a:pt x="42" y="54"/>
                    <a:pt x="43" y="55"/>
                    <a:pt x="45" y="52"/>
                  </a:cubicBezTo>
                  <a:cubicBezTo>
                    <a:pt x="45" y="51"/>
                    <a:pt x="43" y="53"/>
                    <a:pt x="40" y="52"/>
                  </a:cubicBezTo>
                  <a:cubicBezTo>
                    <a:pt x="39" y="51"/>
                    <a:pt x="37" y="51"/>
                    <a:pt x="37" y="47"/>
                  </a:cubicBezTo>
                  <a:cubicBezTo>
                    <a:pt x="37" y="46"/>
                    <a:pt x="35" y="48"/>
                    <a:pt x="35" y="46"/>
                  </a:cubicBezTo>
                  <a:cubicBezTo>
                    <a:pt x="36" y="44"/>
                    <a:pt x="37" y="45"/>
                    <a:pt x="38" y="44"/>
                  </a:cubicBezTo>
                  <a:cubicBezTo>
                    <a:pt x="39" y="41"/>
                    <a:pt x="36" y="42"/>
                    <a:pt x="34" y="43"/>
                  </a:cubicBezTo>
                  <a:cubicBezTo>
                    <a:pt x="32" y="44"/>
                    <a:pt x="28" y="50"/>
                    <a:pt x="27" y="49"/>
                  </a:cubicBezTo>
                  <a:cubicBezTo>
                    <a:pt x="28" y="47"/>
                    <a:pt x="33" y="42"/>
                    <a:pt x="33" y="42"/>
                  </a:cubicBezTo>
                  <a:cubicBezTo>
                    <a:pt x="34" y="39"/>
                    <a:pt x="40" y="37"/>
                    <a:pt x="43" y="36"/>
                  </a:cubicBezTo>
                  <a:cubicBezTo>
                    <a:pt x="47" y="37"/>
                    <a:pt x="51" y="30"/>
                    <a:pt x="52" y="30"/>
                  </a:cubicBezTo>
                  <a:cubicBezTo>
                    <a:pt x="54" y="30"/>
                    <a:pt x="56" y="26"/>
                    <a:pt x="54" y="24"/>
                  </a:cubicBezTo>
                  <a:cubicBezTo>
                    <a:pt x="52" y="20"/>
                    <a:pt x="47" y="20"/>
                    <a:pt x="43" y="16"/>
                  </a:cubicBezTo>
                  <a:cubicBezTo>
                    <a:pt x="42" y="16"/>
                    <a:pt x="45" y="10"/>
                    <a:pt x="38" y="5"/>
                  </a:cubicBezTo>
                  <a:cubicBezTo>
                    <a:pt x="37" y="4"/>
                    <a:pt x="36" y="13"/>
                    <a:pt x="33" y="12"/>
                  </a:cubicBezTo>
                  <a:cubicBezTo>
                    <a:pt x="22" y="15"/>
                    <a:pt x="33" y="2"/>
                    <a:pt x="26" y="4"/>
                  </a:cubicBezTo>
                  <a:cubicBezTo>
                    <a:pt x="24" y="4"/>
                    <a:pt x="24" y="1"/>
                    <a:pt x="22" y="0"/>
                  </a:cubicBezTo>
                  <a:cubicBezTo>
                    <a:pt x="20" y="0"/>
                    <a:pt x="19" y="2"/>
                    <a:pt x="18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3" y="1"/>
                    <a:pt x="14" y="3"/>
                    <a:pt x="14" y="7"/>
                  </a:cubicBezTo>
                  <a:cubicBezTo>
                    <a:pt x="14" y="9"/>
                    <a:pt x="15" y="10"/>
                    <a:pt x="15" y="11"/>
                  </a:cubicBezTo>
                  <a:cubicBezTo>
                    <a:pt x="15" y="13"/>
                    <a:pt x="14" y="14"/>
                    <a:pt x="14" y="15"/>
                  </a:cubicBezTo>
                  <a:cubicBezTo>
                    <a:pt x="14" y="17"/>
                    <a:pt x="17" y="18"/>
                    <a:pt x="17" y="21"/>
                  </a:cubicBezTo>
                  <a:cubicBezTo>
                    <a:pt x="16" y="27"/>
                    <a:pt x="12" y="27"/>
                    <a:pt x="12" y="30"/>
                  </a:cubicBezTo>
                  <a:cubicBezTo>
                    <a:pt x="12" y="32"/>
                    <a:pt x="12" y="32"/>
                    <a:pt x="12" y="33"/>
                  </a:cubicBezTo>
                  <a:cubicBezTo>
                    <a:pt x="13" y="40"/>
                    <a:pt x="12" y="42"/>
                    <a:pt x="10" y="42"/>
                  </a:cubicBezTo>
                  <a:cubicBezTo>
                    <a:pt x="9" y="41"/>
                    <a:pt x="7" y="39"/>
                    <a:pt x="6" y="36"/>
                  </a:cubicBezTo>
                  <a:cubicBezTo>
                    <a:pt x="5" y="34"/>
                    <a:pt x="8" y="31"/>
                    <a:pt x="5" y="31"/>
                  </a:cubicBezTo>
                  <a:cubicBezTo>
                    <a:pt x="3" y="30"/>
                    <a:pt x="2" y="31"/>
                    <a:pt x="0" y="3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" y="104"/>
                    <a:pt x="3" y="104"/>
                    <a:pt x="4" y="105"/>
                  </a:cubicBezTo>
                  <a:cubicBezTo>
                    <a:pt x="7" y="108"/>
                    <a:pt x="4" y="112"/>
                    <a:pt x="8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72"/>
            <p:cNvSpPr>
              <a:spLocks/>
            </p:cNvSpPr>
            <p:nvPr/>
          </p:nvSpPr>
          <p:spPr bwMode="auto">
            <a:xfrm>
              <a:off x="4938713" y="2373313"/>
              <a:ext cx="66675" cy="115888"/>
            </a:xfrm>
            <a:custGeom>
              <a:avLst/>
              <a:gdLst>
                <a:gd name="T0" fmla="*/ 2 w 8"/>
                <a:gd name="T1" fmla="*/ 14 h 14"/>
                <a:gd name="T2" fmla="*/ 7 w 8"/>
                <a:gd name="T3" fmla="*/ 11 h 14"/>
                <a:gd name="T4" fmla="*/ 5 w 8"/>
                <a:gd name="T5" fmla="*/ 5 h 14"/>
                <a:gd name="T6" fmla="*/ 7 w 8"/>
                <a:gd name="T7" fmla="*/ 2 h 14"/>
                <a:gd name="T8" fmla="*/ 4 w 8"/>
                <a:gd name="T9" fmla="*/ 1 h 14"/>
                <a:gd name="T10" fmla="*/ 0 w 8"/>
                <a:gd name="T11" fmla="*/ 9 h 14"/>
                <a:gd name="T12" fmla="*/ 0 w 8"/>
                <a:gd name="T13" fmla="*/ 14 h 14"/>
                <a:gd name="T14" fmla="*/ 2 w 8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cubicBezTo>
                    <a:pt x="4" y="14"/>
                    <a:pt x="6" y="12"/>
                    <a:pt x="7" y="11"/>
                  </a:cubicBezTo>
                  <a:cubicBezTo>
                    <a:pt x="7" y="9"/>
                    <a:pt x="6" y="7"/>
                    <a:pt x="5" y="5"/>
                  </a:cubicBezTo>
                  <a:cubicBezTo>
                    <a:pt x="5" y="4"/>
                    <a:pt x="8" y="3"/>
                    <a:pt x="7" y="2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0"/>
                    <a:pt x="2" y="5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73"/>
            <p:cNvSpPr>
              <a:spLocks/>
            </p:cNvSpPr>
            <p:nvPr/>
          </p:nvSpPr>
          <p:spPr bwMode="auto">
            <a:xfrm>
              <a:off x="5197475" y="1455738"/>
              <a:ext cx="701675" cy="1033463"/>
            </a:xfrm>
            <a:custGeom>
              <a:avLst/>
              <a:gdLst>
                <a:gd name="T0" fmla="*/ 78 w 84"/>
                <a:gd name="T1" fmla="*/ 58 h 124"/>
                <a:gd name="T2" fmla="*/ 84 w 84"/>
                <a:gd name="T3" fmla="*/ 42 h 124"/>
                <a:gd name="T4" fmla="*/ 72 w 84"/>
                <a:gd name="T5" fmla="*/ 40 h 124"/>
                <a:gd name="T6" fmla="*/ 69 w 84"/>
                <a:gd name="T7" fmla="*/ 38 h 124"/>
                <a:gd name="T8" fmla="*/ 75 w 84"/>
                <a:gd name="T9" fmla="*/ 26 h 124"/>
                <a:gd name="T10" fmla="*/ 66 w 84"/>
                <a:gd name="T11" fmla="*/ 23 h 124"/>
                <a:gd name="T12" fmla="*/ 61 w 84"/>
                <a:gd name="T13" fmla="*/ 18 h 124"/>
                <a:gd name="T14" fmla="*/ 59 w 84"/>
                <a:gd name="T15" fmla="*/ 13 h 124"/>
                <a:gd name="T16" fmla="*/ 56 w 84"/>
                <a:gd name="T17" fmla="*/ 10 h 124"/>
                <a:gd name="T18" fmla="*/ 55 w 84"/>
                <a:gd name="T19" fmla="*/ 3 h 124"/>
                <a:gd name="T20" fmla="*/ 50 w 84"/>
                <a:gd name="T21" fmla="*/ 10 h 124"/>
                <a:gd name="T22" fmla="*/ 49 w 84"/>
                <a:gd name="T23" fmla="*/ 8 h 124"/>
                <a:gd name="T24" fmla="*/ 46 w 84"/>
                <a:gd name="T25" fmla="*/ 12 h 124"/>
                <a:gd name="T26" fmla="*/ 38 w 84"/>
                <a:gd name="T27" fmla="*/ 8 h 124"/>
                <a:gd name="T28" fmla="*/ 31 w 84"/>
                <a:gd name="T29" fmla="*/ 19 h 124"/>
                <a:gd name="T30" fmla="*/ 21 w 84"/>
                <a:gd name="T31" fmla="*/ 25 h 124"/>
                <a:gd name="T32" fmla="*/ 10 w 84"/>
                <a:gd name="T33" fmla="*/ 41 h 124"/>
                <a:gd name="T34" fmla="*/ 2 w 84"/>
                <a:gd name="T35" fmla="*/ 48 h 124"/>
                <a:gd name="T36" fmla="*/ 4 w 84"/>
                <a:gd name="T37" fmla="*/ 58 h 124"/>
                <a:gd name="T38" fmla="*/ 12 w 84"/>
                <a:gd name="T39" fmla="*/ 55 h 124"/>
                <a:gd name="T40" fmla="*/ 17 w 84"/>
                <a:gd name="T41" fmla="*/ 60 h 124"/>
                <a:gd name="T42" fmla="*/ 19 w 84"/>
                <a:gd name="T43" fmla="*/ 67 h 124"/>
                <a:gd name="T44" fmla="*/ 20 w 84"/>
                <a:gd name="T45" fmla="*/ 76 h 124"/>
                <a:gd name="T46" fmla="*/ 24 w 84"/>
                <a:gd name="T47" fmla="*/ 73 h 124"/>
                <a:gd name="T48" fmla="*/ 27 w 84"/>
                <a:gd name="T49" fmla="*/ 81 h 124"/>
                <a:gd name="T50" fmla="*/ 25 w 84"/>
                <a:gd name="T51" fmla="*/ 89 h 124"/>
                <a:gd name="T52" fmla="*/ 22 w 84"/>
                <a:gd name="T53" fmla="*/ 99 h 124"/>
                <a:gd name="T54" fmla="*/ 29 w 84"/>
                <a:gd name="T55" fmla="*/ 111 h 124"/>
                <a:gd name="T56" fmla="*/ 37 w 84"/>
                <a:gd name="T57" fmla="*/ 119 h 124"/>
                <a:gd name="T58" fmla="*/ 42 w 84"/>
                <a:gd name="T59" fmla="*/ 116 h 124"/>
                <a:gd name="T60" fmla="*/ 50 w 84"/>
                <a:gd name="T61" fmla="*/ 116 h 124"/>
                <a:gd name="T62" fmla="*/ 52 w 84"/>
                <a:gd name="T63" fmla="*/ 108 h 124"/>
                <a:gd name="T64" fmla="*/ 51 w 84"/>
                <a:gd name="T65" fmla="*/ 105 h 124"/>
                <a:gd name="T66" fmla="*/ 52 w 84"/>
                <a:gd name="T67" fmla="*/ 101 h 124"/>
                <a:gd name="T68" fmla="*/ 54 w 84"/>
                <a:gd name="T69" fmla="*/ 90 h 124"/>
                <a:gd name="T70" fmla="*/ 62 w 84"/>
                <a:gd name="T71" fmla="*/ 80 h 124"/>
                <a:gd name="T72" fmla="*/ 69 w 84"/>
                <a:gd name="T73" fmla="*/ 65 h 124"/>
                <a:gd name="T74" fmla="*/ 78 w 84"/>
                <a:gd name="T75" fmla="*/ 5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124">
                  <a:moveTo>
                    <a:pt x="78" y="58"/>
                  </a:moveTo>
                  <a:cubicBezTo>
                    <a:pt x="81" y="53"/>
                    <a:pt x="84" y="47"/>
                    <a:pt x="84" y="42"/>
                  </a:cubicBezTo>
                  <a:cubicBezTo>
                    <a:pt x="84" y="35"/>
                    <a:pt x="77" y="41"/>
                    <a:pt x="72" y="40"/>
                  </a:cubicBezTo>
                  <a:cubicBezTo>
                    <a:pt x="70" y="40"/>
                    <a:pt x="69" y="38"/>
                    <a:pt x="69" y="38"/>
                  </a:cubicBezTo>
                  <a:cubicBezTo>
                    <a:pt x="68" y="35"/>
                    <a:pt x="78" y="35"/>
                    <a:pt x="75" y="26"/>
                  </a:cubicBezTo>
                  <a:cubicBezTo>
                    <a:pt x="74" y="24"/>
                    <a:pt x="70" y="29"/>
                    <a:pt x="66" y="23"/>
                  </a:cubicBezTo>
                  <a:cubicBezTo>
                    <a:pt x="64" y="21"/>
                    <a:pt x="63" y="21"/>
                    <a:pt x="61" y="18"/>
                  </a:cubicBezTo>
                  <a:cubicBezTo>
                    <a:pt x="60" y="17"/>
                    <a:pt x="59" y="15"/>
                    <a:pt x="59" y="13"/>
                  </a:cubicBezTo>
                  <a:cubicBezTo>
                    <a:pt x="58" y="11"/>
                    <a:pt x="57" y="12"/>
                    <a:pt x="56" y="10"/>
                  </a:cubicBezTo>
                  <a:cubicBezTo>
                    <a:pt x="55" y="8"/>
                    <a:pt x="58" y="2"/>
                    <a:pt x="55" y="3"/>
                  </a:cubicBezTo>
                  <a:cubicBezTo>
                    <a:pt x="54" y="2"/>
                    <a:pt x="52" y="7"/>
                    <a:pt x="50" y="10"/>
                  </a:cubicBezTo>
                  <a:cubicBezTo>
                    <a:pt x="49" y="12"/>
                    <a:pt x="50" y="8"/>
                    <a:pt x="49" y="8"/>
                  </a:cubicBezTo>
                  <a:cubicBezTo>
                    <a:pt x="48" y="8"/>
                    <a:pt x="47" y="12"/>
                    <a:pt x="46" y="12"/>
                  </a:cubicBezTo>
                  <a:cubicBezTo>
                    <a:pt x="43" y="13"/>
                    <a:pt x="54" y="0"/>
                    <a:pt x="38" y="8"/>
                  </a:cubicBezTo>
                  <a:cubicBezTo>
                    <a:pt x="34" y="9"/>
                    <a:pt x="33" y="15"/>
                    <a:pt x="31" y="19"/>
                  </a:cubicBezTo>
                  <a:cubicBezTo>
                    <a:pt x="28" y="22"/>
                    <a:pt x="24" y="22"/>
                    <a:pt x="21" y="25"/>
                  </a:cubicBezTo>
                  <a:cubicBezTo>
                    <a:pt x="17" y="28"/>
                    <a:pt x="14" y="37"/>
                    <a:pt x="10" y="41"/>
                  </a:cubicBezTo>
                  <a:cubicBezTo>
                    <a:pt x="7" y="44"/>
                    <a:pt x="3" y="45"/>
                    <a:pt x="2" y="48"/>
                  </a:cubicBezTo>
                  <a:cubicBezTo>
                    <a:pt x="1" y="49"/>
                    <a:pt x="0" y="53"/>
                    <a:pt x="4" y="58"/>
                  </a:cubicBezTo>
                  <a:cubicBezTo>
                    <a:pt x="5" y="59"/>
                    <a:pt x="9" y="55"/>
                    <a:pt x="12" y="55"/>
                  </a:cubicBezTo>
                  <a:cubicBezTo>
                    <a:pt x="15" y="55"/>
                    <a:pt x="16" y="59"/>
                    <a:pt x="17" y="60"/>
                  </a:cubicBezTo>
                  <a:cubicBezTo>
                    <a:pt x="18" y="61"/>
                    <a:pt x="19" y="64"/>
                    <a:pt x="19" y="67"/>
                  </a:cubicBezTo>
                  <a:cubicBezTo>
                    <a:pt x="20" y="71"/>
                    <a:pt x="18" y="74"/>
                    <a:pt x="20" y="76"/>
                  </a:cubicBezTo>
                  <a:cubicBezTo>
                    <a:pt x="21" y="77"/>
                    <a:pt x="23" y="72"/>
                    <a:pt x="24" y="73"/>
                  </a:cubicBezTo>
                  <a:cubicBezTo>
                    <a:pt x="26" y="76"/>
                    <a:pt x="27" y="80"/>
                    <a:pt x="27" y="81"/>
                  </a:cubicBezTo>
                  <a:cubicBezTo>
                    <a:pt x="27" y="82"/>
                    <a:pt x="27" y="86"/>
                    <a:pt x="25" y="89"/>
                  </a:cubicBezTo>
                  <a:cubicBezTo>
                    <a:pt x="24" y="93"/>
                    <a:pt x="21" y="97"/>
                    <a:pt x="22" y="99"/>
                  </a:cubicBezTo>
                  <a:cubicBezTo>
                    <a:pt x="23" y="105"/>
                    <a:pt x="27" y="107"/>
                    <a:pt x="29" y="111"/>
                  </a:cubicBezTo>
                  <a:cubicBezTo>
                    <a:pt x="32" y="116"/>
                    <a:pt x="35" y="119"/>
                    <a:pt x="37" y="119"/>
                  </a:cubicBezTo>
                  <a:cubicBezTo>
                    <a:pt x="39" y="120"/>
                    <a:pt x="40" y="117"/>
                    <a:pt x="42" y="116"/>
                  </a:cubicBezTo>
                  <a:cubicBezTo>
                    <a:pt x="45" y="115"/>
                    <a:pt x="46" y="124"/>
                    <a:pt x="50" y="116"/>
                  </a:cubicBezTo>
                  <a:cubicBezTo>
                    <a:pt x="51" y="114"/>
                    <a:pt x="51" y="111"/>
                    <a:pt x="52" y="108"/>
                  </a:cubicBezTo>
                  <a:cubicBezTo>
                    <a:pt x="52" y="105"/>
                    <a:pt x="50" y="106"/>
                    <a:pt x="51" y="105"/>
                  </a:cubicBezTo>
                  <a:cubicBezTo>
                    <a:pt x="51" y="104"/>
                    <a:pt x="52" y="102"/>
                    <a:pt x="52" y="101"/>
                  </a:cubicBezTo>
                  <a:cubicBezTo>
                    <a:pt x="53" y="96"/>
                    <a:pt x="53" y="92"/>
                    <a:pt x="54" y="90"/>
                  </a:cubicBezTo>
                  <a:cubicBezTo>
                    <a:pt x="56" y="85"/>
                    <a:pt x="59" y="82"/>
                    <a:pt x="62" y="80"/>
                  </a:cubicBezTo>
                  <a:cubicBezTo>
                    <a:pt x="69" y="76"/>
                    <a:pt x="66" y="69"/>
                    <a:pt x="69" y="65"/>
                  </a:cubicBezTo>
                  <a:cubicBezTo>
                    <a:pt x="72" y="62"/>
                    <a:pt x="76" y="61"/>
                    <a:pt x="7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74"/>
            <p:cNvSpPr>
              <a:spLocks/>
            </p:cNvSpPr>
            <p:nvPr/>
          </p:nvSpPr>
          <p:spPr bwMode="auto">
            <a:xfrm>
              <a:off x="4922838" y="2214563"/>
              <a:ext cx="376238" cy="350838"/>
            </a:xfrm>
            <a:custGeom>
              <a:avLst/>
              <a:gdLst>
                <a:gd name="T0" fmla="*/ 4 w 45"/>
                <a:gd name="T1" fmla="*/ 18 h 42"/>
                <a:gd name="T2" fmla="*/ 11 w 45"/>
                <a:gd name="T3" fmla="*/ 16 h 42"/>
                <a:gd name="T4" fmla="*/ 16 w 45"/>
                <a:gd name="T5" fmla="*/ 15 h 42"/>
                <a:gd name="T6" fmla="*/ 26 w 45"/>
                <a:gd name="T7" fmla="*/ 23 h 42"/>
                <a:gd name="T8" fmla="*/ 22 w 45"/>
                <a:gd name="T9" fmla="*/ 32 h 42"/>
                <a:gd name="T10" fmla="*/ 16 w 45"/>
                <a:gd name="T11" fmla="*/ 37 h 42"/>
                <a:gd name="T12" fmla="*/ 20 w 45"/>
                <a:gd name="T13" fmla="*/ 37 h 42"/>
                <a:gd name="T14" fmla="*/ 24 w 45"/>
                <a:gd name="T15" fmla="*/ 35 h 42"/>
                <a:gd name="T16" fmla="*/ 29 w 45"/>
                <a:gd name="T17" fmla="*/ 40 h 42"/>
                <a:gd name="T18" fmla="*/ 35 w 45"/>
                <a:gd name="T19" fmla="*/ 42 h 42"/>
                <a:gd name="T20" fmla="*/ 33 w 45"/>
                <a:gd name="T21" fmla="*/ 36 h 42"/>
                <a:gd name="T22" fmla="*/ 39 w 45"/>
                <a:gd name="T23" fmla="*/ 36 h 42"/>
                <a:gd name="T24" fmla="*/ 34 w 45"/>
                <a:gd name="T25" fmla="*/ 26 h 42"/>
                <a:gd name="T26" fmla="*/ 36 w 45"/>
                <a:gd name="T27" fmla="*/ 23 h 42"/>
                <a:gd name="T28" fmla="*/ 42 w 45"/>
                <a:gd name="T29" fmla="*/ 27 h 42"/>
                <a:gd name="T30" fmla="*/ 45 w 45"/>
                <a:gd name="T31" fmla="*/ 21 h 42"/>
                <a:gd name="T32" fmla="*/ 42 w 45"/>
                <a:gd name="T33" fmla="*/ 19 h 42"/>
                <a:gd name="T34" fmla="*/ 35 w 45"/>
                <a:gd name="T35" fmla="*/ 17 h 42"/>
                <a:gd name="T36" fmla="*/ 35 w 45"/>
                <a:gd name="T37" fmla="*/ 9 h 42"/>
                <a:gd name="T38" fmla="*/ 29 w 45"/>
                <a:gd name="T39" fmla="*/ 7 h 42"/>
                <a:gd name="T40" fmla="*/ 24 w 45"/>
                <a:gd name="T41" fmla="*/ 5 h 42"/>
                <a:gd name="T42" fmla="*/ 18 w 45"/>
                <a:gd name="T43" fmla="*/ 2 h 42"/>
                <a:gd name="T44" fmla="*/ 11 w 45"/>
                <a:gd name="T45" fmla="*/ 7 h 42"/>
                <a:gd name="T46" fmla="*/ 10 w 45"/>
                <a:gd name="T47" fmla="*/ 1 h 42"/>
                <a:gd name="T48" fmla="*/ 6 w 45"/>
                <a:gd name="T49" fmla="*/ 2 h 42"/>
                <a:gd name="T50" fmla="*/ 3 w 45"/>
                <a:gd name="T51" fmla="*/ 14 h 42"/>
                <a:gd name="T52" fmla="*/ 2 w 45"/>
                <a:gd name="T53" fmla="*/ 14 h 42"/>
                <a:gd name="T54" fmla="*/ 2 w 45"/>
                <a:gd name="T55" fmla="*/ 18 h 42"/>
                <a:gd name="T56" fmla="*/ 4 w 45"/>
                <a:gd name="T57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42">
                  <a:moveTo>
                    <a:pt x="4" y="18"/>
                  </a:moveTo>
                  <a:cubicBezTo>
                    <a:pt x="6" y="18"/>
                    <a:pt x="9" y="16"/>
                    <a:pt x="11" y="16"/>
                  </a:cubicBezTo>
                  <a:cubicBezTo>
                    <a:pt x="13" y="15"/>
                    <a:pt x="14" y="16"/>
                    <a:pt x="16" y="15"/>
                  </a:cubicBezTo>
                  <a:cubicBezTo>
                    <a:pt x="19" y="14"/>
                    <a:pt x="25" y="17"/>
                    <a:pt x="26" y="23"/>
                  </a:cubicBezTo>
                  <a:cubicBezTo>
                    <a:pt x="26" y="24"/>
                    <a:pt x="24" y="28"/>
                    <a:pt x="22" y="32"/>
                  </a:cubicBezTo>
                  <a:cubicBezTo>
                    <a:pt x="21" y="35"/>
                    <a:pt x="16" y="34"/>
                    <a:pt x="16" y="37"/>
                  </a:cubicBezTo>
                  <a:cubicBezTo>
                    <a:pt x="16" y="39"/>
                    <a:pt x="18" y="38"/>
                    <a:pt x="20" y="37"/>
                  </a:cubicBezTo>
                  <a:cubicBezTo>
                    <a:pt x="22" y="36"/>
                    <a:pt x="24" y="35"/>
                    <a:pt x="24" y="35"/>
                  </a:cubicBezTo>
                  <a:cubicBezTo>
                    <a:pt x="26" y="36"/>
                    <a:pt x="28" y="39"/>
                    <a:pt x="29" y="40"/>
                  </a:cubicBezTo>
                  <a:cubicBezTo>
                    <a:pt x="32" y="42"/>
                    <a:pt x="33" y="42"/>
                    <a:pt x="35" y="42"/>
                  </a:cubicBezTo>
                  <a:cubicBezTo>
                    <a:pt x="40" y="42"/>
                    <a:pt x="33" y="37"/>
                    <a:pt x="33" y="36"/>
                  </a:cubicBezTo>
                  <a:cubicBezTo>
                    <a:pt x="34" y="35"/>
                    <a:pt x="39" y="38"/>
                    <a:pt x="39" y="36"/>
                  </a:cubicBezTo>
                  <a:cubicBezTo>
                    <a:pt x="40" y="32"/>
                    <a:pt x="34" y="29"/>
                    <a:pt x="34" y="26"/>
                  </a:cubicBezTo>
                  <a:cubicBezTo>
                    <a:pt x="34" y="26"/>
                    <a:pt x="35" y="24"/>
                    <a:pt x="36" y="23"/>
                  </a:cubicBezTo>
                  <a:cubicBezTo>
                    <a:pt x="37" y="23"/>
                    <a:pt x="40" y="27"/>
                    <a:pt x="42" y="27"/>
                  </a:cubicBezTo>
                  <a:cubicBezTo>
                    <a:pt x="44" y="27"/>
                    <a:pt x="45" y="21"/>
                    <a:pt x="45" y="21"/>
                  </a:cubicBezTo>
                  <a:cubicBezTo>
                    <a:pt x="45" y="19"/>
                    <a:pt x="43" y="21"/>
                    <a:pt x="42" y="19"/>
                  </a:cubicBezTo>
                  <a:cubicBezTo>
                    <a:pt x="40" y="16"/>
                    <a:pt x="37" y="19"/>
                    <a:pt x="35" y="17"/>
                  </a:cubicBezTo>
                  <a:cubicBezTo>
                    <a:pt x="32" y="15"/>
                    <a:pt x="36" y="10"/>
                    <a:pt x="35" y="9"/>
                  </a:cubicBezTo>
                  <a:cubicBezTo>
                    <a:pt x="34" y="8"/>
                    <a:pt x="31" y="9"/>
                    <a:pt x="29" y="7"/>
                  </a:cubicBezTo>
                  <a:cubicBezTo>
                    <a:pt x="27" y="4"/>
                    <a:pt x="26" y="5"/>
                    <a:pt x="24" y="5"/>
                  </a:cubicBezTo>
                  <a:cubicBezTo>
                    <a:pt x="22" y="6"/>
                    <a:pt x="21" y="2"/>
                    <a:pt x="18" y="2"/>
                  </a:cubicBezTo>
                  <a:cubicBezTo>
                    <a:pt x="17" y="2"/>
                    <a:pt x="13" y="7"/>
                    <a:pt x="11" y="7"/>
                  </a:cubicBezTo>
                  <a:cubicBezTo>
                    <a:pt x="9" y="7"/>
                    <a:pt x="11" y="3"/>
                    <a:pt x="10" y="1"/>
                  </a:cubicBezTo>
                  <a:cubicBezTo>
                    <a:pt x="9" y="0"/>
                    <a:pt x="7" y="2"/>
                    <a:pt x="6" y="2"/>
                  </a:cubicBezTo>
                  <a:cubicBezTo>
                    <a:pt x="0" y="4"/>
                    <a:pt x="5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75"/>
            <p:cNvSpPr>
              <a:spLocks/>
            </p:cNvSpPr>
            <p:nvPr/>
          </p:nvSpPr>
          <p:spPr bwMode="auto">
            <a:xfrm>
              <a:off x="4938713" y="1704975"/>
              <a:ext cx="342900" cy="417513"/>
            </a:xfrm>
            <a:custGeom>
              <a:avLst/>
              <a:gdLst>
                <a:gd name="T0" fmla="*/ 13 w 41"/>
                <a:gd name="T1" fmla="*/ 45 h 50"/>
                <a:gd name="T2" fmla="*/ 8 w 41"/>
                <a:gd name="T3" fmla="*/ 43 h 50"/>
                <a:gd name="T4" fmla="*/ 18 w 41"/>
                <a:gd name="T5" fmla="*/ 32 h 50"/>
                <a:gd name="T6" fmla="*/ 20 w 41"/>
                <a:gd name="T7" fmla="*/ 27 h 50"/>
                <a:gd name="T8" fmla="*/ 26 w 41"/>
                <a:gd name="T9" fmla="*/ 23 h 50"/>
                <a:gd name="T10" fmla="*/ 29 w 41"/>
                <a:gd name="T11" fmla="*/ 18 h 50"/>
                <a:gd name="T12" fmla="*/ 34 w 41"/>
                <a:gd name="T13" fmla="*/ 7 h 50"/>
                <a:gd name="T14" fmla="*/ 41 w 41"/>
                <a:gd name="T15" fmla="*/ 3 h 50"/>
                <a:gd name="T16" fmla="*/ 36 w 41"/>
                <a:gd name="T17" fmla="*/ 2 h 50"/>
                <a:gd name="T18" fmla="*/ 22 w 41"/>
                <a:gd name="T19" fmla="*/ 6 h 50"/>
                <a:gd name="T20" fmla="*/ 9 w 41"/>
                <a:gd name="T21" fmla="*/ 13 h 50"/>
                <a:gd name="T22" fmla="*/ 9 w 41"/>
                <a:gd name="T23" fmla="*/ 17 h 50"/>
                <a:gd name="T24" fmla="*/ 0 w 41"/>
                <a:gd name="T25" fmla="*/ 21 h 50"/>
                <a:gd name="T26" fmla="*/ 0 w 41"/>
                <a:gd name="T27" fmla="*/ 24 h 50"/>
                <a:gd name="T28" fmla="*/ 3 w 41"/>
                <a:gd name="T29" fmla="*/ 26 h 50"/>
                <a:gd name="T30" fmla="*/ 10 w 41"/>
                <a:gd name="T31" fmla="*/ 22 h 50"/>
                <a:gd name="T32" fmla="*/ 14 w 41"/>
                <a:gd name="T33" fmla="*/ 22 h 50"/>
                <a:gd name="T34" fmla="*/ 7 w 41"/>
                <a:gd name="T35" fmla="*/ 30 h 50"/>
                <a:gd name="T36" fmla="*/ 0 w 41"/>
                <a:gd name="T37" fmla="*/ 31 h 50"/>
                <a:gd name="T38" fmla="*/ 0 w 41"/>
                <a:gd name="T39" fmla="*/ 33 h 50"/>
                <a:gd name="T40" fmla="*/ 5 w 41"/>
                <a:gd name="T41" fmla="*/ 35 h 50"/>
                <a:gd name="T42" fmla="*/ 0 w 41"/>
                <a:gd name="T43" fmla="*/ 38 h 50"/>
                <a:gd name="T44" fmla="*/ 0 w 41"/>
                <a:gd name="T45" fmla="*/ 42 h 50"/>
                <a:gd name="T46" fmla="*/ 4 w 41"/>
                <a:gd name="T47" fmla="*/ 44 h 50"/>
                <a:gd name="T48" fmla="*/ 0 w 41"/>
                <a:gd name="T49" fmla="*/ 46 h 50"/>
                <a:gd name="T50" fmla="*/ 0 w 41"/>
                <a:gd name="T51" fmla="*/ 50 h 50"/>
                <a:gd name="T52" fmla="*/ 3 w 41"/>
                <a:gd name="T53" fmla="*/ 49 h 50"/>
                <a:gd name="T54" fmla="*/ 13 w 41"/>
                <a:gd name="T5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0">
                  <a:moveTo>
                    <a:pt x="13" y="45"/>
                  </a:moveTo>
                  <a:cubicBezTo>
                    <a:pt x="14" y="44"/>
                    <a:pt x="8" y="45"/>
                    <a:pt x="8" y="43"/>
                  </a:cubicBezTo>
                  <a:cubicBezTo>
                    <a:pt x="9" y="40"/>
                    <a:pt x="17" y="35"/>
                    <a:pt x="18" y="32"/>
                  </a:cubicBezTo>
                  <a:cubicBezTo>
                    <a:pt x="19" y="30"/>
                    <a:pt x="18" y="28"/>
                    <a:pt x="20" y="27"/>
                  </a:cubicBezTo>
                  <a:cubicBezTo>
                    <a:pt x="21" y="24"/>
                    <a:pt x="24" y="24"/>
                    <a:pt x="26" y="23"/>
                  </a:cubicBezTo>
                  <a:cubicBezTo>
                    <a:pt x="28" y="21"/>
                    <a:pt x="28" y="19"/>
                    <a:pt x="29" y="18"/>
                  </a:cubicBezTo>
                  <a:cubicBezTo>
                    <a:pt x="39" y="8"/>
                    <a:pt x="32" y="10"/>
                    <a:pt x="34" y="7"/>
                  </a:cubicBezTo>
                  <a:cubicBezTo>
                    <a:pt x="35" y="5"/>
                    <a:pt x="41" y="5"/>
                    <a:pt x="41" y="3"/>
                  </a:cubicBezTo>
                  <a:cubicBezTo>
                    <a:pt x="41" y="0"/>
                    <a:pt x="37" y="2"/>
                    <a:pt x="36" y="2"/>
                  </a:cubicBezTo>
                  <a:cubicBezTo>
                    <a:pt x="32" y="1"/>
                    <a:pt x="27" y="3"/>
                    <a:pt x="22" y="6"/>
                  </a:cubicBezTo>
                  <a:cubicBezTo>
                    <a:pt x="18" y="9"/>
                    <a:pt x="11" y="11"/>
                    <a:pt x="9" y="13"/>
                  </a:cubicBezTo>
                  <a:cubicBezTo>
                    <a:pt x="7" y="14"/>
                    <a:pt x="11" y="16"/>
                    <a:pt x="9" y="17"/>
                  </a:cubicBezTo>
                  <a:cubicBezTo>
                    <a:pt x="6" y="18"/>
                    <a:pt x="3" y="19"/>
                    <a:pt x="0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2" y="26"/>
                    <a:pt x="3" y="26"/>
                  </a:cubicBezTo>
                  <a:cubicBezTo>
                    <a:pt x="6" y="25"/>
                    <a:pt x="8" y="23"/>
                    <a:pt x="10" y="22"/>
                  </a:cubicBezTo>
                  <a:cubicBezTo>
                    <a:pt x="13" y="21"/>
                    <a:pt x="14" y="22"/>
                    <a:pt x="14" y="22"/>
                  </a:cubicBezTo>
                  <a:cubicBezTo>
                    <a:pt x="13" y="24"/>
                    <a:pt x="7" y="28"/>
                    <a:pt x="7" y="30"/>
                  </a:cubicBezTo>
                  <a:cubicBezTo>
                    <a:pt x="7" y="33"/>
                    <a:pt x="2" y="29"/>
                    <a:pt x="0" y="3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4"/>
                    <a:pt x="5" y="35"/>
                    <a:pt x="5" y="35"/>
                  </a:cubicBezTo>
                  <a:cubicBezTo>
                    <a:pt x="7" y="37"/>
                    <a:pt x="3" y="36"/>
                    <a:pt x="0" y="3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3"/>
                    <a:pt x="4" y="43"/>
                    <a:pt x="4" y="44"/>
                  </a:cubicBezTo>
                  <a:cubicBezTo>
                    <a:pt x="3" y="45"/>
                    <a:pt x="2" y="45"/>
                    <a:pt x="0" y="46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" y="50"/>
                    <a:pt x="3" y="49"/>
                    <a:pt x="3" y="49"/>
                  </a:cubicBezTo>
                  <a:cubicBezTo>
                    <a:pt x="6" y="48"/>
                    <a:pt x="12" y="48"/>
                    <a:pt x="1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76"/>
            <p:cNvSpPr>
              <a:spLocks/>
            </p:cNvSpPr>
            <p:nvPr/>
          </p:nvSpPr>
          <p:spPr bwMode="auto">
            <a:xfrm>
              <a:off x="4938713" y="2532063"/>
              <a:ext cx="66675" cy="66675"/>
            </a:xfrm>
            <a:custGeom>
              <a:avLst/>
              <a:gdLst>
                <a:gd name="T0" fmla="*/ 1 w 8"/>
                <a:gd name="T1" fmla="*/ 8 h 8"/>
                <a:gd name="T2" fmla="*/ 5 w 8"/>
                <a:gd name="T3" fmla="*/ 4 h 8"/>
                <a:gd name="T4" fmla="*/ 8 w 8"/>
                <a:gd name="T5" fmla="*/ 4 h 8"/>
                <a:gd name="T6" fmla="*/ 4 w 8"/>
                <a:gd name="T7" fmla="*/ 1 h 8"/>
                <a:gd name="T8" fmla="*/ 1 w 8"/>
                <a:gd name="T9" fmla="*/ 0 h 8"/>
                <a:gd name="T10" fmla="*/ 0 w 8"/>
                <a:gd name="T11" fmla="*/ 1 h 8"/>
                <a:gd name="T12" fmla="*/ 0 w 8"/>
                <a:gd name="T13" fmla="*/ 7 h 8"/>
                <a:gd name="T14" fmla="*/ 1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2" y="7"/>
                    <a:pt x="4" y="4"/>
                    <a:pt x="5" y="4"/>
                  </a:cubicBezTo>
                  <a:cubicBezTo>
                    <a:pt x="7" y="3"/>
                    <a:pt x="8" y="6"/>
                    <a:pt x="8" y="4"/>
                  </a:cubicBezTo>
                  <a:cubicBezTo>
                    <a:pt x="8" y="3"/>
                    <a:pt x="6" y="1"/>
                    <a:pt x="4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77"/>
            <p:cNvSpPr>
              <a:spLocks/>
            </p:cNvSpPr>
            <p:nvPr/>
          </p:nvSpPr>
          <p:spPr bwMode="auto">
            <a:xfrm>
              <a:off x="4938713" y="2122488"/>
              <a:ext cx="84138" cy="74613"/>
            </a:xfrm>
            <a:custGeom>
              <a:avLst/>
              <a:gdLst>
                <a:gd name="T0" fmla="*/ 4 w 10"/>
                <a:gd name="T1" fmla="*/ 6 h 9"/>
                <a:gd name="T2" fmla="*/ 7 w 10"/>
                <a:gd name="T3" fmla="*/ 7 h 9"/>
                <a:gd name="T4" fmla="*/ 10 w 10"/>
                <a:gd name="T5" fmla="*/ 3 h 9"/>
                <a:gd name="T6" fmla="*/ 5 w 10"/>
                <a:gd name="T7" fmla="*/ 2 h 9"/>
                <a:gd name="T8" fmla="*/ 0 w 10"/>
                <a:gd name="T9" fmla="*/ 5 h 9"/>
                <a:gd name="T10" fmla="*/ 0 w 10"/>
                <a:gd name="T11" fmla="*/ 9 h 9"/>
                <a:gd name="T12" fmla="*/ 0 w 10"/>
                <a:gd name="T13" fmla="*/ 9 h 9"/>
                <a:gd name="T14" fmla="*/ 4 w 10"/>
                <a:gd name="T1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4" y="6"/>
                  </a:moveTo>
                  <a:cubicBezTo>
                    <a:pt x="6" y="5"/>
                    <a:pt x="6" y="8"/>
                    <a:pt x="7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10" y="2"/>
                    <a:pt x="9" y="0"/>
                    <a:pt x="5" y="2"/>
                  </a:cubicBezTo>
                  <a:cubicBezTo>
                    <a:pt x="4" y="2"/>
                    <a:pt x="2" y="4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8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78"/>
            <p:cNvSpPr>
              <a:spLocks/>
            </p:cNvSpPr>
            <p:nvPr/>
          </p:nvSpPr>
          <p:spPr bwMode="auto">
            <a:xfrm>
              <a:off x="5348288" y="2832100"/>
              <a:ext cx="100013" cy="141288"/>
            </a:xfrm>
            <a:custGeom>
              <a:avLst/>
              <a:gdLst>
                <a:gd name="T0" fmla="*/ 5 w 12"/>
                <a:gd name="T1" fmla="*/ 1 h 17"/>
                <a:gd name="T2" fmla="*/ 3 w 12"/>
                <a:gd name="T3" fmla="*/ 8 h 17"/>
                <a:gd name="T4" fmla="*/ 0 w 12"/>
                <a:gd name="T5" fmla="*/ 12 h 17"/>
                <a:gd name="T6" fmla="*/ 6 w 12"/>
                <a:gd name="T7" fmla="*/ 13 h 17"/>
                <a:gd name="T8" fmla="*/ 12 w 12"/>
                <a:gd name="T9" fmla="*/ 14 h 17"/>
                <a:gd name="T10" fmla="*/ 11 w 12"/>
                <a:gd name="T11" fmla="*/ 9 h 17"/>
                <a:gd name="T12" fmla="*/ 6 w 12"/>
                <a:gd name="T13" fmla="*/ 6 h 17"/>
                <a:gd name="T14" fmla="*/ 5 w 12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5" y="1"/>
                  </a:moveTo>
                  <a:cubicBezTo>
                    <a:pt x="4" y="1"/>
                    <a:pt x="4" y="5"/>
                    <a:pt x="3" y="8"/>
                  </a:cubicBezTo>
                  <a:cubicBezTo>
                    <a:pt x="2" y="10"/>
                    <a:pt x="0" y="11"/>
                    <a:pt x="0" y="12"/>
                  </a:cubicBezTo>
                  <a:cubicBezTo>
                    <a:pt x="0" y="16"/>
                    <a:pt x="3" y="13"/>
                    <a:pt x="6" y="13"/>
                  </a:cubicBezTo>
                  <a:cubicBezTo>
                    <a:pt x="9" y="12"/>
                    <a:pt x="12" y="17"/>
                    <a:pt x="12" y="14"/>
                  </a:cubicBezTo>
                  <a:cubicBezTo>
                    <a:pt x="12" y="13"/>
                    <a:pt x="11" y="11"/>
                    <a:pt x="11" y="9"/>
                  </a:cubicBezTo>
                  <a:cubicBezTo>
                    <a:pt x="10" y="7"/>
                    <a:pt x="7" y="8"/>
                    <a:pt x="6" y="6"/>
                  </a:cubicBezTo>
                  <a:cubicBezTo>
                    <a:pt x="5" y="5"/>
                    <a:pt x="7" y="0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79"/>
            <p:cNvSpPr>
              <a:spLocks/>
            </p:cNvSpPr>
            <p:nvPr/>
          </p:nvSpPr>
          <p:spPr bwMode="auto">
            <a:xfrm>
              <a:off x="6132513" y="2247900"/>
              <a:ext cx="158750" cy="292100"/>
            </a:xfrm>
            <a:custGeom>
              <a:avLst/>
              <a:gdLst>
                <a:gd name="T0" fmla="*/ 7 w 19"/>
                <a:gd name="T1" fmla="*/ 15 h 35"/>
                <a:gd name="T2" fmla="*/ 7 w 19"/>
                <a:gd name="T3" fmla="*/ 20 h 35"/>
                <a:gd name="T4" fmla="*/ 3 w 19"/>
                <a:gd name="T5" fmla="*/ 34 h 35"/>
                <a:gd name="T6" fmla="*/ 9 w 19"/>
                <a:gd name="T7" fmla="*/ 30 h 35"/>
                <a:gd name="T8" fmla="*/ 13 w 19"/>
                <a:gd name="T9" fmla="*/ 28 h 35"/>
                <a:gd name="T10" fmla="*/ 14 w 19"/>
                <a:gd name="T11" fmla="*/ 18 h 35"/>
                <a:gd name="T12" fmla="*/ 10 w 19"/>
                <a:gd name="T13" fmla="*/ 15 h 35"/>
                <a:gd name="T14" fmla="*/ 4 w 19"/>
                <a:gd name="T15" fmla="*/ 1 h 35"/>
                <a:gd name="T16" fmla="*/ 0 w 19"/>
                <a:gd name="T17" fmla="*/ 11 h 35"/>
                <a:gd name="T18" fmla="*/ 7 w 19"/>
                <a:gd name="T1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5">
                  <a:moveTo>
                    <a:pt x="7" y="15"/>
                  </a:moveTo>
                  <a:cubicBezTo>
                    <a:pt x="7" y="17"/>
                    <a:pt x="7" y="18"/>
                    <a:pt x="7" y="20"/>
                  </a:cubicBezTo>
                  <a:cubicBezTo>
                    <a:pt x="7" y="24"/>
                    <a:pt x="1" y="32"/>
                    <a:pt x="3" y="34"/>
                  </a:cubicBezTo>
                  <a:cubicBezTo>
                    <a:pt x="3" y="35"/>
                    <a:pt x="6" y="32"/>
                    <a:pt x="9" y="30"/>
                  </a:cubicBezTo>
                  <a:cubicBezTo>
                    <a:pt x="11" y="29"/>
                    <a:pt x="12" y="29"/>
                    <a:pt x="13" y="28"/>
                  </a:cubicBezTo>
                  <a:cubicBezTo>
                    <a:pt x="19" y="23"/>
                    <a:pt x="15" y="20"/>
                    <a:pt x="14" y="18"/>
                  </a:cubicBezTo>
                  <a:cubicBezTo>
                    <a:pt x="13" y="16"/>
                    <a:pt x="10" y="18"/>
                    <a:pt x="10" y="15"/>
                  </a:cubicBezTo>
                  <a:cubicBezTo>
                    <a:pt x="10" y="6"/>
                    <a:pt x="7" y="0"/>
                    <a:pt x="4" y="1"/>
                  </a:cubicBezTo>
                  <a:cubicBezTo>
                    <a:pt x="3" y="1"/>
                    <a:pt x="0" y="7"/>
                    <a:pt x="0" y="11"/>
                  </a:cubicBezTo>
                  <a:cubicBezTo>
                    <a:pt x="1" y="12"/>
                    <a:pt x="6" y="13"/>
                    <a:pt x="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80"/>
            <p:cNvSpPr>
              <a:spLocks/>
            </p:cNvSpPr>
            <p:nvPr/>
          </p:nvSpPr>
          <p:spPr bwMode="auto">
            <a:xfrm>
              <a:off x="6042025" y="2373313"/>
              <a:ext cx="100013" cy="150813"/>
            </a:xfrm>
            <a:custGeom>
              <a:avLst/>
              <a:gdLst>
                <a:gd name="T0" fmla="*/ 6 w 12"/>
                <a:gd name="T1" fmla="*/ 16 h 18"/>
                <a:gd name="T2" fmla="*/ 8 w 12"/>
                <a:gd name="T3" fmla="*/ 14 h 18"/>
                <a:gd name="T4" fmla="*/ 11 w 12"/>
                <a:gd name="T5" fmla="*/ 5 h 18"/>
                <a:gd name="T6" fmla="*/ 7 w 12"/>
                <a:gd name="T7" fmla="*/ 1 h 18"/>
                <a:gd name="T8" fmla="*/ 3 w 12"/>
                <a:gd name="T9" fmla="*/ 10 h 18"/>
                <a:gd name="T10" fmla="*/ 0 w 12"/>
                <a:gd name="T11" fmla="*/ 14 h 18"/>
                <a:gd name="T12" fmla="*/ 6 w 12"/>
                <a:gd name="T1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cubicBezTo>
                    <a:pt x="7" y="16"/>
                    <a:pt x="7" y="15"/>
                    <a:pt x="8" y="14"/>
                  </a:cubicBezTo>
                  <a:cubicBezTo>
                    <a:pt x="10" y="12"/>
                    <a:pt x="12" y="8"/>
                    <a:pt x="11" y="5"/>
                  </a:cubicBezTo>
                  <a:cubicBezTo>
                    <a:pt x="11" y="0"/>
                    <a:pt x="8" y="1"/>
                    <a:pt x="7" y="1"/>
                  </a:cubicBezTo>
                  <a:cubicBezTo>
                    <a:pt x="4" y="3"/>
                    <a:pt x="4" y="6"/>
                    <a:pt x="3" y="10"/>
                  </a:cubicBezTo>
                  <a:cubicBezTo>
                    <a:pt x="2" y="13"/>
                    <a:pt x="1" y="11"/>
                    <a:pt x="0" y="14"/>
                  </a:cubicBezTo>
                  <a:cubicBezTo>
                    <a:pt x="0" y="18"/>
                    <a:pt x="4" y="17"/>
                    <a:pt x="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81"/>
            <p:cNvSpPr>
              <a:spLocks/>
            </p:cNvSpPr>
            <p:nvPr/>
          </p:nvSpPr>
          <p:spPr bwMode="auto">
            <a:xfrm>
              <a:off x="6508750" y="2747963"/>
              <a:ext cx="58738" cy="92075"/>
            </a:xfrm>
            <a:custGeom>
              <a:avLst/>
              <a:gdLst>
                <a:gd name="T0" fmla="*/ 2 w 7"/>
                <a:gd name="T1" fmla="*/ 5 h 11"/>
                <a:gd name="T2" fmla="*/ 6 w 7"/>
                <a:gd name="T3" fmla="*/ 6 h 11"/>
                <a:gd name="T4" fmla="*/ 7 w 7"/>
                <a:gd name="T5" fmla="*/ 6 h 11"/>
                <a:gd name="T6" fmla="*/ 7 w 7"/>
                <a:gd name="T7" fmla="*/ 0 h 11"/>
                <a:gd name="T8" fmla="*/ 2 w 7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2" y="5"/>
                  </a:moveTo>
                  <a:cubicBezTo>
                    <a:pt x="0" y="11"/>
                    <a:pt x="5" y="7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82"/>
            <p:cNvSpPr>
              <a:spLocks/>
            </p:cNvSpPr>
            <p:nvPr/>
          </p:nvSpPr>
          <p:spPr bwMode="auto">
            <a:xfrm>
              <a:off x="6267450" y="1789113"/>
              <a:ext cx="300038" cy="458788"/>
            </a:xfrm>
            <a:custGeom>
              <a:avLst/>
              <a:gdLst>
                <a:gd name="T0" fmla="*/ 24 w 36"/>
                <a:gd name="T1" fmla="*/ 20 h 55"/>
                <a:gd name="T2" fmla="*/ 14 w 36"/>
                <a:gd name="T3" fmla="*/ 31 h 55"/>
                <a:gd name="T4" fmla="*/ 14 w 36"/>
                <a:gd name="T5" fmla="*/ 51 h 55"/>
                <a:gd name="T6" fmla="*/ 23 w 36"/>
                <a:gd name="T7" fmla="*/ 43 h 55"/>
                <a:gd name="T8" fmla="*/ 32 w 36"/>
                <a:gd name="T9" fmla="*/ 55 h 55"/>
                <a:gd name="T10" fmla="*/ 36 w 36"/>
                <a:gd name="T11" fmla="*/ 51 h 55"/>
                <a:gd name="T12" fmla="*/ 36 w 36"/>
                <a:gd name="T13" fmla="*/ 0 h 55"/>
                <a:gd name="T14" fmla="*/ 31 w 36"/>
                <a:gd name="T15" fmla="*/ 6 h 55"/>
                <a:gd name="T16" fmla="*/ 24 w 36"/>
                <a:gd name="T17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5">
                  <a:moveTo>
                    <a:pt x="24" y="20"/>
                  </a:moveTo>
                  <a:cubicBezTo>
                    <a:pt x="21" y="23"/>
                    <a:pt x="17" y="28"/>
                    <a:pt x="14" y="31"/>
                  </a:cubicBezTo>
                  <a:cubicBezTo>
                    <a:pt x="0" y="50"/>
                    <a:pt x="21" y="40"/>
                    <a:pt x="14" y="51"/>
                  </a:cubicBezTo>
                  <a:cubicBezTo>
                    <a:pt x="13" y="53"/>
                    <a:pt x="16" y="52"/>
                    <a:pt x="23" y="43"/>
                  </a:cubicBezTo>
                  <a:cubicBezTo>
                    <a:pt x="27" y="40"/>
                    <a:pt x="28" y="55"/>
                    <a:pt x="32" y="55"/>
                  </a:cubicBezTo>
                  <a:cubicBezTo>
                    <a:pt x="33" y="55"/>
                    <a:pt x="34" y="54"/>
                    <a:pt x="36" y="5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4" y="2"/>
                    <a:pt x="33" y="4"/>
                    <a:pt x="31" y="6"/>
                  </a:cubicBezTo>
                  <a:cubicBezTo>
                    <a:pt x="29" y="8"/>
                    <a:pt x="26" y="17"/>
                    <a:pt x="2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83"/>
            <p:cNvSpPr>
              <a:spLocks/>
            </p:cNvSpPr>
            <p:nvPr/>
          </p:nvSpPr>
          <p:spPr bwMode="auto">
            <a:xfrm>
              <a:off x="5924550" y="2832100"/>
              <a:ext cx="642938" cy="558800"/>
            </a:xfrm>
            <a:custGeom>
              <a:avLst/>
              <a:gdLst>
                <a:gd name="T0" fmla="*/ 64 w 77"/>
                <a:gd name="T1" fmla="*/ 10 h 67"/>
                <a:gd name="T2" fmla="*/ 67 w 77"/>
                <a:gd name="T3" fmla="*/ 2 h 67"/>
                <a:gd name="T4" fmla="*/ 61 w 77"/>
                <a:gd name="T5" fmla="*/ 0 h 67"/>
                <a:gd name="T6" fmla="*/ 40 w 77"/>
                <a:gd name="T7" fmla="*/ 7 h 67"/>
                <a:gd name="T8" fmla="*/ 34 w 77"/>
                <a:gd name="T9" fmla="*/ 12 h 67"/>
                <a:gd name="T10" fmla="*/ 25 w 77"/>
                <a:gd name="T11" fmla="*/ 13 h 67"/>
                <a:gd name="T12" fmla="*/ 22 w 77"/>
                <a:gd name="T13" fmla="*/ 18 h 67"/>
                <a:gd name="T14" fmla="*/ 17 w 77"/>
                <a:gd name="T15" fmla="*/ 24 h 67"/>
                <a:gd name="T16" fmla="*/ 14 w 77"/>
                <a:gd name="T17" fmla="*/ 34 h 67"/>
                <a:gd name="T18" fmla="*/ 7 w 77"/>
                <a:gd name="T19" fmla="*/ 42 h 67"/>
                <a:gd name="T20" fmla="*/ 1 w 77"/>
                <a:gd name="T21" fmla="*/ 59 h 67"/>
                <a:gd name="T22" fmla="*/ 2 w 77"/>
                <a:gd name="T23" fmla="*/ 67 h 67"/>
                <a:gd name="T24" fmla="*/ 2 w 77"/>
                <a:gd name="T25" fmla="*/ 67 h 67"/>
                <a:gd name="T26" fmla="*/ 77 w 77"/>
                <a:gd name="T27" fmla="*/ 55 h 67"/>
                <a:gd name="T28" fmla="*/ 77 w 77"/>
                <a:gd name="T29" fmla="*/ 12 h 67"/>
                <a:gd name="T30" fmla="*/ 76 w 77"/>
                <a:gd name="T31" fmla="*/ 12 h 67"/>
                <a:gd name="T32" fmla="*/ 64 w 77"/>
                <a:gd name="T33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67">
                  <a:moveTo>
                    <a:pt x="64" y="10"/>
                  </a:moveTo>
                  <a:cubicBezTo>
                    <a:pt x="62" y="9"/>
                    <a:pt x="69" y="4"/>
                    <a:pt x="67" y="2"/>
                  </a:cubicBezTo>
                  <a:cubicBezTo>
                    <a:pt x="65" y="0"/>
                    <a:pt x="62" y="0"/>
                    <a:pt x="61" y="0"/>
                  </a:cubicBezTo>
                  <a:cubicBezTo>
                    <a:pt x="51" y="3"/>
                    <a:pt x="46" y="5"/>
                    <a:pt x="40" y="7"/>
                  </a:cubicBezTo>
                  <a:cubicBezTo>
                    <a:pt x="38" y="8"/>
                    <a:pt x="35" y="11"/>
                    <a:pt x="34" y="12"/>
                  </a:cubicBezTo>
                  <a:cubicBezTo>
                    <a:pt x="31" y="14"/>
                    <a:pt x="27" y="12"/>
                    <a:pt x="25" y="13"/>
                  </a:cubicBezTo>
                  <a:cubicBezTo>
                    <a:pt x="23" y="14"/>
                    <a:pt x="23" y="17"/>
                    <a:pt x="22" y="18"/>
                  </a:cubicBezTo>
                  <a:cubicBezTo>
                    <a:pt x="20" y="21"/>
                    <a:pt x="18" y="23"/>
                    <a:pt x="17" y="24"/>
                  </a:cubicBezTo>
                  <a:cubicBezTo>
                    <a:pt x="16" y="26"/>
                    <a:pt x="16" y="31"/>
                    <a:pt x="14" y="34"/>
                  </a:cubicBezTo>
                  <a:cubicBezTo>
                    <a:pt x="12" y="37"/>
                    <a:pt x="9" y="39"/>
                    <a:pt x="7" y="42"/>
                  </a:cubicBezTo>
                  <a:cubicBezTo>
                    <a:pt x="5" y="47"/>
                    <a:pt x="0" y="56"/>
                    <a:pt x="1" y="59"/>
                  </a:cubicBezTo>
                  <a:cubicBezTo>
                    <a:pt x="1" y="60"/>
                    <a:pt x="1" y="63"/>
                    <a:pt x="2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2"/>
                    <a:pt x="76" y="12"/>
                  </a:cubicBezTo>
                  <a:cubicBezTo>
                    <a:pt x="73" y="11"/>
                    <a:pt x="67" y="10"/>
                    <a:pt x="6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84"/>
            <p:cNvSpPr>
              <a:spLocks/>
            </p:cNvSpPr>
            <p:nvPr/>
          </p:nvSpPr>
          <p:spPr bwMode="auto">
            <a:xfrm>
              <a:off x="6057900" y="2173288"/>
              <a:ext cx="509588" cy="758825"/>
            </a:xfrm>
            <a:custGeom>
              <a:avLst/>
              <a:gdLst>
                <a:gd name="T0" fmla="*/ 49 w 61"/>
                <a:gd name="T1" fmla="*/ 16 h 91"/>
                <a:gd name="T2" fmla="*/ 46 w 61"/>
                <a:gd name="T3" fmla="*/ 3 h 91"/>
                <a:gd name="T4" fmla="*/ 43 w 61"/>
                <a:gd name="T5" fmla="*/ 9 h 91"/>
                <a:gd name="T6" fmla="*/ 43 w 61"/>
                <a:gd name="T7" fmla="*/ 20 h 91"/>
                <a:gd name="T8" fmla="*/ 33 w 61"/>
                <a:gd name="T9" fmla="*/ 29 h 91"/>
                <a:gd name="T10" fmla="*/ 25 w 61"/>
                <a:gd name="T11" fmla="*/ 39 h 91"/>
                <a:gd name="T12" fmla="*/ 12 w 61"/>
                <a:gd name="T13" fmla="*/ 48 h 91"/>
                <a:gd name="T14" fmla="*/ 19 w 61"/>
                <a:gd name="T15" fmla="*/ 64 h 91"/>
                <a:gd name="T16" fmla="*/ 3 w 61"/>
                <a:gd name="T17" fmla="*/ 67 h 91"/>
                <a:gd name="T18" fmla="*/ 2 w 61"/>
                <a:gd name="T19" fmla="*/ 74 h 91"/>
                <a:gd name="T20" fmla="*/ 0 w 61"/>
                <a:gd name="T21" fmla="*/ 83 h 91"/>
                <a:gd name="T22" fmla="*/ 2 w 61"/>
                <a:gd name="T23" fmla="*/ 89 h 91"/>
                <a:gd name="T24" fmla="*/ 7 w 61"/>
                <a:gd name="T25" fmla="*/ 88 h 91"/>
                <a:gd name="T26" fmla="*/ 9 w 61"/>
                <a:gd name="T27" fmla="*/ 91 h 91"/>
                <a:gd name="T28" fmla="*/ 18 w 61"/>
                <a:gd name="T29" fmla="*/ 87 h 91"/>
                <a:gd name="T30" fmla="*/ 28 w 61"/>
                <a:gd name="T31" fmla="*/ 69 h 91"/>
                <a:gd name="T32" fmla="*/ 32 w 61"/>
                <a:gd name="T33" fmla="*/ 61 h 91"/>
                <a:gd name="T34" fmla="*/ 38 w 61"/>
                <a:gd name="T35" fmla="*/ 61 h 91"/>
                <a:gd name="T36" fmla="*/ 47 w 61"/>
                <a:gd name="T37" fmla="*/ 55 h 91"/>
                <a:gd name="T38" fmla="*/ 56 w 61"/>
                <a:gd name="T39" fmla="*/ 65 h 91"/>
                <a:gd name="T40" fmla="*/ 61 w 61"/>
                <a:gd name="T41" fmla="*/ 67 h 91"/>
                <a:gd name="T42" fmla="*/ 61 w 61"/>
                <a:gd name="T43" fmla="*/ 59 h 91"/>
                <a:gd name="T44" fmla="*/ 57 w 61"/>
                <a:gd name="T45" fmla="*/ 55 h 91"/>
                <a:gd name="T46" fmla="*/ 54 w 61"/>
                <a:gd name="T47" fmla="*/ 53 h 91"/>
                <a:gd name="T48" fmla="*/ 56 w 61"/>
                <a:gd name="T49" fmla="*/ 49 h 91"/>
                <a:gd name="T50" fmla="*/ 61 w 61"/>
                <a:gd name="T51" fmla="*/ 52 h 91"/>
                <a:gd name="T52" fmla="*/ 61 w 61"/>
                <a:gd name="T53" fmla="*/ 13 h 91"/>
                <a:gd name="T54" fmla="*/ 55 w 61"/>
                <a:gd name="T55" fmla="*/ 15 h 91"/>
                <a:gd name="T56" fmla="*/ 49 w 61"/>
                <a:gd name="T57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91">
                  <a:moveTo>
                    <a:pt x="49" y="16"/>
                  </a:moveTo>
                  <a:cubicBezTo>
                    <a:pt x="44" y="13"/>
                    <a:pt x="54" y="0"/>
                    <a:pt x="46" y="3"/>
                  </a:cubicBezTo>
                  <a:cubicBezTo>
                    <a:pt x="45" y="5"/>
                    <a:pt x="46" y="6"/>
                    <a:pt x="43" y="9"/>
                  </a:cubicBezTo>
                  <a:cubicBezTo>
                    <a:pt x="42" y="12"/>
                    <a:pt x="45" y="18"/>
                    <a:pt x="43" y="20"/>
                  </a:cubicBezTo>
                  <a:cubicBezTo>
                    <a:pt x="41" y="23"/>
                    <a:pt x="37" y="25"/>
                    <a:pt x="33" y="29"/>
                  </a:cubicBezTo>
                  <a:cubicBezTo>
                    <a:pt x="30" y="34"/>
                    <a:pt x="28" y="34"/>
                    <a:pt x="25" y="39"/>
                  </a:cubicBezTo>
                  <a:cubicBezTo>
                    <a:pt x="25" y="43"/>
                    <a:pt x="14" y="46"/>
                    <a:pt x="12" y="48"/>
                  </a:cubicBezTo>
                  <a:cubicBezTo>
                    <a:pt x="10" y="51"/>
                    <a:pt x="25" y="51"/>
                    <a:pt x="19" y="64"/>
                  </a:cubicBezTo>
                  <a:cubicBezTo>
                    <a:pt x="16" y="68"/>
                    <a:pt x="4" y="65"/>
                    <a:pt x="3" y="67"/>
                  </a:cubicBezTo>
                  <a:cubicBezTo>
                    <a:pt x="1" y="69"/>
                    <a:pt x="3" y="72"/>
                    <a:pt x="2" y="74"/>
                  </a:cubicBezTo>
                  <a:cubicBezTo>
                    <a:pt x="1" y="76"/>
                    <a:pt x="0" y="81"/>
                    <a:pt x="0" y="83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88"/>
                    <a:pt x="7" y="88"/>
                  </a:cubicBezTo>
                  <a:cubicBezTo>
                    <a:pt x="8" y="89"/>
                    <a:pt x="8" y="90"/>
                    <a:pt x="9" y="91"/>
                  </a:cubicBezTo>
                  <a:cubicBezTo>
                    <a:pt x="12" y="90"/>
                    <a:pt x="12" y="88"/>
                    <a:pt x="18" y="87"/>
                  </a:cubicBezTo>
                  <a:cubicBezTo>
                    <a:pt x="23" y="85"/>
                    <a:pt x="24" y="70"/>
                    <a:pt x="28" y="69"/>
                  </a:cubicBezTo>
                  <a:cubicBezTo>
                    <a:pt x="30" y="68"/>
                    <a:pt x="29" y="64"/>
                    <a:pt x="32" y="61"/>
                  </a:cubicBezTo>
                  <a:cubicBezTo>
                    <a:pt x="34" y="60"/>
                    <a:pt x="36" y="62"/>
                    <a:pt x="38" y="61"/>
                  </a:cubicBezTo>
                  <a:cubicBezTo>
                    <a:pt x="42" y="59"/>
                    <a:pt x="44" y="54"/>
                    <a:pt x="47" y="55"/>
                  </a:cubicBezTo>
                  <a:cubicBezTo>
                    <a:pt x="50" y="54"/>
                    <a:pt x="48" y="64"/>
                    <a:pt x="56" y="65"/>
                  </a:cubicBezTo>
                  <a:cubicBezTo>
                    <a:pt x="56" y="65"/>
                    <a:pt x="59" y="65"/>
                    <a:pt x="61" y="67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59" y="58"/>
                    <a:pt x="58" y="56"/>
                    <a:pt x="57" y="55"/>
                  </a:cubicBezTo>
                  <a:cubicBezTo>
                    <a:pt x="56" y="54"/>
                    <a:pt x="55" y="53"/>
                    <a:pt x="54" y="53"/>
                  </a:cubicBezTo>
                  <a:cubicBezTo>
                    <a:pt x="52" y="51"/>
                    <a:pt x="55" y="49"/>
                    <a:pt x="56" y="49"/>
                  </a:cubicBezTo>
                  <a:cubicBezTo>
                    <a:pt x="58" y="48"/>
                    <a:pt x="58" y="52"/>
                    <a:pt x="61" y="52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9" y="14"/>
                    <a:pt x="57" y="15"/>
                    <a:pt x="55" y="15"/>
                  </a:cubicBezTo>
                  <a:cubicBezTo>
                    <a:pt x="53" y="15"/>
                    <a:pt x="50" y="17"/>
                    <a:pt x="4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85"/>
            <p:cNvSpPr>
              <a:spLocks/>
            </p:cNvSpPr>
            <p:nvPr/>
          </p:nvSpPr>
          <p:spPr bwMode="auto">
            <a:xfrm>
              <a:off x="6467475" y="1230313"/>
              <a:ext cx="100013" cy="174625"/>
            </a:xfrm>
            <a:custGeom>
              <a:avLst/>
              <a:gdLst>
                <a:gd name="T0" fmla="*/ 0 w 12"/>
                <a:gd name="T1" fmla="*/ 5 h 21"/>
                <a:gd name="T2" fmla="*/ 5 w 12"/>
                <a:gd name="T3" fmla="*/ 11 h 21"/>
                <a:gd name="T4" fmla="*/ 6 w 12"/>
                <a:gd name="T5" fmla="*/ 20 h 21"/>
                <a:gd name="T6" fmla="*/ 12 w 12"/>
                <a:gd name="T7" fmla="*/ 18 h 21"/>
                <a:gd name="T8" fmla="*/ 12 w 12"/>
                <a:gd name="T9" fmla="*/ 1 h 21"/>
                <a:gd name="T10" fmla="*/ 0 w 12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0" y="5"/>
                  </a:moveTo>
                  <a:cubicBezTo>
                    <a:pt x="0" y="8"/>
                    <a:pt x="3" y="9"/>
                    <a:pt x="5" y="11"/>
                  </a:cubicBezTo>
                  <a:cubicBezTo>
                    <a:pt x="6" y="12"/>
                    <a:pt x="4" y="19"/>
                    <a:pt x="6" y="20"/>
                  </a:cubicBezTo>
                  <a:cubicBezTo>
                    <a:pt x="7" y="21"/>
                    <a:pt x="10" y="20"/>
                    <a:pt x="12" y="18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2"/>
                    <a:pt x="0" y="0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86"/>
            <p:cNvSpPr>
              <a:spLocks/>
            </p:cNvSpPr>
            <p:nvPr/>
          </p:nvSpPr>
          <p:spPr bwMode="auto">
            <a:xfrm>
              <a:off x="5816600" y="2039938"/>
              <a:ext cx="174625" cy="123825"/>
            </a:xfrm>
            <a:custGeom>
              <a:avLst/>
              <a:gdLst>
                <a:gd name="T0" fmla="*/ 21 w 21"/>
                <a:gd name="T1" fmla="*/ 5 h 15"/>
                <a:gd name="T2" fmla="*/ 15 w 21"/>
                <a:gd name="T3" fmla="*/ 1 h 15"/>
                <a:gd name="T4" fmla="*/ 5 w 21"/>
                <a:gd name="T5" fmla="*/ 6 h 15"/>
                <a:gd name="T6" fmla="*/ 0 w 21"/>
                <a:gd name="T7" fmla="*/ 9 h 15"/>
                <a:gd name="T8" fmla="*/ 10 w 21"/>
                <a:gd name="T9" fmla="*/ 14 h 15"/>
                <a:gd name="T10" fmla="*/ 17 w 21"/>
                <a:gd name="T11" fmla="*/ 11 h 15"/>
                <a:gd name="T12" fmla="*/ 21 w 21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">
                  <a:moveTo>
                    <a:pt x="21" y="5"/>
                  </a:moveTo>
                  <a:cubicBezTo>
                    <a:pt x="21" y="3"/>
                    <a:pt x="21" y="0"/>
                    <a:pt x="15" y="1"/>
                  </a:cubicBezTo>
                  <a:cubicBezTo>
                    <a:pt x="12" y="2"/>
                    <a:pt x="9" y="5"/>
                    <a:pt x="5" y="6"/>
                  </a:cubicBezTo>
                  <a:cubicBezTo>
                    <a:pt x="3" y="7"/>
                    <a:pt x="0" y="8"/>
                    <a:pt x="0" y="9"/>
                  </a:cubicBezTo>
                  <a:cubicBezTo>
                    <a:pt x="0" y="12"/>
                    <a:pt x="8" y="13"/>
                    <a:pt x="10" y="14"/>
                  </a:cubicBezTo>
                  <a:cubicBezTo>
                    <a:pt x="13" y="15"/>
                    <a:pt x="15" y="13"/>
                    <a:pt x="17" y="11"/>
                  </a:cubicBezTo>
                  <a:cubicBezTo>
                    <a:pt x="19" y="9"/>
                    <a:pt x="21" y="7"/>
                    <a:pt x="2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 flipH="1">
            <a:off x="4899350" y="2558541"/>
            <a:ext cx="1096822" cy="3612024"/>
            <a:chOff x="5403850" y="989013"/>
            <a:chExt cx="1489076" cy="4903788"/>
          </a:xfrm>
        </p:grpSpPr>
        <p:sp>
          <p:nvSpPr>
            <p:cNvPr id="150" name="Freeform 24"/>
            <p:cNvSpPr>
              <a:spLocks noEditPoints="1"/>
            </p:cNvSpPr>
            <p:nvPr/>
          </p:nvSpPr>
          <p:spPr bwMode="auto">
            <a:xfrm>
              <a:off x="5999163" y="1101725"/>
              <a:ext cx="846138" cy="4735513"/>
            </a:xfrm>
            <a:custGeom>
              <a:avLst/>
              <a:gdLst>
                <a:gd name="T0" fmla="*/ 25 w 533"/>
                <a:gd name="T1" fmla="*/ 224 h 2983"/>
                <a:gd name="T2" fmla="*/ 0 w 533"/>
                <a:gd name="T3" fmla="*/ 56 h 2983"/>
                <a:gd name="T4" fmla="*/ 56 w 533"/>
                <a:gd name="T5" fmla="*/ 0 h 2983"/>
                <a:gd name="T6" fmla="*/ 61 w 533"/>
                <a:gd name="T7" fmla="*/ 26 h 2983"/>
                <a:gd name="T8" fmla="*/ 91 w 533"/>
                <a:gd name="T9" fmla="*/ 234 h 2983"/>
                <a:gd name="T10" fmla="*/ 25 w 533"/>
                <a:gd name="T11" fmla="*/ 224 h 2983"/>
                <a:gd name="T12" fmla="*/ 25 w 533"/>
                <a:gd name="T13" fmla="*/ 224 h 2983"/>
                <a:gd name="T14" fmla="*/ 25 w 533"/>
                <a:gd name="T15" fmla="*/ 224 h 2983"/>
                <a:gd name="T16" fmla="*/ 41 w 533"/>
                <a:gd name="T17" fmla="*/ 335 h 2983"/>
                <a:gd name="T18" fmla="*/ 102 w 533"/>
                <a:gd name="T19" fmla="*/ 279 h 2983"/>
                <a:gd name="T20" fmla="*/ 102 w 533"/>
                <a:gd name="T21" fmla="*/ 284 h 2983"/>
                <a:gd name="T22" fmla="*/ 152 w 533"/>
                <a:gd name="T23" fmla="*/ 584 h 2983"/>
                <a:gd name="T24" fmla="*/ 81 w 533"/>
                <a:gd name="T25" fmla="*/ 579 h 2983"/>
                <a:gd name="T26" fmla="*/ 81 w 533"/>
                <a:gd name="T27" fmla="*/ 579 h 2983"/>
                <a:gd name="T28" fmla="*/ 41 w 533"/>
                <a:gd name="T29" fmla="*/ 335 h 2983"/>
                <a:gd name="T30" fmla="*/ 41 w 533"/>
                <a:gd name="T31" fmla="*/ 335 h 2983"/>
                <a:gd name="T32" fmla="*/ 157 w 533"/>
                <a:gd name="T33" fmla="*/ 634 h 2983"/>
                <a:gd name="T34" fmla="*/ 96 w 533"/>
                <a:gd name="T35" fmla="*/ 680 h 2983"/>
                <a:gd name="T36" fmla="*/ 137 w 533"/>
                <a:gd name="T37" fmla="*/ 939 h 2983"/>
                <a:gd name="T38" fmla="*/ 208 w 533"/>
                <a:gd name="T39" fmla="*/ 949 h 2983"/>
                <a:gd name="T40" fmla="*/ 157 w 533"/>
                <a:gd name="T41" fmla="*/ 634 h 2983"/>
                <a:gd name="T42" fmla="*/ 157 w 533"/>
                <a:gd name="T43" fmla="*/ 634 h 2983"/>
                <a:gd name="T44" fmla="*/ 157 w 533"/>
                <a:gd name="T45" fmla="*/ 634 h 2983"/>
                <a:gd name="T46" fmla="*/ 218 w 533"/>
                <a:gd name="T47" fmla="*/ 994 h 2983"/>
                <a:gd name="T48" fmla="*/ 152 w 533"/>
                <a:gd name="T49" fmla="*/ 1040 h 2983"/>
                <a:gd name="T50" fmla="*/ 198 w 533"/>
                <a:gd name="T51" fmla="*/ 1319 h 2983"/>
                <a:gd name="T52" fmla="*/ 198 w 533"/>
                <a:gd name="T53" fmla="*/ 1319 h 2983"/>
                <a:gd name="T54" fmla="*/ 269 w 533"/>
                <a:gd name="T55" fmla="*/ 1324 h 2983"/>
                <a:gd name="T56" fmla="*/ 218 w 533"/>
                <a:gd name="T57" fmla="*/ 994 h 2983"/>
                <a:gd name="T58" fmla="*/ 218 w 533"/>
                <a:gd name="T59" fmla="*/ 994 h 2983"/>
                <a:gd name="T60" fmla="*/ 279 w 533"/>
                <a:gd name="T61" fmla="*/ 1375 h 2983"/>
                <a:gd name="T62" fmla="*/ 213 w 533"/>
                <a:gd name="T63" fmla="*/ 1415 h 2983"/>
                <a:gd name="T64" fmla="*/ 259 w 533"/>
                <a:gd name="T65" fmla="*/ 1715 h 2983"/>
                <a:gd name="T66" fmla="*/ 259 w 533"/>
                <a:gd name="T67" fmla="*/ 1715 h 2983"/>
                <a:gd name="T68" fmla="*/ 335 w 533"/>
                <a:gd name="T69" fmla="*/ 1715 h 2983"/>
                <a:gd name="T70" fmla="*/ 279 w 533"/>
                <a:gd name="T71" fmla="*/ 1375 h 2983"/>
                <a:gd name="T72" fmla="*/ 279 w 533"/>
                <a:gd name="T73" fmla="*/ 1375 h 2983"/>
                <a:gd name="T74" fmla="*/ 340 w 533"/>
                <a:gd name="T75" fmla="*/ 1765 h 2983"/>
                <a:gd name="T76" fmla="*/ 274 w 533"/>
                <a:gd name="T77" fmla="*/ 1801 h 2983"/>
                <a:gd name="T78" fmla="*/ 325 w 533"/>
                <a:gd name="T79" fmla="*/ 2120 h 2983"/>
                <a:gd name="T80" fmla="*/ 401 w 533"/>
                <a:gd name="T81" fmla="*/ 2120 h 2983"/>
                <a:gd name="T82" fmla="*/ 340 w 533"/>
                <a:gd name="T83" fmla="*/ 1765 h 2983"/>
                <a:gd name="T84" fmla="*/ 340 w 533"/>
                <a:gd name="T85" fmla="*/ 1765 h 2983"/>
                <a:gd name="T86" fmla="*/ 406 w 533"/>
                <a:gd name="T87" fmla="*/ 2176 h 2983"/>
                <a:gd name="T88" fmla="*/ 340 w 533"/>
                <a:gd name="T89" fmla="*/ 2207 h 2983"/>
                <a:gd name="T90" fmla="*/ 365 w 533"/>
                <a:gd name="T91" fmla="*/ 2364 h 2983"/>
                <a:gd name="T92" fmla="*/ 391 w 533"/>
                <a:gd name="T93" fmla="*/ 2546 h 2983"/>
                <a:gd name="T94" fmla="*/ 467 w 533"/>
                <a:gd name="T95" fmla="*/ 2546 h 2983"/>
                <a:gd name="T96" fmla="*/ 406 w 533"/>
                <a:gd name="T97" fmla="*/ 2176 h 2983"/>
                <a:gd name="T98" fmla="*/ 406 w 533"/>
                <a:gd name="T99" fmla="*/ 2176 h 2983"/>
                <a:gd name="T100" fmla="*/ 406 w 533"/>
                <a:gd name="T101" fmla="*/ 2623 h 2983"/>
                <a:gd name="T102" fmla="*/ 477 w 533"/>
                <a:gd name="T103" fmla="*/ 2602 h 2983"/>
                <a:gd name="T104" fmla="*/ 533 w 533"/>
                <a:gd name="T105" fmla="*/ 2962 h 2983"/>
                <a:gd name="T106" fmla="*/ 462 w 533"/>
                <a:gd name="T107" fmla="*/ 2983 h 2983"/>
                <a:gd name="T108" fmla="*/ 406 w 533"/>
                <a:gd name="T109" fmla="*/ 2623 h 2983"/>
                <a:gd name="T110" fmla="*/ 406 w 533"/>
                <a:gd name="T111" fmla="*/ 2623 h 2983"/>
                <a:gd name="T112" fmla="*/ 406 w 533"/>
                <a:gd name="T113" fmla="*/ 2623 h 2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3" h="2983">
                  <a:moveTo>
                    <a:pt x="25" y="224"/>
                  </a:moveTo>
                  <a:lnTo>
                    <a:pt x="0" y="56"/>
                  </a:lnTo>
                  <a:lnTo>
                    <a:pt x="56" y="0"/>
                  </a:lnTo>
                  <a:lnTo>
                    <a:pt x="61" y="26"/>
                  </a:lnTo>
                  <a:lnTo>
                    <a:pt x="91" y="234"/>
                  </a:lnTo>
                  <a:lnTo>
                    <a:pt x="25" y="224"/>
                  </a:lnTo>
                  <a:lnTo>
                    <a:pt x="25" y="224"/>
                  </a:lnTo>
                  <a:lnTo>
                    <a:pt x="25" y="224"/>
                  </a:lnTo>
                  <a:close/>
                  <a:moveTo>
                    <a:pt x="41" y="335"/>
                  </a:moveTo>
                  <a:lnTo>
                    <a:pt x="102" y="279"/>
                  </a:lnTo>
                  <a:lnTo>
                    <a:pt x="102" y="284"/>
                  </a:lnTo>
                  <a:lnTo>
                    <a:pt x="152" y="584"/>
                  </a:lnTo>
                  <a:lnTo>
                    <a:pt x="81" y="579"/>
                  </a:lnTo>
                  <a:lnTo>
                    <a:pt x="81" y="579"/>
                  </a:lnTo>
                  <a:lnTo>
                    <a:pt x="41" y="335"/>
                  </a:lnTo>
                  <a:lnTo>
                    <a:pt x="41" y="335"/>
                  </a:lnTo>
                  <a:close/>
                  <a:moveTo>
                    <a:pt x="157" y="634"/>
                  </a:moveTo>
                  <a:lnTo>
                    <a:pt x="96" y="680"/>
                  </a:lnTo>
                  <a:lnTo>
                    <a:pt x="137" y="939"/>
                  </a:lnTo>
                  <a:lnTo>
                    <a:pt x="208" y="949"/>
                  </a:lnTo>
                  <a:lnTo>
                    <a:pt x="157" y="634"/>
                  </a:lnTo>
                  <a:lnTo>
                    <a:pt x="157" y="634"/>
                  </a:lnTo>
                  <a:lnTo>
                    <a:pt x="157" y="634"/>
                  </a:lnTo>
                  <a:close/>
                  <a:moveTo>
                    <a:pt x="218" y="994"/>
                  </a:moveTo>
                  <a:lnTo>
                    <a:pt x="152" y="1040"/>
                  </a:lnTo>
                  <a:lnTo>
                    <a:pt x="198" y="1319"/>
                  </a:lnTo>
                  <a:lnTo>
                    <a:pt x="198" y="1319"/>
                  </a:lnTo>
                  <a:lnTo>
                    <a:pt x="269" y="1324"/>
                  </a:lnTo>
                  <a:lnTo>
                    <a:pt x="218" y="994"/>
                  </a:lnTo>
                  <a:lnTo>
                    <a:pt x="218" y="994"/>
                  </a:lnTo>
                  <a:close/>
                  <a:moveTo>
                    <a:pt x="279" y="1375"/>
                  </a:moveTo>
                  <a:lnTo>
                    <a:pt x="213" y="1415"/>
                  </a:lnTo>
                  <a:lnTo>
                    <a:pt x="259" y="1715"/>
                  </a:lnTo>
                  <a:lnTo>
                    <a:pt x="259" y="1715"/>
                  </a:lnTo>
                  <a:lnTo>
                    <a:pt x="335" y="1715"/>
                  </a:lnTo>
                  <a:lnTo>
                    <a:pt x="279" y="1375"/>
                  </a:lnTo>
                  <a:lnTo>
                    <a:pt x="279" y="1375"/>
                  </a:lnTo>
                  <a:close/>
                  <a:moveTo>
                    <a:pt x="340" y="1765"/>
                  </a:moveTo>
                  <a:lnTo>
                    <a:pt x="274" y="1801"/>
                  </a:lnTo>
                  <a:lnTo>
                    <a:pt x="325" y="2120"/>
                  </a:lnTo>
                  <a:lnTo>
                    <a:pt x="401" y="2120"/>
                  </a:lnTo>
                  <a:lnTo>
                    <a:pt x="340" y="1765"/>
                  </a:lnTo>
                  <a:lnTo>
                    <a:pt x="340" y="1765"/>
                  </a:lnTo>
                  <a:close/>
                  <a:moveTo>
                    <a:pt x="406" y="2176"/>
                  </a:moveTo>
                  <a:lnTo>
                    <a:pt x="340" y="2207"/>
                  </a:lnTo>
                  <a:lnTo>
                    <a:pt x="365" y="2364"/>
                  </a:lnTo>
                  <a:lnTo>
                    <a:pt x="391" y="2546"/>
                  </a:lnTo>
                  <a:lnTo>
                    <a:pt x="467" y="2546"/>
                  </a:lnTo>
                  <a:lnTo>
                    <a:pt x="406" y="2176"/>
                  </a:lnTo>
                  <a:lnTo>
                    <a:pt x="406" y="2176"/>
                  </a:lnTo>
                  <a:close/>
                  <a:moveTo>
                    <a:pt x="406" y="2623"/>
                  </a:moveTo>
                  <a:lnTo>
                    <a:pt x="477" y="2602"/>
                  </a:lnTo>
                  <a:lnTo>
                    <a:pt x="533" y="2962"/>
                  </a:lnTo>
                  <a:lnTo>
                    <a:pt x="462" y="2983"/>
                  </a:lnTo>
                  <a:lnTo>
                    <a:pt x="406" y="2623"/>
                  </a:lnTo>
                  <a:lnTo>
                    <a:pt x="406" y="2623"/>
                  </a:lnTo>
                  <a:lnTo>
                    <a:pt x="406" y="26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25"/>
            <p:cNvSpPr>
              <a:spLocks/>
            </p:cNvSpPr>
            <p:nvPr/>
          </p:nvSpPr>
          <p:spPr bwMode="auto">
            <a:xfrm>
              <a:off x="5605463" y="1457325"/>
              <a:ext cx="555625" cy="176213"/>
            </a:xfrm>
            <a:custGeom>
              <a:avLst/>
              <a:gdLst>
                <a:gd name="T0" fmla="*/ 0 w 350"/>
                <a:gd name="T1" fmla="*/ 0 h 111"/>
                <a:gd name="T2" fmla="*/ 350 w 350"/>
                <a:gd name="T3" fmla="*/ 55 h 111"/>
                <a:gd name="T4" fmla="*/ 289 w 350"/>
                <a:gd name="T5" fmla="*/ 111 h 111"/>
                <a:gd name="T6" fmla="*/ 10 w 350"/>
                <a:gd name="T7" fmla="*/ 65 h 111"/>
                <a:gd name="T8" fmla="*/ 5 w 350"/>
                <a:gd name="T9" fmla="*/ 65 h 111"/>
                <a:gd name="T10" fmla="*/ 0 w 350"/>
                <a:gd name="T11" fmla="*/ 0 h 111"/>
                <a:gd name="T12" fmla="*/ 0 w 350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111">
                  <a:moveTo>
                    <a:pt x="0" y="0"/>
                  </a:moveTo>
                  <a:lnTo>
                    <a:pt x="350" y="55"/>
                  </a:lnTo>
                  <a:lnTo>
                    <a:pt x="289" y="111"/>
                  </a:lnTo>
                  <a:lnTo>
                    <a:pt x="10" y="65"/>
                  </a:lnTo>
                  <a:lnTo>
                    <a:pt x="5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26"/>
            <p:cNvSpPr>
              <a:spLocks/>
            </p:cNvSpPr>
            <p:nvPr/>
          </p:nvSpPr>
          <p:spPr bwMode="auto">
            <a:xfrm>
              <a:off x="5684838" y="2036763"/>
              <a:ext cx="563563" cy="144463"/>
            </a:xfrm>
            <a:custGeom>
              <a:avLst/>
              <a:gdLst>
                <a:gd name="T0" fmla="*/ 0 w 355"/>
                <a:gd name="T1" fmla="*/ 0 h 91"/>
                <a:gd name="T2" fmla="*/ 355 w 355"/>
                <a:gd name="T3" fmla="*/ 45 h 91"/>
                <a:gd name="T4" fmla="*/ 294 w 355"/>
                <a:gd name="T5" fmla="*/ 91 h 91"/>
                <a:gd name="T6" fmla="*/ 10 w 355"/>
                <a:gd name="T7" fmla="*/ 56 h 91"/>
                <a:gd name="T8" fmla="*/ 5 w 355"/>
                <a:gd name="T9" fmla="*/ 56 h 91"/>
                <a:gd name="T10" fmla="*/ 0 w 355"/>
                <a:gd name="T11" fmla="*/ 0 h 91"/>
                <a:gd name="T12" fmla="*/ 0 w 355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" h="91">
                  <a:moveTo>
                    <a:pt x="0" y="0"/>
                  </a:moveTo>
                  <a:lnTo>
                    <a:pt x="355" y="45"/>
                  </a:lnTo>
                  <a:lnTo>
                    <a:pt x="294" y="91"/>
                  </a:lnTo>
                  <a:lnTo>
                    <a:pt x="10" y="56"/>
                  </a:lnTo>
                  <a:lnTo>
                    <a:pt x="5" y="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27"/>
            <p:cNvSpPr>
              <a:spLocks/>
            </p:cNvSpPr>
            <p:nvPr/>
          </p:nvSpPr>
          <p:spPr bwMode="auto">
            <a:xfrm>
              <a:off x="5765800" y="2632075"/>
              <a:ext cx="579438" cy="120650"/>
            </a:xfrm>
            <a:custGeom>
              <a:avLst/>
              <a:gdLst>
                <a:gd name="T0" fmla="*/ 0 w 365"/>
                <a:gd name="T1" fmla="*/ 0 h 76"/>
                <a:gd name="T2" fmla="*/ 365 w 365"/>
                <a:gd name="T3" fmla="*/ 30 h 76"/>
                <a:gd name="T4" fmla="*/ 299 w 365"/>
                <a:gd name="T5" fmla="*/ 76 h 76"/>
                <a:gd name="T6" fmla="*/ 10 w 365"/>
                <a:gd name="T7" fmla="*/ 51 h 76"/>
                <a:gd name="T8" fmla="*/ 0 w 365"/>
                <a:gd name="T9" fmla="*/ 0 h 76"/>
                <a:gd name="T10" fmla="*/ 0 w 365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76">
                  <a:moveTo>
                    <a:pt x="0" y="0"/>
                  </a:moveTo>
                  <a:lnTo>
                    <a:pt x="365" y="30"/>
                  </a:lnTo>
                  <a:lnTo>
                    <a:pt x="299" y="76"/>
                  </a:lnTo>
                  <a:lnTo>
                    <a:pt x="10" y="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28"/>
            <p:cNvSpPr>
              <a:spLocks/>
            </p:cNvSpPr>
            <p:nvPr/>
          </p:nvSpPr>
          <p:spPr bwMode="auto">
            <a:xfrm>
              <a:off x="5854700" y="3243263"/>
              <a:ext cx="587375" cy="104775"/>
            </a:xfrm>
            <a:custGeom>
              <a:avLst/>
              <a:gdLst>
                <a:gd name="T0" fmla="*/ 0 w 370"/>
                <a:gd name="T1" fmla="*/ 0 h 66"/>
                <a:gd name="T2" fmla="*/ 370 w 370"/>
                <a:gd name="T3" fmla="*/ 26 h 66"/>
                <a:gd name="T4" fmla="*/ 304 w 370"/>
                <a:gd name="T5" fmla="*/ 66 h 66"/>
                <a:gd name="T6" fmla="*/ 10 w 370"/>
                <a:gd name="T7" fmla="*/ 46 h 66"/>
                <a:gd name="T8" fmla="*/ 10 w 370"/>
                <a:gd name="T9" fmla="*/ 46 h 66"/>
                <a:gd name="T10" fmla="*/ 0 w 370"/>
                <a:gd name="T11" fmla="*/ 0 h 66"/>
                <a:gd name="T12" fmla="*/ 0 w 37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66">
                  <a:moveTo>
                    <a:pt x="0" y="0"/>
                  </a:moveTo>
                  <a:lnTo>
                    <a:pt x="370" y="26"/>
                  </a:lnTo>
                  <a:lnTo>
                    <a:pt x="304" y="6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29"/>
            <p:cNvSpPr>
              <a:spLocks/>
            </p:cNvSpPr>
            <p:nvPr/>
          </p:nvSpPr>
          <p:spPr bwMode="auto">
            <a:xfrm>
              <a:off x="5951538" y="3895725"/>
              <a:ext cx="587375" cy="65088"/>
            </a:xfrm>
            <a:custGeom>
              <a:avLst/>
              <a:gdLst>
                <a:gd name="T0" fmla="*/ 370 w 370"/>
                <a:gd name="T1" fmla="*/ 5 h 41"/>
                <a:gd name="T2" fmla="*/ 0 w 370"/>
                <a:gd name="T3" fmla="*/ 0 h 41"/>
                <a:gd name="T4" fmla="*/ 5 w 370"/>
                <a:gd name="T5" fmla="*/ 36 h 41"/>
                <a:gd name="T6" fmla="*/ 304 w 370"/>
                <a:gd name="T7" fmla="*/ 41 h 41"/>
                <a:gd name="T8" fmla="*/ 370 w 370"/>
                <a:gd name="T9" fmla="*/ 5 h 41"/>
                <a:gd name="T10" fmla="*/ 370 w 37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41">
                  <a:moveTo>
                    <a:pt x="370" y="5"/>
                  </a:moveTo>
                  <a:lnTo>
                    <a:pt x="0" y="0"/>
                  </a:lnTo>
                  <a:lnTo>
                    <a:pt x="5" y="36"/>
                  </a:lnTo>
                  <a:lnTo>
                    <a:pt x="304" y="41"/>
                  </a:lnTo>
                  <a:lnTo>
                    <a:pt x="370" y="5"/>
                  </a:lnTo>
                  <a:lnTo>
                    <a:pt x="370" y="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30"/>
            <p:cNvSpPr>
              <a:spLocks/>
            </p:cNvSpPr>
            <p:nvPr/>
          </p:nvSpPr>
          <p:spPr bwMode="auto">
            <a:xfrm>
              <a:off x="6048375" y="4556125"/>
              <a:ext cx="595313" cy="57150"/>
            </a:xfrm>
            <a:custGeom>
              <a:avLst/>
              <a:gdLst>
                <a:gd name="T0" fmla="*/ 375 w 375"/>
                <a:gd name="T1" fmla="*/ 0 h 36"/>
                <a:gd name="T2" fmla="*/ 0 w 375"/>
                <a:gd name="T3" fmla="*/ 5 h 36"/>
                <a:gd name="T4" fmla="*/ 5 w 375"/>
                <a:gd name="T5" fmla="*/ 36 h 36"/>
                <a:gd name="T6" fmla="*/ 309 w 375"/>
                <a:gd name="T7" fmla="*/ 31 h 36"/>
                <a:gd name="T8" fmla="*/ 375 w 375"/>
                <a:gd name="T9" fmla="*/ 0 h 36"/>
                <a:gd name="T10" fmla="*/ 375 w 375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36">
                  <a:moveTo>
                    <a:pt x="375" y="0"/>
                  </a:moveTo>
                  <a:lnTo>
                    <a:pt x="0" y="5"/>
                  </a:lnTo>
                  <a:lnTo>
                    <a:pt x="5" y="36"/>
                  </a:lnTo>
                  <a:lnTo>
                    <a:pt x="309" y="31"/>
                  </a:lnTo>
                  <a:lnTo>
                    <a:pt x="37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31"/>
            <p:cNvSpPr>
              <a:spLocks/>
            </p:cNvSpPr>
            <p:nvPr/>
          </p:nvSpPr>
          <p:spPr bwMode="auto">
            <a:xfrm>
              <a:off x="5403850" y="989013"/>
              <a:ext cx="781050" cy="4903788"/>
            </a:xfrm>
            <a:custGeom>
              <a:avLst/>
              <a:gdLst>
                <a:gd name="T0" fmla="*/ 335 w 492"/>
                <a:gd name="T1" fmla="*/ 2450 h 3089"/>
                <a:gd name="T2" fmla="*/ 0 w 492"/>
                <a:gd name="T3" fmla="*/ 66 h 3089"/>
                <a:gd name="T4" fmla="*/ 0 w 492"/>
                <a:gd name="T5" fmla="*/ 61 h 3089"/>
                <a:gd name="T6" fmla="*/ 56 w 492"/>
                <a:gd name="T7" fmla="*/ 0 h 3089"/>
                <a:gd name="T8" fmla="*/ 492 w 492"/>
                <a:gd name="T9" fmla="*/ 3069 h 3089"/>
                <a:gd name="T10" fmla="*/ 421 w 492"/>
                <a:gd name="T11" fmla="*/ 3089 h 3089"/>
                <a:gd name="T12" fmla="*/ 421 w 492"/>
                <a:gd name="T13" fmla="*/ 3079 h 3089"/>
                <a:gd name="T14" fmla="*/ 370 w 492"/>
                <a:gd name="T15" fmla="*/ 2729 h 3089"/>
                <a:gd name="T16" fmla="*/ 335 w 492"/>
                <a:gd name="T17" fmla="*/ 2450 h 3089"/>
                <a:gd name="T18" fmla="*/ 335 w 492"/>
                <a:gd name="T19" fmla="*/ 2450 h 3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2" h="3089">
                  <a:moveTo>
                    <a:pt x="335" y="2450"/>
                  </a:moveTo>
                  <a:lnTo>
                    <a:pt x="0" y="66"/>
                  </a:lnTo>
                  <a:lnTo>
                    <a:pt x="0" y="61"/>
                  </a:lnTo>
                  <a:lnTo>
                    <a:pt x="56" y="0"/>
                  </a:lnTo>
                  <a:lnTo>
                    <a:pt x="492" y="3069"/>
                  </a:lnTo>
                  <a:lnTo>
                    <a:pt x="421" y="3089"/>
                  </a:lnTo>
                  <a:lnTo>
                    <a:pt x="421" y="3079"/>
                  </a:lnTo>
                  <a:lnTo>
                    <a:pt x="370" y="2729"/>
                  </a:lnTo>
                  <a:lnTo>
                    <a:pt x="335" y="2450"/>
                  </a:lnTo>
                  <a:lnTo>
                    <a:pt x="335" y="24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32"/>
            <p:cNvSpPr>
              <a:spLocks noEditPoints="1"/>
            </p:cNvSpPr>
            <p:nvPr/>
          </p:nvSpPr>
          <p:spPr bwMode="auto">
            <a:xfrm>
              <a:off x="5492750" y="989013"/>
              <a:ext cx="1400175" cy="4872038"/>
            </a:xfrm>
            <a:custGeom>
              <a:avLst/>
              <a:gdLst>
                <a:gd name="T0" fmla="*/ 400 w 882"/>
                <a:gd name="T1" fmla="*/ 76 h 3069"/>
                <a:gd name="T2" fmla="*/ 380 w 882"/>
                <a:gd name="T3" fmla="*/ 97 h 3069"/>
                <a:gd name="T4" fmla="*/ 344 w 882"/>
                <a:gd name="T5" fmla="*/ 295 h 3069"/>
                <a:gd name="T6" fmla="*/ 60 w 882"/>
                <a:gd name="T7" fmla="*/ 249 h 3069"/>
                <a:gd name="T8" fmla="*/ 0 w 882"/>
                <a:gd name="T9" fmla="*/ 0 h 3069"/>
                <a:gd name="T10" fmla="*/ 466 w 882"/>
                <a:gd name="T11" fmla="*/ 3069 h 3069"/>
                <a:gd name="T12" fmla="*/ 456 w 882"/>
                <a:gd name="T13" fmla="*/ 2998 h 3069"/>
                <a:gd name="T14" fmla="*/ 410 w 882"/>
                <a:gd name="T15" fmla="*/ 2694 h 3069"/>
                <a:gd name="T16" fmla="*/ 852 w 882"/>
                <a:gd name="T17" fmla="*/ 3033 h 3069"/>
                <a:gd name="T18" fmla="*/ 786 w 882"/>
                <a:gd name="T19" fmla="*/ 2440 h 3069"/>
                <a:gd name="T20" fmla="*/ 421 w 882"/>
                <a:gd name="T21" fmla="*/ 350 h 3069"/>
                <a:gd name="T22" fmla="*/ 471 w 882"/>
                <a:gd name="T23" fmla="*/ 655 h 3069"/>
                <a:gd name="T24" fmla="*/ 400 w 882"/>
                <a:gd name="T25" fmla="*/ 650 h 3069"/>
                <a:gd name="T26" fmla="*/ 76 w 882"/>
                <a:gd name="T27" fmla="*/ 360 h 3069"/>
                <a:gd name="T28" fmla="*/ 126 w 882"/>
                <a:gd name="T29" fmla="*/ 716 h 3069"/>
                <a:gd name="T30" fmla="*/ 476 w 882"/>
                <a:gd name="T31" fmla="*/ 705 h 3069"/>
                <a:gd name="T32" fmla="*/ 527 w 882"/>
                <a:gd name="T33" fmla="*/ 1020 h 3069"/>
                <a:gd name="T34" fmla="*/ 167 w 882"/>
                <a:gd name="T35" fmla="*/ 984 h 3069"/>
                <a:gd name="T36" fmla="*/ 182 w 882"/>
                <a:gd name="T37" fmla="*/ 1086 h 3069"/>
                <a:gd name="T38" fmla="*/ 537 w 882"/>
                <a:gd name="T39" fmla="*/ 1065 h 3069"/>
                <a:gd name="T40" fmla="*/ 517 w 882"/>
                <a:gd name="T41" fmla="*/ 1390 h 3069"/>
                <a:gd name="T42" fmla="*/ 223 w 882"/>
                <a:gd name="T43" fmla="*/ 1370 h 3069"/>
                <a:gd name="T44" fmla="*/ 238 w 882"/>
                <a:gd name="T45" fmla="*/ 1466 h 3069"/>
                <a:gd name="T46" fmla="*/ 598 w 882"/>
                <a:gd name="T47" fmla="*/ 1446 h 3069"/>
                <a:gd name="T48" fmla="*/ 578 w 882"/>
                <a:gd name="T49" fmla="*/ 1786 h 3069"/>
                <a:gd name="T50" fmla="*/ 279 w 882"/>
                <a:gd name="T51" fmla="*/ 1776 h 3069"/>
                <a:gd name="T52" fmla="*/ 294 w 882"/>
                <a:gd name="T53" fmla="*/ 1867 h 3069"/>
                <a:gd name="T54" fmla="*/ 659 w 882"/>
                <a:gd name="T55" fmla="*/ 1836 h 3069"/>
                <a:gd name="T56" fmla="*/ 644 w 882"/>
                <a:gd name="T57" fmla="*/ 2191 h 3069"/>
                <a:gd name="T58" fmla="*/ 294 w 882"/>
                <a:gd name="T59" fmla="*/ 1867 h 3069"/>
                <a:gd name="T60" fmla="*/ 405 w 882"/>
                <a:gd name="T61" fmla="*/ 2633 h 3069"/>
                <a:gd name="T62" fmla="*/ 355 w 882"/>
                <a:gd name="T63" fmla="*/ 2283 h 3069"/>
                <a:gd name="T64" fmla="*/ 725 w 882"/>
                <a:gd name="T65" fmla="*/ 2247 h 3069"/>
                <a:gd name="T66" fmla="*/ 710 w 882"/>
                <a:gd name="T67" fmla="*/ 2617 h 3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2" h="3069">
                  <a:moveTo>
                    <a:pt x="786" y="2440"/>
                  </a:moveTo>
                  <a:lnTo>
                    <a:pt x="400" y="76"/>
                  </a:lnTo>
                  <a:lnTo>
                    <a:pt x="375" y="71"/>
                  </a:lnTo>
                  <a:lnTo>
                    <a:pt x="380" y="97"/>
                  </a:lnTo>
                  <a:lnTo>
                    <a:pt x="410" y="305"/>
                  </a:lnTo>
                  <a:lnTo>
                    <a:pt x="344" y="295"/>
                  </a:lnTo>
                  <a:lnTo>
                    <a:pt x="344" y="295"/>
                  </a:lnTo>
                  <a:lnTo>
                    <a:pt x="60" y="249"/>
                  </a:lnTo>
                  <a:lnTo>
                    <a:pt x="25" y="5"/>
                  </a:lnTo>
                  <a:lnTo>
                    <a:pt x="0" y="0"/>
                  </a:lnTo>
                  <a:lnTo>
                    <a:pt x="436" y="3069"/>
                  </a:lnTo>
                  <a:lnTo>
                    <a:pt x="466" y="3069"/>
                  </a:lnTo>
                  <a:lnTo>
                    <a:pt x="466" y="3064"/>
                  </a:lnTo>
                  <a:lnTo>
                    <a:pt x="456" y="2998"/>
                  </a:lnTo>
                  <a:lnTo>
                    <a:pt x="415" y="2714"/>
                  </a:lnTo>
                  <a:lnTo>
                    <a:pt x="410" y="2694"/>
                  </a:lnTo>
                  <a:lnTo>
                    <a:pt x="796" y="2673"/>
                  </a:lnTo>
                  <a:lnTo>
                    <a:pt x="852" y="3033"/>
                  </a:lnTo>
                  <a:lnTo>
                    <a:pt x="882" y="3028"/>
                  </a:lnTo>
                  <a:lnTo>
                    <a:pt x="786" y="2440"/>
                  </a:lnTo>
                  <a:close/>
                  <a:moveTo>
                    <a:pt x="71" y="295"/>
                  </a:moveTo>
                  <a:lnTo>
                    <a:pt x="421" y="350"/>
                  </a:lnTo>
                  <a:lnTo>
                    <a:pt x="421" y="355"/>
                  </a:lnTo>
                  <a:lnTo>
                    <a:pt x="471" y="655"/>
                  </a:lnTo>
                  <a:lnTo>
                    <a:pt x="400" y="650"/>
                  </a:lnTo>
                  <a:lnTo>
                    <a:pt x="400" y="650"/>
                  </a:lnTo>
                  <a:lnTo>
                    <a:pt x="111" y="609"/>
                  </a:lnTo>
                  <a:lnTo>
                    <a:pt x="76" y="360"/>
                  </a:lnTo>
                  <a:lnTo>
                    <a:pt x="71" y="295"/>
                  </a:lnTo>
                  <a:close/>
                  <a:moveTo>
                    <a:pt x="126" y="716"/>
                  </a:moveTo>
                  <a:lnTo>
                    <a:pt x="121" y="660"/>
                  </a:lnTo>
                  <a:lnTo>
                    <a:pt x="476" y="705"/>
                  </a:lnTo>
                  <a:lnTo>
                    <a:pt x="476" y="705"/>
                  </a:lnTo>
                  <a:lnTo>
                    <a:pt x="527" y="1020"/>
                  </a:lnTo>
                  <a:lnTo>
                    <a:pt x="456" y="1010"/>
                  </a:lnTo>
                  <a:lnTo>
                    <a:pt x="167" y="984"/>
                  </a:lnTo>
                  <a:lnTo>
                    <a:pt x="126" y="716"/>
                  </a:lnTo>
                  <a:close/>
                  <a:moveTo>
                    <a:pt x="182" y="1086"/>
                  </a:moveTo>
                  <a:lnTo>
                    <a:pt x="172" y="1035"/>
                  </a:lnTo>
                  <a:lnTo>
                    <a:pt x="537" y="1065"/>
                  </a:lnTo>
                  <a:lnTo>
                    <a:pt x="588" y="1395"/>
                  </a:lnTo>
                  <a:lnTo>
                    <a:pt x="517" y="1390"/>
                  </a:lnTo>
                  <a:lnTo>
                    <a:pt x="517" y="1390"/>
                  </a:lnTo>
                  <a:lnTo>
                    <a:pt x="223" y="1370"/>
                  </a:lnTo>
                  <a:lnTo>
                    <a:pt x="182" y="1086"/>
                  </a:lnTo>
                  <a:close/>
                  <a:moveTo>
                    <a:pt x="238" y="1466"/>
                  </a:moveTo>
                  <a:lnTo>
                    <a:pt x="228" y="1420"/>
                  </a:lnTo>
                  <a:lnTo>
                    <a:pt x="598" y="1446"/>
                  </a:lnTo>
                  <a:lnTo>
                    <a:pt x="654" y="1786"/>
                  </a:lnTo>
                  <a:lnTo>
                    <a:pt x="578" y="1786"/>
                  </a:lnTo>
                  <a:lnTo>
                    <a:pt x="578" y="1786"/>
                  </a:lnTo>
                  <a:lnTo>
                    <a:pt x="279" y="1776"/>
                  </a:lnTo>
                  <a:lnTo>
                    <a:pt x="238" y="1466"/>
                  </a:lnTo>
                  <a:close/>
                  <a:moveTo>
                    <a:pt x="294" y="1867"/>
                  </a:moveTo>
                  <a:lnTo>
                    <a:pt x="289" y="1831"/>
                  </a:lnTo>
                  <a:lnTo>
                    <a:pt x="659" y="1836"/>
                  </a:lnTo>
                  <a:lnTo>
                    <a:pt x="720" y="2191"/>
                  </a:lnTo>
                  <a:lnTo>
                    <a:pt x="644" y="2191"/>
                  </a:lnTo>
                  <a:lnTo>
                    <a:pt x="339" y="2196"/>
                  </a:lnTo>
                  <a:lnTo>
                    <a:pt x="294" y="1867"/>
                  </a:lnTo>
                  <a:close/>
                  <a:moveTo>
                    <a:pt x="710" y="2617"/>
                  </a:moveTo>
                  <a:lnTo>
                    <a:pt x="405" y="2633"/>
                  </a:lnTo>
                  <a:lnTo>
                    <a:pt x="375" y="2445"/>
                  </a:lnTo>
                  <a:lnTo>
                    <a:pt x="355" y="2283"/>
                  </a:lnTo>
                  <a:lnTo>
                    <a:pt x="350" y="2252"/>
                  </a:lnTo>
                  <a:lnTo>
                    <a:pt x="725" y="2247"/>
                  </a:lnTo>
                  <a:lnTo>
                    <a:pt x="786" y="2617"/>
                  </a:lnTo>
                  <a:lnTo>
                    <a:pt x="710" y="26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33"/>
            <p:cNvSpPr>
              <a:spLocks/>
            </p:cNvSpPr>
            <p:nvPr/>
          </p:nvSpPr>
          <p:spPr bwMode="auto">
            <a:xfrm>
              <a:off x="6143625" y="5232400"/>
              <a:ext cx="612775" cy="65088"/>
            </a:xfrm>
            <a:custGeom>
              <a:avLst/>
              <a:gdLst>
                <a:gd name="T0" fmla="*/ 386 w 386"/>
                <a:gd name="T1" fmla="*/ 0 h 41"/>
                <a:gd name="T2" fmla="*/ 0 w 386"/>
                <a:gd name="T3" fmla="*/ 21 h 41"/>
                <a:gd name="T4" fmla="*/ 5 w 386"/>
                <a:gd name="T5" fmla="*/ 41 h 41"/>
                <a:gd name="T6" fmla="*/ 315 w 386"/>
                <a:gd name="T7" fmla="*/ 21 h 41"/>
                <a:gd name="T8" fmla="*/ 386 w 386"/>
                <a:gd name="T9" fmla="*/ 0 h 41"/>
                <a:gd name="T10" fmla="*/ 386 w 386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41">
                  <a:moveTo>
                    <a:pt x="386" y="0"/>
                  </a:moveTo>
                  <a:lnTo>
                    <a:pt x="0" y="21"/>
                  </a:lnTo>
                  <a:lnTo>
                    <a:pt x="5" y="41"/>
                  </a:lnTo>
                  <a:lnTo>
                    <a:pt x="315" y="21"/>
                  </a:lnTo>
                  <a:lnTo>
                    <a:pt x="386" y="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34"/>
            <p:cNvSpPr>
              <a:spLocks/>
            </p:cNvSpPr>
            <p:nvPr/>
          </p:nvSpPr>
          <p:spPr bwMode="auto">
            <a:xfrm>
              <a:off x="6732588" y="5795963"/>
              <a:ext cx="160338" cy="41275"/>
            </a:xfrm>
            <a:custGeom>
              <a:avLst/>
              <a:gdLst>
                <a:gd name="T0" fmla="*/ 101 w 101"/>
                <a:gd name="T1" fmla="*/ 0 h 26"/>
                <a:gd name="T2" fmla="*/ 71 w 101"/>
                <a:gd name="T3" fmla="*/ 5 h 26"/>
                <a:gd name="T4" fmla="*/ 0 w 101"/>
                <a:gd name="T5" fmla="*/ 26 h 26"/>
                <a:gd name="T6" fmla="*/ 45 w 101"/>
                <a:gd name="T7" fmla="*/ 16 h 26"/>
                <a:gd name="T8" fmla="*/ 101 w 101"/>
                <a:gd name="T9" fmla="*/ 0 h 26"/>
                <a:gd name="T10" fmla="*/ 101 w 10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6">
                  <a:moveTo>
                    <a:pt x="101" y="0"/>
                  </a:moveTo>
                  <a:lnTo>
                    <a:pt x="71" y="5"/>
                  </a:lnTo>
                  <a:lnTo>
                    <a:pt x="0" y="26"/>
                  </a:lnTo>
                  <a:lnTo>
                    <a:pt x="45" y="16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Freeform 35"/>
            <p:cNvSpPr>
              <a:spLocks/>
            </p:cNvSpPr>
            <p:nvPr/>
          </p:nvSpPr>
          <p:spPr bwMode="auto">
            <a:xfrm>
              <a:off x="6072188" y="5861050"/>
              <a:ext cx="160338" cy="31750"/>
            </a:xfrm>
            <a:custGeom>
              <a:avLst/>
              <a:gdLst>
                <a:gd name="T0" fmla="*/ 101 w 101"/>
                <a:gd name="T1" fmla="*/ 0 h 20"/>
                <a:gd name="T2" fmla="*/ 71 w 101"/>
                <a:gd name="T3" fmla="*/ 0 h 20"/>
                <a:gd name="T4" fmla="*/ 0 w 101"/>
                <a:gd name="T5" fmla="*/ 20 h 20"/>
                <a:gd name="T6" fmla="*/ 50 w 101"/>
                <a:gd name="T7" fmla="*/ 10 h 20"/>
                <a:gd name="T8" fmla="*/ 101 w 101"/>
                <a:gd name="T9" fmla="*/ 0 h 20"/>
                <a:gd name="T10" fmla="*/ 101 w 10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0">
                  <a:moveTo>
                    <a:pt x="101" y="0"/>
                  </a:moveTo>
                  <a:lnTo>
                    <a:pt x="71" y="0"/>
                  </a:lnTo>
                  <a:lnTo>
                    <a:pt x="0" y="20"/>
                  </a:lnTo>
                  <a:lnTo>
                    <a:pt x="50" y="10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1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立体云端对话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30357" y="1511300"/>
            <a:ext cx="5460799" cy="4554538"/>
            <a:chOff x="2936875" y="776288"/>
            <a:chExt cx="6342063" cy="5289550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2936875" y="776288"/>
              <a:ext cx="5638800" cy="3624263"/>
            </a:xfrm>
            <a:custGeom>
              <a:avLst/>
              <a:gdLst>
                <a:gd name="T0" fmla="*/ 510 w 705"/>
                <a:gd name="T1" fmla="*/ 108 h 453"/>
                <a:gd name="T2" fmla="*/ 511 w 705"/>
                <a:gd name="T3" fmla="*/ 107 h 453"/>
                <a:gd name="T4" fmla="*/ 622 w 705"/>
                <a:gd name="T5" fmla="*/ 88 h 453"/>
                <a:gd name="T6" fmla="*/ 705 w 705"/>
                <a:gd name="T7" fmla="*/ 187 h 453"/>
                <a:gd name="T8" fmla="*/ 284 w 705"/>
                <a:gd name="T9" fmla="*/ 434 h 453"/>
                <a:gd name="T10" fmla="*/ 244 w 705"/>
                <a:gd name="T11" fmla="*/ 453 h 453"/>
                <a:gd name="T12" fmla="*/ 173 w 705"/>
                <a:gd name="T13" fmla="*/ 451 h 453"/>
                <a:gd name="T14" fmla="*/ 132 w 705"/>
                <a:gd name="T15" fmla="*/ 384 h 453"/>
                <a:gd name="T16" fmla="*/ 36 w 705"/>
                <a:gd name="T17" fmla="*/ 352 h 453"/>
                <a:gd name="T18" fmla="*/ 4 w 705"/>
                <a:gd name="T19" fmla="*/ 288 h 453"/>
                <a:gd name="T20" fmla="*/ 4 w 705"/>
                <a:gd name="T21" fmla="*/ 287 h 453"/>
                <a:gd name="T22" fmla="*/ 4 w 705"/>
                <a:gd name="T23" fmla="*/ 287 h 453"/>
                <a:gd name="T24" fmla="*/ 4 w 705"/>
                <a:gd name="T25" fmla="*/ 286 h 453"/>
                <a:gd name="T26" fmla="*/ 103 w 705"/>
                <a:gd name="T27" fmla="*/ 170 h 453"/>
                <a:gd name="T28" fmla="*/ 103 w 705"/>
                <a:gd name="T29" fmla="*/ 170 h 453"/>
                <a:gd name="T30" fmla="*/ 103 w 705"/>
                <a:gd name="T31" fmla="*/ 170 h 453"/>
                <a:gd name="T32" fmla="*/ 104 w 705"/>
                <a:gd name="T33" fmla="*/ 164 h 453"/>
                <a:gd name="T34" fmla="*/ 105 w 705"/>
                <a:gd name="T35" fmla="*/ 160 h 453"/>
                <a:gd name="T36" fmla="*/ 105 w 705"/>
                <a:gd name="T37" fmla="*/ 160 h 453"/>
                <a:gd name="T38" fmla="*/ 105 w 705"/>
                <a:gd name="T39" fmla="*/ 160 h 453"/>
                <a:gd name="T40" fmla="*/ 105 w 705"/>
                <a:gd name="T41" fmla="*/ 160 h 453"/>
                <a:gd name="T42" fmla="*/ 105 w 705"/>
                <a:gd name="T43" fmla="*/ 159 h 453"/>
                <a:gd name="T44" fmla="*/ 105 w 705"/>
                <a:gd name="T45" fmla="*/ 159 h 453"/>
                <a:gd name="T46" fmla="*/ 137 w 705"/>
                <a:gd name="T47" fmla="*/ 103 h 453"/>
                <a:gd name="T48" fmla="*/ 196 w 705"/>
                <a:gd name="T49" fmla="*/ 79 h 453"/>
                <a:gd name="T50" fmla="*/ 240 w 705"/>
                <a:gd name="T51" fmla="*/ 23 h 453"/>
                <a:gd name="T52" fmla="*/ 288 w 705"/>
                <a:gd name="T53" fmla="*/ 4 h 453"/>
                <a:gd name="T54" fmla="*/ 364 w 705"/>
                <a:gd name="T55" fmla="*/ 15 h 453"/>
                <a:gd name="T56" fmla="*/ 435 w 705"/>
                <a:gd name="T57" fmla="*/ 85 h 453"/>
                <a:gd name="T58" fmla="*/ 509 w 705"/>
                <a:gd name="T59" fmla="*/ 109 h 453"/>
                <a:gd name="T60" fmla="*/ 509 w 705"/>
                <a:gd name="T61" fmla="*/ 109 h 453"/>
                <a:gd name="T62" fmla="*/ 510 w 705"/>
                <a:gd name="T63" fmla="*/ 10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5" h="453">
                  <a:moveTo>
                    <a:pt x="510" y="108"/>
                  </a:moveTo>
                  <a:cubicBezTo>
                    <a:pt x="511" y="107"/>
                    <a:pt x="511" y="107"/>
                    <a:pt x="511" y="107"/>
                  </a:cubicBezTo>
                  <a:cubicBezTo>
                    <a:pt x="541" y="80"/>
                    <a:pt x="578" y="73"/>
                    <a:pt x="622" y="88"/>
                  </a:cubicBezTo>
                  <a:cubicBezTo>
                    <a:pt x="665" y="106"/>
                    <a:pt x="693" y="139"/>
                    <a:pt x="705" y="187"/>
                  </a:cubicBezTo>
                  <a:cubicBezTo>
                    <a:pt x="649" y="208"/>
                    <a:pt x="340" y="352"/>
                    <a:pt x="284" y="434"/>
                  </a:cubicBezTo>
                  <a:cubicBezTo>
                    <a:pt x="287" y="445"/>
                    <a:pt x="259" y="448"/>
                    <a:pt x="244" y="453"/>
                  </a:cubicBezTo>
                  <a:cubicBezTo>
                    <a:pt x="173" y="451"/>
                    <a:pt x="173" y="451"/>
                    <a:pt x="173" y="451"/>
                  </a:cubicBezTo>
                  <a:cubicBezTo>
                    <a:pt x="150" y="431"/>
                    <a:pt x="136" y="409"/>
                    <a:pt x="132" y="384"/>
                  </a:cubicBezTo>
                  <a:cubicBezTo>
                    <a:pt x="91" y="387"/>
                    <a:pt x="59" y="376"/>
                    <a:pt x="36" y="352"/>
                  </a:cubicBezTo>
                  <a:cubicBezTo>
                    <a:pt x="17" y="332"/>
                    <a:pt x="6" y="311"/>
                    <a:pt x="4" y="288"/>
                  </a:cubicBezTo>
                  <a:cubicBezTo>
                    <a:pt x="4" y="287"/>
                    <a:pt x="4" y="287"/>
                    <a:pt x="4" y="287"/>
                  </a:cubicBezTo>
                  <a:cubicBezTo>
                    <a:pt x="4" y="287"/>
                    <a:pt x="4" y="287"/>
                    <a:pt x="4" y="287"/>
                  </a:cubicBezTo>
                  <a:cubicBezTo>
                    <a:pt x="4" y="286"/>
                    <a:pt x="4" y="286"/>
                    <a:pt x="4" y="286"/>
                  </a:cubicBezTo>
                  <a:cubicBezTo>
                    <a:pt x="0" y="224"/>
                    <a:pt x="33" y="185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8" y="139"/>
                    <a:pt x="118" y="120"/>
                    <a:pt x="137" y="103"/>
                  </a:cubicBezTo>
                  <a:cubicBezTo>
                    <a:pt x="150" y="91"/>
                    <a:pt x="169" y="83"/>
                    <a:pt x="196" y="79"/>
                  </a:cubicBezTo>
                  <a:cubicBezTo>
                    <a:pt x="202" y="58"/>
                    <a:pt x="217" y="40"/>
                    <a:pt x="240" y="23"/>
                  </a:cubicBezTo>
                  <a:cubicBezTo>
                    <a:pt x="254" y="13"/>
                    <a:pt x="271" y="7"/>
                    <a:pt x="288" y="4"/>
                  </a:cubicBezTo>
                  <a:cubicBezTo>
                    <a:pt x="310" y="0"/>
                    <a:pt x="335" y="3"/>
                    <a:pt x="364" y="15"/>
                  </a:cubicBezTo>
                  <a:cubicBezTo>
                    <a:pt x="393" y="27"/>
                    <a:pt x="416" y="50"/>
                    <a:pt x="435" y="85"/>
                  </a:cubicBezTo>
                  <a:cubicBezTo>
                    <a:pt x="461" y="82"/>
                    <a:pt x="486" y="90"/>
                    <a:pt x="509" y="109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10" y="108"/>
                    <a:pt x="510" y="108"/>
                    <a:pt x="510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2976563" y="823913"/>
              <a:ext cx="5559425" cy="3544888"/>
            </a:xfrm>
            <a:custGeom>
              <a:avLst/>
              <a:gdLst>
                <a:gd name="T0" fmla="*/ 169 w 695"/>
                <a:gd name="T1" fmla="*/ 441 h 443"/>
                <a:gd name="T2" fmla="*/ 130 w 695"/>
                <a:gd name="T3" fmla="*/ 378 h 443"/>
                <a:gd name="T4" fmla="*/ 130 w 695"/>
                <a:gd name="T5" fmla="*/ 374 h 443"/>
                <a:gd name="T6" fmla="*/ 126 w 695"/>
                <a:gd name="T7" fmla="*/ 374 h 443"/>
                <a:gd name="T8" fmla="*/ 115 w 695"/>
                <a:gd name="T9" fmla="*/ 375 h 443"/>
                <a:gd name="T10" fmla="*/ 33 w 695"/>
                <a:gd name="T11" fmla="*/ 343 h 443"/>
                <a:gd name="T12" fmla="*/ 3 w 695"/>
                <a:gd name="T13" fmla="*/ 281 h 443"/>
                <a:gd name="T14" fmla="*/ 3 w 695"/>
                <a:gd name="T15" fmla="*/ 281 h 443"/>
                <a:gd name="T16" fmla="*/ 3 w 695"/>
                <a:gd name="T17" fmla="*/ 280 h 443"/>
                <a:gd name="T18" fmla="*/ 98 w 695"/>
                <a:gd name="T19" fmla="*/ 168 h 443"/>
                <a:gd name="T20" fmla="*/ 102 w 695"/>
                <a:gd name="T21" fmla="*/ 168 h 443"/>
                <a:gd name="T22" fmla="*/ 103 w 695"/>
                <a:gd name="T23" fmla="*/ 158 h 443"/>
                <a:gd name="T24" fmla="*/ 104 w 695"/>
                <a:gd name="T25" fmla="*/ 155 h 443"/>
                <a:gd name="T26" fmla="*/ 104 w 695"/>
                <a:gd name="T27" fmla="*/ 154 h 443"/>
                <a:gd name="T28" fmla="*/ 104 w 695"/>
                <a:gd name="T29" fmla="*/ 154 h 443"/>
                <a:gd name="T30" fmla="*/ 104 w 695"/>
                <a:gd name="T31" fmla="*/ 154 h 443"/>
                <a:gd name="T32" fmla="*/ 104 w 695"/>
                <a:gd name="T33" fmla="*/ 154 h 443"/>
                <a:gd name="T34" fmla="*/ 135 w 695"/>
                <a:gd name="T35" fmla="*/ 100 h 443"/>
                <a:gd name="T36" fmla="*/ 191 w 695"/>
                <a:gd name="T37" fmla="*/ 77 h 443"/>
                <a:gd name="T38" fmla="*/ 194 w 695"/>
                <a:gd name="T39" fmla="*/ 77 h 443"/>
                <a:gd name="T40" fmla="*/ 195 w 695"/>
                <a:gd name="T41" fmla="*/ 74 h 443"/>
                <a:gd name="T42" fmla="*/ 237 w 695"/>
                <a:gd name="T43" fmla="*/ 20 h 443"/>
                <a:gd name="T44" fmla="*/ 284 w 695"/>
                <a:gd name="T45" fmla="*/ 2 h 443"/>
                <a:gd name="T46" fmla="*/ 302 w 695"/>
                <a:gd name="T47" fmla="*/ 0 h 443"/>
                <a:gd name="T48" fmla="*/ 357 w 695"/>
                <a:gd name="T49" fmla="*/ 13 h 443"/>
                <a:gd name="T50" fmla="*/ 427 w 695"/>
                <a:gd name="T51" fmla="*/ 81 h 443"/>
                <a:gd name="T52" fmla="*/ 428 w 695"/>
                <a:gd name="T53" fmla="*/ 83 h 443"/>
                <a:gd name="T54" fmla="*/ 430 w 695"/>
                <a:gd name="T55" fmla="*/ 83 h 443"/>
                <a:gd name="T56" fmla="*/ 439 w 695"/>
                <a:gd name="T57" fmla="*/ 82 h 443"/>
                <a:gd name="T58" fmla="*/ 500 w 695"/>
                <a:gd name="T59" fmla="*/ 105 h 443"/>
                <a:gd name="T60" fmla="*/ 500 w 695"/>
                <a:gd name="T61" fmla="*/ 111 h 443"/>
                <a:gd name="T62" fmla="*/ 507 w 695"/>
                <a:gd name="T63" fmla="*/ 106 h 443"/>
                <a:gd name="T64" fmla="*/ 508 w 695"/>
                <a:gd name="T65" fmla="*/ 105 h 443"/>
                <a:gd name="T66" fmla="*/ 508 w 695"/>
                <a:gd name="T67" fmla="*/ 104 h 443"/>
                <a:gd name="T68" fmla="*/ 574 w 695"/>
                <a:gd name="T69" fmla="*/ 78 h 443"/>
                <a:gd name="T70" fmla="*/ 616 w 695"/>
                <a:gd name="T71" fmla="*/ 86 h 443"/>
                <a:gd name="T72" fmla="*/ 695 w 695"/>
                <a:gd name="T73" fmla="*/ 178 h 443"/>
                <a:gd name="T74" fmla="*/ 275 w 695"/>
                <a:gd name="T75" fmla="*/ 426 h 443"/>
                <a:gd name="T76" fmla="*/ 274 w 695"/>
                <a:gd name="T77" fmla="*/ 427 h 443"/>
                <a:gd name="T78" fmla="*/ 275 w 695"/>
                <a:gd name="T79" fmla="*/ 429 h 443"/>
                <a:gd name="T80" fmla="*/ 275 w 695"/>
                <a:gd name="T81" fmla="*/ 431 h 443"/>
                <a:gd name="T82" fmla="*/ 252 w 695"/>
                <a:gd name="T83" fmla="*/ 439 h 443"/>
                <a:gd name="T84" fmla="*/ 239 w 695"/>
                <a:gd name="T85" fmla="*/ 443 h 443"/>
                <a:gd name="T86" fmla="*/ 169 w 695"/>
                <a:gd name="T87" fmla="*/ 441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5" h="443">
                  <a:moveTo>
                    <a:pt x="169" y="441"/>
                  </a:moveTo>
                  <a:cubicBezTo>
                    <a:pt x="148" y="422"/>
                    <a:pt x="135" y="401"/>
                    <a:pt x="130" y="378"/>
                  </a:cubicBezTo>
                  <a:cubicBezTo>
                    <a:pt x="130" y="374"/>
                    <a:pt x="130" y="374"/>
                    <a:pt x="130" y="374"/>
                  </a:cubicBezTo>
                  <a:cubicBezTo>
                    <a:pt x="126" y="374"/>
                    <a:pt x="126" y="374"/>
                    <a:pt x="126" y="374"/>
                  </a:cubicBezTo>
                  <a:cubicBezTo>
                    <a:pt x="122" y="375"/>
                    <a:pt x="119" y="375"/>
                    <a:pt x="115" y="375"/>
                  </a:cubicBezTo>
                  <a:cubicBezTo>
                    <a:pt x="82" y="375"/>
                    <a:pt x="54" y="364"/>
                    <a:pt x="33" y="343"/>
                  </a:cubicBezTo>
                  <a:cubicBezTo>
                    <a:pt x="15" y="324"/>
                    <a:pt x="5" y="303"/>
                    <a:pt x="3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3" y="280"/>
                    <a:pt x="3" y="280"/>
                    <a:pt x="3" y="280"/>
                  </a:cubicBezTo>
                  <a:cubicBezTo>
                    <a:pt x="0" y="219"/>
                    <a:pt x="31" y="183"/>
                    <a:pt x="98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07" y="134"/>
                    <a:pt x="117" y="116"/>
                    <a:pt x="135" y="100"/>
                  </a:cubicBezTo>
                  <a:cubicBezTo>
                    <a:pt x="147" y="88"/>
                    <a:pt x="166" y="80"/>
                    <a:pt x="191" y="77"/>
                  </a:cubicBezTo>
                  <a:cubicBezTo>
                    <a:pt x="194" y="77"/>
                    <a:pt x="194" y="77"/>
                    <a:pt x="194" y="77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201" y="55"/>
                    <a:pt x="215" y="36"/>
                    <a:pt x="237" y="20"/>
                  </a:cubicBezTo>
                  <a:cubicBezTo>
                    <a:pt x="251" y="11"/>
                    <a:pt x="267" y="5"/>
                    <a:pt x="284" y="2"/>
                  </a:cubicBezTo>
                  <a:cubicBezTo>
                    <a:pt x="290" y="1"/>
                    <a:pt x="296" y="0"/>
                    <a:pt x="302" y="0"/>
                  </a:cubicBezTo>
                  <a:cubicBezTo>
                    <a:pt x="318" y="0"/>
                    <a:pt x="337" y="5"/>
                    <a:pt x="357" y="13"/>
                  </a:cubicBezTo>
                  <a:cubicBezTo>
                    <a:pt x="385" y="24"/>
                    <a:pt x="408" y="47"/>
                    <a:pt x="427" y="81"/>
                  </a:cubicBezTo>
                  <a:cubicBezTo>
                    <a:pt x="428" y="83"/>
                    <a:pt x="428" y="83"/>
                    <a:pt x="428" y="83"/>
                  </a:cubicBezTo>
                  <a:cubicBezTo>
                    <a:pt x="430" y="83"/>
                    <a:pt x="430" y="83"/>
                    <a:pt x="430" y="83"/>
                  </a:cubicBezTo>
                  <a:cubicBezTo>
                    <a:pt x="433" y="82"/>
                    <a:pt x="436" y="82"/>
                    <a:pt x="439" y="82"/>
                  </a:cubicBezTo>
                  <a:cubicBezTo>
                    <a:pt x="461" y="82"/>
                    <a:pt x="481" y="90"/>
                    <a:pt x="500" y="105"/>
                  </a:cubicBezTo>
                  <a:cubicBezTo>
                    <a:pt x="500" y="111"/>
                    <a:pt x="500" y="111"/>
                    <a:pt x="500" y="111"/>
                  </a:cubicBezTo>
                  <a:cubicBezTo>
                    <a:pt x="507" y="106"/>
                    <a:pt x="507" y="106"/>
                    <a:pt x="507" y="106"/>
                  </a:cubicBezTo>
                  <a:cubicBezTo>
                    <a:pt x="508" y="105"/>
                    <a:pt x="508" y="105"/>
                    <a:pt x="508" y="105"/>
                  </a:cubicBezTo>
                  <a:cubicBezTo>
                    <a:pt x="508" y="104"/>
                    <a:pt x="508" y="104"/>
                    <a:pt x="508" y="104"/>
                  </a:cubicBezTo>
                  <a:cubicBezTo>
                    <a:pt x="527" y="87"/>
                    <a:pt x="549" y="78"/>
                    <a:pt x="574" y="78"/>
                  </a:cubicBezTo>
                  <a:cubicBezTo>
                    <a:pt x="587" y="78"/>
                    <a:pt x="601" y="81"/>
                    <a:pt x="616" y="86"/>
                  </a:cubicBezTo>
                  <a:cubicBezTo>
                    <a:pt x="656" y="103"/>
                    <a:pt x="683" y="134"/>
                    <a:pt x="695" y="178"/>
                  </a:cubicBezTo>
                  <a:cubicBezTo>
                    <a:pt x="630" y="205"/>
                    <a:pt x="332" y="343"/>
                    <a:pt x="275" y="426"/>
                  </a:cubicBezTo>
                  <a:cubicBezTo>
                    <a:pt x="274" y="427"/>
                    <a:pt x="274" y="427"/>
                    <a:pt x="274" y="427"/>
                  </a:cubicBezTo>
                  <a:cubicBezTo>
                    <a:pt x="275" y="429"/>
                    <a:pt x="275" y="429"/>
                    <a:pt x="275" y="429"/>
                  </a:cubicBezTo>
                  <a:cubicBezTo>
                    <a:pt x="275" y="430"/>
                    <a:pt x="275" y="430"/>
                    <a:pt x="275" y="431"/>
                  </a:cubicBezTo>
                  <a:cubicBezTo>
                    <a:pt x="273" y="434"/>
                    <a:pt x="261" y="437"/>
                    <a:pt x="252" y="439"/>
                  </a:cubicBezTo>
                  <a:cubicBezTo>
                    <a:pt x="248" y="440"/>
                    <a:pt x="243" y="441"/>
                    <a:pt x="239" y="443"/>
                  </a:cubicBezTo>
                  <a:lnTo>
                    <a:pt x="169" y="441"/>
                  </a:lnTo>
                  <a:close/>
                </a:path>
              </a:pathLst>
            </a:custGeom>
            <a:solidFill>
              <a:srgbClr val="09B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8807450" y="2921000"/>
              <a:ext cx="31750" cy="95250"/>
            </a:xfrm>
            <a:custGeom>
              <a:avLst/>
              <a:gdLst>
                <a:gd name="T0" fmla="*/ 0 w 20"/>
                <a:gd name="T1" fmla="*/ 40 h 60"/>
                <a:gd name="T2" fmla="*/ 5 w 20"/>
                <a:gd name="T3" fmla="*/ 30 h 60"/>
                <a:gd name="T4" fmla="*/ 5 w 20"/>
                <a:gd name="T5" fmla="*/ 0 h 60"/>
                <a:gd name="T6" fmla="*/ 10 w 20"/>
                <a:gd name="T7" fmla="*/ 20 h 60"/>
                <a:gd name="T8" fmla="*/ 20 w 20"/>
                <a:gd name="T9" fmla="*/ 60 h 60"/>
                <a:gd name="T10" fmla="*/ 5 w 20"/>
                <a:gd name="T11" fmla="*/ 40 h 60"/>
                <a:gd name="T12" fmla="*/ 0 w 20"/>
                <a:gd name="T13" fmla="*/ 40 h 60"/>
                <a:gd name="T14" fmla="*/ 0 w 20"/>
                <a:gd name="T15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0">
                  <a:moveTo>
                    <a:pt x="0" y="40"/>
                  </a:moveTo>
                  <a:lnTo>
                    <a:pt x="5" y="30"/>
                  </a:lnTo>
                  <a:lnTo>
                    <a:pt x="5" y="0"/>
                  </a:lnTo>
                  <a:lnTo>
                    <a:pt x="10" y="20"/>
                  </a:lnTo>
                  <a:lnTo>
                    <a:pt x="20" y="60"/>
                  </a:lnTo>
                  <a:lnTo>
                    <a:pt x="5" y="4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175375" y="4584700"/>
              <a:ext cx="992188" cy="1441450"/>
            </a:xfrm>
            <a:custGeom>
              <a:avLst/>
              <a:gdLst>
                <a:gd name="T0" fmla="*/ 39 w 124"/>
                <a:gd name="T1" fmla="*/ 61 h 180"/>
                <a:gd name="T2" fmla="*/ 123 w 124"/>
                <a:gd name="T3" fmla="*/ 0 h 180"/>
                <a:gd name="T4" fmla="*/ 102 w 124"/>
                <a:gd name="T5" fmla="*/ 88 h 180"/>
                <a:gd name="T6" fmla="*/ 0 w 124"/>
                <a:gd name="T7" fmla="*/ 180 h 180"/>
                <a:gd name="T8" fmla="*/ 1 w 124"/>
                <a:gd name="T9" fmla="*/ 179 h 180"/>
                <a:gd name="T10" fmla="*/ 1 w 124"/>
                <a:gd name="T11" fmla="*/ 179 h 180"/>
                <a:gd name="T12" fmla="*/ 1 w 124"/>
                <a:gd name="T13" fmla="*/ 179 h 180"/>
                <a:gd name="T14" fmla="*/ 1 w 124"/>
                <a:gd name="T15" fmla="*/ 179 h 180"/>
                <a:gd name="T16" fmla="*/ 1 w 124"/>
                <a:gd name="T17" fmla="*/ 179 h 180"/>
                <a:gd name="T18" fmla="*/ 1 w 124"/>
                <a:gd name="T19" fmla="*/ 178 h 180"/>
                <a:gd name="T20" fmla="*/ 1 w 124"/>
                <a:gd name="T21" fmla="*/ 178 h 180"/>
                <a:gd name="T22" fmla="*/ 1 w 124"/>
                <a:gd name="T23" fmla="*/ 178 h 180"/>
                <a:gd name="T24" fmla="*/ 1 w 124"/>
                <a:gd name="T25" fmla="*/ 178 h 180"/>
                <a:gd name="T26" fmla="*/ 1 w 124"/>
                <a:gd name="T27" fmla="*/ 178 h 180"/>
                <a:gd name="T28" fmla="*/ 1 w 124"/>
                <a:gd name="T29" fmla="*/ 177 h 180"/>
                <a:gd name="T30" fmla="*/ 39 w 124"/>
                <a:gd name="T31" fmla="*/ 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80">
                  <a:moveTo>
                    <a:pt x="39" y="61"/>
                  </a:moveTo>
                  <a:cubicBezTo>
                    <a:pt x="40" y="61"/>
                    <a:pt x="124" y="0"/>
                    <a:pt x="123" y="0"/>
                  </a:cubicBezTo>
                  <a:cubicBezTo>
                    <a:pt x="113" y="33"/>
                    <a:pt x="117" y="41"/>
                    <a:pt x="102" y="88"/>
                  </a:cubicBezTo>
                  <a:cubicBezTo>
                    <a:pt x="99" y="91"/>
                    <a:pt x="89" y="100"/>
                    <a:pt x="0" y="180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1" y="178"/>
                    <a:pt x="1" y="178"/>
                    <a:pt x="1" y="178"/>
                  </a:cubicBezTo>
                  <a:cubicBezTo>
                    <a:pt x="1" y="178"/>
                    <a:pt x="1" y="178"/>
                    <a:pt x="1" y="178"/>
                  </a:cubicBezTo>
                  <a:cubicBezTo>
                    <a:pt x="1" y="178"/>
                    <a:pt x="1" y="178"/>
                    <a:pt x="1" y="178"/>
                  </a:cubicBezTo>
                  <a:cubicBezTo>
                    <a:pt x="1" y="178"/>
                    <a:pt x="1" y="178"/>
                    <a:pt x="1" y="178"/>
                  </a:cubicBezTo>
                  <a:cubicBezTo>
                    <a:pt x="1" y="178"/>
                    <a:pt x="1" y="178"/>
                    <a:pt x="1" y="178"/>
                  </a:cubicBezTo>
                  <a:cubicBezTo>
                    <a:pt x="1" y="177"/>
                    <a:pt x="1" y="177"/>
                    <a:pt x="1" y="177"/>
                  </a:cubicBezTo>
                  <a:cubicBezTo>
                    <a:pt x="2" y="177"/>
                    <a:pt x="39" y="61"/>
                    <a:pt x="39" y="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248400" y="4665663"/>
              <a:ext cx="855663" cy="1255713"/>
            </a:xfrm>
            <a:custGeom>
              <a:avLst/>
              <a:gdLst>
                <a:gd name="T0" fmla="*/ 0 w 107"/>
                <a:gd name="T1" fmla="*/ 157 h 157"/>
                <a:gd name="T2" fmla="*/ 34 w 107"/>
                <a:gd name="T3" fmla="*/ 53 h 157"/>
                <a:gd name="T4" fmla="*/ 74 w 107"/>
                <a:gd name="T5" fmla="*/ 24 h 157"/>
                <a:gd name="T6" fmla="*/ 107 w 107"/>
                <a:gd name="T7" fmla="*/ 0 h 157"/>
                <a:gd name="T8" fmla="*/ 102 w 107"/>
                <a:gd name="T9" fmla="*/ 25 h 157"/>
                <a:gd name="T10" fmla="*/ 90 w 107"/>
                <a:gd name="T11" fmla="*/ 76 h 157"/>
                <a:gd name="T12" fmla="*/ 0 w 107"/>
                <a:gd name="T1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57">
                  <a:moveTo>
                    <a:pt x="0" y="157"/>
                  </a:moveTo>
                  <a:cubicBezTo>
                    <a:pt x="9" y="130"/>
                    <a:pt x="30" y="63"/>
                    <a:pt x="34" y="53"/>
                  </a:cubicBezTo>
                  <a:cubicBezTo>
                    <a:pt x="38" y="51"/>
                    <a:pt x="47" y="44"/>
                    <a:pt x="74" y="24"/>
                  </a:cubicBezTo>
                  <a:cubicBezTo>
                    <a:pt x="91" y="12"/>
                    <a:pt x="101" y="5"/>
                    <a:pt x="107" y="0"/>
                  </a:cubicBezTo>
                  <a:cubicBezTo>
                    <a:pt x="104" y="10"/>
                    <a:pt x="103" y="17"/>
                    <a:pt x="102" y="25"/>
                  </a:cubicBezTo>
                  <a:cubicBezTo>
                    <a:pt x="100" y="37"/>
                    <a:pt x="97" y="51"/>
                    <a:pt x="90" y="76"/>
                  </a:cubicBezTo>
                  <a:cubicBezTo>
                    <a:pt x="85" y="80"/>
                    <a:pt x="68" y="95"/>
                    <a:pt x="0" y="157"/>
                  </a:cubicBezTo>
                  <a:close/>
                </a:path>
              </a:pathLst>
            </a:custGeom>
            <a:solidFill>
              <a:srgbClr val="09B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007225" y="1639888"/>
              <a:ext cx="7938" cy="7938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5 h 5"/>
                <a:gd name="T4" fmla="*/ 0 w 5"/>
                <a:gd name="T5" fmla="*/ 5 h 5"/>
                <a:gd name="T6" fmla="*/ 0 w 5"/>
                <a:gd name="T7" fmla="*/ 5 h 5"/>
                <a:gd name="T8" fmla="*/ 5 w 5"/>
                <a:gd name="T9" fmla="*/ 0 h 5"/>
                <a:gd name="T10" fmla="*/ 5 w 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4297363" y="4384675"/>
              <a:ext cx="598488" cy="31750"/>
            </a:xfrm>
            <a:custGeom>
              <a:avLst/>
              <a:gdLst>
                <a:gd name="T0" fmla="*/ 0 w 377"/>
                <a:gd name="T1" fmla="*/ 10 h 20"/>
                <a:gd name="T2" fmla="*/ 377 w 377"/>
                <a:gd name="T3" fmla="*/ 20 h 20"/>
                <a:gd name="T4" fmla="*/ 372 w 377"/>
                <a:gd name="T5" fmla="*/ 10 h 20"/>
                <a:gd name="T6" fmla="*/ 372 w 377"/>
                <a:gd name="T7" fmla="*/ 10 h 20"/>
                <a:gd name="T8" fmla="*/ 15 w 377"/>
                <a:gd name="T9" fmla="*/ 0 h 20"/>
                <a:gd name="T10" fmla="*/ 0 w 377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7" h="20">
                  <a:moveTo>
                    <a:pt x="0" y="10"/>
                  </a:moveTo>
                  <a:lnTo>
                    <a:pt x="377" y="20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1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CAD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3968750" y="3849688"/>
              <a:ext cx="352425" cy="550863"/>
            </a:xfrm>
            <a:custGeom>
              <a:avLst/>
              <a:gdLst>
                <a:gd name="T0" fmla="*/ 44 w 44"/>
                <a:gd name="T1" fmla="*/ 67 h 69"/>
                <a:gd name="T2" fmla="*/ 3 w 44"/>
                <a:gd name="T3" fmla="*/ 0 h 69"/>
                <a:gd name="T4" fmla="*/ 0 w 44"/>
                <a:gd name="T5" fmla="*/ 3 h 69"/>
                <a:gd name="T6" fmla="*/ 41 w 44"/>
                <a:gd name="T7" fmla="*/ 69 h 69"/>
                <a:gd name="T8" fmla="*/ 44 w 44"/>
                <a:gd name="T9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44" y="67"/>
                  </a:moveTo>
                  <a:cubicBezTo>
                    <a:pt x="21" y="47"/>
                    <a:pt x="7" y="25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0"/>
                    <a:pt x="20" y="52"/>
                    <a:pt x="41" y="69"/>
                  </a:cubicBezTo>
                  <a:lnTo>
                    <a:pt x="44" y="67"/>
                  </a:lnTo>
                  <a:close/>
                </a:path>
              </a:pathLst>
            </a:custGeom>
            <a:solidFill>
              <a:srgbClr val="1CAD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968625" y="3081338"/>
              <a:ext cx="1023938" cy="823913"/>
            </a:xfrm>
            <a:custGeom>
              <a:avLst/>
              <a:gdLst>
                <a:gd name="T0" fmla="*/ 128 w 128"/>
                <a:gd name="T1" fmla="*/ 96 h 103"/>
                <a:gd name="T2" fmla="*/ 32 w 128"/>
                <a:gd name="T3" fmla="*/ 64 h 103"/>
                <a:gd name="T4" fmla="*/ 0 w 128"/>
                <a:gd name="T5" fmla="*/ 0 h 103"/>
                <a:gd name="T6" fmla="*/ 31 w 128"/>
                <a:gd name="T7" fmla="*/ 67 h 103"/>
                <a:gd name="T8" fmla="*/ 36 w 128"/>
                <a:gd name="T9" fmla="*/ 72 h 103"/>
                <a:gd name="T10" fmla="*/ 40 w 128"/>
                <a:gd name="T11" fmla="*/ 75 h 103"/>
                <a:gd name="T12" fmla="*/ 46 w 128"/>
                <a:gd name="T13" fmla="*/ 79 h 103"/>
                <a:gd name="T14" fmla="*/ 125 w 128"/>
                <a:gd name="T15" fmla="*/ 99 h 103"/>
                <a:gd name="T16" fmla="*/ 128 w 128"/>
                <a:gd name="T17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03">
                  <a:moveTo>
                    <a:pt x="128" y="96"/>
                  </a:moveTo>
                  <a:cubicBezTo>
                    <a:pt x="87" y="99"/>
                    <a:pt x="55" y="88"/>
                    <a:pt x="32" y="64"/>
                  </a:cubicBezTo>
                  <a:cubicBezTo>
                    <a:pt x="13" y="44"/>
                    <a:pt x="2" y="23"/>
                    <a:pt x="0" y="0"/>
                  </a:cubicBezTo>
                  <a:cubicBezTo>
                    <a:pt x="2" y="26"/>
                    <a:pt x="13" y="49"/>
                    <a:pt x="31" y="6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72" y="96"/>
                    <a:pt x="98" y="103"/>
                    <a:pt x="125" y="99"/>
                  </a:cubicBezTo>
                  <a:lnTo>
                    <a:pt x="128" y="96"/>
                  </a:lnTo>
                  <a:close/>
                </a:path>
              </a:pathLst>
            </a:custGeom>
            <a:solidFill>
              <a:srgbClr val="1CAD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119813" y="5073650"/>
              <a:ext cx="368300" cy="952500"/>
            </a:xfrm>
            <a:custGeom>
              <a:avLst/>
              <a:gdLst>
                <a:gd name="T0" fmla="*/ 46 w 46"/>
                <a:gd name="T1" fmla="*/ 0 h 119"/>
                <a:gd name="T2" fmla="*/ 38 w 46"/>
                <a:gd name="T3" fmla="*/ 0 h 119"/>
                <a:gd name="T4" fmla="*/ 0 w 46"/>
                <a:gd name="T5" fmla="*/ 117 h 119"/>
                <a:gd name="T6" fmla="*/ 7 w 46"/>
                <a:gd name="T7" fmla="*/ 119 h 119"/>
                <a:gd name="T8" fmla="*/ 8 w 46"/>
                <a:gd name="T9" fmla="*/ 118 h 119"/>
                <a:gd name="T10" fmla="*/ 8 w 46"/>
                <a:gd name="T11" fmla="*/ 118 h 119"/>
                <a:gd name="T12" fmla="*/ 8 w 46"/>
                <a:gd name="T13" fmla="*/ 118 h 119"/>
                <a:gd name="T14" fmla="*/ 8 w 46"/>
                <a:gd name="T15" fmla="*/ 118 h 119"/>
                <a:gd name="T16" fmla="*/ 8 w 46"/>
                <a:gd name="T17" fmla="*/ 118 h 119"/>
                <a:gd name="T18" fmla="*/ 46 w 46"/>
                <a:gd name="T1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19">
                  <a:moveTo>
                    <a:pt x="46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5" y="8"/>
                    <a:pt x="5" y="101"/>
                    <a:pt x="0" y="11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46" y="0"/>
                    <a:pt x="46" y="0"/>
                  </a:cubicBezTo>
                  <a:close/>
                </a:path>
              </a:pathLst>
            </a:custGeom>
            <a:solidFill>
              <a:srgbClr val="1CAD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8255000" y="2984500"/>
              <a:ext cx="800100" cy="608013"/>
            </a:xfrm>
            <a:custGeom>
              <a:avLst/>
              <a:gdLst>
                <a:gd name="T0" fmla="*/ 70 w 100"/>
                <a:gd name="T1" fmla="*/ 0 h 76"/>
                <a:gd name="T2" fmla="*/ 73 w 100"/>
                <a:gd name="T3" fmla="*/ 4 h 76"/>
                <a:gd name="T4" fmla="*/ 99 w 100"/>
                <a:gd name="T5" fmla="*/ 75 h 76"/>
                <a:gd name="T6" fmla="*/ 57 w 100"/>
                <a:gd name="T7" fmla="*/ 69 h 76"/>
                <a:gd name="T8" fmla="*/ 70 w 10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6">
                  <a:moveTo>
                    <a:pt x="70" y="0"/>
                  </a:moveTo>
                  <a:cubicBezTo>
                    <a:pt x="73" y="4"/>
                    <a:pt x="73" y="4"/>
                    <a:pt x="73" y="4"/>
                  </a:cubicBezTo>
                  <a:cubicBezTo>
                    <a:pt x="92" y="24"/>
                    <a:pt x="100" y="48"/>
                    <a:pt x="99" y="75"/>
                  </a:cubicBezTo>
                  <a:cubicBezTo>
                    <a:pt x="75" y="74"/>
                    <a:pt x="68" y="74"/>
                    <a:pt x="57" y="69"/>
                  </a:cubicBezTo>
                  <a:cubicBezTo>
                    <a:pt x="0" y="76"/>
                    <a:pt x="17" y="19"/>
                    <a:pt x="70" y="0"/>
                  </a:cubicBezTo>
                  <a:close/>
                </a:path>
              </a:pathLst>
            </a:custGeom>
            <a:solidFill>
              <a:srgbClr val="E784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8439150" y="3024188"/>
              <a:ext cx="576263" cy="528638"/>
            </a:xfrm>
            <a:custGeom>
              <a:avLst/>
              <a:gdLst>
                <a:gd name="T0" fmla="*/ 70 w 72"/>
                <a:gd name="T1" fmla="*/ 66 h 66"/>
                <a:gd name="T2" fmla="*/ 36 w 72"/>
                <a:gd name="T3" fmla="*/ 60 h 66"/>
                <a:gd name="T4" fmla="*/ 35 w 72"/>
                <a:gd name="T5" fmla="*/ 60 h 66"/>
                <a:gd name="T6" fmla="*/ 34 w 72"/>
                <a:gd name="T7" fmla="*/ 60 h 66"/>
                <a:gd name="T8" fmla="*/ 25 w 72"/>
                <a:gd name="T9" fmla="*/ 61 h 66"/>
                <a:gd name="T10" fmla="*/ 3 w 72"/>
                <a:gd name="T11" fmla="*/ 48 h 66"/>
                <a:gd name="T12" fmla="*/ 46 w 72"/>
                <a:gd name="T13" fmla="*/ 0 h 66"/>
                <a:gd name="T14" fmla="*/ 48 w 72"/>
                <a:gd name="T15" fmla="*/ 2 h 66"/>
                <a:gd name="T16" fmla="*/ 72 w 72"/>
                <a:gd name="T17" fmla="*/ 66 h 66"/>
                <a:gd name="T18" fmla="*/ 70 w 72"/>
                <a:gd name="T1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66">
                  <a:moveTo>
                    <a:pt x="70" y="66"/>
                  </a:moveTo>
                  <a:cubicBezTo>
                    <a:pt x="51" y="65"/>
                    <a:pt x="45" y="65"/>
                    <a:pt x="36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1" y="60"/>
                    <a:pt x="27" y="61"/>
                    <a:pt x="25" y="61"/>
                  </a:cubicBezTo>
                  <a:cubicBezTo>
                    <a:pt x="17" y="61"/>
                    <a:pt x="5" y="59"/>
                    <a:pt x="3" y="48"/>
                  </a:cubicBezTo>
                  <a:cubicBezTo>
                    <a:pt x="0" y="34"/>
                    <a:pt x="17" y="11"/>
                    <a:pt x="46" y="0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64" y="20"/>
                    <a:pt x="72" y="42"/>
                    <a:pt x="72" y="66"/>
                  </a:cubicBezTo>
                  <a:lnTo>
                    <a:pt x="7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27825" y="4329113"/>
              <a:ext cx="1071563" cy="1704975"/>
            </a:xfrm>
            <a:custGeom>
              <a:avLst/>
              <a:gdLst>
                <a:gd name="T0" fmla="*/ 37 w 134"/>
                <a:gd name="T1" fmla="*/ 93 h 213"/>
                <a:gd name="T2" fmla="*/ 108 w 134"/>
                <a:gd name="T3" fmla="*/ 43 h 213"/>
                <a:gd name="T4" fmla="*/ 64 w 134"/>
                <a:gd name="T5" fmla="*/ 154 h 213"/>
                <a:gd name="T6" fmla="*/ 0 w 134"/>
                <a:gd name="T7" fmla="*/ 213 h 213"/>
                <a:gd name="T8" fmla="*/ 0 w 134"/>
                <a:gd name="T9" fmla="*/ 213 h 213"/>
                <a:gd name="T10" fmla="*/ 0 w 134"/>
                <a:gd name="T11" fmla="*/ 213 h 213"/>
                <a:gd name="T12" fmla="*/ 0 w 134"/>
                <a:gd name="T13" fmla="*/ 213 h 213"/>
                <a:gd name="T14" fmla="*/ 0 w 134"/>
                <a:gd name="T15" fmla="*/ 212 h 213"/>
                <a:gd name="T16" fmla="*/ 0 w 134"/>
                <a:gd name="T17" fmla="*/ 212 h 213"/>
                <a:gd name="T18" fmla="*/ 37 w 134"/>
                <a:gd name="T19" fmla="*/ 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213">
                  <a:moveTo>
                    <a:pt x="37" y="93"/>
                  </a:moveTo>
                  <a:cubicBezTo>
                    <a:pt x="58" y="0"/>
                    <a:pt x="108" y="43"/>
                    <a:pt x="108" y="43"/>
                  </a:cubicBezTo>
                  <a:cubicBezTo>
                    <a:pt x="108" y="45"/>
                    <a:pt x="134" y="112"/>
                    <a:pt x="64" y="15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12"/>
                    <a:pt x="37" y="93"/>
                    <a:pt x="37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91325" y="4625975"/>
              <a:ext cx="863600" cy="1303338"/>
            </a:xfrm>
            <a:custGeom>
              <a:avLst/>
              <a:gdLst>
                <a:gd name="T0" fmla="*/ 0 w 108"/>
                <a:gd name="T1" fmla="*/ 163 h 163"/>
                <a:gd name="T2" fmla="*/ 33 w 108"/>
                <a:gd name="T3" fmla="*/ 57 h 163"/>
                <a:gd name="T4" fmla="*/ 74 w 108"/>
                <a:gd name="T5" fmla="*/ 0 h 163"/>
                <a:gd name="T6" fmla="*/ 97 w 108"/>
                <a:gd name="T7" fmla="*/ 8 h 163"/>
                <a:gd name="T8" fmla="*/ 97 w 108"/>
                <a:gd name="T9" fmla="*/ 10 h 163"/>
                <a:gd name="T10" fmla="*/ 54 w 108"/>
                <a:gd name="T11" fmla="*/ 113 h 163"/>
                <a:gd name="T12" fmla="*/ 53 w 108"/>
                <a:gd name="T13" fmla="*/ 114 h 163"/>
                <a:gd name="T14" fmla="*/ 0 w 108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63">
                  <a:moveTo>
                    <a:pt x="0" y="163"/>
                  </a:moveTo>
                  <a:cubicBezTo>
                    <a:pt x="10" y="132"/>
                    <a:pt x="33" y="58"/>
                    <a:pt x="33" y="57"/>
                  </a:cubicBezTo>
                  <a:cubicBezTo>
                    <a:pt x="41" y="20"/>
                    <a:pt x="56" y="0"/>
                    <a:pt x="74" y="0"/>
                  </a:cubicBezTo>
                  <a:cubicBezTo>
                    <a:pt x="85" y="0"/>
                    <a:pt x="94" y="6"/>
                    <a:pt x="97" y="8"/>
                  </a:cubicBezTo>
                  <a:cubicBezTo>
                    <a:pt x="97" y="9"/>
                    <a:pt x="97" y="9"/>
                    <a:pt x="97" y="10"/>
                  </a:cubicBezTo>
                  <a:cubicBezTo>
                    <a:pt x="108" y="54"/>
                    <a:pt x="93" y="90"/>
                    <a:pt x="54" y="113"/>
                  </a:cubicBezTo>
                  <a:cubicBezTo>
                    <a:pt x="53" y="114"/>
                    <a:pt x="53" y="114"/>
                    <a:pt x="53" y="114"/>
                  </a:cubicBezTo>
                  <a:lnTo>
                    <a:pt x="0" y="163"/>
                  </a:lnTo>
                  <a:close/>
                </a:path>
              </a:pathLst>
            </a:custGeom>
            <a:solidFill>
              <a:srgbClr val="6F7F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224463" y="1824038"/>
              <a:ext cx="95250" cy="168275"/>
            </a:xfrm>
            <a:custGeom>
              <a:avLst/>
              <a:gdLst>
                <a:gd name="T0" fmla="*/ 12 w 12"/>
                <a:gd name="T1" fmla="*/ 0 h 21"/>
                <a:gd name="T2" fmla="*/ 10 w 12"/>
                <a:gd name="T3" fmla="*/ 4 h 21"/>
                <a:gd name="T4" fmla="*/ 1 w 12"/>
                <a:gd name="T5" fmla="*/ 21 h 21"/>
                <a:gd name="T6" fmla="*/ 1 w 12"/>
                <a:gd name="T7" fmla="*/ 21 h 21"/>
                <a:gd name="T8" fmla="*/ 0 w 12"/>
                <a:gd name="T9" fmla="*/ 21 h 21"/>
                <a:gd name="T10" fmla="*/ 2 w 12"/>
                <a:gd name="T11" fmla="*/ 17 h 21"/>
                <a:gd name="T12" fmla="*/ 5 w 12"/>
                <a:gd name="T13" fmla="*/ 12 h 21"/>
                <a:gd name="T14" fmla="*/ 5 w 12"/>
                <a:gd name="T15" fmla="*/ 12 h 21"/>
                <a:gd name="T16" fmla="*/ 8 w 12"/>
                <a:gd name="T17" fmla="*/ 7 h 21"/>
                <a:gd name="T18" fmla="*/ 12 w 1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1">
                  <a:moveTo>
                    <a:pt x="12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15"/>
                    <a:pt x="3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4592638" y="2352675"/>
              <a:ext cx="111125" cy="296863"/>
            </a:xfrm>
            <a:custGeom>
              <a:avLst/>
              <a:gdLst>
                <a:gd name="T0" fmla="*/ 4 w 14"/>
                <a:gd name="T1" fmla="*/ 36 h 37"/>
                <a:gd name="T2" fmla="*/ 14 w 14"/>
                <a:gd name="T3" fmla="*/ 0 h 37"/>
                <a:gd name="T4" fmla="*/ 0 w 14"/>
                <a:gd name="T5" fmla="*/ 37 h 37"/>
                <a:gd name="T6" fmla="*/ 1 w 14"/>
                <a:gd name="T7" fmla="*/ 37 h 37"/>
                <a:gd name="T8" fmla="*/ 4 w 14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7">
                  <a:moveTo>
                    <a:pt x="4" y="36"/>
                  </a:moveTo>
                  <a:cubicBezTo>
                    <a:pt x="10" y="11"/>
                    <a:pt x="14" y="0"/>
                    <a:pt x="14" y="0"/>
                  </a:cubicBezTo>
                  <a:cubicBezTo>
                    <a:pt x="6" y="12"/>
                    <a:pt x="2" y="24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4" y="36"/>
                    <a:pt x="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3913188" y="3105150"/>
              <a:ext cx="919163" cy="1079500"/>
            </a:xfrm>
            <a:custGeom>
              <a:avLst/>
              <a:gdLst>
                <a:gd name="T0" fmla="*/ 111 w 115"/>
                <a:gd name="T1" fmla="*/ 132 h 135"/>
                <a:gd name="T2" fmla="*/ 28 w 115"/>
                <a:gd name="T3" fmla="*/ 102 h 135"/>
                <a:gd name="T4" fmla="*/ 28 w 115"/>
                <a:gd name="T5" fmla="*/ 102 h 135"/>
                <a:gd name="T6" fmla="*/ 25 w 115"/>
                <a:gd name="T7" fmla="*/ 99 h 135"/>
                <a:gd name="T8" fmla="*/ 21 w 115"/>
                <a:gd name="T9" fmla="*/ 94 h 135"/>
                <a:gd name="T10" fmla="*/ 11 w 115"/>
                <a:gd name="T11" fmla="*/ 76 h 135"/>
                <a:gd name="T12" fmla="*/ 9 w 115"/>
                <a:gd name="T13" fmla="*/ 72 h 135"/>
                <a:gd name="T14" fmla="*/ 8 w 115"/>
                <a:gd name="T15" fmla="*/ 71 h 135"/>
                <a:gd name="T16" fmla="*/ 8 w 115"/>
                <a:gd name="T17" fmla="*/ 70 h 135"/>
                <a:gd name="T18" fmla="*/ 8 w 115"/>
                <a:gd name="T19" fmla="*/ 70 h 135"/>
                <a:gd name="T20" fmla="*/ 11 w 115"/>
                <a:gd name="T21" fmla="*/ 0 h 135"/>
                <a:gd name="T22" fmla="*/ 24 w 115"/>
                <a:gd name="T23" fmla="*/ 91 h 135"/>
                <a:gd name="T24" fmla="*/ 45 w 115"/>
                <a:gd name="T25" fmla="*/ 112 h 135"/>
                <a:gd name="T26" fmla="*/ 115 w 115"/>
                <a:gd name="T27" fmla="*/ 130 h 135"/>
                <a:gd name="T28" fmla="*/ 111 w 115"/>
                <a:gd name="T29" fmla="*/ 13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35">
                  <a:moveTo>
                    <a:pt x="111" y="132"/>
                  </a:moveTo>
                  <a:cubicBezTo>
                    <a:pt x="77" y="135"/>
                    <a:pt x="50" y="125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14" y="84"/>
                    <a:pt x="12" y="80"/>
                    <a:pt x="11" y="76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49"/>
                    <a:pt x="1" y="26"/>
                    <a:pt x="11" y="0"/>
                  </a:cubicBezTo>
                  <a:cubicBezTo>
                    <a:pt x="0" y="36"/>
                    <a:pt x="4" y="66"/>
                    <a:pt x="24" y="91"/>
                  </a:cubicBezTo>
                  <a:cubicBezTo>
                    <a:pt x="33" y="103"/>
                    <a:pt x="48" y="115"/>
                    <a:pt x="45" y="112"/>
                  </a:cubicBezTo>
                  <a:cubicBezTo>
                    <a:pt x="69" y="128"/>
                    <a:pt x="92" y="134"/>
                    <a:pt x="115" y="130"/>
                  </a:cubicBezTo>
                  <a:lnTo>
                    <a:pt x="111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4800600" y="4144963"/>
              <a:ext cx="319088" cy="481013"/>
            </a:xfrm>
            <a:custGeom>
              <a:avLst/>
              <a:gdLst>
                <a:gd name="T0" fmla="*/ 4 w 40"/>
                <a:gd name="T1" fmla="*/ 0 h 60"/>
                <a:gd name="T2" fmla="*/ 34 w 40"/>
                <a:gd name="T3" fmla="*/ 53 h 60"/>
                <a:gd name="T4" fmla="*/ 34 w 40"/>
                <a:gd name="T5" fmla="*/ 53 h 60"/>
                <a:gd name="T6" fmla="*/ 39 w 40"/>
                <a:gd name="T7" fmla="*/ 57 h 60"/>
                <a:gd name="T8" fmla="*/ 39 w 40"/>
                <a:gd name="T9" fmla="*/ 57 h 60"/>
                <a:gd name="T10" fmla="*/ 40 w 40"/>
                <a:gd name="T11" fmla="*/ 58 h 60"/>
                <a:gd name="T12" fmla="*/ 36 w 40"/>
                <a:gd name="T13" fmla="*/ 60 h 60"/>
                <a:gd name="T14" fmla="*/ 35 w 40"/>
                <a:gd name="T15" fmla="*/ 59 h 60"/>
                <a:gd name="T16" fmla="*/ 28 w 40"/>
                <a:gd name="T17" fmla="*/ 53 h 60"/>
                <a:gd name="T18" fmla="*/ 22 w 40"/>
                <a:gd name="T19" fmla="*/ 46 h 60"/>
                <a:gd name="T20" fmla="*/ 17 w 40"/>
                <a:gd name="T21" fmla="*/ 40 h 60"/>
                <a:gd name="T22" fmla="*/ 12 w 40"/>
                <a:gd name="T23" fmla="*/ 34 h 60"/>
                <a:gd name="T24" fmla="*/ 11 w 40"/>
                <a:gd name="T25" fmla="*/ 32 h 60"/>
                <a:gd name="T26" fmla="*/ 9 w 40"/>
                <a:gd name="T27" fmla="*/ 27 h 60"/>
                <a:gd name="T28" fmla="*/ 8 w 40"/>
                <a:gd name="T29" fmla="*/ 25 h 60"/>
                <a:gd name="T30" fmla="*/ 6 w 40"/>
                <a:gd name="T31" fmla="*/ 21 h 60"/>
                <a:gd name="T32" fmla="*/ 3 w 40"/>
                <a:gd name="T33" fmla="*/ 15 h 60"/>
                <a:gd name="T34" fmla="*/ 2 w 40"/>
                <a:gd name="T35" fmla="*/ 9 h 60"/>
                <a:gd name="T36" fmla="*/ 0 w 40"/>
                <a:gd name="T37" fmla="*/ 2 h 60"/>
                <a:gd name="T38" fmla="*/ 4 w 40"/>
                <a:gd name="T3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60">
                  <a:moveTo>
                    <a:pt x="4" y="0"/>
                  </a:moveTo>
                  <a:cubicBezTo>
                    <a:pt x="10" y="23"/>
                    <a:pt x="20" y="41"/>
                    <a:pt x="34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535F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087938" y="4608513"/>
              <a:ext cx="520700" cy="17463"/>
            </a:xfrm>
            <a:custGeom>
              <a:avLst/>
              <a:gdLst>
                <a:gd name="T0" fmla="*/ 20 w 328"/>
                <a:gd name="T1" fmla="*/ 0 h 11"/>
                <a:gd name="T2" fmla="*/ 328 w 328"/>
                <a:gd name="T3" fmla="*/ 6 h 11"/>
                <a:gd name="T4" fmla="*/ 328 w 328"/>
                <a:gd name="T5" fmla="*/ 11 h 11"/>
                <a:gd name="T6" fmla="*/ 0 w 328"/>
                <a:gd name="T7" fmla="*/ 11 h 11"/>
                <a:gd name="T8" fmla="*/ 20 w 32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11">
                  <a:moveTo>
                    <a:pt x="20" y="0"/>
                  </a:moveTo>
                  <a:lnTo>
                    <a:pt x="328" y="6"/>
                  </a:lnTo>
                  <a:lnTo>
                    <a:pt x="328" y="11"/>
                  </a:lnTo>
                  <a:lnTo>
                    <a:pt x="0" y="1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35F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6656388" y="5073650"/>
              <a:ext cx="366713" cy="960438"/>
            </a:xfrm>
            <a:custGeom>
              <a:avLst/>
              <a:gdLst>
                <a:gd name="T0" fmla="*/ 37 w 46"/>
                <a:gd name="T1" fmla="*/ 0 h 120"/>
                <a:gd name="T2" fmla="*/ 46 w 46"/>
                <a:gd name="T3" fmla="*/ 0 h 120"/>
                <a:gd name="T4" fmla="*/ 9 w 46"/>
                <a:gd name="T5" fmla="*/ 119 h 120"/>
                <a:gd name="T6" fmla="*/ 9 w 46"/>
                <a:gd name="T7" fmla="*/ 120 h 120"/>
                <a:gd name="T8" fmla="*/ 9 w 46"/>
                <a:gd name="T9" fmla="*/ 120 h 120"/>
                <a:gd name="T10" fmla="*/ 9 w 46"/>
                <a:gd name="T11" fmla="*/ 120 h 120"/>
                <a:gd name="T12" fmla="*/ 0 w 46"/>
                <a:gd name="T13" fmla="*/ 118 h 120"/>
                <a:gd name="T14" fmla="*/ 37 w 46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20">
                  <a:moveTo>
                    <a:pt x="3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9" y="119"/>
                    <a:pt x="9" y="119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26" y="36"/>
                    <a:pt x="37" y="0"/>
                  </a:cubicBezTo>
                  <a:close/>
                </a:path>
              </a:pathLst>
            </a:custGeom>
            <a:solidFill>
              <a:srgbClr val="535F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3760788" y="1416050"/>
              <a:ext cx="5054600" cy="3225800"/>
            </a:xfrm>
            <a:custGeom>
              <a:avLst/>
              <a:gdLst>
                <a:gd name="T0" fmla="*/ 196 w 632"/>
                <a:gd name="T1" fmla="*/ 51 h 403"/>
                <a:gd name="T2" fmla="*/ 196 w 632"/>
                <a:gd name="T3" fmla="*/ 50 h 403"/>
                <a:gd name="T4" fmla="*/ 299 w 632"/>
                <a:gd name="T5" fmla="*/ 4 h 403"/>
                <a:gd name="T6" fmla="*/ 392 w 632"/>
                <a:gd name="T7" fmla="*/ 73 h 403"/>
                <a:gd name="T8" fmla="*/ 456 w 632"/>
                <a:gd name="T9" fmla="*/ 93 h 403"/>
                <a:gd name="T10" fmla="*/ 475 w 632"/>
                <a:gd name="T11" fmla="*/ 79 h 403"/>
                <a:gd name="T12" fmla="*/ 482 w 632"/>
                <a:gd name="T13" fmla="*/ 76 h 403"/>
                <a:gd name="T14" fmla="*/ 487 w 632"/>
                <a:gd name="T15" fmla="*/ 74 h 403"/>
                <a:gd name="T16" fmla="*/ 494 w 632"/>
                <a:gd name="T17" fmla="*/ 71 h 403"/>
                <a:gd name="T18" fmla="*/ 494 w 632"/>
                <a:gd name="T19" fmla="*/ 71 h 403"/>
                <a:gd name="T20" fmla="*/ 495 w 632"/>
                <a:gd name="T21" fmla="*/ 71 h 403"/>
                <a:gd name="T22" fmla="*/ 602 w 632"/>
                <a:gd name="T23" fmla="*/ 107 h 403"/>
                <a:gd name="T24" fmla="*/ 632 w 632"/>
                <a:gd name="T25" fmla="*/ 188 h 403"/>
                <a:gd name="T26" fmla="*/ 632 w 632"/>
                <a:gd name="T27" fmla="*/ 194 h 403"/>
                <a:gd name="T28" fmla="*/ 631 w 632"/>
                <a:gd name="T29" fmla="*/ 196 h 403"/>
                <a:gd name="T30" fmla="*/ 231 w 632"/>
                <a:gd name="T31" fmla="*/ 400 h 403"/>
                <a:gd name="T32" fmla="*/ 170 w 632"/>
                <a:gd name="T33" fmla="*/ 399 h 403"/>
                <a:gd name="T34" fmla="*/ 169 w 632"/>
                <a:gd name="T35" fmla="*/ 398 h 403"/>
                <a:gd name="T36" fmla="*/ 169 w 632"/>
                <a:gd name="T37" fmla="*/ 398 h 403"/>
                <a:gd name="T38" fmla="*/ 164 w 632"/>
                <a:gd name="T39" fmla="*/ 394 h 403"/>
                <a:gd name="T40" fmla="*/ 164 w 632"/>
                <a:gd name="T41" fmla="*/ 394 h 403"/>
                <a:gd name="T42" fmla="*/ 134 w 632"/>
                <a:gd name="T43" fmla="*/ 341 h 403"/>
                <a:gd name="T44" fmla="*/ 43 w 632"/>
                <a:gd name="T45" fmla="*/ 302 h 403"/>
                <a:gd name="T46" fmla="*/ 107 w 632"/>
                <a:gd name="T47" fmla="*/ 154 h 403"/>
                <a:gd name="T48" fmla="*/ 108 w 632"/>
                <a:gd name="T49" fmla="*/ 153 h 403"/>
                <a:gd name="T50" fmla="*/ 118 w 632"/>
                <a:gd name="T51" fmla="*/ 117 h 403"/>
                <a:gd name="T52" fmla="*/ 118 w 632"/>
                <a:gd name="T53" fmla="*/ 117 h 403"/>
                <a:gd name="T54" fmla="*/ 118 w 632"/>
                <a:gd name="T55" fmla="*/ 117 h 403"/>
                <a:gd name="T56" fmla="*/ 118 w 632"/>
                <a:gd name="T57" fmla="*/ 116 h 403"/>
                <a:gd name="T58" fmla="*/ 118 w 632"/>
                <a:gd name="T59" fmla="*/ 116 h 403"/>
                <a:gd name="T60" fmla="*/ 118 w 632"/>
                <a:gd name="T61" fmla="*/ 116 h 403"/>
                <a:gd name="T62" fmla="*/ 118 w 632"/>
                <a:gd name="T63" fmla="*/ 116 h 403"/>
                <a:gd name="T64" fmla="*/ 118 w 632"/>
                <a:gd name="T65" fmla="*/ 116 h 403"/>
                <a:gd name="T66" fmla="*/ 183 w 632"/>
                <a:gd name="T67" fmla="*/ 72 h 403"/>
                <a:gd name="T68" fmla="*/ 184 w 632"/>
                <a:gd name="T69" fmla="*/ 72 h 403"/>
                <a:gd name="T70" fmla="*/ 184 w 632"/>
                <a:gd name="T71" fmla="*/ 72 h 403"/>
                <a:gd name="T72" fmla="*/ 193 w 632"/>
                <a:gd name="T73" fmla="*/ 55 h 403"/>
                <a:gd name="T74" fmla="*/ 195 w 632"/>
                <a:gd name="T75" fmla="*/ 51 h 403"/>
                <a:gd name="T76" fmla="*/ 195 w 632"/>
                <a:gd name="T77" fmla="*/ 51 h 403"/>
                <a:gd name="T78" fmla="*/ 196 w 632"/>
                <a:gd name="T79" fmla="*/ 5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2" h="403">
                  <a:moveTo>
                    <a:pt x="196" y="51"/>
                  </a:moveTo>
                  <a:cubicBezTo>
                    <a:pt x="196" y="50"/>
                    <a:pt x="196" y="50"/>
                    <a:pt x="196" y="50"/>
                  </a:cubicBezTo>
                  <a:cubicBezTo>
                    <a:pt x="217" y="16"/>
                    <a:pt x="252" y="0"/>
                    <a:pt x="299" y="4"/>
                  </a:cubicBezTo>
                  <a:cubicBezTo>
                    <a:pt x="339" y="9"/>
                    <a:pt x="370" y="33"/>
                    <a:pt x="392" y="73"/>
                  </a:cubicBezTo>
                  <a:cubicBezTo>
                    <a:pt x="413" y="70"/>
                    <a:pt x="434" y="77"/>
                    <a:pt x="456" y="93"/>
                  </a:cubicBezTo>
                  <a:cubicBezTo>
                    <a:pt x="457" y="94"/>
                    <a:pt x="465" y="86"/>
                    <a:pt x="475" y="79"/>
                  </a:cubicBezTo>
                  <a:cubicBezTo>
                    <a:pt x="482" y="76"/>
                    <a:pt x="482" y="76"/>
                    <a:pt x="482" y="76"/>
                  </a:cubicBezTo>
                  <a:cubicBezTo>
                    <a:pt x="487" y="74"/>
                    <a:pt x="487" y="74"/>
                    <a:pt x="487" y="74"/>
                  </a:cubicBezTo>
                  <a:cubicBezTo>
                    <a:pt x="494" y="71"/>
                    <a:pt x="494" y="71"/>
                    <a:pt x="494" y="71"/>
                  </a:cubicBezTo>
                  <a:cubicBezTo>
                    <a:pt x="494" y="71"/>
                    <a:pt x="494" y="71"/>
                    <a:pt x="494" y="71"/>
                  </a:cubicBezTo>
                  <a:cubicBezTo>
                    <a:pt x="495" y="71"/>
                    <a:pt x="495" y="71"/>
                    <a:pt x="495" y="71"/>
                  </a:cubicBezTo>
                  <a:cubicBezTo>
                    <a:pt x="532" y="59"/>
                    <a:pt x="567" y="71"/>
                    <a:pt x="602" y="107"/>
                  </a:cubicBezTo>
                  <a:cubicBezTo>
                    <a:pt x="622" y="132"/>
                    <a:pt x="632" y="159"/>
                    <a:pt x="632" y="188"/>
                  </a:cubicBezTo>
                  <a:cubicBezTo>
                    <a:pt x="632" y="194"/>
                    <a:pt x="632" y="194"/>
                    <a:pt x="632" y="194"/>
                  </a:cubicBezTo>
                  <a:cubicBezTo>
                    <a:pt x="631" y="196"/>
                    <a:pt x="631" y="196"/>
                    <a:pt x="631" y="196"/>
                  </a:cubicBezTo>
                  <a:cubicBezTo>
                    <a:pt x="618" y="295"/>
                    <a:pt x="472" y="403"/>
                    <a:pt x="231" y="400"/>
                  </a:cubicBezTo>
                  <a:cubicBezTo>
                    <a:pt x="170" y="399"/>
                    <a:pt x="170" y="399"/>
                    <a:pt x="170" y="399"/>
                  </a:cubicBezTo>
                  <a:cubicBezTo>
                    <a:pt x="169" y="398"/>
                    <a:pt x="169" y="398"/>
                    <a:pt x="169" y="398"/>
                  </a:cubicBezTo>
                  <a:cubicBezTo>
                    <a:pt x="169" y="398"/>
                    <a:pt x="169" y="398"/>
                    <a:pt x="169" y="398"/>
                  </a:cubicBezTo>
                  <a:cubicBezTo>
                    <a:pt x="164" y="394"/>
                    <a:pt x="164" y="394"/>
                    <a:pt x="164" y="394"/>
                  </a:cubicBezTo>
                  <a:cubicBezTo>
                    <a:pt x="164" y="394"/>
                    <a:pt x="164" y="394"/>
                    <a:pt x="164" y="394"/>
                  </a:cubicBezTo>
                  <a:cubicBezTo>
                    <a:pt x="150" y="382"/>
                    <a:pt x="140" y="364"/>
                    <a:pt x="134" y="341"/>
                  </a:cubicBezTo>
                  <a:cubicBezTo>
                    <a:pt x="105" y="346"/>
                    <a:pt x="67" y="334"/>
                    <a:pt x="43" y="302"/>
                  </a:cubicBezTo>
                  <a:cubicBezTo>
                    <a:pt x="0" y="247"/>
                    <a:pt x="26" y="165"/>
                    <a:pt x="107" y="154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08" y="149"/>
                    <a:pt x="108" y="136"/>
                    <a:pt x="118" y="117"/>
                  </a:cubicBezTo>
                  <a:cubicBezTo>
                    <a:pt x="118" y="117"/>
                    <a:pt x="118" y="117"/>
                    <a:pt x="118" y="117"/>
                  </a:cubicBezTo>
                  <a:cubicBezTo>
                    <a:pt x="118" y="117"/>
                    <a:pt x="118" y="117"/>
                    <a:pt x="118" y="117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30" y="93"/>
                    <a:pt x="151" y="78"/>
                    <a:pt x="183" y="72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84" y="72"/>
                    <a:pt x="188" y="64"/>
                    <a:pt x="193" y="55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96" y="51"/>
                    <a:pt x="196" y="51"/>
                    <a:pt x="19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3929063" y="1471613"/>
              <a:ext cx="4854575" cy="3113088"/>
            </a:xfrm>
            <a:custGeom>
              <a:avLst/>
              <a:gdLst>
                <a:gd name="T0" fmla="*/ 220 w 607"/>
                <a:gd name="T1" fmla="*/ 389 h 389"/>
                <a:gd name="T2" fmla="*/ 210 w 607"/>
                <a:gd name="T3" fmla="*/ 389 h 389"/>
                <a:gd name="T4" fmla="*/ 151 w 607"/>
                <a:gd name="T5" fmla="*/ 388 h 389"/>
                <a:gd name="T6" fmla="*/ 151 w 607"/>
                <a:gd name="T7" fmla="*/ 388 h 389"/>
                <a:gd name="T8" fmla="*/ 146 w 607"/>
                <a:gd name="T9" fmla="*/ 384 h 389"/>
                <a:gd name="T10" fmla="*/ 146 w 607"/>
                <a:gd name="T11" fmla="*/ 384 h 389"/>
                <a:gd name="T12" fmla="*/ 117 w 607"/>
                <a:gd name="T13" fmla="*/ 333 h 389"/>
                <a:gd name="T14" fmla="*/ 116 w 607"/>
                <a:gd name="T15" fmla="*/ 329 h 389"/>
                <a:gd name="T16" fmla="*/ 113 w 607"/>
                <a:gd name="T17" fmla="*/ 330 h 389"/>
                <a:gd name="T18" fmla="*/ 100 w 607"/>
                <a:gd name="T19" fmla="*/ 331 h 389"/>
                <a:gd name="T20" fmla="*/ 25 w 607"/>
                <a:gd name="T21" fmla="*/ 293 h 389"/>
                <a:gd name="T22" fmla="*/ 11 w 607"/>
                <a:gd name="T23" fmla="*/ 205 h 389"/>
                <a:gd name="T24" fmla="*/ 86 w 607"/>
                <a:gd name="T25" fmla="*/ 150 h 389"/>
                <a:gd name="T26" fmla="*/ 90 w 607"/>
                <a:gd name="T27" fmla="*/ 150 h 389"/>
                <a:gd name="T28" fmla="*/ 91 w 607"/>
                <a:gd name="T29" fmla="*/ 147 h 389"/>
                <a:gd name="T30" fmla="*/ 91 w 607"/>
                <a:gd name="T31" fmla="*/ 145 h 389"/>
                <a:gd name="T32" fmla="*/ 100 w 607"/>
                <a:gd name="T33" fmla="*/ 112 h 389"/>
                <a:gd name="T34" fmla="*/ 101 w 607"/>
                <a:gd name="T35" fmla="*/ 111 h 389"/>
                <a:gd name="T36" fmla="*/ 163 w 607"/>
                <a:gd name="T37" fmla="*/ 69 h 389"/>
                <a:gd name="T38" fmla="*/ 165 w 607"/>
                <a:gd name="T39" fmla="*/ 69 h 389"/>
                <a:gd name="T40" fmla="*/ 175 w 607"/>
                <a:gd name="T41" fmla="*/ 50 h 389"/>
                <a:gd name="T42" fmla="*/ 178 w 607"/>
                <a:gd name="T43" fmla="*/ 45 h 389"/>
                <a:gd name="T44" fmla="*/ 266 w 607"/>
                <a:gd name="T45" fmla="*/ 0 h 389"/>
                <a:gd name="T46" fmla="*/ 278 w 607"/>
                <a:gd name="T47" fmla="*/ 1 h 389"/>
                <a:gd name="T48" fmla="*/ 368 w 607"/>
                <a:gd name="T49" fmla="*/ 68 h 389"/>
                <a:gd name="T50" fmla="*/ 369 w 607"/>
                <a:gd name="T51" fmla="*/ 71 h 389"/>
                <a:gd name="T52" fmla="*/ 372 w 607"/>
                <a:gd name="T53" fmla="*/ 70 h 389"/>
                <a:gd name="T54" fmla="*/ 381 w 607"/>
                <a:gd name="T55" fmla="*/ 70 h 389"/>
                <a:gd name="T56" fmla="*/ 432 w 607"/>
                <a:gd name="T57" fmla="*/ 89 h 389"/>
                <a:gd name="T58" fmla="*/ 433 w 607"/>
                <a:gd name="T59" fmla="*/ 89 h 389"/>
                <a:gd name="T60" fmla="*/ 436 w 607"/>
                <a:gd name="T61" fmla="*/ 90 h 389"/>
                <a:gd name="T62" fmla="*/ 449 w 607"/>
                <a:gd name="T63" fmla="*/ 81 h 389"/>
                <a:gd name="T64" fmla="*/ 449 w 607"/>
                <a:gd name="T65" fmla="*/ 80 h 389"/>
                <a:gd name="T66" fmla="*/ 456 w 607"/>
                <a:gd name="T67" fmla="*/ 76 h 389"/>
                <a:gd name="T68" fmla="*/ 463 w 607"/>
                <a:gd name="T69" fmla="*/ 72 h 389"/>
                <a:gd name="T70" fmla="*/ 467 w 607"/>
                <a:gd name="T71" fmla="*/ 70 h 389"/>
                <a:gd name="T72" fmla="*/ 475 w 607"/>
                <a:gd name="T73" fmla="*/ 68 h 389"/>
                <a:gd name="T74" fmla="*/ 475 w 607"/>
                <a:gd name="T75" fmla="*/ 68 h 389"/>
                <a:gd name="T76" fmla="*/ 500 w 607"/>
                <a:gd name="T77" fmla="*/ 64 h 389"/>
                <a:gd name="T78" fmla="*/ 578 w 607"/>
                <a:gd name="T79" fmla="*/ 103 h 389"/>
                <a:gd name="T80" fmla="*/ 607 w 607"/>
                <a:gd name="T81" fmla="*/ 181 h 389"/>
                <a:gd name="T82" fmla="*/ 607 w 607"/>
                <a:gd name="T83" fmla="*/ 187 h 389"/>
                <a:gd name="T84" fmla="*/ 606 w 607"/>
                <a:gd name="T85" fmla="*/ 188 h 389"/>
                <a:gd name="T86" fmla="*/ 496 w 607"/>
                <a:gd name="T87" fmla="*/ 324 h 389"/>
                <a:gd name="T88" fmla="*/ 220 w 607"/>
                <a:gd name="T89" fmla="*/ 389 h 389"/>
                <a:gd name="T90" fmla="*/ 220 w 607"/>
                <a:gd name="T91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7" h="389">
                  <a:moveTo>
                    <a:pt x="220" y="389"/>
                  </a:moveTo>
                  <a:cubicBezTo>
                    <a:pt x="217" y="389"/>
                    <a:pt x="213" y="389"/>
                    <a:pt x="210" y="389"/>
                  </a:cubicBezTo>
                  <a:cubicBezTo>
                    <a:pt x="151" y="388"/>
                    <a:pt x="151" y="388"/>
                    <a:pt x="151" y="388"/>
                  </a:cubicBezTo>
                  <a:cubicBezTo>
                    <a:pt x="151" y="388"/>
                    <a:pt x="151" y="388"/>
                    <a:pt x="151" y="388"/>
                  </a:cubicBezTo>
                  <a:cubicBezTo>
                    <a:pt x="146" y="384"/>
                    <a:pt x="146" y="384"/>
                    <a:pt x="146" y="384"/>
                  </a:cubicBezTo>
                  <a:cubicBezTo>
                    <a:pt x="146" y="384"/>
                    <a:pt x="146" y="384"/>
                    <a:pt x="146" y="384"/>
                  </a:cubicBezTo>
                  <a:cubicBezTo>
                    <a:pt x="133" y="372"/>
                    <a:pt x="123" y="355"/>
                    <a:pt x="117" y="333"/>
                  </a:cubicBezTo>
                  <a:cubicBezTo>
                    <a:pt x="116" y="329"/>
                    <a:pt x="116" y="329"/>
                    <a:pt x="116" y="329"/>
                  </a:cubicBezTo>
                  <a:cubicBezTo>
                    <a:pt x="113" y="330"/>
                    <a:pt x="113" y="330"/>
                    <a:pt x="113" y="330"/>
                  </a:cubicBezTo>
                  <a:cubicBezTo>
                    <a:pt x="108" y="331"/>
                    <a:pt x="104" y="331"/>
                    <a:pt x="100" y="331"/>
                  </a:cubicBezTo>
                  <a:cubicBezTo>
                    <a:pt x="75" y="331"/>
                    <a:pt x="45" y="320"/>
                    <a:pt x="25" y="293"/>
                  </a:cubicBezTo>
                  <a:cubicBezTo>
                    <a:pt x="5" y="267"/>
                    <a:pt x="0" y="234"/>
                    <a:pt x="11" y="205"/>
                  </a:cubicBezTo>
                  <a:cubicBezTo>
                    <a:pt x="23" y="176"/>
                    <a:pt x="51" y="156"/>
                    <a:pt x="86" y="150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6"/>
                    <a:pt x="91" y="146"/>
                    <a:pt x="91" y="145"/>
                  </a:cubicBezTo>
                  <a:cubicBezTo>
                    <a:pt x="91" y="140"/>
                    <a:pt x="92" y="127"/>
                    <a:pt x="100" y="112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12" y="89"/>
                    <a:pt x="132" y="75"/>
                    <a:pt x="163" y="69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69"/>
                    <a:pt x="168" y="62"/>
                    <a:pt x="175" y="50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7" y="15"/>
                    <a:pt x="226" y="0"/>
                    <a:pt x="266" y="0"/>
                  </a:cubicBezTo>
                  <a:cubicBezTo>
                    <a:pt x="270" y="0"/>
                    <a:pt x="274" y="0"/>
                    <a:pt x="278" y="1"/>
                  </a:cubicBezTo>
                  <a:cubicBezTo>
                    <a:pt x="316" y="6"/>
                    <a:pt x="347" y="29"/>
                    <a:pt x="368" y="68"/>
                  </a:cubicBezTo>
                  <a:cubicBezTo>
                    <a:pt x="369" y="71"/>
                    <a:pt x="369" y="71"/>
                    <a:pt x="369" y="71"/>
                  </a:cubicBezTo>
                  <a:cubicBezTo>
                    <a:pt x="372" y="70"/>
                    <a:pt x="372" y="70"/>
                    <a:pt x="372" y="70"/>
                  </a:cubicBezTo>
                  <a:cubicBezTo>
                    <a:pt x="375" y="70"/>
                    <a:pt x="378" y="70"/>
                    <a:pt x="381" y="70"/>
                  </a:cubicBezTo>
                  <a:cubicBezTo>
                    <a:pt x="397" y="70"/>
                    <a:pt x="415" y="76"/>
                    <a:pt x="432" y="89"/>
                  </a:cubicBezTo>
                  <a:cubicBezTo>
                    <a:pt x="433" y="89"/>
                    <a:pt x="433" y="89"/>
                    <a:pt x="433" y="89"/>
                  </a:cubicBezTo>
                  <a:cubicBezTo>
                    <a:pt x="433" y="90"/>
                    <a:pt x="434" y="90"/>
                    <a:pt x="436" y="90"/>
                  </a:cubicBezTo>
                  <a:cubicBezTo>
                    <a:pt x="439" y="90"/>
                    <a:pt x="441" y="86"/>
                    <a:pt x="449" y="81"/>
                  </a:cubicBezTo>
                  <a:cubicBezTo>
                    <a:pt x="449" y="80"/>
                    <a:pt x="449" y="80"/>
                    <a:pt x="449" y="80"/>
                  </a:cubicBezTo>
                  <a:cubicBezTo>
                    <a:pt x="456" y="76"/>
                    <a:pt x="456" y="76"/>
                    <a:pt x="456" y="76"/>
                  </a:cubicBezTo>
                  <a:cubicBezTo>
                    <a:pt x="463" y="72"/>
                    <a:pt x="463" y="72"/>
                    <a:pt x="463" y="72"/>
                  </a:cubicBezTo>
                  <a:cubicBezTo>
                    <a:pt x="467" y="70"/>
                    <a:pt x="467" y="70"/>
                    <a:pt x="467" y="70"/>
                  </a:cubicBezTo>
                  <a:cubicBezTo>
                    <a:pt x="475" y="68"/>
                    <a:pt x="475" y="68"/>
                    <a:pt x="475" y="68"/>
                  </a:cubicBezTo>
                  <a:cubicBezTo>
                    <a:pt x="475" y="68"/>
                    <a:pt x="475" y="68"/>
                    <a:pt x="475" y="68"/>
                  </a:cubicBezTo>
                  <a:cubicBezTo>
                    <a:pt x="483" y="65"/>
                    <a:pt x="492" y="64"/>
                    <a:pt x="500" y="64"/>
                  </a:cubicBezTo>
                  <a:cubicBezTo>
                    <a:pt x="527" y="64"/>
                    <a:pt x="553" y="77"/>
                    <a:pt x="578" y="103"/>
                  </a:cubicBezTo>
                  <a:cubicBezTo>
                    <a:pt x="598" y="127"/>
                    <a:pt x="607" y="153"/>
                    <a:pt x="607" y="181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6" y="188"/>
                    <a:pt x="606" y="188"/>
                    <a:pt x="606" y="188"/>
                  </a:cubicBezTo>
                  <a:cubicBezTo>
                    <a:pt x="600" y="238"/>
                    <a:pt x="559" y="287"/>
                    <a:pt x="496" y="324"/>
                  </a:cubicBezTo>
                  <a:cubicBezTo>
                    <a:pt x="446" y="354"/>
                    <a:pt x="357" y="389"/>
                    <a:pt x="220" y="389"/>
                  </a:cubicBezTo>
                  <a:cubicBezTo>
                    <a:pt x="220" y="389"/>
                    <a:pt x="220" y="389"/>
                    <a:pt x="220" y="389"/>
                  </a:cubicBezTo>
                  <a:close/>
                </a:path>
              </a:pathLst>
            </a:custGeom>
            <a:solidFill>
              <a:srgbClr val="6776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5888038" y="2376488"/>
              <a:ext cx="223838" cy="296863"/>
            </a:xfrm>
            <a:custGeom>
              <a:avLst/>
              <a:gdLst>
                <a:gd name="T0" fmla="*/ 3 w 28"/>
                <a:gd name="T1" fmla="*/ 36 h 37"/>
                <a:gd name="T2" fmla="*/ 6 w 28"/>
                <a:gd name="T3" fmla="*/ 36 h 37"/>
                <a:gd name="T4" fmla="*/ 28 w 28"/>
                <a:gd name="T5" fmla="*/ 0 h 37"/>
                <a:gd name="T6" fmla="*/ 0 w 28"/>
                <a:gd name="T7" fmla="*/ 37 h 37"/>
                <a:gd name="T8" fmla="*/ 3 w 28"/>
                <a:gd name="T9" fmla="*/ 36 h 37"/>
                <a:gd name="T10" fmla="*/ 3 w 28"/>
                <a:gd name="T11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7">
                  <a:moveTo>
                    <a:pt x="3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19" y="11"/>
                    <a:pt x="28" y="0"/>
                    <a:pt x="28" y="0"/>
                  </a:cubicBezTo>
                  <a:cubicBezTo>
                    <a:pt x="15" y="10"/>
                    <a:pt x="6" y="22"/>
                    <a:pt x="0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7720013" y="2665413"/>
              <a:ext cx="158750" cy="111125"/>
            </a:xfrm>
            <a:custGeom>
              <a:avLst/>
              <a:gdLst>
                <a:gd name="T0" fmla="*/ 8 w 20"/>
                <a:gd name="T1" fmla="*/ 6 h 14"/>
                <a:gd name="T2" fmla="*/ 20 w 20"/>
                <a:gd name="T3" fmla="*/ 0 h 14"/>
                <a:gd name="T4" fmla="*/ 3 w 20"/>
                <a:gd name="T5" fmla="*/ 14 h 14"/>
                <a:gd name="T6" fmla="*/ 0 w 20"/>
                <a:gd name="T7" fmla="*/ 12 h 14"/>
                <a:gd name="T8" fmla="*/ 0 w 20"/>
                <a:gd name="T9" fmla="*/ 12 h 14"/>
                <a:gd name="T10" fmla="*/ 8 w 20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4">
                  <a:moveTo>
                    <a:pt x="8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2" y="6"/>
                    <a:pt x="11" y="8"/>
                    <a:pt x="3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3" y="9"/>
                    <a:pt x="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5384800" y="2816225"/>
              <a:ext cx="223838" cy="415925"/>
            </a:xfrm>
            <a:custGeom>
              <a:avLst/>
              <a:gdLst>
                <a:gd name="T0" fmla="*/ 4 w 28"/>
                <a:gd name="T1" fmla="*/ 51 h 52"/>
                <a:gd name="T2" fmla="*/ 28 w 28"/>
                <a:gd name="T3" fmla="*/ 0 h 52"/>
                <a:gd name="T4" fmla="*/ 0 w 28"/>
                <a:gd name="T5" fmla="*/ 52 h 52"/>
                <a:gd name="T6" fmla="*/ 3 w 28"/>
                <a:gd name="T7" fmla="*/ 51 h 52"/>
                <a:gd name="T8" fmla="*/ 4 w 28"/>
                <a:gd name="T9" fmla="*/ 51 h 52"/>
                <a:gd name="T10" fmla="*/ 4 w 28"/>
                <a:gd name="T11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52">
                  <a:moveTo>
                    <a:pt x="4" y="51"/>
                  </a:moveTo>
                  <a:cubicBezTo>
                    <a:pt x="8" y="29"/>
                    <a:pt x="16" y="12"/>
                    <a:pt x="28" y="0"/>
                  </a:cubicBezTo>
                  <a:cubicBezTo>
                    <a:pt x="11" y="15"/>
                    <a:pt x="1" y="33"/>
                    <a:pt x="0" y="5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800725" y="4865688"/>
              <a:ext cx="471488" cy="7938"/>
            </a:xfrm>
            <a:custGeom>
              <a:avLst/>
              <a:gdLst>
                <a:gd name="T0" fmla="*/ 0 w 297"/>
                <a:gd name="T1" fmla="*/ 5 h 5"/>
                <a:gd name="T2" fmla="*/ 297 w 297"/>
                <a:gd name="T3" fmla="*/ 5 h 5"/>
                <a:gd name="T4" fmla="*/ 297 w 297"/>
                <a:gd name="T5" fmla="*/ 0 h 5"/>
                <a:gd name="T6" fmla="*/ 40 w 297"/>
                <a:gd name="T7" fmla="*/ 0 h 5"/>
                <a:gd name="T8" fmla="*/ 0 w 29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5">
                  <a:moveTo>
                    <a:pt x="0" y="5"/>
                  </a:moveTo>
                  <a:lnTo>
                    <a:pt x="297" y="5"/>
                  </a:lnTo>
                  <a:lnTo>
                    <a:pt x="297" y="0"/>
                  </a:lnTo>
                  <a:lnTo>
                    <a:pt x="4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784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568950" y="4481513"/>
              <a:ext cx="295275" cy="392113"/>
            </a:xfrm>
            <a:custGeom>
              <a:avLst/>
              <a:gdLst>
                <a:gd name="T0" fmla="*/ 0 w 37"/>
                <a:gd name="T1" fmla="*/ 1 h 49"/>
                <a:gd name="T2" fmla="*/ 29 w 37"/>
                <a:gd name="T3" fmla="*/ 49 h 49"/>
                <a:gd name="T4" fmla="*/ 37 w 37"/>
                <a:gd name="T5" fmla="*/ 48 h 49"/>
                <a:gd name="T6" fmla="*/ 36 w 37"/>
                <a:gd name="T7" fmla="*/ 47 h 49"/>
                <a:gd name="T8" fmla="*/ 7 w 37"/>
                <a:gd name="T9" fmla="*/ 0 h 49"/>
                <a:gd name="T10" fmla="*/ 0 w 37"/>
                <a:gd name="T1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9">
                  <a:moveTo>
                    <a:pt x="0" y="1"/>
                  </a:moveTo>
                  <a:cubicBezTo>
                    <a:pt x="4" y="23"/>
                    <a:pt x="13" y="35"/>
                    <a:pt x="29" y="4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22" y="36"/>
                    <a:pt x="12" y="2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784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4840288" y="3376613"/>
              <a:ext cx="784225" cy="1176338"/>
            </a:xfrm>
            <a:custGeom>
              <a:avLst/>
              <a:gdLst>
                <a:gd name="T0" fmla="*/ 98 w 98"/>
                <a:gd name="T1" fmla="*/ 138 h 147"/>
                <a:gd name="T2" fmla="*/ 38 w 98"/>
                <a:gd name="T3" fmla="*/ 121 h 147"/>
                <a:gd name="T4" fmla="*/ 16 w 98"/>
                <a:gd name="T5" fmla="*/ 93 h 147"/>
                <a:gd name="T6" fmla="*/ 33 w 98"/>
                <a:gd name="T7" fmla="*/ 0 h 147"/>
                <a:gd name="T8" fmla="*/ 33 w 98"/>
                <a:gd name="T9" fmla="*/ 0 h 147"/>
                <a:gd name="T10" fmla="*/ 32 w 98"/>
                <a:gd name="T11" fmla="*/ 0 h 147"/>
                <a:gd name="T12" fmla="*/ 32 w 98"/>
                <a:gd name="T13" fmla="*/ 0 h 147"/>
                <a:gd name="T14" fmla="*/ 25 w 98"/>
                <a:gd name="T15" fmla="*/ 7 h 147"/>
                <a:gd name="T16" fmla="*/ 22 w 98"/>
                <a:gd name="T17" fmla="*/ 10 h 147"/>
                <a:gd name="T18" fmla="*/ 19 w 98"/>
                <a:gd name="T19" fmla="*/ 13 h 147"/>
                <a:gd name="T20" fmla="*/ 16 w 98"/>
                <a:gd name="T21" fmla="*/ 17 h 147"/>
                <a:gd name="T22" fmla="*/ 15 w 98"/>
                <a:gd name="T23" fmla="*/ 18 h 147"/>
                <a:gd name="T24" fmla="*/ 14 w 98"/>
                <a:gd name="T25" fmla="*/ 20 h 147"/>
                <a:gd name="T26" fmla="*/ 14 w 98"/>
                <a:gd name="T27" fmla="*/ 21 h 147"/>
                <a:gd name="T28" fmla="*/ 3 w 98"/>
                <a:gd name="T29" fmla="*/ 76 h 147"/>
                <a:gd name="T30" fmla="*/ 91 w 98"/>
                <a:gd name="T31" fmla="*/ 139 h 147"/>
                <a:gd name="T32" fmla="*/ 98 w 98"/>
                <a:gd name="T33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147">
                  <a:moveTo>
                    <a:pt x="98" y="138"/>
                  </a:moveTo>
                  <a:cubicBezTo>
                    <a:pt x="75" y="140"/>
                    <a:pt x="55" y="135"/>
                    <a:pt x="38" y="121"/>
                  </a:cubicBezTo>
                  <a:cubicBezTo>
                    <a:pt x="30" y="115"/>
                    <a:pt x="23" y="106"/>
                    <a:pt x="16" y="93"/>
                  </a:cubicBezTo>
                  <a:cubicBezTo>
                    <a:pt x="1" y="57"/>
                    <a:pt x="7" y="26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3" y="38"/>
                    <a:pt x="0" y="56"/>
                    <a:pt x="3" y="76"/>
                  </a:cubicBezTo>
                  <a:cubicBezTo>
                    <a:pt x="10" y="111"/>
                    <a:pt x="44" y="147"/>
                    <a:pt x="91" y="139"/>
                  </a:cubicBezTo>
                  <a:lnTo>
                    <a:pt x="98" y="138"/>
                  </a:lnTo>
                  <a:close/>
                </a:path>
              </a:pathLst>
            </a:custGeom>
            <a:solidFill>
              <a:srgbClr val="E784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7096125" y="5073650"/>
              <a:ext cx="384175" cy="976313"/>
            </a:xfrm>
            <a:custGeom>
              <a:avLst/>
              <a:gdLst>
                <a:gd name="T0" fmla="*/ 36 w 48"/>
                <a:gd name="T1" fmla="*/ 0 h 122"/>
                <a:gd name="T2" fmla="*/ 48 w 48"/>
                <a:gd name="T3" fmla="*/ 0 h 122"/>
                <a:gd name="T4" fmla="*/ 12 w 48"/>
                <a:gd name="T5" fmla="*/ 122 h 122"/>
                <a:gd name="T6" fmla="*/ 0 w 48"/>
                <a:gd name="T7" fmla="*/ 119 h 122"/>
                <a:gd name="T8" fmla="*/ 36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3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12" y="122"/>
                    <a:pt x="12" y="12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E784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4824413" y="2160588"/>
              <a:ext cx="4094163" cy="2713038"/>
            </a:xfrm>
            <a:custGeom>
              <a:avLst/>
              <a:gdLst>
                <a:gd name="T0" fmla="*/ 186 w 512"/>
                <a:gd name="T1" fmla="*/ 9 h 339"/>
                <a:gd name="T2" fmla="*/ 187 w 512"/>
                <a:gd name="T3" fmla="*/ 9 h 339"/>
                <a:gd name="T4" fmla="*/ 254 w 512"/>
                <a:gd name="T5" fmla="*/ 8 h 339"/>
                <a:gd name="T6" fmla="*/ 310 w 512"/>
                <a:gd name="T7" fmla="*/ 61 h 339"/>
                <a:gd name="T8" fmla="*/ 362 w 512"/>
                <a:gd name="T9" fmla="*/ 75 h 339"/>
                <a:gd name="T10" fmla="*/ 362 w 512"/>
                <a:gd name="T11" fmla="*/ 75 h 339"/>
                <a:gd name="T12" fmla="*/ 365 w 512"/>
                <a:gd name="T13" fmla="*/ 77 h 339"/>
                <a:gd name="T14" fmla="*/ 498 w 512"/>
                <a:gd name="T15" fmla="*/ 103 h 339"/>
                <a:gd name="T16" fmla="*/ 499 w 512"/>
                <a:gd name="T17" fmla="*/ 103 h 339"/>
                <a:gd name="T18" fmla="*/ 512 w 512"/>
                <a:gd name="T19" fmla="*/ 147 h 339"/>
                <a:gd name="T20" fmla="*/ 364 w 512"/>
                <a:gd name="T21" fmla="*/ 211 h 339"/>
                <a:gd name="T22" fmla="*/ 245 w 512"/>
                <a:gd name="T23" fmla="*/ 164 h 339"/>
                <a:gd name="T24" fmla="*/ 179 w 512"/>
                <a:gd name="T25" fmla="*/ 203 h 339"/>
                <a:gd name="T26" fmla="*/ 168 w 512"/>
                <a:gd name="T27" fmla="*/ 222 h 339"/>
                <a:gd name="T28" fmla="*/ 145 w 512"/>
                <a:gd name="T29" fmla="*/ 281 h 339"/>
                <a:gd name="T30" fmla="*/ 195 w 512"/>
                <a:gd name="T31" fmla="*/ 319 h 339"/>
                <a:gd name="T32" fmla="*/ 203 w 512"/>
                <a:gd name="T33" fmla="*/ 339 h 339"/>
                <a:gd name="T34" fmla="*/ 130 w 512"/>
                <a:gd name="T35" fmla="*/ 338 h 339"/>
                <a:gd name="T36" fmla="*/ 100 w 512"/>
                <a:gd name="T37" fmla="*/ 290 h 339"/>
                <a:gd name="T38" fmla="*/ 40 w 512"/>
                <a:gd name="T39" fmla="*/ 273 h 339"/>
                <a:gd name="T40" fmla="*/ 18 w 512"/>
                <a:gd name="T41" fmla="*/ 245 h 339"/>
                <a:gd name="T42" fmla="*/ 35 w 512"/>
                <a:gd name="T43" fmla="*/ 152 h 339"/>
                <a:gd name="T44" fmla="*/ 35 w 512"/>
                <a:gd name="T45" fmla="*/ 152 h 339"/>
                <a:gd name="T46" fmla="*/ 70 w 512"/>
                <a:gd name="T47" fmla="*/ 134 h 339"/>
                <a:gd name="T48" fmla="*/ 73 w 512"/>
                <a:gd name="T49" fmla="*/ 133 h 339"/>
                <a:gd name="T50" fmla="*/ 74 w 512"/>
                <a:gd name="T51" fmla="*/ 133 h 339"/>
                <a:gd name="T52" fmla="*/ 74 w 512"/>
                <a:gd name="T53" fmla="*/ 133 h 339"/>
                <a:gd name="T54" fmla="*/ 98 w 512"/>
                <a:gd name="T55" fmla="*/ 82 h 339"/>
                <a:gd name="T56" fmla="*/ 133 w 512"/>
                <a:gd name="T57" fmla="*/ 64 h 339"/>
                <a:gd name="T58" fmla="*/ 139 w 512"/>
                <a:gd name="T59" fmla="*/ 63 h 339"/>
                <a:gd name="T60" fmla="*/ 173 w 512"/>
                <a:gd name="T61" fmla="*/ 17 h 339"/>
                <a:gd name="T62" fmla="*/ 178 w 512"/>
                <a:gd name="T63" fmla="*/ 14 h 339"/>
                <a:gd name="T64" fmla="*/ 186 w 512"/>
                <a:gd name="T65" fmla="*/ 10 h 339"/>
                <a:gd name="T66" fmla="*/ 186 w 512"/>
                <a:gd name="T67" fmla="*/ 10 h 339"/>
                <a:gd name="T68" fmla="*/ 186 w 512"/>
                <a:gd name="T69" fmla="*/ 10 h 339"/>
                <a:gd name="T70" fmla="*/ 186 w 512"/>
                <a:gd name="T71" fmla="*/ 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2" h="339">
                  <a:moveTo>
                    <a:pt x="186" y="9"/>
                  </a:moveTo>
                  <a:cubicBezTo>
                    <a:pt x="187" y="9"/>
                    <a:pt x="187" y="9"/>
                    <a:pt x="187" y="9"/>
                  </a:cubicBezTo>
                  <a:cubicBezTo>
                    <a:pt x="206" y="0"/>
                    <a:pt x="228" y="0"/>
                    <a:pt x="254" y="8"/>
                  </a:cubicBezTo>
                  <a:cubicBezTo>
                    <a:pt x="275" y="14"/>
                    <a:pt x="294" y="32"/>
                    <a:pt x="310" y="61"/>
                  </a:cubicBezTo>
                  <a:cubicBezTo>
                    <a:pt x="329" y="58"/>
                    <a:pt x="346" y="63"/>
                    <a:pt x="362" y="75"/>
                  </a:cubicBezTo>
                  <a:cubicBezTo>
                    <a:pt x="362" y="75"/>
                    <a:pt x="362" y="75"/>
                    <a:pt x="362" y="75"/>
                  </a:cubicBezTo>
                  <a:cubicBezTo>
                    <a:pt x="365" y="77"/>
                    <a:pt x="365" y="77"/>
                    <a:pt x="365" y="77"/>
                  </a:cubicBezTo>
                  <a:cubicBezTo>
                    <a:pt x="405" y="35"/>
                    <a:pt x="466" y="51"/>
                    <a:pt x="498" y="103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507" y="118"/>
                    <a:pt x="511" y="132"/>
                    <a:pt x="512" y="147"/>
                  </a:cubicBezTo>
                  <a:cubicBezTo>
                    <a:pt x="463" y="213"/>
                    <a:pt x="360" y="212"/>
                    <a:pt x="364" y="211"/>
                  </a:cubicBezTo>
                  <a:cubicBezTo>
                    <a:pt x="303" y="110"/>
                    <a:pt x="261" y="113"/>
                    <a:pt x="245" y="164"/>
                  </a:cubicBezTo>
                  <a:cubicBezTo>
                    <a:pt x="234" y="189"/>
                    <a:pt x="181" y="172"/>
                    <a:pt x="179" y="203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34" y="238"/>
                    <a:pt x="136" y="243"/>
                    <a:pt x="145" y="281"/>
                  </a:cubicBezTo>
                  <a:cubicBezTo>
                    <a:pt x="154" y="319"/>
                    <a:pt x="194" y="296"/>
                    <a:pt x="195" y="319"/>
                  </a:cubicBezTo>
                  <a:cubicBezTo>
                    <a:pt x="196" y="323"/>
                    <a:pt x="201" y="336"/>
                    <a:pt x="203" y="339"/>
                  </a:cubicBezTo>
                  <a:cubicBezTo>
                    <a:pt x="130" y="338"/>
                    <a:pt x="130" y="338"/>
                    <a:pt x="130" y="338"/>
                  </a:cubicBezTo>
                  <a:cubicBezTo>
                    <a:pt x="126" y="334"/>
                    <a:pt x="109" y="323"/>
                    <a:pt x="100" y="290"/>
                  </a:cubicBezTo>
                  <a:cubicBezTo>
                    <a:pt x="77" y="292"/>
                    <a:pt x="57" y="287"/>
                    <a:pt x="40" y="273"/>
                  </a:cubicBezTo>
                  <a:cubicBezTo>
                    <a:pt x="32" y="267"/>
                    <a:pt x="25" y="259"/>
                    <a:pt x="18" y="245"/>
                  </a:cubicBezTo>
                  <a:cubicBezTo>
                    <a:pt x="0" y="210"/>
                    <a:pt x="9" y="178"/>
                    <a:pt x="35" y="152"/>
                  </a:cubicBezTo>
                  <a:cubicBezTo>
                    <a:pt x="35" y="152"/>
                    <a:pt x="35" y="152"/>
                    <a:pt x="35" y="152"/>
                  </a:cubicBezTo>
                  <a:cubicBezTo>
                    <a:pt x="44" y="143"/>
                    <a:pt x="56" y="137"/>
                    <a:pt x="70" y="134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78" y="111"/>
                    <a:pt x="86" y="94"/>
                    <a:pt x="98" y="82"/>
                  </a:cubicBezTo>
                  <a:cubicBezTo>
                    <a:pt x="109" y="72"/>
                    <a:pt x="121" y="66"/>
                    <a:pt x="133" y="64"/>
                  </a:cubicBezTo>
                  <a:cubicBezTo>
                    <a:pt x="135" y="63"/>
                    <a:pt x="138" y="63"/>
                    <a:pt x="139" y="63"/>
                  </a:cubicBezTo>
                  <a:cubicBezTo>
                    <a:pt x="146" y="45"/>
                    <a:pt x="150" y="33"/>
                    <a:pt x="173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86" y="10"/>
                    <a:pt x="186" y="10"/>
                    <a:pt x="186" y="10"/>
                  </a:cubicBezTo>
                  <a:cubicBezTo>
                    <a:pt x="186" y="10"/>
                    <a:pt x="186" y="10"/>
                    <a:pt x="186" y="10"/>
                  </a:cubicBezTo>
                  <a:cubicBezTo>
                    <a:pt x="186" y="10"/>
                    <a:pt x="186" y="10"/>
                    <a:pt x="186" y="10"/>
                  </a:cubicBezTo>
                  <a:cubicBezTo>
                    <a:pt x="186" y="9"/>
                    <a:pt x="186" y="9"/>
                    <a:pt x="18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8967788" y="3673475"/>
              <a:ext cx="150813" cy="255588"/>
            </a:xfrm>
            <a:custGeom>
              <a:avLst/>
              <a:gdLst>
                <a:gd name="T0" fmla="*/ 70 w 95"/>
                <a:gd name="T1" fmla="*/ 20 h 161"/>
                <a:gd name="T2" fmla="*/ 65 w 95"/>
                <a:gd name="T3" fmla="*/ 0 h 161"/>
                <a:gd name="T4" fmla="*/ 0 w 95"/>
                <a:gd name="T5" fmla="*/ 161 h 161"/>
                <a:gd name="T6" fmla="*/ 95 w 95"/>
                <a:gd name="T7" fmla="*/ 136 h 161"/>
                <a:gd name="T8" fmla="*/ 95 w 95"/>
                <a:gd name="T9" fmla="*/ 116 h 161"/>
                <a:gd name="T10" fmla="*/ 90 w 95"/>
                <a:gd name="T11" fmla="*/ 95 h 161"/>
                <a:gd name="T12" fmla="*/ 85 w 95"/>
                <a:gd name="T13" fmla="*/ 60 h 161"/>
                <a:gd name="T14" fmla="*/ 70 w 95"/>
                <a:gd name="T15" fmla="*/ 20 h 161"/>
                <a:gd name="T16" fmla="*/ 70 w 95"/>
                <a:gd name="T17" fmla="*/ 2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61">
                  <a:moveTo>
                    <a:pt x="70" y="20"/>
                  </a:moveTo>
                  <a:lnTo>
                    <a:pt x="65" y="0"/>
                  </a:lnTo>
                  <a:lnTo>
                    <a:pt x="0" y="161"/>
                  </a:lnTo>
                  <a:lnTo>
                    <a:pt x="95" y="136"/>
                  </a:lnTo>
                  <a:lnTo>
                    <a:pt x="95" y="116"/>
                  </a:lnTo>
                  <a:lnTo>
                    <a:pt x="90" y="95"/>
                  </a:lnTo>
                  <a:lnTo>
                    <a:pt x="85" y="60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7191375" y="4818063"/>
              <a:ext cx="808038" cy="1231900"/>
            </a:xfrm>
            <a:custGeom>
              <a:avLst/>
              <a:gdLst>
                <a:gd name="T0" fmla="*/ 47 w 101"/>
                <a:gd name="T1" fmla="*/ 0 h 154"/>
                <a:gd name="T2" fmla="*/ 101 w 101"/>
                <a:gd name="T3" fmla="*/ 16 h 154"/>
                <a:gd name="T4" fmla="*/ 95 w 101"/>
                <a:gd name="T5" fmla="*/ 32 h 154"/>
                <a:gd name="T6" fmla="*/ 55 w 101"/>
                <a:gd name="T7" fmla="*/ 102 h 154"/>
                <a:gd name="T8" fmla="*/ 0 w 101"/>
                <a:gd name="T9" fmla="*/ 154 h 154"/>
                <a:gd name="T10" fmla="*/ 0 w 101"/>
                <a:gd name="T11" fmla="*/ 154 h 154"/>
                <a:gd name="T12" fmla="*/ 36 w 101"/>
                <a:gd name="T13" fmla="*/ 33 h 154"/>
                <a:gd name="T14" fmla="*/ 36 w 101"/>
                <a:gd name="T15" fmla="*/ 33 h 154"/>
                <a:gd name="T16" fmla="*/ 36 w 101"/>
                <a:gd name="T17" fmla="*/ 32 h 154"/>
                <a:gd name="T18" fmla="*/ 47 w 101"/>
                <a:gd name="T1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54">
                  <a:moveTo>
                    <a:pt x="47" y="0"/>
                  </a:moveTo>
                  <a:cubicBezTo>
                    <a:pt x="101" y="16"/>
                    <a:pt x="101" y="16"/>
                    <a:pt x="101" y="16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1" y="45"/>
                    <a:pt x="56" y="98"/>
                    <a:pt x="55" y="102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36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4872038" y="2208213"/>
              <a:ext cx="4014788" cy="2633663"/>
            </a:xfrm>
            <a:custGeom>
              <a:avLst/>
              <a:gdLst>
                <a:gd name="T0" fmla="*/ 126 w 502"/>
                <a:gd name="T1" fmla="*/ 328 h 329"/>
                <a:gd name="T2" fmla="*/ 125 w 502"/>
                <a:gd name="T3" fmla="*/ 327 h 329"/>
                <a:gd name="T4" fmla="*/ 98 w 502"/>
                <a:gd name="T5" fmla="*/ 283 h 329"/>
                <a:gd name="T6" fmla="*/ 97 w 502"/>
                <a:gd name="T7" fmla="*/ 279 h 329"/>
                <a:gd name="T8" fmla="*/ 94 w 502"/>
                <a:gd name="T9" fmla="*/ 280 h 329"/>
                <a:gd name="T10" fmla="*/ 84 w 502"/>
                <a:gd name="T11" fmla="*/ 280 h 329"/>
                <a:gd name="T12" fmla="*/ 37 w 502"/>
                <a:gd name="T13" fmla="*/ 264 h 329"/>
                <a:gd name="T14" fmla="*/ 15 w 502"/>
                <a:gd name="T15" fmla="*/ 237 h 329"/>
                <a:gd name="T16" fmla="*/ 31 w 502"/>
                <a:gd name="T17" fmla="*/ 149 h 329"/>
                <a:gd name="T18" fmla="*/ 65 w 502"/>
                <a:gd name="T19" fmla="*/ 132 h 329"/>
                <a:gd name="T20" fmla="*/ 67 w 502"/>
                <a:gd name="T21" fmla="*/ 131 h 329"/>
                <a:gd name="T22" fmla="*/ 69 w 502"/>
                <a:gd name="T23" fmla="*/ 131 h 329"/>
                <a:gd name="T24" fmla="*/ 72 w 502"/>
                <a:gd name="T25" fmla="*/ 131 h 329"/>
                <a:gd name="T26" fmla="*/ 72 w 502"/>
                <a:gd name="T27" fmla="*/ 128 h 329"/>
                <a:gd name="T28" fmla="*/ 95 w 502"/>
                <a:gd name="T29" fmla="*/ 79 h 329"/>
                <a:gd name="T30" fmla="*/ 128 w 502"/>
                <a:gd name="T31" fmla="*/ 62 h 329"/>
                <a:gd name="T32" fmla="*/ 133 w 502"/>
                <a:gd name="T33" fmla="*/ 61 h 329"/>
                <a:gd name="T34" fmla="*/ 136 w 502"/>
                <a:gd name="T35" fmla="*/ 60 h 329"/>
                <a:gd name="T36" fmla="*/ 137 w 502"/>
                <a:gd name="T37" fmla="*/ 58 h 329"/>
                <a:gd name="T38" fmla="*/ 170 w 502"/>
                <a:gd name="T39" fmla="*/ 14 h 329"/>
                <a:gd name="T40" fmla="*/ 174 w 502"/>
                <a:gd name="T41" fmla="*/ 11 h 329"/>
                <a:gd name="T42" fmla="*/ 181 w 502"/>
                <a:gd name="T43" fmla="*/ 8 h 329"/>
                <a:gd name="T44" fmla="*/ 182 w 502"/>
                <a:gd name="T45" fmla="*/ 7 h 329"/>
                <a:gd name="T46" fmla="*/ 182 w 502"/>
                <a:gd name="T47" fmla="*/ 7 h 329"/>
                <a:gd name="T48" fmla="*/ 214 w 502"/>
                <a:gd name="T49" fmla="*/ 0 h 329"/>
                <a:gd name="T50" fmla="*/ 246 w 502"/>
                <a:gd name="T51" fmla="*/ 6 h 329"/>
                <a:gd name="T52" fmla="*/ 301 w 502"/>
                <a:gd name="T53" fmla="*/ 57 h 329"/>
                <a:gd name="T54" fmla="*/ 302 w 502"/>
                <a:gd name="T55" fmla="*/ 59 h 329"/>
                <a:gd name="T56" fmla="*/ 305 w 502"/>
                <a:gd name="T57" fmla="*/ 59 h 329"/>
                <a:gd name="T58" fmla="*/ 313 w 502"/>
                <a:gd name="T59" fmla="*/ 58 h 329"/>
                <a:gd name="T60" fmla="*/ 353 w 502"/>
                <a:gd name="T61" fmla="*/ 72 h 329"/>
                <a:gd name="T62" fmla="*/ 354 w 502"/>
                <a:gd name="T63" fmla="*/ 73 h 329"/>
                <a:gd name="T64" fmla="*/ 354 w 502"/>
                <a:gd name="T65" fmla="*/ 73 h 329"/>
                <a:gd name="T66" fmla="*/ 359 w 502"/>
                <a:gd name="T67" fmla="*/ 76 h 329"/>
                <a:gd name="T68" fmla="*/ 361 w 502"/>
                <a:gd name="T69" fmla="*/ 74 h 329"/>
                <a:gd name="T70" fmla="*/ 413 w 502"/>
                <a:gd name="T71" fmla="*/ 51 h 329"/>
                <a:gd name="T72" fmla="*/ 489 w 502"/>
                <a:gd name="T73" fmla="*/ 99 h 329"/>
                <a:gd name="T74" fmla="*/ 489 w 502"/>
                <a:gd name="T75" fmla="*/ 99 h 329"/>
                <a:gd name="T76" fmla="*/ 502 w 502"/>
                <a:gd name="T77" fmla="*/ 140 h 329"/>
                <a:gd name="T78" fmla="*/ 360 w 502"/>
                <a:gd name="T79" fmla="*/ 201 h 329"/>
                <a:gd name="T80" fmla="*/ 273 w 502"/>
                <a:gd name="T81" fmla="*/ 119 h 329"/>
                <a:gd name="T82" fmla="*/ 235 w 502"/>
                <a:gd name="T83" fmla="*/ 157 h 329"/>
                <a:gd name="T84" fmla="*/ 205 w 502"/>
                <a:gd name="T85" fmla="*/ 171 h 329"/>
                <a:gd name="T86" fmla="*/ 169 w 502"/>
                <a:gd name="T87" fmla="*/ 196 h 329"/>
                <a:gd name="T88" fmla="*/ 160 w 502"/>
                <a:gd name="T89" fmla="*/ 213 h 329"/>
                <a:gd name="T90" fmla="*/ 135 w 502"/>
                <a:gd name="T91" fmla="*/ 273 h 329"/>
                <a:gd name="T92" fmla="*/ 135 w 502"/>
                <a:gd name="T93" fmla="*/ 276 h 329"/>
                <a:gd name="T94" fmla="*/ 171 w 502"/>
                <a:gd name="T95" fmla="*/ 304 h 329"/>
                <a:gd name="T96" fmla="*/ 185 w 502"/>
                <a:gd name="T97" fmla="*/ 313 h 329"/>
                <a:gd name="T98" fmla="*/ 185 w 502"/>
                <a:gd name="T99" fmla="*/ 314 h 329"/>
                <a:gd name="T100" fmla="*/ 185 w 502"/>
                <a:gd name="T101" fmla="*/ 314 h 329"/>
                <a:gd name="T102" fmla="*/ 191 w 502"/>
                <a:gd name="T103" fmla="*/ 329 h 329"/>
                <a:gd name="T104" fmla="*/ 126 w 502"/>
                <a:gd name="T105" fmla="*/ 32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2" h="329">
                  <a:moveTo>
                    <a:pt x="126" y="328"/>
                  </a:moveTo>
                  <a:cubicBezTo>
                    <a:pt x="125" y="328"/>
                    <a:pt x="125" y="328"/>
                    <a:pt x="125" y="327"/>
                  </a:cubicBezTo>
                  <a:cubicBezTo>
                    <a:pt x="119" y="322"/>
                    <a:pt x="105" y="310"/>
                    <a:pt x="98" y="283"/>
                  </a:cubicBezTo>
                  <a:cubicBezTo>
                    <a:pt x="97" y="279"/>
                    <a:pt x="97" y="279"/>
                    <a:pt x="97" y="279"/>
                  </a:cubicBezTo>
                  <a:cubicBezTo>
                    <a:pt x="94" y="280"/>
                    <a:pt x="94" y="280"/>
                    <a:pt x="94" y="280"/>
                  </a:cubicBezTo>
                  <a:cubicBezTo>
                    <a:pt x="90" y="280"/>
                    <a:pt x="87" y="280"/>
                    <a:pt x="84" y="280"/>
                  </a:cubicBezTo>
                  <a:cubicBezTo>
                    <a:pt x="66" y="280"/>
                    <a:pt x="50" y="275"/>
                    <a:pt x="37" y="264"/>
                  </a:cubicBezTo>
                  <a:cubicBezTo>
                    <a:pt x="28" y="258"/>
                    <a:pt x="21" y="249"/>
                    <a:pt x="15" y="237"/>
                  </a:cubicBezTo>
                  <a:cubicBezTo>
                    <a:pt x="0" y="206"/>
                    <a:pt x="5" y="175"/>
                    <a:pt x="31" y="149"/>
                  </a:cubicBezTo>
                  <a:cubicBezTo>
                    <a:pt x="40" y="141"/>
                    <a:pt x="51" y="135"/>
                    <a:pt x="65" y="132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72" y="128"/>
                    <a:pt x="72" y="128"/>
                    <a:pt x="72" y="128"/>
                  </a:cubicBezTo>
                  <a:cubicBezTo>
                    <a:pt x="76" y="107"/>
                    <a:pt x="83" y="91"/>
                    <a:pt x="95" y="79"/>
                  </a:cubicBezTo>
                  <a:cubicBezTo>
                    <a:pt x="104" y="70"/>
                    <a:pt x="115" y="64"/>
                    <a:pt x="128" y="62"/>
                  </a:cubicBezTo>
                  <a:cubicBezTo>
                    <a:pt x="130" y="61"/>
                    <a:pt x="132" y="61"/>
                    <a:pt x="133" y="61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44" y="41"/>
                    <a:pt x="148" y="30"/>
                    <a:pt x="170" y="14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81" y="8"/>
                    <a:pt x="181" y="8"/>
                    <a:pt x="181" y="8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92" y="2"/>
                    <a:pt x="203" y="0"/>
                    <a:pt x="214" y="0"/>
                  </a:cubicBezTo>
                  <a:cubicBezTo>
                    <a:pt x="224" y="0"/>
                    <a:pt x="235" y="2"/>
                    <a:pt x="246" y="6"/>
                  </a:cubicBezTo>
                  <a:cubicBezTo>
                    <a:pt x="267" y="12"/>
                    <a:pt x="285" y="29"/>
                    <a:pt x="301" y="57"/>
                  </a:cubicBezTo>
                  <a:cubicBezTo>
                    <a:pt x="302" y="59"/>
                    <a:pt x="302" y="59"/>
                    <a:pt x="302" y="59"/>
                  </a:cubicBezTo>
                  <a:cubicBezTo>
                    <a:pt x="305" y="59"/>
                    <a:pt x="305" y="59"/>
                    <a:pt x="305" y="59"/>
                  </a:cubicBezTo>
                  <a:cubicBezTo>
                    <a:pt x="308" y="58"/>
                    <a:pt x="310" y="58"/>
                    <a:pt x="313" y="58"/>
                  </a:cubicBezTo>
                  <a:cubicBezTo>
                    <a:pt x="327" y="58"/>
                    <a:pt x="341" y="63"/>
                    <a:pt x="353" y="72"/>
                  </a:cubicBezTo>
                  <a:cubicBezTo>
                    <a:pt x="354" y="73"/>
                    <a:pt x="354" y="73"/>
                    <a:pt x="354" y="73"/>
                  </a:cubicBezTo>
                  <a:cubicBezTo>
                    <a:pt x="354" y="73"/>
                    <a:pt x="354" y="73"/>
                    <a:pt x="354" y="73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1" y="74"/>
                    <a:pt x="361" y="74"/>
                    <a:pt x="361" y="74"/>
                  </a:cubicBezTo>
                  <a:cubicBezTo>
                    <a:pt x="376" y="59"/>
                    <a:pt x="394" y="51"/>
                    <a:pt x="413" y="51"/>
                  </a:cubicBezTo>
                  <a:cubicBezTo>
                    <a:pt x="442" y="51"/>
                    <a:pt x="470" y="69"/>
                    <a:pt x="489" y="99"/>
                  </a:cubicBezTo>
                  <a:cubicBezTo>
                    <a:pt x="489" y="99"/>
                    <a:pt x="489" y="99"/>
                    <a:pt x="489" y="99"/>
                  </a:cubicBezTo>
                  <a:cubicBezTo>
                    <a:pt x="497" y="113"/>
                    <a:pt x="501" y="126"/>
                    <a:pt x="502" y="140"/>
                  </a:cubicBezTo>
                  <a:cubicBezTo>
                    <a:pt x="456" y="199"/>
                    <a:pt x="366" y="201"/>
                    <a:pt x="360" y="201"/>
                  </a:cubicBezTo>
                  <a:cubicBezTo>
                    <a:pt x="328" y="148"/>
                    <a:pt x="297" y="119"/>
                    <a:pt x="273" y="119"/>
                  </a:cubicBezTo>
                  <a:cubicBezTo>
                    <a:pt x="261" y="119"/>
                    <a:pt x="245" y="126"/>
                    <a:pt x="235" y="157"/>
                  </a:cubicBezTo>
                  <a:cubicBezTo>
                    <a:pt x="231" y="166"/>
                    <a:pt x="219" y="168"/>
                    <a:pt x="205" y="171"/>
                  </a:cubicBezTo>
                  <a:cubicBezTo>
                    <a:pt x="189" y="174"/>
                    <a:pt x="171" y="177"/>
                    <a:pt x="169" y="196"/>
                  </a:cubicBezTo>
                  <a:cubicBezTo>
                    <a:pt x="160" y="213"/>
                    <a:pt x="160" y="213"/>
                    <a:pt x="160" y="213"/>
                  </a:cubicBezTo>
                  <a:cubicBezTo>
                    <a:pt x="125" y="229"/>
                    <a:pt x="126" y="236"/>
                    <a:pt x="135" y="273"/>
                  </a:cubicBezTo>
                  <a:cubicBezTo>
                    <a:pt x="135" y="276"/>
                    <a:pt x="135" y="276"/>
                    <a:pt x="135" y="276"/>
                  </a:cubicBezTo>
                  <a:cubicBezTo>
                    <a:pt x="141" y="300"/>
                    <a:pt x="158" y="303"/>
                    <a:pt x="171" y="304"/>
                  </a:cubicBezTo>
                  <a:cubicBezTo>
                    <a:pt x="181" y="306"/>
                    <a:pt x="185" y="307"/>
                    <a:pt x="185" y="313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6" y="317"/>
                    <a:pt x="189" y="323"/>
                    <a:pt x="191" y="329"/>
                  </a:cubicBezTo>
                  <a:lnTo>
                    <a:pt x="126" y="328"/>
                  </a:lnTo>
                  <a:close/>
                </a:path>
              </a:pathLst>
            </a:custGeom>
            <a:solidFill>
              <a:srgbClr val="FA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9015413" y="3760788"/>
              <a:ext cx="71438" cy="120650"/>
            </a:xfrm>
            <a:custGeom>
              <a:avLst/>
              <a:gdLst>
                <a:gd name="T0" fmla="*/ 30 w 45"/>
                <a:gd name="T1" fmla="*/ 0 h 76"/>
                <a:gd name="T2" fmla="*/ 35 w 45"/>
                <a:gd name="T3" fmla="*/ 10 h 76"/>
                <a:gd name="T4" fmla="*/ 40 w 45"/>
                <a:gd name="T5" fmla="*/ 40 h 76"/>
                <a:gd name="T6" fmla="*/ 45 w 45"/>
                <a:gd name="T7" fmla="*/ 61 h 76"/>
                <a:gd name="T8" fmla="*/ 45 w 45"/>
                <a:gd name="T9" fmla="*/ 66 h 76"/>
                <a:gd name="T10" fmla="*/ 0 w 45"/>
                <a:gd name="T11" fmla="*/ 76 h 76"/>
                <a:gd name="T12" fmla="*/ 30 w 45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30" y="0"/>
                  </a:moveTo>
                  <a:lnTo>
                    <a:pt x="35" y="10"/>
                  </a:lnTo>
                  <a:lnTo>
                    <a:pt x="40" y="40"/>
                  </a:lnTo>
                  <a:lnTo>
                    <a:pt x="45" y="61"/>
                  </a:lnTo>
                  <a:lnTo>
                    <a:pt x="45" y="66"/>
                  </a:lnTo>
                  <a:lnTo>
                    <a:pt x="0" y="76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256463" y="4857750"/>
              <a:ext cx="695325" cy="1087438"/>
            </a:xfrm>
            <a:custGeom>
              <a:avLst/>
              <a:gdLst>
                <a:gd name="T0" fmla="*/ 0 w 87"/>
                <a:gd name="T1" fmla="*/ 136 h 136"/>
                <a:gd name="T2" fmla="*/ 32 w 87"/>
                <a:gd name="T3" fmla="*/ 29 h 136"/>
                <a:gd name="T4" fmla="*/ 32 w 87"/>
                <a:gd name="T5" fmla="*/ 29 h 136"/>
                <a:gd name="T6" fmla="*/ 32 w 87"/>
                <a:gd name="T7" fmla="*/ 28 h 136"/>
                <a:gd name="T8" fmla="*/ 41 w 87"/>
                <a:gd name="T9" fmla="*/ 0 h 136"/>
                <a:gd name="T10" fmla="*/ 87 w 87"/>
                <a:gd name="T11" fmla="*/ 14 h 136"/>
                <a:gd name="T12" fmla="*/ 83 w 87"/>
                <a:gd name="T13" fmla="*/ 25 h 136"/>
                <a:gd name="T14" fmla="*/ 55 w 87"/>
                <a:gd name="T15" fmla="*/ 76 h 136"/>
                <a:gd name="T16" fmla="*/ 43 w 87"/>
                <a:gd name="T17" fmla="*/ 95 h 136"/>
                <a:gd name="T18" fmla="*/ 0 w 87"/>
                <a:gd name="T1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36">
                  <a:moveTo>
                    <a:pt x="0" y="136"/>
                  </a:moveTo>
                  <a:cubicBezTo>
                    <a:pt x="9" y="108"/>
                    <a:pt x="26" y="51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1" y="33"/>
                    <a:pt x="65" y="59"/>
                    <a:pt x="55" y="76"/>
                  </a:cubicBezTo>
                  <a:cubicBezTo>
                    <a:pt x="48" y="87"/>
                    <a:pt x="45" y="92"/>
                    <a:pt x="43" y="95"/>
                  </a:cubicBezTo>
                  <a:lnTo>
                    <a:pt x="0" y="136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6480175" y="2865438"/>
              <a:ext cx="319088" cy="342900"/>
            </a:xfrm>
            <a:custGeom>
              <a:avLst/>
              <a:gdLst>
                <a:gd name="T0" fmla="*/ 0 w 40"/>
                <a:gd name="T1" fmla="*/ 43 h 43"/>
                <a:gd name="T2" fmla="*/ 0 w 40"/>
                <a:gd name="T3" fmla="*/ 43 h 43"/>
                <a:gd name="T4" fmla="*/ 40 w 40"/>
                <a:gd name="T5" fmla="*/ 0 h 43"/>
                <a:gd name="T6" fmla="*/ 35 w 40"/>
                <a:gd name="T7" fmla="*/ 4 h 43"/>
                <a:gd name="T8" fmla="*/ 31 w 40"/>
                <a:gd name="T9" fmla="*/ 7 h 43"/>
                <a:gd name="T10" fmla="*/ 26 w 40"/>
                <a:gd name="T11" fmla="*/ 12 h 43"/>
                <a:gd name="T12" fmla="*/ 10 w 40"/>
                <a:gd name="T13" fmla="*/ 41 h 43"/>
                <a:gd name="T14" fmla="*/ 0 w 40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3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6" y="25"/>
                    <a:pt x="19" y="11"/>
                    <a:pt x="40" y="0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21"/>
                    <a:pt x="13" y="31"/>
                    <a:pt x="10" y="41"/>
                  </a:cubicBezTo>
                  <a:cubicBezTo>
                    <a:pt x="0" y="43"/>
                    <a:pt x="0" y="43"/>
                    <a:pt x="0" y="43"/>
                  </a:cubicBez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8031163" y="3136900"/>
              <a:ext cx="223838" cy="136525"/>
            </a:xfrm>
            <a:custGeom>
              <a:avLst/>
              <a:gdLst>
                <a:gd name="T0" fmla="*/ 3 w 28"/>
                <a:gd name="T1" fmla="*/ 11 h 17"/>
                <a:gd name="T2" fmla="*/ 0 w 28"/>
                <a:gd name="T3" fmla="*/ 13 h 17"/>
                <a:gd name="T4" fmla="*/ 5 w 28"/>
                <a:gd name="T5" fmla="*/ 17 h 17"/>
                <a:gd name="T6" fmla="*/ 28 w 28"/>
                <a:gd name="T7" fmla="*/ 0 h 17"/>
                <a:gd name="T8" fmla="*/ 13 w 28"/>
                <a:gd name="T9" fmla="*/ 6 h 17"/>
                <a:gd name="T10" fmla="*/ 10 w 28"/>
                <a:gd name="T11" fmla="*/ 7 h 17"/>
                <a:gd name="T12" fmla="*/ 3 w 28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7">
                  <a:moveTo>
                    <a:pt x="3" y="1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11" y="10"/>
                    <a:pt x="18" y="5"/>
                    <a:pt x="28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3" y="11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6064250" y="3265488"/>
              <a:ext cx="311150" cy="439738"/>
            </a:xfrm>
            <a:custGeom>
              <a:avLst/>
              <a:gdLst>
                <a:gd name="T0" fmla="*/ 39 w 39"/>
                <a:gd name="T1" fmla="*/ 0 h 55"/>
                <a:gd name="T2" fmla="*/ 1 w 39"/>
                <a:gd name="T3" fmla="*/ 54 h 55"/>
                <a:gd name="T4" fmla="*/ 0 w 39"/>
                <a:gd name="T5" fmla="*/ 55 h 55"/>
                <a:gd name="T6" fmla="*/ 1 w 39"/>
                <a:gd name="T7" fmla="*/ 55 h 55"/>
                <a:gd name="T8" fmla="*/ 7 w 39"/>
                <a:gd name="T9" fmla="*/ 53 h 55"/>
                <a:gd name="T10" fmla="*/ 10 w 39"/>
                <a:gd name="T11" fmla="*/ 52 h 55"/>
                <a:gd name="T12" fmla="*/ 39 w 39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7" y="12"/>
                    <a:pt x="2" y="25"/>
                    <a:pt x="1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3" y="26"/>
                    <a:pt x="21" y="12"/>
                    <a:pt x="39" y="0"/>
                  </a:cubicBez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5616575" y="3729038"/>
              <a:ext cx="655638" cy="1079500"/>
            </a:xfrm>
            <a:custGeom>
              <a:avLst/>
              <a:gdLst>
                <a:gd name="T0" fmla="*/ 43 w 82"/>
                <a:gd name="T1" fmla="*/ 2 h 135"/>
                <a:gd name="T2" fmla="*/ 46 w 82"/>
                <a:gd name="T3" fmla="*/ 0 h 135"/>
                <a:gd name="T4" fmla="*/ 14 w 82"/>
                <a:gd name="T5" fmla="*/ 77 h 135"/>
                <a:gd name="T6" fmla="*/ 82 w 82"/>
                <a:gd name="T7" fmla="*/ 127 h 135"/>
                <a:gd name="T8" fmla="*/ 77 w 82"/>
                <a:gd name="T9" fmla="*/ 128 h 135"/>
                <a:gd name="T10" fmla="*/ 5 w 82"/>
                <a:gd name="T11" fmla="*/ 75 h 135"/>
                <a:gd name="T12" fmla="*/ 42 w 82"/>
                <a:gd name="T13" fmla="*/ 2 h 135"/>
                <a:gd name="T14" fmla="*/ 42 w 82"/>
                <a:gd name="T15" fmla="*/ 2 h 135"/>
                <a:gd name="T16" fmla="*/ 42 w 82"/>
                <a:gd name="T17" fmla="*/ 2 h 135"/>
                <a:gd name="T18" fmla="*/ 42 w 82"/>
                <a:gd name="T19" fmla="*/ 2 h 135"/>
                <a:gd name="T20" fmla="*/ 43 w 82"/>
                <a:gd name="T21" fmla="*/ 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135">
                  <a:moveTo>
                    <a:pt x="43" y="2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8" y="16"/>
                    <a:pt x="8" y="42"/>
                    <a:pt x="14" y="77"/>
                  </a:cubicBezTo>
                  <a:cubicBezTo>
                    <a:pt x="28" y="112"/>
                    <a:pt x="50" y="129"/>
                    <a:pt x="82" y="127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19" y="135"/>
                    <a:pt x="6" y="82"/>
                    <a:pt x="5" y="75"/>
                  </a:cubicBezTo>
                  <a:cubicBezTo>
                    <a:pt x="0" y="41"/>
                    <a:pt x="12" y="17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2"/>
                    <a:pt x="43" y="2"/>
                    <a:pt x="43" y="2"/>
                  </a:cubicBez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 noEditPoints="1"/>
            </p:cNvSpPr>
            <p:nvPr/>
          </p:nvSpPr>
          <p:spPr bwMode="auto">
            <a:xfrm>
              <a:off x="6232525" y="4745038"/>
              <a:ext cx="1655763" cy="328613"/>
            </a:xfrm>
            <a:custGeom>
              <a:avLst/>
              <a:gdLst>
                <a:gd name="T0" fmla="*/ 11 w 207"/>
                <a:gd name="T1" fmla="*/ 0 h 41"/>
                <a:gd name="T2" fmla="*/ 35 w 207"/>
                <a:gd name="T3" fmla="*/ 40 h 41"/>
                <a:gd name="T4" fmla="*/ 62 w 207"/>
                <a:gd name="T5" fmla="*/ 41 h 41"/>
                <a:gd name="T6" fmla="*/ 32 w 207"/>
                <a:gd name="T7" fmla="*/ 41 h 41"/>
                <a:gd name="T8" fmla="*/ 24 w 207"/>
                <a:gd name="T9" fmla="*/ 41 h 41"/>
                <a:gd name="T10" fmla="*/ 0 w 207"/>
                <a:gd name="T11" fmla="*/ 1 h 41"/>
                <a:gd name="T12" fmla="*/ 11 w 207"/>
                <a:gd name="T13" fmla="*/ 0 h 41"/>
                <a:gd name="T14" fmla="*/ 111 w 207"/>
                <a:gd name="T15" fmla="*/ 41 h 41"/>
                <a:gd name="T16" fmla="*/ 207 w 207"/>
                <a:gd name="T17" fmla="*/ 41 h 41"/>
                <a:gd name="T18" fmla="*/ 195 w 207"/>
                <a:gd name="T19" fmla="*/ 41 h 41"/>
                <a:gd name="T20" fmla="*/ 156 w 207"/>
                <a:gd name="T21" fmla="*/ 41 h 41"/>
                <a:gd name="T22" fmla="*/ 144 w 207"/>
                <a:gd name="T23" fmla="*/ 41 h 41"/>
                <a:gd name="T24" fmla="*/ 111 w 207"/>
                <a:gd name="T2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41">
                  <a:moveTo>
                    <a:pt x="11" y="0"/>
                  </a:moveTo>
                  <a:cubicBezTo>
                    <a:pt x="14" y="15"/>
                    <a:pt x="22" y="28"/>
                    <a:pt x="35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2" y="30"/>
                    <a:pt x="5" y="19"/>
                    <a:pt x="0" y="1"/>
                  </a:cubicBezTo>
                  <a:cubicBezTo>
                    <a:pt x="0" y="1"/>
                    <a:pt x="11" y="0"/>
                    <a:pt x="11" y="0"/>
                  </a:cubicBezTo>
                  <a:close/>
                  <a:moveTo>
                    <a:pt x="111" y="41"/>
                  </a:moveTo>
                  <a:cubicBezTo>
                    <a:pt x="207" y="41"/>
                    <a:pt x="207" y="41"/>
                    <a:pt x="207" y="41"/>
                  </a:cubicBezTo>
                  <a:cubicBezTo>
                    <a:pt x="195" y="41"/>
                    <a:pt x="195" y="41"/>
                    <a:pt x="195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11" y="41"/>
                    <a:pt x="111" y="41"/>
                    <a:pt x="111" y="41"/>
                  </a:cubicBez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7512050" y="5073650"/>
              <a:ext cx="407988" cy="992188"/>
            </a:xfrm>
            <a:custGeom>
              <a:avLst/>
              <a:gdLst>
                <a:gd name="T0" fmla="*/ 35 w 51"/>
                <a:gd name="T1" fmla="*/ 0 h 124"/>
                <a:gd name="T2" fmla="*/ 35 w 51"/>
                <a:gd name="T3" fmla="*/ 0 h 124"/>
                <a:gd name="T4" fmla="*/ 0 w 51"/>
                <a:gd name="T5" fmla="*/ 121 h 124"/>
                <a:gd name="T6" fmla="*/ 15 w 51"/>
                <a:gd name="T7" fmla="*/ 124 h 124"/>
                <a:gd name="T8" fmla="*/ 15 w 51"/>
                <a:gd name="T9" fmla="*/ 124 h 124"/>
                <a:gd name="T10" fmla="*/ 15 w 51"/>
                <a:gd name="T11" fmla="*/ 124 h 124"/>
                <a:gd name="T12" fmla="*/ 15 w 51"/>
                <a:gd name="T13" fmla="*/ 123 h 124"/>
                <a:gd name="T14" fmla="*/ 50 w 51"/>
                <a:gd name="T15" fmla="*/ 0 h 124"/>
                <a:gd name="T16" fmla="*/ 50 w 51"/>
                <a:gd name="T17" fmla="*/ 0 h 124"/>
                <a:gd name="T18" fmla="*/ 51 w 51"/>
                <a:gd name="T19" fmla="*/ 0 h 124"/>
                <a:gd name="T20" fmla="*/ 35 w 51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124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4"/>
                    <a:pt x="10" y="87"/>
                    <a:pt x="0" y="121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15" y="123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5" y="0"/>
                    <a:pt x="49" y="0"/>
                    <a:pt x="35" y="0"/>
                  </a:cubicBez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5664200" y="2689225"/>
              <a:ext cx="3614738" cy="3376613"/>
            </a:xfrm>
            <a:custGeom>
              <a:avLst/>
              <a:gdLst>
                <a:gd name="T0" fmla="*/ 146 w 452"/>
                <a:gd name="T1" fmla="*/ 20 h 422"/>
                <a:gd name="T2" fmla="*/ 146 w 452"/>
                <a:gd name="T3" fmla="*/ 19 h 422"/>
                <a:gd name="T4" fmla="*/ 256 w 452"/>
                <a:gd name="T5" fmla="*/ 59 h 422"/>
                <a:gd name="T6" fmla="*/ 296 w 452"/>
                <a:gd name="T7" fmla="*/ 69 h 422"/>
                <a:gd name="T8" fmla="*/ 301 w 452"/>
                <a:gd name="T9" fmla="*/ 73 h 422"/>
                <a:gd name="T10" fmla="*/ 324 w 452"/>
                <a:gd name="T11" fmla="*/ 56 h 422"/>
                <a:gd name="T12" fmla="*/ 324 w 452"/>
                <a:gd name="T13" fmla="*/ 56 h 422"/>
                <a:gd name="T14" fmla="*/ 324 w 452"/>
                <a:gd name="T15" fmla="*/ 56 h 422"/>
                <a:gd name="T16" fmla="*/ 324 w 452"/>
                <a:gd name="T17" fmla="*/ 56 h 422"/>
                <a:gd name="T18" fmla="*/ 325 w 452"/>
                <a:gd name="T19" fmla="*/ 56 h 422"/>
                <a:gd name="T20" fmla="*/ 407 w 452"/>
                <a:gd name="T21" fmla="*/ 81 h 422"/>
                <a:gd name="T22" fmla="*/ 410 w 452"/>
                <a:gd name="T23" fmla="*/ 85 h 422"/>
                <a:gd name="T24" fmla="*/ 413 w 452"/>
                <a:gd name="T25" fmla="*/ 89 h 422"/>
                <a:gd name="T26" fmla="*/ 415 w 452"/>
                <a:gd name="T27" fmla="*/ 94 h 422"/>
                <a:gd name="T28" fmla="*/ 420 w 452"/>
                <a:gd name="T29" fmla="*/ 103 h 422"/>
                <a:gd name="T30" fmla="*/ 423 w 452"/>
                <a:gd name="T31" fmla="*/ 112 h 422"/>
                <a:gd name="T32" fmla="*/ 425 w 452"/>
                <a:gd name="T33" fmla="*/ 118 h 422"/>
                <a:gd name="T34" fmla="*/ 426 w 452"/>
                <a:gd name="T35" fmla="*/ 123 h 422"/>
                <a:gd name="T36" fmla="*/ 427 w 452"/>
                <a:gd name="T37" fmla="*/ 134 h 422"/>
                <a:gd name="T38" fmla="*/ 427 w 452"/>
                <a:gd name="T39" fmla="*/ 141 h 422"/>
                <a:gd name="T40" fmla="*/ 426 w 452"/>
                <a:gd name="T41" fmla="*/ 144 h 422"/>
                <a:gd name="T42" fmla="*/ 429 w 452"/>
                <a:gd name="T43" fmla="*/ 147 h 422"/>
                <a:gd name="T44" fmla="*/ 432 w 452"/>
                <a:gd name="T45" fmla="*/ 150 h 422"/>
                <a:gd name="T46" fmla="*/ 445 w 452"/>
                <a:gd name="T47" fmla="*/ 215 h 422"/>
                <a:gd name="T48" fmla="*/ 399 w 452"/>
                <a:gd name="T49" fmla="*/ 253 h 422"/>
                <a:gd name="T50" fmla="*/ 395 w 452"/>
                <a:gd name="T51" fmla="*/ 253 h 422"/>
                <a:gd name="T52" fmla="*/ 329 w 452"/>
                <a:gd name="T53" fmla="*/ 342 h 422"/>
                <a:gd name="T54" fmla="*/ 246 w 452"/>
                <a:gd name="T55" fmla="*/ 422 h 422"/>
                <a:gd name="T56" fmla="*/ 246 w 452"/>
                <a:gd name="T57" fmla="*/ 422 h 422"/>
                <a:gd name="T58" fmla="*/ 246 w 452"/>
                <a:gd name="T59" fmla="*/ 422 h 422"/>
                <a:gd name="T60" fmla="*/ 282 w 452"/>
                <a:gd name="T61" fmla="*/ 298 h 422"/>
                <a:gd name="T62" fmla="*/ 106 w 452"/>
                <a:gd name="T63" fmla="*/ 297 h 422"/>
                <a:gd name="T64" fmla="*/ 82 w 452"/>
                <a:gd name="T65" fmla="*/ 257 h 422"/>
                <a:gd name="T66" fmla="*/ 77 w 452"/>
                <a:gd name="T67" fmla="*/ 257 h 422"/>
                <a:gd name="T68" fmla="*/ 76 w 452"/>
                <a:gd name="T69" fmla="*/ 257 h 422"/>
                <a:gd name="T70" fmla="*/ 76 w 452"/>
                <a:gd name="T71" fmla="*/ 257 h 422"/>
                <a:gd name="T72" fmla="*/ 8 w 452"/>
                <a:gd name="T73" fmla="*/ 207 h 422"/>
                <a:gd name="T74" fmla="*/ 57 w 452"/>
                <a:gd name="T75" fmla="*/ 124 h 422"/>
                <a:gd name="T76" fmla="*/ 60 w 452"/>
                <a:gd name="T77" fmla="*/ 124 h 422"/>
                <a:gd name="T78" fmla="*/ 89 w 452"/>
                <a:gd name="T79" fmla="*/ 72 h 422"/>
                <a:gd name="T80" fmla="*/ 89 w 452"/>
                <a:gd name="T81" fmla="*/ 72 h 422"/>
                <a:gd name="T82" fmla="*/ 112 w 452"/>
                <a:gd name="T83" fmla="*/ 63 h 422"/>
                <a:gd name="T84" fmla="*/ 128 w 452"/>
                <a:gd name="T85" fmla="*/ 34 h 422"/>
                <a:gd name="T86" fmla="*/ 133 w 452"/>
                <a:gd name="T87" fmla="*/ 29 h 422"/>
                <a:gd name="T88" fmla="*/ 137 w 452"/>
                <a:gd name="T89" fmla="*/ 26 h 422"/>
                <a:gd name="T90" fmla="*/ 142 w 452"/>
                <a:gd name="T91" fmla="*/ 22 h 422"/>
                <a:gd name="T92" fmla="*/ 142 w 452"/>
                <a:gd name="T93" fmla="*/ 22 h 422"/>
                <a:gd name="T94" fmla="*/ 142 w 452"/>
                <a:gd name="T95" fmla="*/ 22 h 422"/>
                <a:gd name="T96" fmla="*/ 143 w 452"/>
                <a:gd name="T97" fmla="*/ 22 h 422"/>
                <a:gd name="T98" fmla="*/ 146 w 452"/>
                <a:gd name="T99" fmla="*/ 20 h 422"/>
                <a:gd name="T100" fmla="*/ 146 w 452"/>
                <a:gd name="T101" fmla="*/ 20 h 422"/>
                <a:gd name="T102" fmla="*/ 146 w 452"/>
                <a:gd name="T103" fmla="*/ 20 h 422"/>
                <a:gd name="T104" fmla="*/ 146 w 452"/>
                <a:gd name="T105" fmla="*/ 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2" h="422">
                  <a:moveTo>
                    <a:pt x="146" y="20"/>
                  </a:moveTo>
                  <a:cubicBezTo>
                    <a:pt x="146" y="19"/>
                    <a:pt x="146" y="19"/>
                    <a:pt x="146" y="19"/>
                  </a:cubicBezTo>
                  <a:cubicBezTo>
                    <a:pt x="191" y="0"/>
                    <a:pt x="227" y="13"/>
                    <a:pt x="256" y="59"/>
                  </a:cubicBezTo>
                  <a:cubicBezTo>
                    <a:pt x="268" y="57"/>
                    <a:pt x="282" y="60"/>
                    <a:pt x="296" y="69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7" y="66"/>
                    <a:pt x="314" y="61"/>
                    <a:pt x="324" y="56"/>
                  </a:cubicBezTo>
                  <a:cubicBezTo>
                    <a:pt x="324" y="56"/>
                    <a:pt x="324" y="56"/>
                    <a:pt x="324" y="56"/>
                  </a:cubicBezTo>
                  <a:cubicBezTo>
                    <a:pt x="324" y="56"/>
                    <a:pt x="324" y="56"/>
                    <a:pt x="324" y="56"/>
                  </a:cubicBezTo>
                  <a:cubicBezTo>
                    <a:pt x="324" y="56"/>
                    <a:pt x="324" y="56"/>
                    <a:pt x="324" y="56"/>
                  </a:cubicBezTo>
                  <a:cubicBezTo>
                    <a:pt x="325" y="56"/>
                    <a:pt x="325" y="56"/>
                    <a:pt x="325" y="56"/>
                  </a:cubicBezTo>
                  <a:cubicBezTo>
                    <a:pt x="353" y="45"/>
                    <a:pt x="381" y="53"/>
                    <a:pt x="407" y="81"/>
                  </a:cubicBezTo>
                  <a:cubicBezTo>
                    <a:pt x="410" y="85"/>
                    <a:pt x="410" y="85"/>
                    <a:pt x="410" y="85"/>
                  </a:cubicBezTo>
                  <a:cubicBezTo>
                    <a:pt x="413" y="89"/>
                    <a:pt x="413" y="89"/>
                    <a:pt x="413" y="89"/>
                  </a:cubicBezTo>
                  <a:cubicBezTo>
                    <a:pt x="415" y="94"/>
                    <a:pt x="415" y="94"/>
                    <a:pt x="415" y="94"/>
                  </a:cubicBezTo>
                  <a:cubicBezTo>
                    <a:pt x="420" y="103"/>
                    <a:pt x="420" y="103"/>
                    <a:pt x="420" y="103"/>
                  </a:cubicBezTo>
                  <a:cubicBezTo>
                    <a:pt x="423" y="112"/>
                    <a:pt x="423" y="112"/>
                    <a:pt x="423" y="112"/>
                  </a:cubicBezTo>
                  <a:cubicBezTo>
                    <a:pt x="425" y="118"/>
                    <a:pt x="425" y="118"/>
                    <a:pt x="425" y="118"/>
                  </a:cubicBezTo>
                  <a:cubicBezTo>
                    <a:pt x="426" y="123"/>
                    <a:pt x="426" y="123"/>
                    <a:pt x="426" y="123"/>
                  </a:cubicBezTo>
                  <a:cubicBezTo>
                    <a:pt x="427" y="134"/>
                    <a:pt x="427" y="134"/>
                    <a:pt x="427" y="134"/>
                  </a:cubicBezTo>
                  <a:cubicBezTo>
                    <a:pt x="427" y="141"/>
                    <a:pt x="427" y="141"/>
                    <a:pt x="427" y="141"/>
                  </a:cubicBezTo>
                  <a:cubicBezTo>
                    <a:pt x="426" y="144"/>
                    <a:pt x="426" y="144"/>
                    <a:pt x="426" y="144"/>
                  </a:cubicBezTo>
                  <a:cubicBezTo>
                    <a:pt x="429" y="147"/>
                    <a:pt x="429" y="147"/>
                    <a:pt x="429" y="147"/>
                  </a:cubicBezTo>
                  <a:cubicBezTo>
                    <a:pt x="432" y="150"/>
                    <a:pt x="432" y="150"/>
                    <a:pt x="432" y="150"/>
                  </a:cubicBezTo>
                  <a:cubicBezTo>
                    <a:pt x="447" y="170"/>
                    <a:pt x="452" y="191"/>
                    <a:pt x="445" y="215"/>
                  </a:cubicBezTo>
                  <a:cubicBezTo>
                    <a:pt x="437" y="238"/>
                    <a:pt x="422" y="251"/>
                    <a:pt x="399" y="253"/>
                  </a:cubicBezTo>
                  <a:cubicBezTo>
                    <a:pt x="395" y="253"/>
                    <a:pt x="395" y="253"/>
                    <a:pt x="395" y="253"/>
                  </a:cubicBezTo>
                  <a:cubicBezTo>
                    <a:pt x="398" y="273"/>
                    <a:pt x="376" y="303"/>
                    <a:pt x="329" y="342"/>
                  </a:cubicBezTo>
                  <a:cubicBezTo>
                    <a:pt x="246" y="422"/>
                    <a:pt x="246" y="422"/>
                    <a:pt x="246" y="422"/>
                  </a:cubicBezTo>
                  <a:cubicBezTo>
                    <a:pt x="246" y="422"/>
                    <a:pt x="246" y="422"/>
                    <a:pt x="246" y="422"/>
                  </a:cubicBezTo>
                  <a:cubicBezTo>
                    <a:pt x="246" y="422"/>
                    <a:pt x="246" y="422"/>
                    <a:pt x="246" y="422"/>
                  </a:cubicBezTo>
                  <a:cubicBezTo>
                    <a:pt x="282" y="298"/>
                    <a:pt x="282" y="298"/>
                    <a:pt x="282" y="298"/>
                  </a:cubicBezTo>
                  <a:cubicBezTo>
                    <a:pt x="106" y="300"/>
                    <a:pt x="106" y="297"/>
                    <a:pt x="106" y="297"/>
                  </a:cubicBezTo>
                  <a:cubicBezTo>
                    <a:pt x="93" y="285"/>
                    <a:pt x="85" y="272"/>
                    <a:pt x="82" y="257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7"/>
                    <a:pt x="76" y="257"/>
                    <a:pt x="76" y="257"/>
                  </a:cubicBezTo>
                  <a:cubicBezTo>
                    <a:pt x="76" y="257"/>
                    <a:pt x="76" y="257"/>
                    <a:pt x="76" y="257"/>
                  </a:cubicBezTo>
                  <a:cubicBezTo>
                    <a:pt x="44" y="259"/>
                    <a:pt x="16" y="243"/>
                    <a:pt x="8" y="207"/>
                  </a:cubicBezTo>
                  <a:cubicBezTo>
                    <a:pt x="0" y="169"/>
                    <a:pt x="15" y="134"/>
                    <a:pt x="57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3" y="97"/>
                    <a:pt x="71" y="84"/>
                    <a:pt x="89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98" y="65"/>
                    <a:pt x="105" y="65"/>
                    <a:pt x="112" y="63"/>
                  </a:cubicBezTo>
                  <a:cubicBezTo>
                    <a:pt x="115" y="53"/>
                    <a:pt x="120" y="43"/>
                    <a:pt x="128" y="34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5703888" y="2808288"/>
              <a:ext cx="3543300" cy="3152775"/>
            </a:xfrm>
            <a:custGeom>
              <a:avLst/>
              <a:gdLst>
                <a:gd name="T0" fmla="*/ 282 w 443"/>
                <a:gd name="T1" fmla="*/ 279 h 394"/>
                <a:gd name="T2" fmla="*/ 277 w 443"/>
                <a:gd name="T3" fmla="*/ 279 h 394"/>
                <a:gd name="T4" fmla="*/ 160 w 443"/>
                <a:gd name="T5" fmla="*/ 280 h 394"/>
                <a:gd name="T6" fmla="*/ 103 w 443"/>
                <a:gd name="T7" fmla="*/ 279 h 394"/>
                <a:gd name="T8" fmla="*/ 81 w 443"/>
                <a:gd name="T9" fmla="*/ 241 h 394"/>
                <a:gd name="T10" fmla="*/ 80 w 443"/>
                <a:gd name="T11" fmla="*/ 237 h 394"/>
                <a:gd name="T12" fmla="*/ 70 w 443"/>
                <a:gd name="T13" fmla="*/ 238 h 394"/>
                <a:gd name="T14" fmla="*/ 68 w 443"/>
                <a:gd name="T15" fmla="*/ 238 h 394"/>
                <a:gd name="T16" fmla="*/ 7 w 443"/>
                <a:gd name="T17" fmla="*/ 191 h 394"/>
                <a:gd name="T18" fmla="*/ 53 w 443"/>
                <a:gd name="T19" fmla="*/ 113 h 394"/>
                <a:gd name="T20" fmla="*/ 59 w 443"/>
                <a:gd name="T21" fmla="*/ 112 h 394"/>
                <a:gd name="T22" fmla="*/ 59 w 443"/>
                <a:gd name="T23" fmla="*/ 109 h 394"/>
                <a:gd name="T24" fmla="*/ 85 w 443"/>
                <a:gd name="T25" fmla="*/ 60 h 394"/>
                <a:gd name="T26" fmla="*/ 86 w 443"/>
                <a:gd name="T27" fmla="*/ 60 h 394"/>
                <a:gd name="T28" fmla="*/ 104 w 443"/>
                <a:gd name="T29" fmla="*/ 53 h 394"/>
                <a:gd name="T30" fmla="*/ 108 w 443"/>
                <a:gd name="T31" fmla="*/ 52 h 394"/>
                <a:gd name="T32" fmla="*/ 110 w 443"/>
                <a:gd name="T33" fmla="*/ 52 h 394"/>
                <a:gd name="T34" fmla="*/ 111 w 443"/>
                <a:gd name="T35" fmla="*/ 49 h 394"/>
                <a:gd name="T36" fmla="*/ 126 w 443"/>
                <a:gd name="T37" fmla="*/ 22 h 394"/>
                <a:gd name="T38" fmla="*/ 131 w 443"/>
                <a:gd name="T39" fmla="*/ 17 h 394"/>
                <a:gd name="T40" fmla="*/ 134 w 443"/>
                <a:gd name="T41" fmla="*/ 14 h 394"/>
                <a:gd name="T42" fmla="*/ 139 w 443"/>
                <a:gd name="T43" fmla="*/ 11 h 394"/>
                <a:gd name="T44" fmla="*/ 139 w 443"/>
                <a:gd name="T45" fmla="*/ 11 h 394"/>
                <a:gd name="T46" fmla="*/ 140 w 443"/>
                <a:gd name="T47" fmla="*/ 10 h 394"/>
                <a:gd name="T48" fmla="*/ 143 w 443"/>
                <a:gd name="T49" fmla="*/ 8 h 394"/>
                <a:gd name="T50" fmla="*/ 179 w 443"/>
                <a:gd name="T51" fmla="*/ 0 h 394"/>
                <a:gd name="T52" fmla="*/ 247 w 443"/>
                <a:gd name="T53" fmla="*/ 47 h 394"/>
                <a:gd name="T54" fmla="*/ 249 w 443"/>
                <a:gd name="T55" fmla="*/ 49 h 394"/>
                <a:gd name="T56" fmla="*/ 251 w 443"/>
                <a:gd name="T57" fmla="*/ 48 h 394"/>
                <a:gd name="T58" fmla="*/ 259 w 443"/>
                <a:gd name="T59" fmla="*/ 48 h 394"/>
                <a:gd name="T60" fmla="*/ 289 w 443"/>
                <a:gd name="T61" fmla="*/ 58 h 394"/>
                <a:gd name="T62" fmla="*/ 297 w 443"/>
                <a:gd name="T63" fmla="*/ 63 h 394"/>
                <a:gd name="T64" fmla="*/ 299 w 443"/>
                <a:gd name="T65" fmla="*/ 60 h 394"/>
                <a:gd name="T66" fmla="*/ 320 w 443"/>
                <a:gd name="T67" fmla="*/ 45 h 394"/>
                <a:gd name="T68" fmla="*/ 320 w 443"/>
                <a:gd name="T69" fmla="*/ 45 h 394"/>
                <a:gd name="T70" fmla="*/ 321 w 443"/>
                <a:gd name="T71" fmla="*/ 45 h 394"/>
                <a:gd name="T72" fmla="*/ 344 w 443"/>
                <a:gd name="T73" fmla="*/ 40 h 394"/>
                <a:gd name="T74" fmla="*/ 399 w 443"/>
                <a:gd name="T75" fmla="*/ 69 h 394"/>
                <a:gd name="T76" fmla="*/ 401 w 443"/>
                <a:gd name="T77" fmla="*/ 72 h 394"/>
                <a:gd name="T78" fmla="*/ 404 w 443"/>
                <a:gd name="T79" fmla="*/ 76 h 394"/>
                <a:gd name="T80" fmla="*/ 407 w 443"/>
                <a:gd name="T81" fmla="*/ 81 h 394"/>
                <a:gd name="T82" fmla="*/ 411 w 443"/>
                <a:gd name="T83" fmla="*/ 89 h 394"/>
                <a:gd name="T84" fmla="*/ 414 w 443"/>
                <a:gd name="T85" fmla="*/ 98 h 394"/>
                <a:gd name="T86" fmla="*/ 416 w 443"/>
                <a:gd name="T87" fmla="*/ 104 h 394"/>
                <a:gd name="T88" fmla="*/ 417 w 443"/>
                <a:gd name="T89" fmla="*/ 109 h 394"/>
                <a:gd name="T90" fmla="*/ 418 w 443"/>
                <a:gd name="T91" fmla="*/ 119 h 394"/>
                <a:gd name="T92" fmla="*/ 418 w 443"/>
                <a:gd name="T93" fmla="*/ 126 h 394"/>
                <a:gd name="T94" fmla="*/ 417 w 443"/>
                <a:gd name="T95" fmla="*/ 131 h 394"/>
                <a:gd name="T96" fmla="*/ 422 w 443"/>
                <a:gd name="T97" fmla="*/ 135 h 394"/>
                <a:gd name="T98" fmla="*/ 424 w 443"/>
                <a:gd name="T99" fmla="*/ 138 h 394"/>
                <a:gd name="T100" fmla="*/ 436 w 443"/>
                <a:gd name="T101" fmla="*/ 199 h 394"/>
                <a:gd name="T102" fmla="*/ 394 w 443"/>
                <a:gd name="T103" fmla="*/ 234 h 394"/>
                <a:gd name="T104" fmla="*/ 386 w 443"/>
                <a:gd name="T105" fmla="*/ 235 h 394"/>
                <a:gd name="T106" fmla="*/ 386 w 443"/>
                <a:gd name="T107" fmla="*/ 239 h 394"/>
                <a:gd name="T108" fmla="*/ 321 w 443"/>
                <a:gd name="T109" fmla="*/ 324 h 394"/>
                <a:gd name="T110" fmla="*/ 249 w 443"/>
                <a:gd name="T111" fmla="*/ 394 h 394"/>
                <a:gd name="T112" fmla="*/ 282 w 443"/>
                <a:gd name="T113" fmla="*/ 27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394">
                  <a:moveTo>
                    <a:pt x="282" y="279"/>
                  </a:moveTo>
                  <a:cubicBezTo>
                    <a:pt x="277" y="279"/>
                    <a:pt x="277" y="279"/>
                    <a:pt x="277" y="279"/>
                  </a:cubicBezTo>
                  <a:cubicBezTo>
                    <a:pt x="228" y="279"/>
                    <a:pt x="189" y="280"/>
                    <a:pt x="160" y="280"/>
                  </a:cubicBezTo>
                  <a:cubicBezTo>
                    <a:pt x="117" y="280"/>
                    <a:pt x="106" y="279"/>
                    <a:pt x="103" y="279"/>
                  </a:cubicBezTo>
                  <a:cubicBezTo>
                    <a:pt x="91" y="267"/>
                    <a:pt x="83" y="255"/>
                    <a:pt x="81" y="241"/>
                  </a:cubicBezTo>
                  <a:cubicBezTo>
                    <a:pt x="80" y="237"/>
                    <a:pt x="80" y="237"/>
                    <a:pt x="80" y="237"/>
                  </a:cubicBezTo>
                  <a:cubicBezTo>
                    <a:pt x="70" y="238"/>
                    <a:pt x="70" y="238"/>
                    <a:pt x="70" y="238"/>
                  </a:cubicBezTo>
                  <a:cubicBezTo>
                    <a:pt x="70" y="238"/>
                    <a:pt x="69" y="238"/>
                    <a:pt x="68" y="238"/>
                  </a:cubicBezTo>
                  <a:cubicBezTo>
                    <a:pt x="36" y="238"/>
                    <a:pt x="14" y="221"/>
                    <a:pt x="7" y="191"/>
                  </a:cubicBezTo>
                  <a:cubicBezTo>
                    <a:pt x="0" y="160"/>
                    <a:pt x="9" y="123"/>
                    <a:pt x="53" y="113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1" y="86"/>
                    <a:pt x="69" y="72"/>
                    <a:pt x="85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93" y="55"/>
                    <a:pt x="99" y="54"/>
                    <a:pt x="104" y="53"/>
                  </a:cubicBezTo>
                  <a:cubicBezTo>
                    <a:pt x="106" y="53"/>
                    <a:pt x="107" y="52"/>
                    <a:pt x="108" y="52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3" y="40"/>
                    <a:pt x="119" y="30"/>
                    <a:pt x="126" y="22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9" y="11"/>
                    <a:pt x="139" y="11"/>
                    <a:pt x="139" y="11"/>
                  </a:cubicBezTo>
                  <a:cubicBezTo>
                    <a:pt x="139" y="11"/>
                    <a:pt x="139" y="11"/>
                    <a:pt x="139" y="11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56" y="3"/>
                    <a:pt x="168" y="0"/>
                    <a:pt x="179" y="0"/>
                  </a:cubicBezTo>
                  <a:cubicBezTo>
                    <a:pt x="205" y="0"/>
                    <a:pt x="228" y="15"/>
                    <a:pt x="247" y="47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54" y="48"/>
                    <a:pt x="256" y="48"/>
                    <a:pt x="259" y="48"/>
                  </a:cubicBezTo>
                  <a:cubicBezTo>
                    <a:pt x="268" y="48"/>
                    <a:pt x="278" y="51"/>
                    <a:pt x="289" y="58"/>
                  </a:cubicBezTo>
                  <a:cubicBezTo>
                    <a:pt x="297" y="63"/>
                    <a:pt x="297" y="63"/>
                    <a:pt x="297" y="63"/>
                  </a:cubicBezTo>
                  <a:cubicBezTo>
                    <a:pt x="299" y="60"/>
                    <a:pt x="299" y="60"/>
                    <a:pt x="299" y="60"/>
                  </a:cubicBezTo>
                  <a:cubicBezTo>
                    <a:pt x="304" y="55"/>
                    <a:pt x="311" y="49"/>
                    <a:pt x="320" y="45"/>
                  </a:cubicBezTo>
                  <a:cubicBezTo>
                    <a:pt x="320" y="45"/>
                    <a:pt x="320" y="45"/>
                    <a:pt x="320" y="45"/>
                  </a:cubicBezTo>
                  <a:cubicBezTo>
                    <a:pt x="321" y="45"/>
                    <a:pt x="321" y="45"/>
                    <a:pt x="321" y="45"/>
                  </a:cubicBezTo>
                  <a:cubicBezTo>
                    <a:pt x="329" y="42"/>
                    <a:pt x="337" y="40"/>
                    <a:pt x="344" y="40"/>
                  </a:cubicBezTo>
                  <a:cubicBezTo>
                    <a:pt x="363" y="40"/>
                    <a:pt x="381" y="50"/>
                    <a:pt x="399" y="69"/>
                  </a:cubicBezTo>
                  <a:cubicBezTo>
                    <a:pt x="401" y="72"/>
                    <a:pt x="401" y="72"/>
                    <a:pt x="401" y="72"/>
                  </a:cubicBezTo>
                  <a:cubicBezTo>
                    <a:pt x="404" y="76"/>
                    <a:pt x="404" y="76"/>
                    <a:pt x="404" y="76"/>
                  </a:cubicBezTo>
                  <a:cubicBezTo>
                    <a:pt x="407" y="81"/>
                    <a:pt x="407" y="81"/>
                    <a:pt x="407" y="81"/>
                  </a:cubicBezTo>
                  <a:cubicBezTo>
                    <a:pt x="411" y="89"/>
                    <a:pt x="411" y="89"/>
                    <a:pt x="411" y="89"/>
                  </a:cubicBezTo>
                  <a:cubicBezTo>
                    <a:pt x="414" y="98"/>
                    <a:pt x="414" y="98"/>
                    <a:pt x="414" y="98"/>
                  </a:cubicBezTo>
                  <a:cubicBezTo>
                    <a:pt x="416" y="104"/>
                    <a:pt x="416" y="104"/>
                    <a:pt x="416" y="104"/>
                  </a:cubicBezTo>
                  <a:cubicBezTo>
                    <a:pt x="417" y="109"/>
                    <a:pt x="417" y="109"/>
                    <a:pt x="417" y="109"/>
                  </a:cubicBezTo>
                  <a:cubicBezTo>
                    <a:pt x="418" y="119"/>
                    <a:pt x="418" y="119"/>
                    <a:pt x="418" y="119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17" y="131"/>
                    <a:pt x="417" y="131"/>
                    <a:pt x="417" y="131"/>
                  </a:cubicBezTo>
                  <a:cubicBezTo>
                    <a:pt x="422" y="135"/>
                    <a:pt x="422" y="135"/>
                    <a:pt x="422" y="135"/>
                  </a:cubicBezTo>
                  <a:cubicBezTo>
                    <a:pt x="424" y="138"/>
                    <a:pt x="424" y="138"/>
                    <a:pt x="424" y="138"/>
                  </a:cubicBezTo>
                  <a:cubicBezTo>
                    <a:pt x="438" y="156"/>
                    <a:pt x="443" y="176"/>
                    <a:pt x="436" y="199"/>
                  </a:cubicBezTo>
                  <a:cubicBezTo>
                    <a:pt x="429" y="221"/>
                    <a:pt x="415" y="232"/>
                    <a:pt x="394" y="234"/>
                  </a:cubicBezTo>
                  <a:cubicBezTo>
                    <a:pt x="386" y="235"/>
                    <a:pt x="386" y="235"/>
                    <a:pt x="386" y="235"/>
                  </a:cubicBezTo>
                  <a:cubicBezTo>
                    <a:pt x="386" y="239"/>
                    <a:pt x="386" y="239"/>
                    <a:pt x="386" y="239"/>
                  </a:cubicBezTo>
                  <a:cubicBezTo>
                    <a:pt x="389" y="257"/>
                    <a:pt x="367" y="286"/>
                    <a:pt x="321" y="324"/>
                  </a:cubicBezTo>
                  <a:cubicBezTo>
                    <a:pt x="249" y="394"/>
                    <a:pt x="249" y="394"/>
                    <a:pt x="249" y="394"/>
                  </a:cubicBezTo>
                  <a:lnTo>
                    <a:pt x="282" y="279"/>
                  </a:lnTo>
                  <a:close/>
                </a:path>
              </a:pathLst>
            </a:custGeom>
            <a:solidFill>
              <a:srgbClr val="E6E1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5528960" y="3380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877053" y="415548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857453" y="2923658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 flipH="1">
            <a:off x="4185862" y="2299671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4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90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立方体层次排列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960488" y="4689331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525370" y="2877309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869241" y="3157422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292926" y="140604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25813" y="1499286"/>
            <a:ext cx="3755438" cy="4734827"/>
            <a:chOff x="3867150" y="623888"/>
            <a:chExt cx="4449763" cy="5610226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6715125" y="623888"/>
              <a:ext cx="1601788" cy="303213"/>
            </a:xfrm>
            <a:custGeom>
              <a:avLst/>
              <a:gdLst>
                <a:gd name="T0" fmla="*/ 0 w 1009"/>
                <a:gd name="T1" fmla="*/ 77 h 191"/>
                <a:gd name="T2" fmla="*/ 502 w 1009"/>
                <a:gd name="T3" fmla="*/ 0 h 191"/>
                <a:gd name="T4" fmla="*/ 1009 w 1009"/>
                <a:gd name="T5" fmla="*/ 103 h 191"/>
                <a:gd name="T6" fmla="*/ 497 w 1009"/>
                <a:gd name="T7" fmla="*/ 191 h 191"/>
                <a:gd name="T8" fmla="*/ 0 w 1009"/>
                <a:gd name="T9" fmla="*/ 77 h 191"/>
                <a:gd name="T10" fmla="*/ 0 w 1009"/>
                <a:gd name="T11" fmla="*/ 7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9" h="191">
                  <a:moveTo>
                    <a:pt x="0" y="77"/>
                  </a:moveTo>
                  <a:lnTo>
                    <a:pt x="502" y="0"/>
                  </a:lnTo>
                  <a:lnTo>
                    <a:pt x="1009" y="103"/>
                  </a:lnTo>
                  <a:lnTo>
                    <a:pt x="497" y="191"/>
                  </a:lnTo>
                  <a:lnTo>
                    <a:pt x="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6880225" y="655638"/>
              <a:ext cx="1271588" cy="238125"/>
            </a:xfrm>
            <a:custGeom>
              <a:avLst/>
              <a:gdLst>
                <a:gd name="T0" fmla="*/ 0 w 801"/>
                <a:gd name="T1" fmla="*/ 62 h 150"/>
                <a:gd name="T2" fmla="*/ 398 w 801"/>
                <a:gd name="T3" fmla="*/ 0 h 150"/>
                <a:gd name="T4" fmla="*/ 801 w 801"/>
                <a:gd name="T5" fmla="*/ 83 h 150"/>
                <a:gd name="T6" fmla="*/ 393 w 801"/>
                <a:gd name="T7" fmla="*/ 150 h 150"/>
                <a:gd name="T8" fmla="*/ 0 w 801"/>
                <a:gd name="T9" fmla="*/ 6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50">
                  <a:moveTo>
                    <a:pt x="0" y="62"/>
                  </a:moveTo>
                  <a:lnTo>
                    <a:pt x="398" y="0"/>
                  </a:lnTo>
                  <a:lnTo>
                    <a:pt x="801" y="83"/>
                  </a:lnTo>
                  <a:lnTo>
                    <a:pt x="393" y="15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7181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683375" y="746126"/>
              <a:ext cx="820738" cy="1328738"/>
            </a:xfrm>
            <a:custGeom>
              <a:avLst/>
              <a:gdLst>
                <a:gd name="T0" fmla="*/ 20 w 517"/>
                <a:gd name="T1" fmla="*/ 0 h 837"/>
                <a:gd name="T2" fmla="*/ 517 w 517"/>
                <a:gd name="T3" fmla="*/ 114 h 837"/>
                <a:gd name="T4" fmla="*/ 470 w 517"/>
                <a:gd name="T5" fmla="*/ 837 h 837"/>
                <a:gd name="T6" fmla="*/ 0 w 517"/>
                <a:gd name="T7" fmla="*/ 677 h 837"/>
                <a:gd name="T8" fmla="*/ 20 w 517"/>
                <a:gd name="T9" fmla="*/ 0 h 837"/>
                <a:gd name="T10" fmla="*/ 20 w 517"/>
                <a:gd name="T11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837">
                  <a:moveTo>
                    <a:pt x="20" y="0"/>
                  </a:moveTo>
                  <a:lnTo>
                    <a:pt x="517" y="114"/>
                  </a:lnTo>
                  <a:lnTo>
                    <a:pt x="470" y="837"/>
                  </a:lnTo>
                  <a:lnTo>
                    <a:pt x="0" y="677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715125" y="779463"/>
              <a:ext cx="755650" cy="1254125"/>
            </a:xfrm>
            <a:custGeom>
              <a:avLst/>
              <a:gdLst>
                <a:gd name="T0" fmla="*/ 0 w 476"/>
                <a:gd name="T1" fmla="*/ 641 h 790"/>
                <a:gd name="T2" fmla="*/ 21 w 476"/>
                <a:gd name="T3" fmla="*/ 0 h 790"/>
                <a:gd name="T4" fmla="*/ 476 w 476"/>
                <a:gd name="T5" fmla="*/ 108 h 790"/>
                <a:gd name="T6" fmla="*/ 435 w 476"/>
                <a:gd name="T7" fmla="*/ 790 h 790"/>
                <a:gd name="T8" fmla="*/ 0 w 476"/>
                <a:gd name="T9" fmla="*/ 641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790">
                  <a:moveTo>
                    <a:pt x="0" y="641"/>
                  </a:moveTo>
                  <a:lnTo>
                    <a:pt x="21" y="0"/>
                  </a:lnTo>
                  <a:lnTo>
                    <a:pt x="476" y="108"/>
                  </a:lnTo>
                  <a:lnTo>
                    <a:pt x="435" y="79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4457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429500" y="787401"/>
              <a:ext cx="887413" cy="1287463"/>
            </a:xfrm>
            <a:custGeom>
              <a:avLst/>
              <a:gdLst>
                <a:gd name="T0" fmla="*/ 559 w 559"/>
                <a:gd name="T1" fmla="*/ 0 h 811"/>
                <a:gd name="T2" fmla="*/ 47 w 559"/>
                <a:gd name="T3" fmla="*/ 88 h 811"/>
                <a:gd name="T4" fmla="*/ 0 w 559"/>
                <a:gd name="T5" fmla="*/ 811 h 811"/>
                <a:gd name="T6" fmla="*/ 497 w 559"/>
                <a:gd name="T7" fmla="*/ 687 h 811"/>
                <a:gd name="T8" fmla="*/ 559 w 559"/>
                <a:gd name="T9" fmla="*/ 0 h 811"/>
                <a:gd name="T10" fmla="*/ 559 w 559"/>
                <a:gd name="T1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811">
                  <a:moveTo>
                    <a:pt x="559" y="0"/>
                  </a:moveTo>
                  <a:lnTo>
                    <a:pt x="47" y="88"/>
                  </a:lnTo>
                  <a:lnTo>
                    <a:pt x="0" y="811"/>
                  </a:lnTo>
                  <a:lnTo>
                    <a:pt x="497" y="687"/>
                  </a:lnTo>
                  <a:lnTo>
                    <a:pt x="559" y="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462838" y="828676"/>
              <a:ext cx="820738" cy="1204913"/>
            </a:xfrm>
            <a:custGeom>
              <a:avLst/>
              <a:gdLst>
                <a:gd name="T0" fmla="*/ 41 w 517"/>
                <a:gd name="T1" fmla="*/ 77 h 759"/>
                <a:gd name="T2" fmla="*/ 517 w 517"/>
                <a:gd name="T3" fmla="*/ 0 h 759"/>
                <a:gd name="T4" fmla="*/ 455 w 517"/>
                <a:gd name="T5" fmla="*/ 646 h 759"/>
                <a:gd name="T6" fmla="*/ 0 w 517"/>
                <a:gd name="T7" fmla="*/ 759 h 759"/>
                <a:gd name="T8" fmla="*/ 41 w 517"/>
                <a:gd name="T9" fmla="*/ 77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759">
                  <a:moveTo>
                    <a:pt x="41" y="77"/>
                  </a:moveTo>
                  <a:lnTo>
                    <a:pt x="517" y="0"/>
                  </a:lnTo>
                  <a:lnTo>
                    <a:pt x="455" y="646"/>
                  </a:lnTo>
                  <a:lnTo>
                    <a:pt x="0" y="759"/>
                  </a:lnTo>
                  <a:lnTo>
                    <a:pt x="41" y="77"/>
                  </a:lnTo>
                  <a:close/>
                </a:path>
              </a:pathLst>
            </a:custGeom>
            <a:solidFill>
              <a:srgbClr val="6775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5795963" y="1846263"/>
              <a:ext cx="1601788" cy="474663"/>
            </a:xfrm>
            <a:custGeom>
              <a:avLst/>
              <a:gdLst>
                <a:gd name="T0" fmla="*/ 538 w 1009"/>
                <a:gd name="T1" fmla="*/ 0 h 299"/>
                <a:gd name="T2" fmla="*/ 1009 w 1009"/>
                <a:gd name="T3" fmla="*/ 165 h 299"/>
                <a:gd name="T4" fmla="*/ 455 w 1009"/>
                <a:gd name="T5" fmla="*/ 299 h 299"/>
                <a:gd name="T6" fmla="*/ 0 w 1009"/>
                <a:gd name="T7" fmla="*/ 118 h 299"/>
                <a:gd name="T8" fmla="*/ 538 w 1009"/>
                <a:gd name="T9" fmla="*/ 0 h 299"/>
                <a:gd name="T10" fmla="*/ 538 w 1009"/>
                <a:gd name="T11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9" h="299">
                  <a:moveTo>
                    <a:pt x="538" y="0"/>
                  </a:moveTo>
                  <a:lnTo>
                    <a:pt x="1009" y="165"/>
                  </a:lnTo>
                  <a:lnTo>
                    <a:pt x="455" y="299"/>
                  </a:lnTo>
                  <a:lnTo>
                    <a:pt x="0" y="118"/>
                  </a:lnTo>
                  <a:lnTo>
                    <a:pt x="538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5903913" y="1878013"/>
              <a:ext cx="1385888" cy="411163"/>
            </a:xfrm>
            <a:custGeom>
              <a:avLst/>
              <a:gdLst>
                <a:gd name="T0" fmla="*/ 0 w 873"/>
                <a:gd name="T1" fmla="*/ 104 h 259"/>
                <a:gd name="T2" fmla="*/ 470 w 873"/>
                <a:gd name="T3" fmla="*/ 0 h 259"/>
                <a:gd name="T4" fmla="*/ 873 w 873"/>
                <a:gd name="T5" fmla="*/ 140 h 259"/>
                <a:gd name="T6" fmla="*/ 393 w 873"/>
                <a:gd name="T7" fmla="*/ 259 h 259"/>
                <a:gd name="T8" fmla="*/ 0 w 873"/>
                <a:gd name="T9" fmla="*/ 10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259">
                  <a:moveTo>
                    <a:pt x="0" y="104"/>
                  </a:moveTo>
                  <a:lnTo>
                    <a:pt x="470" y="0"/>
                  </a:lnTo>
                  <a:lnTo>
                    <a:pt x="873" y="140"/>
                  </a:lnTo>
                  <a:lnTo>
                    <a:pt x="393" y="259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A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795963" y="2033588"/>
              <a:ext cx="722313" cy="1395413"/>
            </a:xfrm>
            <a:custGeom>
              <a:avLst/>
              <a:gdLst>
                <a:gd name="T0" fmla="*/ 0 w 455"/>
                <a:gd name="T1" fmla="*/ 0 h 879"/>
                <a:gd name="T2" fmla="*/ 455 w 455"/>
                <a:gd name="T3" fmla="*/ 181 h 879"/>
                <a:gd name="T4" fmla="*/ 435 w 455"/>
                <a:gd name="T5" fmla="*/ 879 h 879"/>
                <a:gd name="T6" fmla="*/ 0 w 455"/>
                <a:gd name="T7" fmla="*/ 657 h 879"/>
                <a:gd name="T8" fmla="*/ 0 w 455"/>
                <a:gd name="T9" fmla="*/ 0 h 879"/>
                <a:gd name="T10" fmla="*/ 0 w 455"/>
                <a:gd name="T11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879">
                  <a:moveTo>
                    <a:pt x="0" y="0"/>
                  </a:moveTo>
                  <a:lnTo>
                    <a:pt x="455" y="181"/>
                  </a:lnTo>
                  <a:lnTo>
                    <a:pt x="435" y="879"/>
                  </a:lnTo>
                  <a:lnTo>
                    <a:pt x="0" y="6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5829300" y="2082801"/>
              <a:ext cx="665163" cy="1296988"/>
            </a:xfrm>
            <a:custGeom>
              <a:avLst/>
              <a:gdLst>
                <a:gd name="T0" fmla="*/ 0 w 419"/>
                <a:gd name="T1" fmla="*/ 615 h 817"/>
                <a:gd name="T2" fmla="*/ 0 w 419"/>
                <a:gd name="T3" fmla="*/ 0 h 817"/>
                <a:gd name="T4" fmla="*/ 419 w 419"/>
                <a:gd name="T5" fmla="*/ 166 h 817"/>
                <a:gd name="T6" fmla="*/ 398 w 419"/>
                <a:gd name="T7" fmla="*/ 817 h 817"/>
                <a:gd name="T8" fmla="*/ 0 w 419"/>
                <a:gd name="T9" fmla="*/ 61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817">
                  <a:moveTo>
                    <a:pt x="0" y="615"/>
                  </a:moveTo>
                  <a:lnTo>
                    <a:pt x="0" y="0"/>
                  </a:lnTo>
                  <a:lnTo>
                    <a:pt x="419" y="166"/>
                  </a:lnTo>
                  <a:lnTo>
                    <a:pt x="398" y="817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C574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486525" y="2108201"/>
              <a:ext cx="911225" cy="1320800"/>
            </a:xfrm>
            <a:custGeom>
              <a:avLst/>
              <a:gdLst>
                <a:gd name="T0" fmla="*/ 574 w 574"/>
                <a:gd name="T1" fmla="*/ 0 h 832"/>
                <a:gd name="T2" fmla="*/ 20 w 574"/>
                <a:gd name="T3" fmla="*/ 134 h 832"/>
                <a:gd name="T4" fmla="*/ 0 w 574"/>
                <a:gd name="T5" fmla="*/ 832 h 832"/>
                <a:gd name="T6" fmla="*/ 532 w 574"/>
                <a:gd name="T7" fmla="*/ 661 h 832"/>
                <a:gd name="T8" fmla="*/ 574 w 574"/>
                <a:gd name="T9" fmla="*/ 0 h 832"/>
                <a:gd name="T10" fmla="*/ 574 w 574"/>
                <a:gd name="T11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832">
                  <a:moveTo>
                    <a:pt x="574" y="0"/>
                  </a:moveTo>
                  <a:lnTo>
                    <a:pt x="20" y="134"/>
                  </a:lnTo>
                  <a:lnTo>
                    <a:pt x="0" y="832"/>
                  </a:lnTo>
                  <a:lnTo>
                    <a:pt x="532" y="661"/>
                  </a:lnTo>
                  <a:lnTo>
                    <a:pt x="574" y="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518275" y="2149476"/>
              <a:ext cx="846138" cy="1238250"/>
            </a:xfrm>
            <a:custGeom>
              <a:avLst/>
              <a:gdLst>
                <a:gd name="T0" fmla="*/ 21 w 533"/>
                <a:gd name="T1" fmla="*/ 124 h 780"/>
                <a:gd name="T2" fmla="*/ 533 w 533"/>
                <a:gd name="T3" fmla="*/ 0 h 780"/>
                <a:gd name="T4" fmla="*/ 497 w 533"/>
                <a:gd name="T5" fmla="*/ 625 h 780"/>
                <a:gd name="T6" fmla="*/ 0 w 533"/>
                <a:gd name="T7" fmla="*/ 780 h 780"/>
                <a:gd name="T8" fmla="*/ 21 w 533"/>
                <a:gd name="T9" fmla="*/ 124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780">
                  <a:moveTo>
                    <a:pt x="21" y="124"/>
                  </a:moveTo>
                  <a:lnTo>
                    <a:pt x="533" y="0"/>
                  </a:lnTo>
                  <a:lnTo>
                    <a:pt x="497" y="625"/>
                  </a:lnTo>
                  <a:lnTo>
                    <a:pt x="0" y="780"/>
                  </a:lnTo>
                  <a:lnTo>
                    <a:pt x="21" y="124"/>
                  </a:lnTo>
                  <a:close/>
                </a:path>
              </a:pathLst>
            </a:custGeom>
            <a:solidFill>
              <a:srgbClr val="F8A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4835525" y="3092451"/>
              <a:ext cx="1609725" cy="655638"/>
            </a:xfrm>
            <a:custGeom>
              <a:avLst/>
              <a:gdLst>
                <a:gd name="T0" fmla="*/ 0 w 1014"/>
                <a:gd name="T1" fmla="*/ 165 h 413"/>
                <a:gd name="T2" fmla="*/ 579 w 1014"/>
                <a:gd name="T3" fmla="*/ 0 h 413"/>
                <a:gd name="T4" fmla="*/ 585 w 1014"/>
                <a:gd name="T5" fmla="*/ 5 h 413"/>
                <a:gd name="T6" fmla="*/ 1014 w 1014"/>
                <a:gd name="T7" fmla="*/ 222 h 413"/>
                <a:gd name="T8" fmla="*/ 419 w 1014"/>
                <a:gd name="T9" fmla="*/ 413 h 413"/>
                <a:gd name="T10" fmla="*/ 0 w 1014"/>
                <a:gd name="T11" fmla="*/ 165 h 413"/>
                <a:gd name="T12" fmla="*/ 0 w 1014"/>
                <a:gd name="T13" fmla="*/ 16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4" h="413">
                  <a:moveTo>
                    <a:pt x="0" y="165"/>
                  </a:moveTo>
                  <a:lnTo>
                    <a:pt x="579" y="0"/>
                  </a:lnTo>
                  <a:lnTo>
                    <a:pt x="585" y="5"/>
                  </a:lnTo>
                  <a:lnTo>
                    <a:pt x="1014" y="222"/>
                  </a:lnTo>
                  <a:lnTo>
                    <a:pt x="419" y="413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4918075" y="3125788"/>
              <a:ext cx="1452563" cy="590550"/>
            </a:xfrm>
            <a:custGeom>
              <a:avLst/>
              <a:gdLst>
                <a:gd name="T0" fmla="*/ 0 w 915"/>
                <a:gd name="T1" fmla="*/ 149 h 372"/>
                <a:gd name="T2" fmla="*/ 527 w 915"/>
                <a:gd name="T3" fmla="*/ 0 h 372"/>
                <a:gd name="T4" fmla="*/ 915 w 915"/>
                <a:gd name="T5" fmla="*/ 201 h 372"/>
                <a:gd name="T6" fmla="*/ 367 w 915"/>
                <a:gd name="T7" fmla="*/ 372 h 372"/>
                <a:gd name="T8" fmla="*/ 0 w 915"/>
                <a:gd name="T9" fmla="*/ 149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5" h="372">
                  <a:moveTo>
                    <a:pt x="0" y="149"/>
                  </a:moveTo>
                  <a:lnTo>
                    <a:pt x="527" y="0"/>
                  </a:lnTo>
                  <a:lnTo>
                    <a:pt x="915" y="201"/>
                  </a:lnTo>
                  <a:lnTo>
                    <a:pt x="367" y="372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E7E2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4835525" y="3354388"/>
              <a:ext cx="673100" cy="1452563"/>
            </a:xfrm>
            <a:custGeom>
              <a:avLst/>
              <a:gdLst>
                <a:gd name="T0" fmla="*/ 419 w 424"/>
                <a:gd name="T1" fmla="*/ 248 h 915"/>
                <a:gd name="T2" fmla="*/ 0 w 424"/>
                <a:gd name="T3" fmla="*/ 0 h 915"/>
                <a:gd name="T4" fmla="*/ 26 w 424"/>
                <a:gd name="T5" fmla="*/ 631 h 915"/>
                <a:gd name="T6" fmla="*/ 424 w 424"/>
                <a:gd name="T7" fmla="*/ 915 h 915"/>
                <a:gd name="T8" fmla="*/ 419 w 424"/>
                <a:gd name="T9" fmla="*/ 248 h 915"/>
                <a:gd name="T10" fmla="*/ 419 w 424"/>
                <a:gd name="T11" fmla="*/ 248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" h="915">
                  <a:moveTo>
                    <a:pt x="419" y="248"/>
                  </a:moveTo>
                  <a:lnTo>
                    <a:pt x="0" y="0"/>
                  </a:lnTo>
                  <a:lnTo>
                    <a:pt x="26" y="631"/>
                  </a:lnTo>
                  <a:lnTo>
                    <a:pt x="424" y="915"/>
                  </a:lnTo>
                  <a:lnTo>
                    <a:pt x="419" y="248"/>
                  </a:lnTo>
                  <a:lnTo>
                    <a:pt x="419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4868863" y="3403601"/>
              <a:ext cx="608013" cy="1346200"/>
            </a:xfrm>
            <a:custGeom>
              <a:avLst/>
              <a:gdLst>
                <a:gd name="T0" fmla="*/ 26 w 383"/>
                <a:gd name="T1" fmla="*/ 589 h 848"/>
                <a:gd name="T2" fmla="*/ 0 w 383"/>
                <a:gd name="T3" fmla="*/ 0 h 848"/>
                <a:gd name="T4" fmla="*/ 377 w 383"/>
                <a:gd name="T5" fmla="*/ 228 h 848"/>
                <a:gd name="T6" fmla="*/ 383 w 383"/>
                <a:gd name="T7" fmla="*/ 848 h 848"/>
                <a:gd name="T8" fmla="*/ 26 w 383"/>
                <a:gd name="T9" fmla="*/ 589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848">
                  <a:moveTo>
                    <a:pt x="26" y="589"/>
                  </a:moveTo>
                  <a:lnTo>
                    <a:pt x="0" y="0"/>
                  </a:lnTo>
                  <a:lnTo>
                    <a:pt x="377" y="228"/>
                  </a:lnTo>
                  <a:lnTo>
                    <a:pt x="383" y="848"/>
                  </a:lnTo>
                  <a:lnTo>
                    <a:pt x="26" y="589"/>
                  </a:lnTo>
                  <a:close/>
                </a:path>
              </a:pathLst>
            </a:custGeom>
            <a:solidFill>
              <a:srgbClr val="B6B2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500688" y="3444876"/>
              <a:ext cx="944563" cy="1362075"/>
            </a:xfrm>
            <a:custGeom>
              <a:avLst/>
              <a:gdLst>
                <a:gd name="T0" fmla="*/ 595 w 595"/>
                <a:gd name="T1" fmla="*/ 0 h 858"/>
                <a:gd name="T2" fmla="*/ 0 w 595"/>
                <a:gd name="T3" fmla="*/ 191 h 858"/>
                <a:gd name="T4" fmla="*/ 5 w 595"/>
                <a:gd name="T5" fmla="*/ 858 h 858"/>
                <a:gd name="T6" fmla="*/ 579 w 595"/>
                <a:gd name="T7" fmla="*/ 641 h 858"/>
                <a:gd name="T8" fmla="*/ 595 w 595"/>
                <a:gd name="T9" fmla="*/ 0 h 858"/>
                <a:gd name="T10" fmla="*/ 595 w 595"/>
                <a:gd name="T11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5" h="858">
                  <a:moveTo>
                    <a:pt x="595" y="0"/>
                  </a:moveTo>
                  <a:lnTo>
                    <a:pt x="0" y="191"/>
                  </a:lnTo>
                  <a:lnTo>
                    <a:pt x="5" y="858"/>
                  </a:lnTo>
                  <a:lnTo>
                    <a:pt x="579" y="641"/>
                  </a:lnTo>
                  <a:lnTo>
                    <a:pt x="595" y="0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526088" y="3486151"/>
              <a:ext cx="893763" cy="1279525"/>
            </a:xfrm>
            <a:custGeom>
              <a:avLst/>
              <a:gdLst>
                <a:gd name="T0" fmla="*/ 0 w 563"/>
                <a:gd name="T1" fmla="*/ 176 h 806"/>
                <a:gd name="T2" fmla="*/ 563 w 563"/>
                <a:gd name="T3" fmla="*/ 0 h 806"/>
                <a:gd name="T4" fmla="*/ 543 w 563"/>
                <a:gd name="T5" fmla="*/ 604 h 806"/>
                <a:gd name="T6" fmla="*/ 10 w 563"/>
                <a:gd name="T7" fmla="*/ 806 h 806"/>
                <a:gd name="T8" fmla="*/ 0 w 563"/>
                <a:gd name="T9" fmla="*/ 17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806">
                  <a:moveTo>
                    <a:pt x="0" y="176"/>
                  </a:moveTo>
                  <a:lnTo>
                    <a:pt x="563" y="0"/>
                  </a:lnTo>
                  <a:lnTo>
                    <a:pt x="543" y="604"/>
                  </a:lnTo>
                  <a:lnTo>
                    <a:pt x="10" y="80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C6C3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3867150" y="4379913"/>
              <a:ext cx="1609725" cy="844550"/>
            </a:xfrm>
            <a:custGeom>
              <a:avLst/>
              <a:gdLst>
                <a:gd name="T0" fmla="*/ 615 w 1014"/>
                <a:gd name="T1" fmla="*/ 0 h 532"/>
                <a:gd name="T2" fmla="*/ 1014 w 1014"/>
                <a:gd name="T3" fmla="*/ 289 h 532"/>
                <a:gd name="T4" fmla="*/ 372 w 1014"/>
                <a:gd name="T5" fmla="*/ 532 h 532"/>
                <a:gd name="T6" fmla="*/ 0 w 1014"/>
                <a:gd name="T7" fmla="*/ 212 h 532"/>
                <a:gd name="T8" fmla="*/ 615 w 1014"/>
                <a:gd name="T9" fmla="*/ 0 h 532"/>
                <a:gd name="T10" fmla="*/ 615 w 1014"/>
                <a:gd name="T11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4" h="532">
                  <a:moveTo>
                    <a:pt x="615" y="0"/>
                  </a:moveTo>
                  <a:lnTo>
                    <a:pt x="1014" y="289"/>
                  </a:lnTo>
                  <a:lnTo>
                    <a:pt x="372" y="532"/>
                  </a:lnTo>
                  <a:lnTo>
                    <a:pt x="0" y="212"/>
                  </a:lnTo>
                  <a:lnTo>
                    <a:pt x="615" y="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3924300" y="4413251"/>
              <a:ext cx="1493838" cy="779463"/>
            </a:xfrm>
            <a:custGeom>
              <a:avLst/>
              <a:gdLst>
                <a:gd name="T0" fmla="*/ 0 w 941"/>
                <a:gd name="T1" fmla="*/ 196 h 491"/>
                <a:gd name="T2" fmla="*/ 574 w 941"/>
                <a:gd name="T3" fmla="*/ 0 h 491"/>
                <a:gd name="T4" fmla="*/ 941 w 941"/>
                <a:gd name="T5" fmla="*/ 263 h 491"/>
                <a:gd name="T6" fmla="*/ 341 w 941"/>
                <a:gd name="T7" fmla="*/ 491 h 491"/>
                <a:gd name="T8" fmla="*/ 0 w 941"/>
                <a:gd name="T9" fmla="*/ 196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1" h="491">
                  <a:moveTo>
                    <a:pt x="0" y="196"/>
                  </a:moveTo>
                  <a:lnTo>
                    <a:pt x="574" y="0"/>
                  </a:lnTo>
                  <a:lnTo>
                    <a:pt x="941" y="263"/>
                  </a:lnTo>
                  <a:lnTo>
                    <a:pt x="341" y="491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8C0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4457700" y="4838701"/>
              <a:ext cx="1027113" cy="1395413"/>
            </a:xfrm>
            <a:custGeom>
              <a:avLst/>
              <a:gdLst>
                <a:gd name="T0" fmla="*/ 642 w 647"/>
                <a:gd name="T1" fmla="*/ 0 h 879"/>
                <a:gd name="T2" fmla="*/ 0 w 647"/>
                <a:gd name="T3" fmla="*/ 243 h 879"/>
                <a:gd name="T4" fmla="*/ 37 w 647"/>
                <a:gd name="T5" fmla="*/ 879 h 879"/>
                <a:gd name="T6" fmla="*/ 647 w 647"/>
                <a:gd name="T7" fmla="*/ 615 h 879"/>
                <a:gd name="T8" fmla="*/ 642 w 647"/>
                <a:gd name="T9" fmla="*/ 0 h 879"/>
                <a:gd name="T10" fmla="*/ 642 w 647"/>
                <a:gd name="T11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879">
                  <a:moveTo>
                    <a:pt x="642" y="0"/>
                  </a:moveTo>
                  <a:lnTo>
                    <a:pt x="0" y="243"/>
                  </a:lnTo>
                  <a:lnTo>
                    <a:pt x="37" y="879"/>
                  </a:lnTo>
                  <a:lnTo>
                    <a:pt x="647" y="615"/>
                  </a:lnTo>
                  <a:lnTo>
                    <a:pt x="642" y="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4491038" y="4879976"/>
              <a:ext cx="968375" cy="1312863"/>
            </a:xfrm>
            <a:custGeom>
              <a:avLst/>
              <a:gdLst>
                <a:gd name="T0" fmla="*/ 0 w 610"/>
                <a:gd name="T1" fmla="*/ 228 h 827"/>
                <a:gd name="T2" fmla="*/ 605 w 610"/>
                <a:gd name="T3" fmla="*/ 0 h 827"/>
                <a:gd name="T4" fmla="*/ 610 w 610"/>
                <a:gd name="T5" fmla="*/ 574 h 827"/>
                <a:gd name="T6" fmla="*/ 31 w 610"/>
                <a:gd name="T7" fmla="*/ 827 h 827"/>
                <a:gd name="T8" fmla="*/ 0 w 610"/>
                <a:gd name="T9" fmla="*/ 228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827">
                  <a:moveTo>
                    <a:pt x="0" y="228"/>
                  </a:moveTo>
                  <a:lnTo>
                    <a:pt x="605" y="0"/>
                  </a:lnTo>
                  <a:lnTo>
                    <a:pt x="610" y="574"/>
                  </a:lnTo>
                  <a:lnTo>
                    <a:pt x="31" y="827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3867150" y="4716463"/>
              <a:ext cx="649288" cy="1517650"/>
            </a:xfrm>
            <a:custGeom>
              <a:avLst/>
              <a:gdLst>
                <a:gd name="T0" fmla="*/ 0 w 409"/>
                <a:gd name="T1" fmla="*/ 0 h 956"/>
                <a:gd name="T2" fmla="*/ 372 w 409"/>
                <a:gd name="T3" fmla="*/ 320 h 956"/>
                <a:gd name="T4" fmla="*/ 409 w 409"/>
                <a:gd name="T5" fmla="*/ 956 h 956"/>
                <a:gd name="T6" fmla="*/ 47 w 409"/>
                <a:gd name="T7" fmla="*/ 604 h 956"/>
                <a:gd name="T8" fmla="*/ 0 w 409"/>
                <a:gd name="T9" fmla="*/ 0 h 956"/>
                <a:gd name="T10" fmla="*/ 0 w 409"/>
                <a:gd name="T11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" h="956">
                  <a:moveTo>
                    <a:pt x="0" y="0"/>
                  </a:moveTo>
                  <a:lnTo>
                    <a:pt x="372" y="320"/>
                  </a:lnTo>
                  <a:lnTo>
                    <a:pt x="409" y="956"/>
                  </a:lnTo>
                  <a:lnTo>
                    <a:pt x="47" y="60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3900488" y="4781551"/>
              <a:ext cx="582613" cy="1377950"/>
            </a:xfrm>
            <a:custGeom>
              <a:avLst/>
              <a:gdLst>
                <a:gd name="T0" fmla="*/ 46 w 367"/>
                <a:gd name="T1" fmla="*/ 553 h 868"/>
                <a:gd name="T2" fmla="*/ 0 w 367"/>
                <a:gd name="T3" fmla="*/ 0 h 868"/>
                <a:gd name="T4" fmla="*/ 331 w 367"/>
                <a:gd name="T5" fmla="*/ 290 h 868"/>
                <a:gd name="T6" fmla="*/ 367 w 367"/>
                <a:gd name="T7" fmla="*/ 868 h 868"/>
                <a:gd name="T8" fmla="*/ 46 w 367"/>
                <a:gd name="T9" fmla="*/ 55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868">
                  <a:moveTo>
                    <a:pt x="46" y="553"/>
                  </a:moveTo>
                  <a:lnTo>
                    <a:pt x="0" y="0"/>
                  </a:lnTo>
                  <a:lnTo>
                    <a:pt x="331" y="290"/>
                  </a:lnTo>
                  <a:lnTo>
                    <a:pt x="367" y="868"/>
                  </a:lnTo>
                  <a:lnTo>
                    <a:pt x="46" y="553"/>
                  </a:lnTo>
                  <a:close/>
                </a:path>
              </a:pathLst>
            </a:custGeom>
            <a:solidFill>
              <a:srgbClr val="2594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 noEditPoints="1"/>
            </p:cNvSpPr>
            <p:nvPr/>
          </p:nvSpPr>
          <p:spPr bwMode="auto">
            <a:xfrm>
              <a:off x="7289800" y="730251"/>
              <a:ext cx="328613" cy="57150"/>
            </a:xfrm>
            <a:custGeom>
              <a:avLst/>
              <a:gdLst>
                <a:gd name="T0" fmla="*/ 32 w 40"/>
                <a:gd name="T1" fmla="*/ 2 h 7"/>
                <a:gd name="T2" fmla="*/ 32 w 40"/>
                <a:gd name="T3" fmla="*/ 2 h 7"/>
                <a:gd name="T4" fmla="*/ 32 w 40"/>
                <a:gd name="T5" fmla="*/ 2 h 7"/>
                <a:gd name="T6" fmla="*/ 32 w 40"/>
                <a:gd name="T7" fmla="*/ 2 h 7"/>
                <a:gd name="T8" fmla="*/ 27 w 40"/>
                <a:gd name="T9" fmla="*/ 3 h 7"/>
                <a:gd name="T10" fmla="*/ 19 w 40"/>
                <a:gd name="T11" fmla="*/ 5 h 7"/>
                <a:gd name="T12" fmla="*/ 12 w 40"/>
                <a:gd name="T13" fmla="*/ 6 h 7"/>
                <a:gd name="T14" fmla="*/ 9 w 40"/>
                <a:gd name="T15" fmla="*/ 6 h 7"/>
                <a:gd name="T16" fmla="*/ 8 w 40"/>
                <a:gd name="T17" fmla="*/ 6 h 7"/>
                <a:gd name="T18" fmla="*/ 8 w 40"/>
                <a:gd name="T19" fmla="*/ 6 h 7"/>
                <a:gd name="T20" fmla="*/ 8 w 40"/>
                <a:gd name="T21" fmla="*/ 5 h 7"/>
                <a:gd name="T22" fmla="*/ 8 w 40"/>
                <a:gd name="T23" fmla="*/ 5 h 7"/>
                <a:gd name="T24" fmla="*/ 13 w 40"/>
                <a:gd name="T25" fmla="*/ 4 h 7"/>
                <a:gd name="T26" fmla="*/ 22 w 40"/>
                <a:gd name="T27" fmla="*/ 2 h 7"/>
                <a:gd name="T28" fmla="*/ 28 w 40"/>
                <a:gd name="T29" fmla="*/ 1 h 7"/>
                <a:gd name="T30" fmla="*/ 32 w 40"/>
                <a:gd name="T31" fmla="*/ 2 h 7"/>
                <a:gd name="T32" fmla="*/ 32 w 40"/>
                <a:gd name="T33" fmla="*/ 2 h 7"/>
                <a:gd name="T34" fmla="*/ 37 w 40"/>
                <a:gd name="T35" fmla="*/ 1 h 7"/>
                <a:gd name="T36" fmla="*/ 28 w 40"/>
                <a:gd name="T37" fmla="*/ 0 h 7"/>
                <a:gd name="T38" fmla="*/ 16 w 40"/>
                <a:gd name="T39" fmla="*/ 1 h 7"/>
                <a:gd name="T40" fmla="*/ 9 w 40"/>
                <a:gd name="T41" fmla="*/ 3 h 7"/>
                <a:gd name="T42" fmla="*/ 1 w 40"/>
                <a:gd name="T43" fmla="*/ 5 h 7"/>
                <a:gd name="T44" fmla="*/ 3 w 40"/>
                <a:gd name="T45" fmla="*/ 6 h 7"/>
                <a:gd name="T46" fmla="*/ 12 w 40"/>
                <a:gd name="T47" fmla="*/ 7 h 7"/>
                <a:gd name="T48" fmla="*/ 24 w 40"/>
                <a:gd name="T49" fmla="*/ 6 h 7"/>
                <a:gd name="T50" fmla="*/ 32 w 40"/>
                <a:gd name="T51" fmla="*/ 4 h 7"/>
                <a:gd name="T52" fmla="*/ 39 w 40"/>
                <a:gd name="T53" fmla="*/ 2 h 7"/>
                <a:gd name="T54" fmla="*/ 37 w 40"/>
                <a:gd name="T5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7"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1" y="3"/>
                    <a:pt x="29" y="3"/>
                    <a:pt x="27" y="3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5"/>
                    <a:pt x="14" y="6"/>
                    <a:pt x="12" y="6"/>
                  </a:cubicBezTo>
                  <a:cubicBezTo>
                    <a:pt x="10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5"/>
                    <a:pt x="11" y="4"/>
                    <a:pt x="13" y="4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2"/>
                    <a:pt x="26" y="2"/>
                    <a:pt x="28" y="1"/>
                  </a:cubicBezTo>
                  <a:cubicBezTo>
                    <a:pt x="30" y="1"/>
                    <a:pt x="31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lose/>
                  <a:moveTo>
                    <a:pt x="37" y="1"/>
                  </a:moveTo>
                  <a:cubicBezTo>
                    <a:pt x="35" y="0"/>
                    <a:pt x="32" y="0"/>
                    <a:pt x="28" y="0"/>
                  </a:cubicBezTo>
                  <a:cubicBezTo>
                    <a:pt x="24" y="0"/>
                    <a:pt x="20" y="1"/>
                    <a:pt x="16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3"/>
                    <a:pt x="1" y="4"/>
                    <a:pt x="1" y="5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7"/>
                    <a:pt x="8" y="7"/>
                    <a:pt x="12" y="7"/>
                  </a:cubicBezTo>
                  <a:cubicBezTo>
                    <a:pt x="16" y="7"/>
                    <a:pt x="20" y="6"/>
                    <a:pt x="24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6" y="4"/>
                    <a:pt x="39" y="3"/>
                    <a:pt x="39" y="2"/>
                  </a:cubicBezTo>
                  <a:cubicBezTo>
                    <a:pt x="40" y="2"/>
                    <a:pt x="40" y="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 noEditPoints="1"/>
            </p:cNvSpPr>
            <p:nvPr/>
          </p:nvSpPr>
          <p:spPr bwMode="auto">
            <a:xfrm>
              <a:off x="7462838" y="771526"/>
              <a:ext cx="336550" cy="49213"/>
            </a:xfrm>
            <a:custGeom>
              <a:avLst/>
              <a:gdLst>
                <a:gd name="T0" fmla="*/ 52 w 212"/>
                <a:gd name="T1" fmla="*/ 10 h 31"/>
                <a:gd name="T2" fmla="*/ 129 w 212"/>
                <a:gd name="T3" fmla="*/ 5 h 31"/>
                <a:gd name="T4" fmla="*/ 135 w 212"/>
                <a:gd name="T5" fmla="*/ 5 h 31"/>
                <a:gd name="T6" fmla="*/ 135 w 212"/>
                <a:gd name="T7" fmla="*/ 5 h 31"/>
                <a:gd name="T8" fmla="*/ 78 w 212"/>
                <a:gd name="T9" fmla="*/ 15 h 31"/>
                <a:gd name="T10" fmla="*/ 52 w 212"/>
                <a:gd name="T11" fmla="*/ 10 h 31"/>
                <a:gd name="T12" fmla="*/ 52 w 212"/>
                <a:gd name="T13" fmla="*/ 10 h 31"/>
                <a:gd name="T14" fmla="*/ 212 w 212"/>
                <a:gd name="T15" fmla="*/ 5 h 31"/>
                <a:gd name="T16" fmla="*/ 181 w 212"/>
                <a:gd name="T17" fmla="*/ 0 h 31"/>
                <a:gd name="T18" fmla="*/ 21 w 212"/>
                <a:gd name="T19" fmla="*/ 5 h 31"/>
                <a:gd name="T20" fmla="*/ 0 w 212"/>
                <a:gd name="T21" fmla="*/ 10 h 31"/>
                <a:gd name="T22" fmla="*/ 47 w 212"/>
                <a:gd name="T23" fmla="*/ 20 h 31"/>
                <a:gd name="T24" fmla="*/ 10 w 212"/>
                <a:gd name="T25" fmla="*/ 26 h 31"/>
                <a:gd name="T26" fmla="*/ 36 w 212"/>
                <a:gd name="T27" fmla="*/ 31 h 31"/>
                <a:gd name="T28" fmla="*/ 78 w 212"/>
                <a:gd name="T29" fmla="*/ 26 h 31"/>
                <a:gd name="T30" fmla="*/ 88 w 212"/>
                <a:gd name="T31" fmla="*/ 26 h 31"/>
                <a:gd name="T32" fmla="*/ 114 w 212"/>
                <a:gd name="T33" fmla="*/ 26 h 31"/>
                <a:gd name="T34" fmla="*/ 104 w 212"/>
                <a:gd name="T35" fmla="*/ 20 h 31"/>
                <a:gd name="T36" fmla="*/ 212 w 212"/>
                <a:gd name="T37" fmla="*/ 5 h 31"/>
                <a:gd name="T38" fmla="*/ 212 w 212"/>
                <a:gd name="T39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2" h="31">
                  <a:moveTo>
                    <a:pt x="52" y="10"/>
                  </a:moveTo>
                  <a:lnTo>
                    <a:pt x="129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78" y="15"/>
                  </a:lnTo>
                  <a:lnTo>
                    <a:pt x="52" y="10"/>
                  </a:lnTo>
                  <a:lnTo>
                    <a:pt x="52" y="10"/>
                  </a:lnTo>
                  <a:close/>
                  <a:moveTo>
                    <a:pt x="212" y="5"/>
                  </a:moveTo>
                  <a:lnTo>
                    <a:pt x="181" y="0"/>
                  </a:lnTo>
                  <a:lnTo>
                    <a:pt x="21" y="5"/>
                  </a:lnTo>
                  <a:lnTo>
                    <a:pt x="0" y="10"/>
                  </a:lnTo>
                  <a:lnTo>
                    <a:pt x="47" y="20"/>
                  </a:lnTo>
                  <a:lnTo>
                    <a:pt x="10" y="26"/>
                  </a:lnTo>
                  <a:lnTo>
                    <a:pt x="36" y="31"/>
                  </a:lnTo>
                  <a:lnTo>
                    <a:pt x="78" y="26"/>
                  </a:lnTo>
                  <a:lnTo>
                    <a:pt x="88" y="26"/>
                  </a:lnTo>
                  <a:lnTo>
                    <a:pt x="114" y="26"/>
                  </a:lnTo>
                  <a:lnTo>
                    <a:pt x="104" y="20"/>
                  </a:lnTo>
                  <a:lnTo>
                    <a:pt x="212" y="5"/>
                  </a:lnTo>
                  <a:lnTo>
                    <a:pt x="21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4491038" y="4879976"/>
              <a:ext cx="968375" cy="1312863"/>
            </a:xfrm>
            <a:custGeom>
              <a:avLst/>
              <a:gdLst>
                <a:gd name="T0" fmla="*/ 118 w 118"/>
                <a:gd name="T1" fmla="*/ 111 h 160"/>
                <a:gd name="T2" fmla="*/ 6 w 118"/>
                <a:gd name="T3" fmla="*/ 160 h 160"/>
                <a:gd name="T4" fmla="*/ 0 w 118"/>
                <a:gd name="T5" fmla="*/ 44 h 160"/>
                <a:gd name="T6" fmla="*/ 117 w 118"/>
                <a:gd name="T7" fmla="*/ 0 h 160"/>
                <a:gd name="T8" fmla="*/ 118 w 118"/>
                <a:gd name="T9" fmla="*/ 1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60">
                  <a:moveTo>
                    <a:pt x="118" y="111"/>
                  </a:moveTo>
                  <a:cubicBezTo>
                    <a:pt x="81" y="127"/>
                    <a:pt x="43" y="144"/>
                    <a:pt x="6" y="160"/>
                  </a:cubicBezTo>
                  <a:cubicBezTo>
                    <a:pt x="4" y="121"/>
                    <a:pt x="2" y="83"/>
                    <a:pt x="0" y="44"/>
                  </a:cubicBezTo>
                  <a:cubicBezTo>
                    <a:pt x="39" y="30"/>
                    <a:pt x="78" y="15"/>
                    <a:pt x="117" y="0"/>
                  </a:cubicBezTo>
                  <a:cubicBezTo>
                    <a:pt x="117" y="37"/>
                    <a:pt x="117" y="74"/>
                    <a:pt x="118" y="111"/>
                  </a:cubicBezTo>
                  <a:close/>
                </a:path>
              </a:pathLst>
            </a:custGeom>
            <a:solidFill>
              <a:srgbClr val="11B7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 noEditPoints="1"/>
            </p:cNvSpPr>
            <p:nvPr/>
          </p:nvSpPr>
          <p:spPr bwMode="auto">
            <a:xfrm>
              <a:off x="4803775" y="5380038"/>
              <a:ext cx="196850" cy="361950"/>
            </a:xfrm>
            <a:custGeom>
              <a:avLst/>
              <a:gdLst>
                <a:gd name="T0" fmla="*/ 23 w 24"/>
                <a:gd name="T1" fmla="*/ 22 h 44"/>
                <a:gd name="T2" fmla="*/ 21 w 24"/>
                <a:gd name="T3" fmla="*/ 35 h 44"/>
                <a:gd name="T4" fmla="*/ 13 w 24"/>
                <a:gd name="T5" fmla="*/ 42 h 44"/>
                <a:gd name="T6" fmla="*/ 4 w 24"/>
                <a:gd name="T7" fmla="*/ 42 h 44"/>
                <a:gd name="T8" fmla="*/ 0 w 24"/>
                <a:gd name="T9" fmla="*/ 31 h 44"/>
                <a:gd name="T10" fmla="*/ 0 w 24"/>
                <a:gd name="T11" fmla="*/ 22 h 44"/>
                <a:gd name="T12" fmla="*/ 3 w 24"/>
                <a:gd name="T13" fmla="*/ 9 h 44"/>
                <a:gd name="T14" fmla="*/ 11 w 24"/>
                <a:gd name="T15" fmla="*/ 2 h 44"/>
                <a:gd name="T16" fmla="*/ 20 w 24"/>
                <a:gd name="T17" fmla="*/ 3 h 44"/>
                <a:gd name="T18" fmla="*/ 23 w 24"/>
                <a:gd name="T19" fmla="*/ 13 h 44"/>
                <a:gd name="T20" fmla="*/ 23 w 24"/>
                <a:gd name="T21" fmla="*/ 22 h 44"/>
                <a:gd name="T22" fmla="*/ 15 w 24"/>
                <a:gd name="T23" fmla="*/ 16 h 44"/>
                <a:gd name="T24" fmla="*/ 14 w 24"/>
                <a:gd name="T25" fmla="*/ 9 h 44"/>
                <a:gd name="T26" fmla="*/ 11 w 24"/>
                <a:gd name="T27" fmla="*/ 8 h 44"/>
                <a:gd name="T28" fmla="*/ 11 w 24"/>
                <a:gd name="T29" fmla="*/ 8 h 44"/>
                <a:gd name="T30" fmla="*/ 8 w 24"/>
                <a:gd name="T31" fmla="*/ 11 h 44"/>
                <a:gd name="T32" fmla="*/ 8 w 24"/>
                <a:gd name="T33" fmla="*/ 19 h 44"/>
                <a:gd name="T34" fmla="*/ 8 w 24"/>
                <a:gd name="T35" fmla="*/ 28 h 44"/>
                <a:gd name="T36" fmla="*/ 9 w 24"/>
                <a:gd name="T37" fmla="*/ 35 h 44"/>
                <a:gd name="T38" fmla="*/ 12 w 24"/>
                <a:gd name="T39" fmla="*/ 36 h 44"/>
                <a:gd name="T40" fmla="*/ 12 w 24"/>
                <a:gd name="T41" fmla="*/ 36 h 44"/>
                <a:gd name="T42" fmla="*/ 15 w 24"/>
                <a:gd name="T43" fmla="*/ 33 h 44"/>
                <a:gd name="T44" fmla="*/ 16 w 24"/>
                <a:gd name="T45" fmla="*/ 25 h 44"/>
                <a:gd name="T46" fmla="*/ 15 w 24"/>
                <a:gd name="T47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44">
                  <a:moveTo>
                    <a:pt x="23" y="22"/>
                  </a:moveTo>
                  <a:cubicBezTo>
                    <a:pt x="24" y="27"/>
                    <a:pt x="23" y="31"/>
                    <a:pt x="21" y="35"/>
                  </a:cubicBezTo>
                  <a:cubicBezTo>
                    <a:pt x="19" y="38"/>
                    <a:pt x="16" y="41"/>
                    <a:pt x="13" y="42"/>
                  </a:cubicBezTo>
                  <a:cubicBezTo>
                    <a:pt x="9" y="44"/>
                    <a:pt x="6" y="43"/>
                    <a:pt x="4" y="42"/>
                  </a:cubicBezTo>
                  <a:cubicBezTo>
                    <a:pt x="2" y="40"/>
                    <a:pt x="1" y="36"/>
                    <a:pt x="0" y="31"/>
                  </a:cubicBezTo>
                  <a:cubicBezTo>
                    <a:pt x="0" y="28"/>
                    <a:pt x="0" y="26"/>
                    <a:pt x="0" y="22"/>
                  </a:cubicBezTo>
                  <a:cubicBezTo>
                    <a:pt x="0" y="17"/>
                    <a:pt x="1" y="13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5" y="0"/>
                    <a:pt x="17" y="1"/>
                    <a:pt x="20" y="3"/>
                  </a:cubicBezTo>
                  <a:cubicBezTo>
                    <a:pt x="22" y="4"/>
                    <a:pt x="23" y="8"/>
                    <a:pt x="23" y="13"/>
                  </a:cubicBezTo>
                  <a:cubicBezTo>
                    <a:pt x="23" y="17"/>
                    <a:pt x="23" y="18"/>
                    <a:pt x="23" y="22"/>
                  </a:cubicBezTo>
                  <a:close/>
                  <a:moveTo>
                    <a:pt x="15" y="16"/>
                  </a:moveTo>
                  <a:cubicBezTo>
                    <a:pt x="15" y="12"/>
                    <a:pt x="15" y="10"/>
                    <a:pt x="14" y="9"/>
                  </a:cubicBezTo>
                  <a:cubicBezTo>
                    <a:pt x="13" y="8"/>
                    <a:pt x="13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8" y="13"/>
                    <a:pt x="8" y="16"/>
                    <a:pt x="8" y="19"/>
                  </a:cubicBezTo>
                  <a:cubicBezTo>
                    <a:pt x="8" y="23"/>
                    <a:pt x="8" y="25"/>
                    <a:pt x="8" y="28"/>
                  </a:cubicBezTo>
                  <a:cubicBezTo>
                    <a:pt x="8" y="32"/>
                    <a:pt x="9" y="34"/>
                    <a:pt x="9" y="35"/>
                  </a:cubicBezTo>
                  <a:cubicBezTo>
                    <a:pt x="10" y="36"/>
                    <a:pt x="11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35"/>
                    <a:pt x="14" y="34"/>
                    <a:pt x="15" y="33"/>
                  </a:cubicBezTo>
                  <a:cubicBezTo>
                    <a:pt x="16" y="31"/>
                    <a:pt x="16" y="28"/>
                    <a:pt x="16" y="25"/>
                  </a:cubicBezTo>
                  <a:cubicBezTo>
                    <a:pt x="16" y="21"/>
                    <a:pt x="16" y="19"/>
                    <a:pt x="1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5032375" y="5299076"/>
              <a:ext cx="131763" cy="336550"/>
            </a:xfrm>
            <a:custGeom>
              <a:avLst/>
              <a:gdLst>
                <a:gd name="T0" fmla="*/ 16 w 16"/>
                <a:gd name="T1" fmla="*/ 38 h 41"/>
                <a:gd name="T2" fmla="*/ 9 w 16"/>
                <a:gd name="T3" fmla="*/ 41 h 41"/>
                <a:gd name="T4" fmla="*/ 8 w 16"/>
                <a:gd name="T5" fmla="*/ 11 h 41"/>
                <a:gd name="T6" fmla="*/ 1 w 16"/>
                <a:gd name="T7" fmla="*/ 14 h 41"/>
                <a:gd name="T8" fmla="*/ 0 w 16"/>
                <a:gd name="T9" fmla="*/ 8 h 41"/>
                <a:gd name="T10" fmla="*/ 15 w 16"/>
                <a:gd name="T11" fmla="*/ 0 h 41"/>
                <a:gd name="T12" fmla="*/ 16 w 16"/>
                <a:gd name="T1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16" y="38"/>
                  </a:moveTo>
                  <a:cubicBezTo>
                    <a:pt x="13" y="40"/>
                    <a:pt x="12" y="40"/>
                    <a:pt x="9" y="41"/>
                  </a:cubicBezTo>
                  <a:cubicBezTo>
                    <a:pt x="8" y="29"/>
                    <a:pt x="8" y="23"/>
                    <a:pt x="8" y="11"/>
                  </a:cubicBezTo>
                  <a:cubicBezTo>
                    <a:pt x="5" y="12"/>
                    <a:pt x="4" y="12"/>
                    <a:pt x="1" y="14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6" y="5"/>
                    <a:pt x="9" y="3"/>
                    <a:pt x="15" y="0"/>
                  </a:cubicBezTo>
                  <a:cubicBezTo>
                    <a:pt x="16" y="15"/>
                    <a:pt x="16" y="23"/>
                    <a:pt x="16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 noEditPoints="1"/>
            </p:cNvSpPr>
            <p:nvPr/>
          </p:nvSpPr>
          <p:spPr bwMode="auto">
            <a:xfrm>
              <a:off x="4089400" y="5216526"/>
              <a:ext cx="114300" cy="344488"/>
            </a:xfrm>
            <a:custGeom>
              <a:avLst/>
              <a:gdLst>
                <a:gd name="T0" fmla="*/ 14 w 14"/>
                <a:gd name="T1" fmla="*/ 31 h 42"/>
                <a:gd name="T2" fmla="*/ 13 w 14"/>
                <a:gd name="T3" fmla="*/ 41 h 42"/>
                <a:gd name="T4" fmla="*/ 9 w 14"/>
                <a:gd name="T5" fmla="*/ 40 h 42"/>
                <a:gd name="T6" fmla="*/ 4 w 14"/>
                <a:gd name="T7" fmla="*/ 32 h 42"/>
                <a:gd name="T8" fmla="*/ 1 w 14"/>
                <a:gd name="T9" fmla="*/ 19 h 42"/>
                <a:gd name="T10" fmla="*/ 1 w 14"/>
                <a:gd name="T11" fmla="*/ 11 h 42"/>
                <a:gd name="T12" fmla="*/ 2 w 14"/>
                <a:gd name="T13" fmla="*/ 1 h 42"/>
                <a:gd name="T14" fmla="*/ 6 w 14"/>
                <a:gd name="T15" fmla="*/ 2 h 42"/>
                <a:gd name="T16" fmla="*/ 11 w 14"/>
                <a:gd name="T17" fmla="*/ 10 h 42"/>
                <a:gd name="T18" fmla="*/ 13 w 14"/>
                <a:gd name="T19" fmla="*/ 23 h 42"/>
                <a:gd name="T20" fmla="*/ 14 w 14"/>
                <a:gd name="T21" fmla="*/ 31 h 42"/>
                <a:gd name="T22" fmla="*/ 9 w 14"/>
                <a:gd name="T23" fmla="*/ 18 h 42"/>
                <a:gd name="T24" fmla="*/ 8 w 14"/>
                <a:gd name="T25" fmla="*/ 11 h 42"/>
                <a:gd name="T26" fmla="*/ 6 w 14"/>
                <a:gd name="T27" fmla="*/ 8 h 42"/>
                <a:gd name="T28" fmla="*/ 6 w 14"/>
                <a:gd name="T29" fmla="*/ 8 h 42"/>
                <a:gd name="T30" fmla="*/ 5 w 14"/>
                <a:gd name="T31" fmla="*/ 8 h 42"/>
                <a:gd name="T32" fmla="*/ 5 w 14"/>
                <a:gd name="T33" fmla="*/ 14 h 42"/>
                <a:gd name="T34" fmla="*/ 5 w 14"/>
                <a:gd name="T35" fmla="*/ 24 h 42"/>
                <a:gd name="T36" fmla="*/ 6 w 14"/>
                <a:gd name="T37" fmla="*/ 31 h 42"/>
                <a:gd name="T38" fmla="*/ 8 w 14"/>
                <a:gd name="T39" fmla="*/ 34 h 42"/>
                <a:gd name="T40" fmla="*/ 8 w 14"/>
                <a:gd name="T41" fmla="*/ 34 h 42"/>
                <a:gd name="T42" fmla="*/ 10 w 14"/>
                <a:gd name="T43" fmla="*/ 34 h 42"/>
                <a:gd name="T44" fmla="*/ 10 w 14"/>
                <a:gd name="T45" fmla="*/ 27 h 42"/>
                <a:gd name="T46" fmla="*/ 9 w 14"/>
                <a:gd name="T47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42">
                  <a:moveTo>
                    <a:pt x="14" y="31"/>
                  </a:moveTo>
                  <a:cubicBezTo>
                    <a:pt x="14" y="36"/>
                    <a:pt x="14" y="39"/>
                    <a:pt x="13" y="41"/>
                  </a:cubicBezTo>
                  <a:cubicBezTo>
                    <a:pt x="12" y="42"/>
                    <a:pt x="11" y="42"/>
                    <a:pt x="9" y="40"/>
                  </a:cubicBezTo>
                  <a:cubicBezTo>
                    <a:pt x="7" y="38"/>
                    <a:pt x="5" y="36"/>
                    <a:pt x="4" y="32"/>
                  </a:cubicBezTo>
                  <a:cubicBezTo>
                    <a:pt x="2" y="28"/>
                    <a:pt x="2" y="24"/>
                    <a:pt x="1" y="19"/>
                  </a:cubicBezTo>
                  <a:cubicBezTo>
                    <a:pt x="1" y="16"/>
                    <a:pt x="1" y="14"/>
                    <a:pt x="1" y="11"/>
                  </a:cubicBezTo>
                  <a:cubicBezTo>
                    <a:pt x="0" y="6"/>
                    <a:pt x="1" y="3"/>
                    <a:pt x="2" y="1"/>
                  </a:cubicBezTo>
                  <a:cubicBezTo>
                    <a:pt x="3" y="0"/>
                    <a:pt x="4" y="0"/>
                    <a:pt x="6" y="2"/>
                  </a:cubicBezTo>
                  <a:cubicBezTo>
                    <a:pt x="8" y="3"/>
                    <a:pt x="10" y="6"/>
                    <a:pt x="11" y="10"/>
                  </a:cubicBezTo>
                  <a:cubicBezTo>
                    <a:pt x="12" y="13"/>
                    <a:pt x="13" y="18"/>
                    <a:pt x="13" y="23"/>
                  </a:cubicBezTo>
                  <a:cubicBezTo>
                    <a:pt x="14" y="26"/>
                    <a:pt x="14" y="28"/>
                    <a:pt x="14" y="31"/>
                  </a:cubicBezTo>
                  <a:close/>
                  <a:moveTo>
                    <a:pt x="9" y="18"/>
                  </a:moveTo>
                  <a:cubicBezTo>
                    <a:pt x="9" y="15"/>
                    <a:pt x="9" y="13"/>
                    <a:pt x="8" y="11"/>
                  </a:cubicBezTo>
                  <a:cubicBezTo>
                    <a:pt x="8" y="9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5" y="9"/>
                    <a:pt x="5" y="11"/>
                    <a:pt x="5" y="14"/>
                  </a:cubicBezTo>
                  <a:cubicBezTo>
                    <a:pt x="5" y="18"/>
                    <a:pt x="5" y="20"/>
                    <a:pt x="5" y="24"/>
                  </a:cubicBezTo>
                  <a:cubicBezTo>
                    <a:pt x="6" y="27"/>
                    <a:pt x="6" y="29"/>
                    <a:pt x="6" y="31"/>
                  </a:cubicBezTo>
                  <a:cubicBezTo>
                    <a:pt x="7" y="33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5"/>
                    <a:pt x="9" y="35"/>
                    <a:pt x="10" y="34"/>
                  </a:cubicBezTo>
                  <a:cubicBezTo>
                    <a:pt x="10" y="33"/>
                    <a:pt x="10" y="31"/>
                    <a:pt x="10" y="27"/>
                  </a:cubicBezTo>
                  <a:cubicBezTo>
                    <a:pt x="9" y="24"/>
                    <a:pt x="9" y="22"/>
                    <a:pt x="9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4219575" y="5322888"/>
              <a:ext cx="82550" cy="352425"/>
            </a:xfrm>
            <a:custGeom>
              <a:avLst/>
              <a:gdLst>
                <a:gd name="T0" fmla="*/ 10 w 10"/>
                <a:gd name="T1" fmla="*/ 43 h 43"/>
                <a:gd name="T2" fmla="*/ 6 w 10"/>
                <a:gd name="T3" fmla="*/ 39 h 43"/>
                <a:gd name="T4" fmla="*/ 4 w 10"/>
                <a:gd name="T5" fmla="*/ 9 h 43"/>
                <a:gd name="T6" fmla="*/ 0 w 10"/>
                <a:gd name="T7" fmla="*/ 6 h 43"/>
                <a:gd name="T8" fmla="*/ 0 w 10"/>
                <a:gd name="T9" fmla="*/ 0 h 43"/>
                <a:gd name="T10" fmla="*/ 8 w 10"/>
                <a:gd name="T11" fmla="*/ 5 h 43"/>
                <a:gd name="T12" fmla="*/ 10 w 10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3">
                  <a:moveTo>
                    <a:pt x="10" y="43"/>
                  </a:moveTo>
                  <a:cubicBezTo>
                    <a:pt x="8" y="42"/>
                    <a:pt x="8" y="41"/>
                    <a:pt x="6" y="39"/>
                  </a:cubicBezTo>
                  <a:cubicBezTo>
                    <a:pt x="5" y="27"/>
                    <a:pt x="5" y="21"/>
                    <a:pt x="4" y="9"/>
                  </a:cubicBezTo>
                  <a:cubicBezTo>
                    <a:pt x="2" y="8"/>
                    <a:pt x="2" y="7"/>
                    <a:pt x="0" y="6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3" y="2"/>
                    <a:pt x="5" y="3"/>
                    <a:pt x="8" y="5"/>
                  </a:cubicBezTo>
                  <a:cubicBezTo>
                    <a:pt x="9" y="20"/>
                    <a:pt x="9" y="28"/>
                    <a:pt x="10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 noEditPoints="1"/>
            </p:cNvSpPr>
            <p:nvPr/>
          </p:nvSpPr>
          <p:spPr bwMode="auto">
            <a:xfrm>
              <a:off x="4425950" y="4675188"/>
              <a:ext cx="368300" cy="155575"/>
            </a:xfrm>
            <a:custGeom>
              <a:avLst/>
              <a:gdLst>
                <a:gd name="T0" fmla="*/ 25 w 45"/>
                <a:gd name="T1" fmla="*/ 16 h 19"/>
                <a:gd name="T2" fmla="*/ 12 w 45"/>
                <a:gd name="T3" fmla="*/ 19 h 19"/>
                <a:gd name="T4" fmla="*/ 3 w 45"/>
                <a:gd name="T5" fmla="*/ 16 h 19"/>
                <a:gd name="T6" fmla="*/ 2 w 45"/>
                <a:gd name="T7" fmla="*/ 11 h 19"/>
                <a:gd name="T8" fmla="*/ 12 w 45"/>
                <a:gd name="T9" fmla="*/ 5 h 19"/>
                <a:gd name="T10" fmla="*/ 20 w 45"/>
                <a:gd name="T11" fmla="*/ 2 h 19"/>
                <a:gd name="T12" fmla="*/ 34 w 45"/>
                <a:gd name="T13" fmla="*/ 0 h 19"/>
                <a:gd name="T14" fmla="*/ 43 w 45"/>
                <a:gd name="T15" fmla="*/ 2 h 19"/>
                <a:gd name="T16" fmla="*/ 44 w 45"/>
                <a:gd name="T17" fmla="*/ 7 h 19"/>
                <a:gd name="T18" fmla="*/ 34 w 45"/>
                <a:gd name="T19" fmla="*/ 13 h 19"/>
                <a:gd name="T20" fmla="*/ 25 w 45"/>
                <a:gd name="T21" fmla="*/ 16 h 19"/>
                <a:gd name="T22" fmla="*/ 30 w 45"/>
                <a:gd name="T23" fmla="*/ 9 h 19"/>
                <a:gd name="T24" fmla="*/ 36 w 45"/>
                <a:gd name="T25" fmla="*/ 6 h 19"/>
                <a:gd name="T26" fmla="*/ 36 w 45"/>
                <a:gd name="T27" fmla="*/ 4 h 19"/>
                <a:gd name="T28" fmla="*/ 36 w 45"/>
                <a:gd name="T29" fmla="*/ 4 h 19"/>
                <a:gd name="T30" fmla="*/ 33 w 45"/>
                <a:gd name="T31" fmla="*/ 4 h 19"/>
                <a:gd name="T32" fmla="*/ 25 w 45"/>
                <a:gd name="T33" fmla="*/ 6 h 19"/>
                <a:gd name="T34" fmla="*/ 15 w 45"/>
                <a:gd name="T35" fmla="*/ 9 h 19"/>
                <a:gd name="T36" fmla="*/ 9 w 45"/>
                <a:gd name="T37" fmla="*/ 12 h 19"/>
                <a:gd name="T38" fmla="*/ 9 w 45"/>
                <a:gd name="T39" fmla="*/ 14 h 19"/>
                <a:gd name="T40" fmla="*/ 9 w 45"/>
                <a:gd name="T41" fmla="*/ 14 h 19"/>
                <a:gd name="T42" fmla="*/ 12 w 45"/>
                <a:gd name="T43" fmla="*/ 15 h 19"/>
                <a:gd name="T44" fmla="*/ 20 w 45"/>
                <a:gd name="T45" fmla="*/ 13 h 19"/>
                <a:gd name="T46" fmla="*/ 30 w 45"/>
                <a:gd name="T4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19">
                  <a:moveTo>
                    <a:pt x="25" y="16"/>
                  </a:moveTo>
                  <a:cubicBezTo>
                    <a:pt x="20" y="18"/>
                    <a:pt x="15" y="19"/>
                    <a:pt x="12" y="19"/>
                  </a:cubicBezTo>
                  <a:cubicBezTo>
                    <a:pt x="8" y="19"/>
                    <a:pt x="5" y="18"/>
                    <a:pt x="3" y="16"/>
                  </a:cubicBezTo>
                  <a:cubicBezTo>
                    <a:pt x="0" y="15"/>
                    <a:pt x="0" y="13"/>
                    <a:pt x="2" y="11"/>
                  </a:cubicBezTo>
                  <a:cubicBezTo>
                    <a:pt x="3" y="9"/>
                    <a:pt x="6" y="7"/>
                    <a:pt x="12" y="5"/>
                  </a:cubicBezTo>
                  <a:cubicBezTo>
                    <a:pt x="15" y="4"/>
                    <a:pt x="17" y="3"/>
                    <a:pt x="20" y="2"/>
                  </a:cubicBezTo>
                  <a:cubicBezTo>
                    <a:pt x="25" y="0"/>
                    <a:pt x="30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5" y="4"/>
                    <a:pt x="45" y="5"/>
                    <a:pt x="44" y="7"/>
                  </a:cubicBezTo>
                  <a:cubicBezTo>
                    <a:pt x="42" y="9"/>
                    <a:pt x="39" y="11"/>
                    <a:pt x="34" y="13"/>
                  </a:cubicBezTo>
                  <a:cubicBezTo>
                    <a:pt x="30" y="14"/>
                    <a:pt x="29" y="15"/>
                    <a:pt x="25" y="16"/>
                  </a:cubicBezTo>
                  <a:close/>
                  <a:moveTo>
                    <a:pt x="30" y="9"/>
                  </a:moveTo>
                  <a:cubicBezTo>
                    <a:pt x="33" y="8"/>
                    <a:pt x="35" y="7"/>
                    <a:pt x="36" y="6"/>
                  </a:cubicBezTo>
                  <a:cubicBezTo>
                    <a:pt x="37" y="5"/>
                    <a:pt x="37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4" y="3"/>
                    <a:pt x="33" y="4"/>
                  </a:cubicBezTo>
                  <a:cubicBezTo>
                    <a:pt x="31" y="4"/>
                    <a:pt x="28" y="5"/>
                    <a:pt x="25" y="6"/>
                  </a:cubicBezTo>
                  <a:cubicBezTo>
                    <a:pt x="21" y="7"/>
                    <a:pt x="19" y="8"/>
                    <a:pt x="15" y="9"/>
                  </a:cubicBezTo>
                  <a:cubicBezTo>
                    <a:pt x="12" y="10"/>
                    <a:pt x="10" y="11"/>
                    <a:pt x="9" y="12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11" y="15"/>
                    <a:pt x="12" y="15"/>
                  </a:cubicBezTo>
                  <a:cubicBezTo>
                    <a:pt x="14" y="14"/>
                    <a:pt x="17" y="14"/>
                    <a:pt x="20" y="13"/>
                  </a:cubicBezTo>
                  <a:cubicBezTo>
                    <a:pt x="24" y="11"/>
                    <a:pt x="26" y="11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4565650" y="4765676"/>
              <a:ext cx="360363" cy="163513"/>
            </a:xfrm>
            <a:custGeom>
              <a:avLst/>
              <a:gdLst>
                <a:gd name="T0" fmla="*/ 5 w 44"/>
                <a:gd name="T1" fmla="*/ 20 h 20"/>
                <a:gd name="T2" fmla="*/ 0 w 44"/>
                <a:gd name="T3" fmla="*/ 17 h 20"/>
                <a:gd name="T4" fmla="*/ 32 w 44"/>
                <a:gd name="T5" fmla="*/ 5 h 20"/>
                <a:gd name="T6" fmla="*/ 27 w 44"/>
                <a:gd name="T7" fmla="*/ 2 h 20"/>
                <a:gd name="T8" fmla="*/ 33 w 44"/>
                <a:gd name="T9" fmla="*/ 0 h 20"/>
                <a:gd name="T10" fmla="*/ 44 w 44"/>
                <a:gd name="T11" fmla="*/ 6 h 20"/>
                <a:gd name="T12" fmla="*/ 5 w 4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">
                  <a:moveTo>
                    <a:pt x="5" y="20"/>
                  </a:moveTo>
                  <a:cubicBezTo>
                    <a:pt x="3" y="19"/>
                    <a:pt x="2" y="18"/>
                    <a:pt x="0" y="17"/>
                  </a:cubicBezTo>
                  <a:cubicBezTo>
                    <a:pt x="13" y="12"/>
                    <a:pt x="19" y="10"/>
                    <a:pt x="32" y="5"/>
                  </a:cubicBezTo>
                  <a:cubicBezTo>
                    <a:pt x="30" y="4"/>
                    <a:pt x="29" y="3"/>
                    <a:pt x="27" y="2"/>
                  </a:cubicBezTo>
                  <a:cubicBezTo>
                    <a:pt x="29" y="1"/>
                    <a:pt x="31" y="1"/>
                    <a:pt x="33" y="0"/>
                  </a:cubicBezTo>
                  <a:cubicBezTo>
                    <a:pt x="37" y="2"/>
                    <a:pt x="40" y="4"/>
                    <a:pt x="44" y="6"/>
                  </a:cubicBezTo>
                  <a:cubicBezTo>
                    <a:pt x="29" y="12"/>
                    <a:pt x="21" y="15"/>
                    <a:pt x="5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 noEditPoints="1"/>
            </p:cNvSpPr>
            <p:nvPr/>
          </p:nvSpPr>
          <p:spPr bwMode="auto">
            <a:xfrm>
              <a:off x="5049838" y="3838576"/>
              <a:ext cx="122238" cy="360363"/>
            </a:xfrm>
            <a:custGeom>
              <a:avLst/>
              <a:gdLst>
                <a:gd name="T0" fmla="*/ 15 w 15"/>
                <a:gd name="T1" fmla="*/ 31 h 44"/>
                <a:gd name="T2" fmla="*/ 13 w 15"/>
                <a:gd name="T3" fmla="*/ 42 h 44"/>
                <a:gd name="T4" fmla="*/ 8 w 15"/>
                <a:gd name="T5" fmla="*/ 42 h 44"/>
                <a:gd name="T6" fmla="*/ 3 w 15"/>
                <a:gd name="T7" fmla="*/ 35 h 44"/>
                <a:gd name="T8" fmla="*/ 0 w 15"/>
                <a:gd name="T9" fmla="*/ 21 h 44"/>
                <a:gd name="T10" fmla="*/ 0 w 15"/>
                <a:gd name="T11" fmla="*/ 13 h 44"/>
                <a:gd name="T12" fmla="*/ 2 w 15"/>
                <a:gd name="T13" fmla="*/ 2 h 44"/>
                <a:gd name="T14" fmla="*/ 7 w 15"/>
                <a:gd name="T15" fmla="*/ 1 h 44"/>
                <a:gd name="T16" fmla="*/ 12 w 15"/>
                <a:gd name="T17" fmla="*/ 9 h 44"/>
                <a:gd name="T18" fmla="*/ 15 w 15"/>
                <a:gd name="T19" fmla="*/ 22 h 44"/>
                <a:gd name="T20" fmla="*/ 15 w 15"/>
                <a:gd name="T21" fmla="*/ 31 h 44"/>
                <a:gd name="T22" fmla="*/ 10 w 15"/>
                <a:gd name="T23" fmla="*/ 18 h 44"/>
                <a:gd name="T24" fmla="*/ 9 w 15"/>
                <a:gd name="T25" fmla="*/ 11 h 44"/>
                <a:gd name="T26" fmla="*/ 7 w 15"/>
                <a:gd name="T27" fmla="*/ 8 h 44"/>
                <a:gd name="T28" fmla="*/ 7 w 15"/>
                <a:gd name="T29" fmla="*/ 8 h 44"/>
                <a:gd name="T30" fmla="*/ 5 w 15"/>
                <a:gd name="T31" fmla="*/ 9 h 44"/>
                <a:gd name="T32" fmla="*/ 5 w 15"/>
                <a:gd name="T33" fmla="*/ 15 h 44"/>
                <a:gd name="T34" fmla="*/ 5 w 15"/>
                <a:gd name="T35" fmla="*/ 25 h 44"/>
                <a:gd name="T36" fmla="*/ 6 w 15"/>
                <a:gd name="T37" fmla="*/ 33 h 44"/>
                <a:gd name="T38" fmla="*/ 8 w 15"/>
                <a:gd name="T39" fmla="*/ 36 h 44"/>
                <a:gd name="T40" fmla="*/ 8 w 15"/>
                <a:gd name="T41" fmla="*/ 36 h 44"/>
                <a:gd name="T42" fmla="*/ 10 w 15"/>
                <a:gd name="T43" fmla="*/ 35 h 44"/>
                <a:gd name="T44" fmla="*/ 10 w 15"/>
                <a:gd name="T45" fmla="*/ 28 h 44"/>
                <a:gd name="T46" fmla="*/ 10 w 15"/>
                <a:gd name="T4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44">
                  <a:moveTo>
                    <a:pt x="15" y="31"/>
                  </a:moveTo>
                  <a:cubicBezTo>
                    <a:pt x="15" y="36"/>
                    <a:pt x="14" y="40"/>
                    <a:pt x="13" y="42"/>
                  </a:cubicBezTo>
                  <a:cubicBezTo>
                    <a:pt x="12" y="44"/>
                    <a:pt x="10" y="44"/>
                    <a:pt x="8" y="42"/>
                  </a:cubicBezTo>
                  <a:cubicBezTo>
                    <a:pt x="6" y="41"/>
                    <a:pt x="4" y="38"/>
                    <a:pt x="3" y="35"/>
                  </a:cubicBezTo>
                  <a:cubicBezTo>
                    <a:pt x="1" y="31"/>
                    <a:pt x="1" y="27"/>
                    <a:pt x="0" y="21"/>
                  </a:cubicBezTo>
                  <a:cubicBezTo>
                    <a:pt x="0" y="18"/>
                    <a:pt x="0" y="16"/>
                    <a:pt x="0" y="13"/>
                  </a:cubicBezTo>
                  <a:cubicBezTo>
                    <a:pt x="0" y="8"/>
                    <a:pt x="1" y="4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" y="3"/>
                    <a:pt x="11" y="5"/>
                    <a:pt x="12" y="9"/>
                  </a:cubicBezTo>
                  <a:cubicBezTo>
                    <a:pt x="14" y="12"/>
                    <a:pt x="14" y="17"/>
                    <a:pt x="15" y="22"/>
                  </a:cubicBezTo>
                  <a:cubicBezTo>
                    <a:pt x="15" y="26"/>
                    <a:pt x="15" y="27"/>
                    <a:pt x="15" y="31"/>
                  </a:cubicBezTo>
                  <a:close/>
                  <a:moveTo>
                    <a:pt x="10" y="18"/>
                  </a:moveTo>
                  <a:cubicBezTo>
                    <a:pt x="10" y="15"/>
                    <a:pt x="9" y="13"/>
                    <a:pt x="9" y="11"/>
                  </a:cubicBezTo>
                  <a:cubicBezTo>
                    <a:pt x="9" y="9"/>
                    <a:pt x="8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5" y="9"/>
                  </a:cubicBezTo>
                  <a:cubicBezTo>
                    <a:pt x="5" y="10"/>
                    <a:pt x="5" y="12"/>
                    <a:pt x="5" y="15"/>
                  </a:cubicBezTo>
                  <a:cubicBezTo>
                    <a:pt x="5" y="19"/>
                    <a:pt x="5" y="21"/>
                    <a:pt x="5" y="25"/>
                  </a:cubicBezTo>
                  <a:cubicBezTo>
                    <a:pt x="5" y="28"/>
                    <a:pt x="6" y="31"/>
                    <a:pt x="6" y="33"/>
                  </a:cubicBezTo>
                  <a:cubicBezTo>
                    <a:pt x="7" y="35"/>
                    <a:pt x="7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7"/>
                    <a:pt x="9" y="36"/>
                    <a:pt x="10" y="35"/>
                  </a:cubicBezTo>
                  <a:cubicBezTo>
                    <a:pt x="10" y="34"/>
                    <a:pt x="10" y="32"/>
                    <a:pt x="10" y="28"/>
                  </a:cubicBezTo>
                  <a:cubicBezTo>
                    <a:pt x="10" y="24"/>
                    <a:pt x="10" y="22"/>
                    <a:pt x="1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5189538" y="3929063"/>
              <a:ext cx="122238" cy="385763"/>
            </a:xfrm>
            <a:custGeom>
              <a:avLst/>
              <a:gdLst>
                <a:gd name="T0" fmla="*/ 15 w 15"/>
                <a:gd name="T1" fmla="*/ 47 h 47"/>
                <a:gd name="T2" fmla="*/ 1 w 15"/>
                <a:gd name="T3" fmla="*/ 38 h 47"/>
                <a:gd name="T4" fmla="*/ 1 w 15"/>
                <a:gd name="T5" fmla="*/ 32 h 47"/>
                <a:gd name="T6" fmla="*/ 7 w 15"/>
                <a:gd name="T7" fmla="*/ 23 h 47"/>
                <a:gd name="T8" fmla="*/ 9 w 15"/>
                <a:gd name="T9" fmla="*/ 18 h 47"/>
                <a:gd name="T10" fmla="*/ 9 w 15"/>
                <a:gd name="T11" fmla="*/ 15 h 47"/>
                <a:gd name="T12" fmla="*/ 9 w 15"/>
                <a:gd name="T13" fmla="*/ 10 h 47"/>
                <a:gd name="T14" fmla="*/ 7 w 15"/>
                <a:gd name="T15" fmla="*/ 7 h 47"/>
                <a:gd name="T16" fmla="*/ 5 w 15"/>
                <a:gd name="T17" fmla="*/ 8 h 47"/>
                <a:gd name="T18" fmla="*/ 5 w 15"/>
                <a:gd name="T19" fmla="*/ 13 h 47"/>
                <a:gd name="T20" fmla="*/ 0 w 15"/>
                <a:gd name="T21" fmla="*/ 10 h 47"/>
                <a:gd name="T22" fmla="*/ 0 w 15"/>
                <a:gd name="T23" fmla="*/ 10 h 47"/>
                <a:gd name="T24" fmla="*/ 2 w 15"/>
                <a:gd name="T25" fmla="*/ 2 h 47"/>
                <a:gd name="T26" fmla="*/ 7 w 15"/>
                <a:gd name="T27" fmla="*/ 1 h 47"/>
                <a:gd name="T28" fmla="*/ 12 w 15"/>
                <a:gd name="T29" fmla="*/ 8 h 47"/>
                <a:gd name="T30" fmla="*/ 14 w 15"/>
                <a:gd name="T31" fmla="*/ 18 h 47"/>
                <a:gd name="T32" fmla="*/ 13 w 15"/>
                <a:gd name="T33" fmla="*/ 24 h 47"/>
                <a:gd name="T34" fmla="*/ 10 w 15"/>
                <a:gd name="T35" fmla="*/ 30 h 47"/>
                <a:gd name="T36" fmla="*/ 7 w 15"/>
                <a:gd name="T37" fmla="*/ 35 h 47"/>
                <a:gd name="T38" fmla="*/ 15 w 15"/>
                <a:gd name="T39" fmla="*/ 41 h 47"/>
                <a:gd name="T40" fmla="*/ 15 w 15"/>
                <a:gd name="T4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47">
                  <a:moveTo>
                    <a:pt x="15" y="47"/>
                  </a:moveTo>
                  <a:cubicBezTo>
                    <a:pt x="10" y="43"/>
                    <a:pt x="7" y="41"/>
                    <a:pt x="1" y="38"/>
                  </a:cubicBezTo>
                  <a:cubicBezTo>
                    <a:pt x="1" y="35"/>
                    <a:pt x="1" y="34"/>
                    <a:pt x="1" y="32"/>
                  </a:cubicBezTo>
                  <a:cubicBezTo>
                    <a:pt x="3" y="28"/>
                    <a:pt x="5" y="26"/>
                    <a:pt x="7" y="23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3"/>
                    <a:pt x="9" y="11"/>
                    <a:pt x="9" y="10"/>
                  </a:cubicBezTo>
                  <a:cubicBezTo>
                    <a:pt x="8" y="9"/>
                    <a:pt x="8" y="8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11"/>
                    <a:pt x="5" y="13"/>
                  </a:cubicBezTo>
                  <a:cubicBezTo>
                    <a:pt x="3" y="12"/>
                    <a:pt x="2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" y="2"/>
                    <a:pt x="11" y="5"/>
                    <a:pt x="12" y="8"/>
                  </a:cubicBezTo>
                  <a:cubicBezTo>
                    <a:pt x="14" y="11"/>
                    <a:pt x="14" y="14"/>
                    <a:pt x="14" y="18"/>
                  </a:cubicBezTo>
                  <a:cubicBezTo>
                    <a:pt x="14" y="20"/>
                    <a:pt x="14" y="22"/>
                    <a:pt x="13" y="24"/>
                  </a:cubicBezTo>
                  <a:cubicBezTo>
                    <a:pt x="13" y="26"/>
                    <a:pt x="12" y="28"/>
                    <a:pt x="10" y="30"/>
                  </a:cubicBezTo>
                  <a:cubicBezTo>
                    <a:pt x="9" y="32"/>
                    <a:pt x="8" y="33"/>
                    <a:pt x="7" y="35"/>
                  </a:cubicBezTo>
                  <a:cubicBezTo>
                    <a:pt x="10" y="38"/>
                    <a:pt x="12" y="39"/>
                    <a:pt x="15" y="41"/>
                  </a:cubicBezTo>
                  <a:cubicBezTo>
                    <a:pt x="15" y="43"/>
                    <a:pt x="15" y="45"/>
                    <a:pt x="15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5780088" y="3970338"/>
              <a:ext cx="173038" cy="368300"/>
            </a:xfrm>
            <a:custGeom>
              <a:avLst/>
              <a:gdLst>
                <a:gd name="T0" fmla="*/ 21 w 21"/>
                <a:gd name="T1" fmla="*/ 23 h 45"/>
                <a:gd name="T2" fmla="*/ 18 w 21"/>
                <a:gd name="T3" fmla="*/ 36 h 45"/>
                <a:gd name="T4" fmla="*/ 10 w 21"/>
                <a:gd name="T5" fmla="*/ 43 h 45"/>
                <a:gd name="T6" fmla="*/ 2 w 21"/>
                <a:gd name="T7" fmla="*/ 42 h 45"/>
                <a:gd name="T8" fmla="*/ 0 w 21"/>
                <a:gd name="T9" fmla="*/ 30 h 45"/>
                <a:gd name="T10" fmla="*/ 0 w 21"/>
                <a:gd name="T11" fmla="*/ 22 h 45"/>
                <a:gd name="T12" fmla="*/ 2 w 21"/>
                <a:gd name="T13" fmla="*/ 8 h 45"/>
                <a:gd name="T14" fmla="*/ 10 w 21"/>
                <a:gd name="T15" fmla="*/ 1 h 45"/>
                <a:gd name="T16" fmla="*/ 18 w 21"/>
                <a:gd name="T17" fmla="*/ 3 h 45"/>
                <a:gd name="T18" fmla="*/ 21 w 21"/>
                <a:gd name="T19" fmla="*/ 14 h 45"/>
                <a:gd name="T20" fmla="*/ 21 w 21"/>
                <a:gd name="T21" fmla="*/ 23 h 45"/>
                <a:gd name="T22" fmla="*/ 14 w 21"/>
                <a:gd name="T23" fmla="*/ 16 h 45"/>
                <a:gd name="T24" fmla="*/ 13 w 21"/>
                <a:gd name="T25" fmla="*/ 9 h 45"/>
                <a:gd name="T26" fmla="*/ 10 w 21"/>
                <a:gd name="T27" fmla="*/ 8 h 45"/>
                <a:gd name="T28" fmla="*/ 10 w 21"/>
                <a:gd name="T29" fmla="*/ 8 h 45"/>
                <a:gd name="T30" fmla="*/ 8 w 21"/>
                <a:gd name="T31" fmla="*/ 11 h 45"/>
                <a:gd name="T32" fmla="*/ 7 w 21"/>
                <a:gd name="T33" fmla="*/ 18 h 45"/>
                <a:gd name="T34" fmla="*/ 7 w 21"/>
                <a:gd name="T35" fmla="*/ 29 h 45"/>
                <a:gd name="T36" fmla="*/ 8 w 21"/>
                <a:gd name="T37" fmla="*/ 36 h 45"/>
                <a:gd name="T38" fmla="*/ 10 w 21"/>
                <a:gd name="T39" fmla="*/ 37 h 45"/>
                <a:gd name="T40" fmla="*/ 10 w 21"/>
                <a:gd name="T41" fmla="*/ 37 h 45"/>
                <a:gd name="T42" fmla="*/ 13 w 21"/>
                <a:gd name="T43" fmla="*/ 34 h 45"/>
                <a:gd name="T44" fmla="*/ 14 w 21"/>
                <a:gd name="T45" fmla="*/ 26 h 45"/>
                <a:gd name="T46" fmla="*/ 14 w 21"/>
                <a:gd name="T47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45">
                  <a:moveTo>
                    <a:pt x="21" y="23"/>
                  </a:moveTo>
                  <a:cubicBezTo>
                    <a:pt x="21" y="28"/>
                    <a:pt x="20" y="33"/>
                    <a:pt x="18" y="36"/>
                  </a:cubicBezTo>
                  <a:cubicBezTo>
                    <a:pt x="16" y="40"/>
                    <a:pt x="13" y="42"/>
                    <a:pt x="10" y="43"/>
                  </a:cubicBezTo>
                  <a:cubicBezTo>
                    <a:pt x="7" y="45"/>
                    <a:pt x="4" y="44"/>
                    <a:pt x="2" y="42"/>
                  </a:cubicBezTo>
                  <a:cubicBezTo>
                    <a:pt x="1" y="40"/>
                    <a:pt x="0" y="36"/>
                    <a:pt x="0" y="30"/>
                  </a:cubicBezTo>
                  <a:cubicBezTo>
                    <a:pt x="0" y="27"/>
                    <a:pt x="0" y="25"/>
                    <a:pt x="0" y="22"/>
                  </a:cubicBezTo>
                  <a:cubicBezTo>
                    <a:pt x="0" y="16"/>
                    <a:pt x="1" y="12"/>
                    <a:pt x="2" y="8"/>
                  </a:cubicBezTo>
                  <a:cubicBezTo>
                    <a:pt x="4" y="5"/>
                    <a:pt x="7" y="2"/>
                    <a:pt x="10" y="1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0" y="5"/>
                    <a:pt x="21" y="9"/>
                    <a:pt x="21" y="14"/>
                  </a:cubicBezTo>
                  <a:cubicBezTo>
                    <a:pt x="21" y="18"/>
                    <a:pt x="21" y="20"/>
                    <a:pt x="21" y="23"/>
                  </a:cubicBezTo>
                  <a:close/>
                  <a:moveTo>
                    <a:pt x="14" y="16"/>
                  </a:moveTo>
                  <a:cubicBezTo>
                    <a:pt x="14" y="13"/>
                    <a:pt x="14" y="10"/>
                    <a:pt x="13" y="9"/>
                  </a:cubicBezTo>
                  <a:cubicBezTo>
                    <a:pt x="12" y="8"/>
                    <a:pt x="11" y="7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8" y="9"/>
                    <a:pt x="8" y="11"/>
                  </a:cubicBezTo>
                  <a:cubicBezTo>
                    <a:pt x="7" y="13"/>
                    <a:pt x="7" y="15"/>
                    <a:pt x="7" y="18"/>
                  </a:cubicBezTo>
                  <a:cubicBezTo>
                    <a:pt x="7" y="22"/>
                    <a:pt x="7" y="25"/>
                    <a:pt x="7" y="29"/>
                  </a:cubicBezTo>
                  <a:cubicBezTo>
                    <a:pt x="7" y="32"/>
                    <a:pt x="7" y="34"/>
                    <a:pt x="8" y="36"/>
                  </a:cubicBezTo>
                  <a:cubicBezTo>
                    <a:pt x="8" y="37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2" y="36"/>
                    <a:pt x="13" y="34"/>
                  </a:cubicBezTo>
                  <a:cubicBezTo>
                    <a:pt x="13" y="32"/>
                    <a:pt x="14" y="30"/>
                    <a:pt x="14" y="26"/>
                  </a:cubicBezTo>
                  <a:cubicBezTo>
                    <a:pt x="14" y="22"/>
                    <a:pt x="14" y="20"/>
                    <a:pt x="1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5984875" y="3903663"/>
              <a:ext cx="173038" cy="377825"/>
            </a:xfrm>
            <a:custGeom>
              <a:avLst/>
              <a:gdLst>
                <a:gd name="T0" fmla="*/ 21 w 21"/>
                <a:gd name="T1" fmla="*/ 38 h 46"/>
                <a:gd name="T2" fmla="*/ 0 w 21"/>
                <a:gd name="T3" fmla="*/ 46 h 46"/>
                <a:gd name="T4" fmla="*/ 0 w 21"/>
                <a:gd name="T5" fmla="*/ 40 h 46"/>
                <a:gd name="T6" fmla="*/ 10 w 21"/>
                <a:gd name="T7" fmla="*/ 23 h 46"/>
                <a:gd name="T8" fmla="*/ 13 w 21"/>
                <a:gd name="T9" fmla="*/ 16 h 46"/>
                <a:gd name="T10" fmla="*/ 14 w 21"/>
                <a:gd name="T11" fmla="*/ 12 h 46"/>
                <a:gd name="T12" fmla="*/ 13 w 21"/>
                <a:gd name="T13" fmla="*/ 8 h 46"/>
                <a:gd name="T14" fmla="*/ 10 w 21"/>
                <a:gd name="T15" fmla="*/ 7 h 46"/>
                <a:gd name="T16" fmla="*/ 8 w 21"/>
                <a:gd name="T17" fmla="*/ 10 h 46"/>
                <a:gd name="T18" fmla="*/ 7 w 21"/>
                <a:gd name="T19" fmla="*/ 15 h 46"/>
                <a:gd name="T20" fmla="*/ 0 w 21"/>
                <a:gd name="T21" fmla="*/ 18 h 46"/>
                <a:gd name="T22" fmla="*/ 0 w 21"/>
                <a:gd name="T23" fmla="*/ 18 h 46"/>
                <a:gd name="T24" fmla="*/ 2 w 21"/>
                <a:gd name="T25" fmla="*/ 7 h 46"/>
                <a:gd name="T26" fmla="*/ 10 w 21"/>
                <a:gd name="T27" fmla="*/ 1 h 46"/>
                <a:gd name="T28" fmla="*/ 18 w 21"/>
                <a:gd name="T29" fmla="*/ 1 h 46"/>
                <a:gd name="T30" fmla="*/ 21 w 21"/>
                <a:gd name="T31" fmla="*/ 9 h 46"/>
                <a:gd name="T32" fmla="*/ 19 w 21"/>
                <a:gd name="T33" fmla="*/ 17 h 46"/>
                <a:gd name="T34" fmla="*/ 14 w 21"/>
                <a:gd name="T35" fmla="*/ 27 h 46"/>
                <a:gd name="T36" fmla="*/ 9 w 21"/>
                <a:gd name="T37" fmla="*/ 36 h 46"/>
                <a:gd name="T38" fmla="*/ 21 w 21"/>
                <a:gd name="T39" fmla="*/ 32 h 46"/>
                <a:gd name="T40" fmla="*/ 21 w 21"/>
                <a:gd name="T4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46">
                  <a:moveTo>
                    <a:pt x="21" y="38"/>
                  </a:moveTo>
                  <a:cubicBezTo>
                    <a:pt x="13" y="41"/>
                    <a:pt x="8" y="43"/>
                    <a:pt x="0" y="46"/>
                  </a:cubicBezTo>
                  <a:cubicBezTo>
                    <a:pt x="0" y="43"/>
                    <a:pt x="0" y="42"/>
                    <a:pt x="0" y="40"/>
                  </a:cubicBezTo>
                  <a:cubicBezTo>
                    <a:pt x="4" y="33"/>
                    <a:pt x="6" y="30"/>
                    <a:pt x="10" y="23"/>
                  </a:cubicBezTo>
                  <a:cubicBezTo>
                    <a:pt x="11" y="20"/>
                    <a:pt x="12" y="18"/>
                    <a:pt x="13" y="16"/>
                  </a:cubicBezTo>
                  <a:cubicBezTo>
                    <a:pt x="13" y="15"/>
                    <a:pt x="14" y="13"/>
                    <a:pt x="14" y="12"/>
                  </a:cubicBezTo>
                  <a:cubicBezTo>
                    <a:pt x="14" y="10"/>
                    <a:pt x="13" y="9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9" y="8"/>
                    <a:pt x="8" y="8"/>
                    <a:pt x="8" y="10"/>
                  </a:cubicBezTo>
                  <a:cubicBezTo>
                    <a:pt x="7" y="11"/>
                    <a:pt x="7" y="13"/>
                    <a:pt x="7" y="15"/>
                  </a:cubicBezTo>
                  <a:cubicBezTo>
                    <a:pt x="4" y="16"/>
                    <a:pt x="2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1" y="10"/>
                    <a:pt x="2" y="7"/>
                  </a:cubicBezTo>
                  <a:cubicBezTo>
                    <a:pt x="4" y="4"/>
                    <a:pt x="7" y="2"/>
                    <a:pt x="10" y="1"/>
                  </a:cubicBezTo>
                  <a:cubicBezTo>
                    <a:pt x="14" y="0"/>
                    <a:pt x="16" y="0"/>
                    <a:pt x="18" y="1"/>
                  </a:cubicBezTo>
                  <a:cubicBezTo>
                    <a:pt x="20" y="3"/>
                    <a:pt x="21" y="6"/>
                    <a:pt x="21" y="9"/>
                  </a:cubicBezTo>
                  <a:cubicBezTo>
                    <a:pt x="21" y="12"/>
                    <a:pt x="20" y="14"/>
                    <a:pt x="19" y="17"/>
                  </a:cubicBezTo>
                  <a:cubicBezTo>
                    <a:pt x="18" y="19"/>
                    <a:pt x="16" y="23"/>
                    <a:pt x="14" y="27"/>
                  </a:cubicBezTo>
                  <a:cubicBezTo>
                    <a:pt x="12" y="30"/>
                    <a:pt x="11" y="32"/>
                    <a:pt x="9" y="36"/>
                  </a:cubicBezTo>
                  <a:cubicBezTo>
                    <a:pt x="14" y="34"/>
                    <a:pt x="16" y="33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 noEditPoints="1"/>
            </p:cNvSpPr>
            <p:nvPr/>
          </p:nvSpPr>
          <p:spPr bwMode="auto">
            <a:xfrm>
              <a:off x="5386388" y="3313113"/>
              <a:ext cx="352425" cy="115888"/>
            </a:xfrm>
            <a:custGeom>
              <a:avLst/>
              <a:gdLst>
                <a:gd name="T0" fmla="*/ 25 w 43"/>
                <a:gd name="T1" fmla="*/ 12 h 14"/>
                <a:gd name="T2" fmla="*/ 12 w 43"/>
                <a:gd name="T3" fmla="*/ 14 h 14"/>
                <a:gd name="T4" fmla="*/ 3 w 43"/>
                <a:gd name="T5" fmla="*/ 12 h 14"/>
                <a:gd name="T6" fmla="*/ 1 w 43"/>
                <a:gd name="T7" fmla="*/ 8 h 14"/>
                <a:gd name="T8" fmla="*/ 10 w 43"/>
                <a:gd name="T9" fmla="*/ 4 h 14"/>
                <a:gd name="T10" fmla="*/ 18 w 43"/>
                <a:gd name="T11" fmla="*/ 2 h 14"/>
                <a:gd name="T12" fmla="*/ 31 w 43"/>
                <a:gd name="T13" fmla="*/ 0 h 14"/>
                <a:gd name="T14" fmla="*/ 40 w 43"/>
                <a:gd name="T15" fmla="*/ 2 h 14"/>
                <a:gd name="T16" fmla="*/ 41 w 43"/>
                <a:gd name="T17" fmla="*/ 6 h 14"/>
                <a:gd name="T18" fmla="*/ 33 w 43"/>
                <a:gd name="T19" fmla="*/ 10 h 14"/>
                <a:gd name="T20" fmla="*/ 25 w 43"/>
                <a:gd name="T21" fmla="*/ 12 h 14"/>
                <a:gd name="T22" fmla="*/ 28 w 43"/>
                <a:gd name="T23" fmla="*/ 7 h 14"/>
                <a:gd name="T24" fmla="*/ 34 w 43"/>
                <a:gd name="T25" fmla="*/ 5 h 14"/>
                <a:gd name="T26" fmla="*/ 34 w 43"/>
                <a:gd name="T27" fmla="*/ 3 h 14"/>
                <a:gd name="T28" fmla="*/ 34 w 43"/>
                <a:gd name="T29" fmla="*/ 3 h 14"/>
                <a:gd name="T30" fmla="*/ 30 w 43"/>
                <a:gd name="T31" fmla="*/ 3 h 14"/>
                <a:gd name="T32" fmla="*/ 23 w 43"/>
                <a:gd name="T33" fmla="*/ 4 h 14"/>
                <a:gd name="T34" fmla="*/ 15 w 43"/>
                <a:gd name="T35" fmla="*/ 7 h 14"/>
                <a:gd name="T36" fmla="*/ 9 w 43"/>
                <a:gd name="T37" fmla="*/ 9 h 14"/>
                <a:gd name="T38" fmla="*/ 9 w 43"/>
                <a:gd name="T39" fmla="*/ 11 h 14"/>
                <a:gd name="T40" fmla="*/ 9 w 43"/>
                <a:gd name="T41" fmla="*/ 11 h 14"/>
                <a:gd name="T42" fmla="*/ 13 w 43"/>
                <a:gd name="T43" fmla="*/ 11 h 14"/>
                <a:gd name="T44" fmla="*/ 20 w 43"/>
                <a:gd name="T45" fmla="*/ 10 h 14"/>
                <a:gd name="T46" fmla="*/ 28 w 43"/>
                <a:gd name="T4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4">
                  <a:moveTo>
                    <a:pt x="25" y="12"/>
                  </a:moveTo>
                  <a:cubicBezTo>
                    <a:pt x="20" y="14"/>
                    <a:pt x="16" y="14"/>
                    <a:pt x="12" y="14"/>
                  </a:cubicBezTo>
                  <a:cubicBezTo>
                    <a:pt x="8" y="14"/>
                    <a:pt x="5" y="14"/>
                    <a:pt x="3" y="12"/>
                  </a:cubicBezTo>
                  <a:cubicBezTo>
                    <a:pt x="1" y="11"/>
                    <a:pt x="0" y="10"/>
                    <a:pt x="1" y="8"/>
                  </a:cubicBezTo>
                  <a:cubicBezTo>
                    <a:pt x="3" y="7"/>
                    <a:pt x="6" y="5"/>
                    <a:pt x="10" y="4"/>
                  </a:cubicBezTo>
                  <a:cubicBezTo>
                    <a:pt x="13" y="3"/>
                    <a:pt x="15" y="3"/>
                    <a:pt x="18" y="2"/>
                  </a:cubicBezTo>
                  <a:cubicBezTo>
                    <a:pt x="23" y="0"/>
                    <a:pt x="27" y="0"/>
                    <a:pt x="31" y="0"/>
                  </a:cubicBezTo>
                  <a:cubicBezTo>
                    <a:pt x="34" y="0"/>
                    <a:pt x="37" y="0"/>
                    <a:pt x="40" y="2"/>
                  </a:cubicBezTo>
                  <a:cubicBezTo>
                    <a:pt x="42" y="3"/>
                    <a:pt x="43" y="4"/>
                    <a:pt x="41" y="6"/>
                  </a:cubicBezTo>
                  <a:cubicBezTo>
                    <a:pt x="40" y="7"/>
                    <a:pt x="37" y="9"/>
                    <a:pt x="33" y="10"/>
                  </a:cubicBezTo>
                  <a:cubicBezTo>
                    <a:pt x="30" y="11"/>
                    <a:pt x="28" y="11"/>
                    <a:pt x="25" y="12"/>
                  </a:cubicBezTo>
                  <a:close/>
                  <a:moveTo>
                    <a:pt x="28" y="7"/>
                  </a:moveTo>
                  <a:cubicBezTo>
                    <a:pt x="31" y="6"/>
                    <a:pt x="33" y="5"/>
                    <a:pt x="34" y="5"/>
                  </a:cubicBezTo>
                  <a:cubicBezTo>
                    <a:pt x="35" y="4"/>
                    <a:pt x="35" y="4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3"/>
                    <a:pt x="32" y="3"/>
                    <a:pt x="30" y="3"/>
                  </a:cubicBezTo>
                  <a:cubicBezTo>
                    <a:pt x="29" y="3"/>
                    <a:pt x="26" y="3"/>
                    <a:pt x="23" y="4"/>
                  </a:cubicBezTo>
                  <a:cubicBezTo>
                    <a:pt x="20" y="5"/>
                    <a:pt x="18" y="6"/>
                    <a:pt x="15" y="7"/>
                  </a:cubicBezTo>
                  <a:cubicBezTo>
                    <a:pt x="12" y="8"/>
                    <a:pt x="10" y="9"/>
                    <a:pt x="9" y="9"/>
                  </a:cubicBezTo>
                  <a:cubicBezTo>
                    <a:pt x="8" y="10"/>
                    <a:pt x="8" y="10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1" y="11"/>
                    <a:pt x="13" y="11"/>
                  </a:cubicBezTo>
                  <a:cubicBezTo>
                    <a:pt x="14" y="11"/>
                    <a:pt x="17" y="11"/>
                    <a:pt x="20" y="10"/>
                  </a:cubicBezTo>
                  <a:cubicBezTo>
                    <a:pt x="23" y="9"/>
                    <a:pt x="25" y="8"/>
                    <a:pt x="2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5500688" y="3387726"/>
              <a:ext cx="377825" cy="139700"/>
            </a:xfrm>
            <a:custGeom>
              <a:avLst/>
              <a:gdLst>
                <a:gd name="T0" fmla="*/ 15 w 46"/>
                <a:gd name="T1" fmla="*/ 17 h 17"/>
                <a:gd name="T2" fmla="*/ 0 w 46"/>
                <a:gd name="T3" fmla="*/ 9 h 17"/>
                <a:gd name="T4" fmla="*/ 5 w 46"/>
                <a:gd name="T5" fmla="*/ 8 h 17"/>
                <a:gd name="T6" fmla="*/ 24 w 46"/>
                <a:gd name="T7" fmla="*/ 8 h 17"/>
                <a:gd name="T8" fmla="*/ 31 w 46"/>
                <a:gd name="T9" fmla="*/ 7 h 17"/>
                <a:gd name="T10" fmla="*/ 35 w 46"/>
                <a:gd name="T11" fmla="*/ 7 h 17"/>
                <a:gd name="T12" fmla="*/ 38 w 46"/>
                <a:gd name="T13" fmla="*/ 5 h 17"/>
                <a:gd name="T14" fmla="*/ 38 w 46"/>
                <a:gd name="T15" fmla="*/ 4 h 17"/>
                <a:gd name="T16" fmla="*/ 34 w 46"/>
                <a:gd name="T17" fmla="*/ 3 h 17"/>
                <a:gd name="T18" fmla="*/ 29 w 46"/>
                <a:gd name="T19" fmla="*/ 4 h 17"/>
                <a:gd name="T20" fmla="*/ 24 w 46"/>
                <a:gd name="T21" fmla="*/ 2 h 17"/>
                <a:gd name="T22" fmla="*/ 24 w 46"/>
                <a:gd name="T23" fmla="*/ 1 h 17"/>
                <a:gd name="T24" fmla="*/ 34 w 46"/>
                <a:gd name="T25" fmla="*/ 0 h 17"/>
                <a:gd name="T26" fmla="*/ 43 w 46"/>
                <a:gd name="T27" fmla="*/ 2 h 17"/>
                <a:gd name="T28" fmla="*/ 46 w 46"/>
                <a:gd name="T29" fmla="*/ 6 h 17"/>
                <a:gd name="T30" fmla="*/ 40 w 46"/>
                <a:gd name="T31" fmla="*/ 9 h 17"/>
                <a:gd name="T32" fmla="*/ 33 w 46"/>
                <a:gd name="T33" fmla="*/ 11 h 17"/>
                <a:gd name="T34" fmla="*/ 22 w 46"/>
                <a:gd name="T35" fmla="*/ 11 h 17"/>
                <a:gd name="T36" fmla="*/ 12 w 46"/>
                <a:gd name="T37" fmla="*/ 11 h 17"/>
                <a:gd name="T38" fmla="*/ 20 w 46"/>
                <a:gd name="T39" fmla="*/ 16 h 17"/>
                <a:gd name="T40" fmla="*/ 15 w 46"/>
                <a:gd name="T4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7">
                  <a:moveTo>
                    <a:pt x="15" y="17"/>
                  </a:moveTo>
                  <a:cubicBezTo>
                    <a:pt x="9" y="14"/>
                    <a:pt x="6" y="12"/>
                    <a:pt x="0" y="9"/>
                  </a:cubicBezTo>
                  <a:cubicBezTo>
                    <a:pt x="2" y="8"/>
                    <a:pt x="3" y="8"/>
                    <a:pt x="5" y="8"/>
                  </a:cubicBezTo>
                  <a:cubicBezTo>
                    <a:pt x="12" y="8"/>
                    <a:pt x="16" y="8"/>
                    <a:pt x="24" y="8"/>
                  </a:cubicBezTo>
                  <a:cubicBezTo>
                    <a:pt x="27" y="8"/>
                    <a:pt x="29" y="8"/>
                    <a:pt x="31" y="7"/>
                  </a:cubicBezTo>
                  <a:cubicBezTo>
                    <a:pt x="32" y="7"/>
                    <a:pt x="34" y="7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5"/>
                    <a:pt x="38" y="4"/>
                    <a:pt x="38" y="4"/>
                  </a:cubicBezTo>
                  <a:cubicBezTo>
                    <a:pt x="37" y="3"/>
                    <a:pt x="36" y="3"/>
                    <a:pt x="34" y="3"/>
                  </a:cubicBezTo>
                  <a:cubicBezTo>
                    <a:pt x="32" y="3"/>
                    <a:pt x="31" y="4"/>
                    <a:pt x="29" y="4"/>
                  </a:cubicBezTo>
                  <a:cubicBezTo>
                    <a:pt x="27" y="3"/>
                    <a:pt x="26" y="3"/>
                    <a:pt x="24" y="2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0"/>
                    <a:pt x="31" y="0"/>
                    <a:pt x="34" y="0"/>
                  </a:cubicBezTo>
                  <a:cubicBezTo>
                    <a:pt x="38" y="0"/>
                    <a:pt x="41" y="1"/>
                    <a:pt x="43" y="2"/>
                  </a:cubicBezTo>
                  <a:cubicBezTo>
                    <a:pt x="45" y="3"/>
                    <a:pt x="46" y="5"/>
                    <a:pt x="46" y="6"/>
                  </a:cubicBezTo>
                  <a:cubicBezTo>
                    <a:pt x="45" y="7"/>
                    <a:pt x="43" y="8"/>
                    <a:pt x="40" y="9"/>
                  </a:cubicBezTo>
                  <a:cubicBezTo>
                    <a:pt x="38" y="10"/>
                    <a:pt x="35" y="10"/>
                    <a:pt x="33" y="11"/>
                  </a:cubicBezTo>
                  <a:cubicBezTo>
                    <a:pt x="30" y="11"/>
                    <a:pt x="26" y="11"/>
                    <a:pt x="22" y="11"/>
                  </a:cubicBezTo>
                  <a:cubicBezTo>
                    <a:pt x="18" y="11"/>
                    <a:pt x="16" y="11"/>
                    <a:pt x="12" y="11"/>
                  </a:cubicBezTo>
                  <a:cubicBezTo>
                    <a:pt x="15" y="13"/>
                    <a:pt x="17" y="14"/>
                    <a:pt x="20" y="16"/>
                  </a:cubicBezTo>
                  <a:cubicBezTo>
                    <a:pt x="18" y="16"/>
                    <a:pt x="17" y="17"/>
                    <a:pt x="15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 noEditPoints="1"/>
            </p:cNvSpPr>
            <p:nvPr/>
          </p:nvSpPr>
          <p:spPr bwMode="auto">
            <a:xfrm>
              <a:off x="6010275" y="2493963"/>
              <a:ext cx="130175" cy="368300"/>
            </a:xfrm>
            <a:custGeom>
              <a:avLst/>
              <a:gdLst>
                <a:gd name="T0" fmla="*/ 16 w 16"/>
                <a:gd name="T1" fmla="*/ 31 h 45"/>
                <a:gd name="T2" fmla="*/ 13 w 16"/>
                <a:gd name="T3" fmla="*/ 43 h 45"/>
                <a:gd name="T4" fmla="*/ 8 w 16"/>
                <a:gd name="T5" fmla="*/ 44 h 45"/>
                <a:gd name="T6" fmla="*/ 2 w 16"/>
                <a:gd name="T7" fmla="*/ 37 h 45"/>
                <a:gd name="T8" fmla="*/ 0 w 16"/>
                <a:gd name="T9" fmla="*/ 24 h 45"/>
                <a:gd name="T10" fmla="*/ 0 w 16"/>
                <a:gd name="T11" fmla="*/ 15 h 45"/>
                <a:gd name="T12" fmla="*/ 2 w 16"/>
                <a:gd name="T13" fmla="*/ 3 h 45"/>
                <a:gd name="T14" fmla="*/ 8 w 16"/>
                <a:gd name="T15" fmla="*/ 1 h 45"/>
                <a:gd name="T16" fmla="*/ 14 w 16"/>
                <a:gd name="T17" fmla="*/ 8 h 45"/>
                <a:gd name="T18" fmla="*/ 16 w 16"/>
                <a:gd name="T19" fmla="*/ 22 h 45"/>
                <a:gd name="T20" fmla="*/ 16 w 16"/>
                <a:gd name="T21" fmla="*/ 31 h 45"/>
                <a:gd name="T22" fmla="*/ 11 w 16"/>
                <a:gd name="T23" fmla="*/ 19 h 45"/>
                <a:gd name="T24" fmla="*/ 10 w 16"/>
                <a:gd name="T25" fmla="*/ 11 h 45"/>
                <a:gd name="T26" fmla="*/ 8 w 16"/>
                <a:gd name="T27" fmla="*/ 8 h 45"/>
                <a:gd name="T28" fmla="*/ 8 w 16"/>
                <a:gd name="T29" fmla="*/ 8 h 45"/>
                <a:gd name="T30" fmla="*/ 6 w 16"/>
                <a:gd name="T31" fmla="*/ 9 h 45"/>
                <a:gd name="T32" fmla="*/ 5 w 16"/>
                <a:gd name="T33" fmla="*/ 16 h 45"/>
                <a:gd name="T34" fmla="*/ 5 w 16"/>
                <a:gd name="T35" fmla="*/ 27 h 45"/>
                <a:gd name="T36" fmla="*/ 6 w 16"/>
                <a:gd name="T37" fmla="*/ 34 h 45"/>
                <a:gd name="T38" fmla="*/ 8 w 16"/>
                <a:gd name="T39" fmla="*/ 37 h 45"/>
                <a:gd name="T40" fmla="*/ 8 w 16"/>
                <a:gd name="T41" fmla="*/ 38 h 45"/>
                <a:gd name="T42" fmla="*/ 10 w 16"/>
                <a:gd name="T43" fmla="*/ 36 h 45"/>
                <a:gd name="T44" fmla="*/ 11 w 16"/>
                <a:gd name="T45" fmla="*/ 29 h 45"/>
                <a:gd name="T46" fmla="*/ 11 w 16"/>
                <a:gd name="T4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" h="45">
                  <a:moveTo>
                    <a:pt x="16" y="31"/>
                  </a:moveTo>
                  <a:cubicBezTo>
                    <a:pt x="16" y="36"/>
                    <a:pt x="15" y="40"/>
                    <a:pt x="13" y="43"/>
                  </a:cubicBezTo>
                  <a:cubicBezTo>
                    <a:pt x="12" y="45"/>
                    <a:pt x="10" y="45"/>
                    <a:pt x="8" y="44"/>
                  </a:cubicBezTo>
                  <a:cubicBezTo>
                    <a:pt x="5" y="43"/>
                    <a:pt x="3" y="41"/>
                    <a:pt x="2" y="37"/>
                  </a:cubicBezTo>
                  <a:cubicBezTo>
                    <a:pt x="1" y="34"/>
                    <a:pt x="0" y="29"/>
                    <a:pt x="0" y="24"/>
                  </a:cubicBezTo>
                  <a:cubicBezTo>
                    <a:pt x="0" y="20"/>
                    <a:pt x="0" y="18"/>
                    <a:pt x="0" y="15"/>
                  </a:cubicBezTo>
                  <a:cubicBezTo>
                    <a:pt x="0" y="9"/>
                    <a:pt x="1" y="5"/>
                    <a:pt x="2" y="3"/>
                  </a:cubicBezTo>
                  <a:cubicBezTo>
                    <a:pt x="4" y="1"/>
                    <a:pt x="6" y="0"/>
                    <a:pt x="8" y="1"/>
                  </a:cubicBezTo>
                  <a:cubicBezTo>
                    <a:pt x="11" y="2"/>
                    <a:pt x="13" y="4"/>
                    <a:pt x="14" y="8"/>
                  </a:cubicBezTo>
                  <a:cubicBezTo>
                    <a:pt x="15" y="12"/>
                    <a:pt x="16" y="16"/>
                    <a:pt x="16" y="22"/>
                  </a:cubicBezTo>
                  <a:cubicBezTo>
                    <a:pt x="16" y="25"/>
                    <a:pt x="16" y="27"/>
                    <a:pt x="16" y="31"/>
                  </a:cubicBezTo>
                  <a:close/>
                  <a:moveTo>
                    <a:pt x="11" y="19"/>
                  </a:moveTo>
                  <a:cubicBezTo>
                    <a:pt x="11" y="15"/>
                    <a:pt x="10" y="13"/>
                    <a:pt x="10" y="11"/>
                  </a:cubicBezTo>
                  <a:cubicBezTo>
                    <a:pt x="10" y="9"/>
                    <a:pt x="9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7"/>
                    <a:pt x="7" y="8"/>
                    <a:pt x="6" y="9"/>
                  </a:cubicBezTo>
                  <a:cubicBezTo>
                    <a:pt x="6" y="11"/>
                    <a:pt x="5" y="13"/>
                    <a:pt x="5" y="16"/>
                  </a:cubicBezTo>
                  <a:cubicBezTo>
                    <a:pt x="5" y="20"/>
                    <a:pt x="5" y="23"/>
                    <a:pt x="5" y="27"/>
                  </a:cubicBezTo>
                  <a:cubicBezTo>
                    <a:pt x="5" y="30"/>
                    <a:pt x="5" y="33"/>
                    <a:pt x="6" y="34"/>
                  </a:cubicBezTo>
                  <a:cubicBezTo>
                    <a:pt x="6" y="36"/>
                    <a:pt x="7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10" y="36"/>
                  </a:cubicBezTo>
                  <a:cubicBezTo>
                    <a:pt x="10" y="35"/>
                    <a:pt x="10" y="33"/>
                    <a:pt x="11" y="29"/>
                  </a:cubicBezTo>
                  <a:cubicBezTo>
                    <a:pt x="11" y="25"/>
                    <a:pt x="11" y="23"/>
                    <a:pt x="1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6157913" y="2559051"/>
              <a:ext cx="139700" cy="377825"/>
            </a:xfrm>
            <a:custGeom>
              <a:avLst/>
              <a:gdLst>
                <a:gd name="T0" fmla="*/ 6 w 17"/>
                <a:gd name="T1" fmla="*/ 18 h 46"/>
                <a:gd name="T2" fmla="*/ 8 w 17"/>
                <a:gd name="T3" fmla="*/ 19 h 46"/>
                <a:gd name="T4" fmla="*/ 11 w 17"/>
                <a:gd name="T5" fmla="*/ 19 h 46"/>
                <a:gd name="T6" fmla="*/ 11 w 17"/>
                <a:gd name="T7" fmla="*/ 15 h 46"/>
                <a:gd name="T8" fmla="*/ 11 w 17"/>
                <a:gd name="T9" fmla="*/ 10 h 46"/>
                <a:gd name="T10" fmla="*/ 9 w 17"/>
                <a:gd name="T11" fmla="*/ 8 h 46"/>
                <a:gd name="T12" fmla="*/ 7 w 17"/>
                <a:gd name="T13" fmla="*/ 8 h 46"/>
                <a:gd name="T14" fmla="*/ 6 w 17"/>
                <a:gd name="T15" fmla="*/ 12 h 46"/>
                <a:gd name="T16" fmla="*/ 1 w 17"/>
                <a:gd name="T17" fmla="*/ 9 h 46"/>
                <a:gd name="T18" fmla="*/ 1 w 17"/>
                <a:gd name="T19" fmla="*/ 9 h 46"/>
                <a:gd name="T20" fmla="*/ 3 w 17"/>
                <a:gd name="T21" fmla="*/ 2 h 46"/>
                <a:gd name="T22" fmla="*/ 9 w 17"/>
                <a:gd name="T23" fmla="*/ 1 h 46"/>
                <a:gd name="T24" fmla="*/ 15 w 17"/>
                <a:gd name="T25" fmla="*/ 7 h 46"/>
                <a:gd name="T26" fmla="*/ 17 w 17"/>
                <a:gd name="T27" fmla="*/ 17 h 46"/>
                <a:gd name="T28" fmla="*/ 16 w 17"/>
                <a:gd name="T29" fmla="*/ 22 h 46"/>
                <a:gd name="T30" fmla="*/ 13 w 17"/>
                <a:gd name="T31" fmla="*/ 24 h 46"/>
                <a:gd name="T32" fmla="*/ 16 w 17"/>
                <a:gd name="T33" fmla="*/ 30 h 46"/>
                <a:gd name="T34" fmla="*/ 17 w 17"/>
                <a:gd name="T35" fmla="*/ 36 h 46"/>
                <a:gd name="T36" fmla="*/ 14 w 17"/>
                <a:gd name="T37" fmla="*/ 44 h 46"/>
                <a:gd name="T38" fmla="*/ 8 w 17"/>
                <a:gd name="T39" fmla="*/ 45 h 46"/>
                <a:gd name="T40" fmla="*/ 2 w 17"/>
                <a:gd name="T41" fmla="*/ 39 h 46"/>
                <a:gd name="T42" fmla="*/ 0 w 17"/>
                <a:gd name="T43" fmla="*/ 29 h 46"/>
                <a:gd name="T44" fmla="*/ 0 w 17"/>
                <a:gd name="T45" fmla="*/ 29 h 46"/>
                <a:gd name="T46" fmla="*/ 5 w 17"/>
                <a:gd name="T47" fmla="*/ 31 h 46"/>
                <a:gd name="T48" fmla="*/ 6 w 17"/>
                <a:gd name="T49" fmla="*/ 36 h 46"/>
                <a:gd name="T50" fmla="*/ 8 w 17"/>
                <a:gd name="T51" fmla="*/ 38 h 46"/>
                <a:gd name="T52" fmla="*/ 10 w 17"/>
                <a:gd name="T53" fmla="*/ 38 h 46"/>
                <a:gd name="T54" fmla="*/ 11 w 17"/>
                <a:gd name="T55" fmla="*/ 34 h 46"/>
                <a:gd name="T56" fmla="*/ 11 w 17"/>
                <a:gd name="T57" fmla="*/ 28 h 46"/>
                <a:gd name="T58" fmla="*/ 8 w 17"/>
                <a:gd name="T59" fmla="*/ 26 h 46"/>
                <a:gd name="T60" fmla="*/ 6 w 17"/>
                <a:gd name="T61" fmla="*/ 25 h 46"/>
                <a:gd name="T62" fmla="*/ 6 w 17"/>
                <a:gd name="T63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6" y="18"/>
                  </a:moveTo>
                  <a:cubicBezTo>
                    <a:pt x="7" y="19"/>
                    <a:pt x="7" y="19"/>
                    <a:pt x="8" y="19"/>
                  </a:cubicBezTo>
                  <a:cubicBezTo>
                    <a:pt x="9" y="20"/>
                    <a:pt x="10" y="20"/>
                    <a:pt x="11" y="19"/>
                  </a:cubicBezTo>
                  <a:cubicBezTo>
                    <a:pt x="11" y="18"/>
                    <a:pt x="11" y="16"/>
                    <a:pt x="11" y="15"/>
                  </a:cubicBezTo>
                  <a:cubicBezTo>
                    <a:pt x="11" y="13"/>
                    <a:pt x="11" y="11"/>
                    <a:pt x="11" y="10"/>
                  </a:cubicBezTo>
                  <a:cubicBezTo>
                    <a:pt x="10" y="9"/>
                    <a:pt x="10" y="8"/>
                    <a:pt x="9" y="8"/>
                  </a:cubicBezTo>
                  <a:cubicBezTo>
                    <a:pt x="8" y="7"/>
                    <a:pt x="7" y="8"/>
                    <a:pt x="7" y="8"/>
                  </a:cubicBezTo>
                  <a:cubicBezTo>
                    <a:pt x="6" y="9"/>
                    <a:pt x="6" y="10"/>
                    <a:pt x="6" y="12"/>
                  </a:cubicBezTo>
                  <a:cubicBezTo>
                    <a:pt x="4" y="11"/>
                    <a:pt x="3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6"/>
                    <a:pt x="2" y="3"/>
                    <a:pt x="3" y="2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11" y="2"/>
                    <a:pt x="13" y="4"/>
                    <a:pt x="15" y="7"/>
                  </a:cubicBezTo>
                  <a:cubicBezTo>
                    <a:pt x="16" y="10"/>
                    <a:pt x="17" y="13"/>
                    <a:pt x="17" y="17"/>
                  </a:cubicBezTo>
                  <a:cubicBezTo>
                    <a:pt x="17" y="19"/>
                    <a:pt x="16" y="20"/>
                    <a:pt x="16" y="22"/>
                  </a:cubicBezTo>
                  <a:cubicBezTo>
                    <a:pt x="15" y="23"/>
                    <a:pt x="13" y="24"/>
                    <a:pt x="13" y="24"/>
                  </a:cubicBezTo>
                  <a:cubicBezTo>
                    <a:pt x="13" y="25"/>
                    <a:pt x="15" y="28"/>
                    <a:pt x="16" y="30"/>
                  </a:cubicBezTo>
                  <a:cubicBezTo>
                    <a:pt x="16" y="32"/>
                    <a:pt x="17" y="34"/>
                    <a:pt x="17" y="36"/>
                  </a:cubicBezTo>
                  <a:cubicBezTo>
                    <a:pt x="16" y="40"/>
                    <a:pt x="16" y="43"/>
                    <a:pt x="14" y="44"/>
                  </a:cubicBezTo>
                  <a:cubicBezTo>
                    <a:pt x="12" y="46"/>
                    <a:pt x="10" y="46"/>
                    <a:pt x="8" y="45"/>
                  </a:cubicBezTo>
                  <a:cubicBezTo>
                    <a:pt x="6" y="44"/>
                    <a:pt x="4" y="42"/>
                    <a:pt x="2" y="39"/>
                  </a:cubicBezTo>
                  <a:cubicBezTo>
                    <a:pt x="1" y="36"/>
                    <a:pt x="0" y="33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0"/>
                    <a:pt x="3" y="30"/>
                    <a:pt x="5" y="31"/>
                  </a:cubicBezTo>
                  <a:cubicBezTo>
                    <a:pt x="5" y="33"/>
                    <a:pt x="6" y="34"/>
                    <a:pt x="6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9"/>
                    <a:pt x="10" y="38"/>
                    <a:pt x="10" y="38"/>
                  </a:cubicBezTo>
                  <a:cubicBezTo>
                    <a:pt x="11" y="37"/>
                    <a:pt x="11" y="35"/>
                    <a:pt x="11" y="34"/>
                  </a:cubicBezTo>
                  <a:cubicBezTo>
                    <a:pt x="11" y="31"/>
                    <a:pt x="11" y="30"/>
                    <a:pt x="11" y="28"/>
                  </a:cubicBezTo>
                  <a:cubicBezTo>
                    <a:pt x="10" y="27"/>
                    <a:pt x="9" y="26"/>
                    <a:pt x="8" y="26"/>
                  </a:cubicBezTo>
                  <a:cubicBezTo>
                    <a:pt x="7" y="25"/>
                    <a:pt x="7" y="25"/>
                    <a:pt x="6" y="25"/>
                  </a:cubicBezTo>
                  <a:cubicBezTo>
                    <a:pt x="6" y="22"/>
                    <a:pt x="6" y="21"/>
                    <a:pt x="6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 noEditPoints="1"/>
            </p:cNvSpPr>
            <p:nvPr/>
          </p:nvSpPr>
          <p:spPr bwMode="auto">
            <a:xfrm>
              <a:off x="6756400" y="2592388"/>
              <a:ext cx="165100" cy="376238"/>
            </a:xfrm>
            <a:custGeom>
              <a:avLst/>
              <a:gdLst>
                <a:gd name="T0" fmla="*/ 20 w 20"/>
                <a:gd name="T1" fmla="*/ 25 h 46"/>
                <a:gd name="T2" fmla="*/ 17 w 20"/>
                <a:gd name="T3" fmla="*/ 38 h 46"/>
                <a:gd name="T4" fmla="*/ 9 w 20"/>
                <a:gd name="T5" fmla="*/ 45 h 46"/>
                <a:gd name="T6" fmla="*/ 2 w 20"/>
                <a:gd name="T7" fmla="*/ 43 h 46"/>
                <a:gd name="T8" fmla="*/ 0 w 20"/>
                <a:gd name="T9" fmla="*/ 30 h 46"/>
                <a:gd name="T10" fmla="*/ 0 w 20"/>
                <a:gd name="T11" fmla="*/ 21 h 46"/>
                <a:gd name="T12" fmla="*/ 4 w 20"/>
                <a:gd name="T13" fmla="*/ 7 h 46"/>
                <a:gd name="T14" fmla="*/ 11 w 20"/>
                <a:gd name="T15" fmla="*/ 1 h 46"/>
                <a:gd name="T16" fmla="*/ 18 w 20"/>
                <a:gd name="T17" fmla="*/ 3 h 46"/>
                <a:gd name="T18" fmla="*/ 20 w 20"/>
                <a:gd name="T19" fmla="*/ 16 h 46"/>
                <a:gd name="T20" fmla="*/ 20 w 20"/>
                <a:gd name="T21" fmla="*/ 25 h 46"/>
                <a:gd name="T22" fmla="*/ 14 w 20"/>
                <a:gd name="T23" fmla="*/ 17 h 46"/>
                <a:gd name="T24" fmla="*/ 13 w 20"/>
                <a:gd name="T25" fmla="*/ 9 h 46"/>
                <a:gd name="T26" fmla="*/ 11 w 20"/>
                <a:gd name="T27" fmla="*/ 8 h 46"/>
                <a:gd name="T28" fmla="*/ 11 w 20"/>
                <a:gd name="T29" fmla="*/ 8 h 46"/>
                <a:gd name="T30" fmla="*/ 8 w 20"/>
                <a:gd name="T31" fmla="*/ 11 h 46"/>
                <a:gd name="T32" fmla="*/ 7 w 20"/>
                <a:gd name="T33" fmla="*/ 19 h 46"/>
                <a:gd name="T34" fmla="*/ 7 w 20"/>
                <a:gd name="T35" fmla="*/ 29 h 46"/>
                <a:gd name="T36" fmla="*/ 7 w 20"/>
                <a:gd name="T37" fmla="*/ 37 h 46"/>
                <a:gd name="T38" fmla="*/ 9 w 20"/>
                <a:gd name="T39" fmla="*/ 38 h 46"/>
                <a:gd name="T40" fmla="*/ 10 w 20"/>
                <a:gd name="T41" fmla="*/ 38 h 46"/>
                <a:gd name="T42" fmla="*/ 12 w 20"/>
                <a:gd name="T43" fmla="*/ 35 h 46"/>
                <a:gd name="T44" fmla="*/ 13 w 20"/>
                <a:gd name="T45" fmla="*/ 27 h 46"/>
                <a:gd name="T46" fmla="*/ 14 w 20"/>
                <a:gd name="T47" fmla="*/ 1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46">
                  <a:moveTo>
                    <a:pt x="20" y="25"/>
                  </a:moveTo>
                  <a:cubicBezTo>
                    <a:pt x="19" y="30"/>
                    <a:pt x="18" y="35"/>
                    <a:pt x="17" y="38"/>
                  </a:cubicBezTo>
                  <a:cubicBezTo>
                    <a:pt x="15" y="42"/>
                    <a:pt x="12" y="44"/>
                    <a:pt x="9" y="45"/>
                  </a:cubicBezTo>
                  <a:cubicBezTo>
                    <a:pt x="6" y="46"/>
                    <a:pt x="4" y="45"/>
                    <a:pt x="2" y="43"/>
                  </a:cubicBezTo>
                  <a:cubicBezTo>
                    <a:pt x="1" y="40"/>
                    <a:pt x="0" y="36"/>
                    <a:pt x="0" y="30"/>
                  </a:cubicBezTo>
                  <a:cubicBezTo>
                    <a:pt x="0" y="27"/>
                    <a:pt x="0" y="25"/>
                    <a:pt x="0" y="21"/>
                  </a:cubicBezTo>
                  <a:cubicBezTo>
                    <a:pt x="1" y="15"/>
                    <a:pt x="2" y="11"/>
                    <a:pt x="4" y="7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0" y="6"/>
                    <a:pt x="20" y="10"/>
                    <a:pt x="20" y="16"/>
                  </a:cubicBezTo>
                  <a:cubicBezTo>
                    <a:pt x="20" y="19"/>
                    <a:pt x="20" y="21"/>
                    <a:pt x="20" y="25"/>
                  </a:cubicBezTo>
                  <a:close/>
                  <a:moveTo>
                    <a:pt x="14" y="17"/>
                  </a:moveTo>
                  <a:cubicBezTo>
                    <a:pt x="14" y="13"/>
                    <a:pt x="14" y="11"/>
                    <a:pt x="13" y="9"/>
                  </a:cubicBezTo>
                  <a:cubicBezTo>
                    <a:pt x="13" y="8"/>
                    <a:pt x="12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9"/>
                    <a:pt x="8" y="11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7" y="25"/>
                    <a:pt x="7" y="29"/>
                  </a:cubicBezTo>
                  <a:cubicBezTo>
                    <a:pt x="6" y="33"/>
                    <a:pt x="7" y="35"/>
                    <a:pt x="7" y="37"/>
                  </a:cubicBezTo>
                  <a:cubicBezTo>
                    <a:pt x="8" y="38"/>
                    <a:pt x="8" y="39"/>
                    <a:pt x="9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7"/>
                    <a:pt x="12" y="35"/>
                  </a:cubicBezTo>
                  <a:cubicBezTo>
                    <a:pt x="13" y="33"/>
                    <a:pt x="13" y="31"/>
                    <a:pt x="13" y="27"/>
                  </a:cubicBezTo>
                  <a:cubicBezTo>
                    <a:pt x="13" y="23"/>
                    <a:pt x="13" y="21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6937375" y="2543176"/>
              <a:ext cx="180975" cy="368300"/>
            </a:xfrm>
            <a:custGeom>
              <a:avLst/>
              <a:gdLst>
                <a:gd name="T0" fmla="*/ 8 w 22"/>
                <a:gd name="T1" fmla="*/ 20 h 45"/>
                <a:gd name="T2" fmla="*/ 11 w 22"/>
                <a:gd name="T3" fmla="*/ 19 h 45"/>
                <a:gd name="T4" fmla="*/ 14 w 22"/>
                <a:gd name="T5" fmla="*/ 17 h 45"/>
                <a:gd name="T6" fmla="*/ 15 w 22"/>
                <a:gd name="T7" fmla="*/ 12 h 45"/>
                <a:gd name="T8" fmla="*/ 14 w 22"/>
                <a:gd name="T9" fmla="*/ 8 h 45"/>
                <a:gd name="T10" fmla="*/ 12 w 22"/>
                <a:gd name="T11" fmla="*/ 7 h 45"/>
                <a:gd name="T12" fmla="*/ 10 w 22"/>
                <a:gd name="T13" fmla="*/ 9 h 45"/>
                <a:gd name="T14" fmla="*/ 8 w 22"/>
                <a:gd name="T15" fmla="*/ 13 h 45"/>
                <a:gd name="T16" fmla="*/ 2 w 22"/>
                <a:gd name="T17" fmla="*/ 15 h 45"/>
                <a:gd name="T18" fmla="*/ 2 w 22"/>
                <a:gd name="T19" fmla="*/ 15 h 45"/>
                <a:gd name="T20" fmla="*/ 5 w 22"/>
                <a:gd name="T21" fmla="*/ 6 h 45"/>
                <a:gd name="T22" fmla="*/ 12 w 22"/>
                <a:gd name="T23" fmla="*/ 1 h 45"/>
                <a:gd name="T24" fmla="*/ 19 w 22"/>
                <a:gd name="T25" fmla="*/ 2 h 45"/>
                <a:gd name="T26" fmla="*/ 21 w 22"/>
                <a:gd name="T27" fmla="*/ 10 h 45"/>
                <a:gd name="T28" fmla="*/ 20 w 22"/>
                <a:gd name="T29" fmla="*/ 16 h 45"/>
                <a:gd name="T30" fmla="*/ 17 w 22"/>
                <a:gd name="T31" fmla="*/ 20 h 45"/>
                <a:gd name="T32" fmla="*/ 20 w 22"/>
                <a:gd name="T33" fmla="*/ 23 h 45"/>
                <a:gd name="T34" fmla="*/ 21 w 22"/>
                <a:gd name="T35" fmla="*/ 29 h 45"/>
                <a:gd name="T36" fmla="*/ 17 w 22"/>
                <a:gd name="T37" fmla="*/ 39 h 45"/>
                <a:gd name="T38" fmla="*/ 10 w 22"/>
                <a:gd name="T39" fmla="*/ 44 h 45"/>
                <a:gd name="T40" fmla="*/ 3 w 22"/>
                <a:gd name="T41" fmla="*/ 43 h 45"/>
                <a:gd name="T42" fmla="*/ 1 w 22"/>
                <a:gd name="T43" fmla="*/ 35 h 45"/>
                <a:gd name="T44" fmla="*/ 1 w 22"/>
                <a:gd name="T45" fmla="*/ 35 h 45"/>
                <a:gd name="T46" fmla="*/ 7 w 22"/>
                <a:gd name="T47" fmla="*/ 33 h 45"/>
                <a:gd name="T48" fmla="*/ 8 w 22"/>
                <a:gd name="T49" fmla="*/ 37 h 45"/>
                <a:gd name="T50" fmla="*/ 10 w 22"/>
                <a:gd name="T51" fmla="*/ 38 h 45"/>
                <a:gd name="T52" fmla="*/ 13 w 22"/>
                <a:gd name="T53" fmla="*/ 35 h 45"/>
                <a:gd name="T54" fmla="*/ 14 w 22"/>
                <a:gd name="T55" fmla="*/ 31 h 45"/>
                <a:gd name="T56" fmla="*/ 14 w 22"/>
                <a:gd name="T57" fmla="*/ 26 h 45"/>
                <a:gd name="T58" fmla="*/ 11 w 22"/>
                <a:gd name="T59" fmla="*/ 25 h 45"/>
                <a:gd name="T60" fmla="*/ 8 w 22"/>
                <a:gd name="T61" fmla="*/ 26 h 45"/>
                <a:gd name="T62" fmla="*/ 8 w 22"/>
                <a:gd name="T63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" h="45">
                  <a:moveTo>
                    <a:pt x="8" y="20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2" y="19"/>
                    <a:pt x="13" y="18"/>
                    <a:pt x="14" y="17"/>
                  </a:cubicBezTo>
                  <a:cubicBezTo>
                    <a:pt x="14" y="15"/>
                    <a:pt x="15" y="14"/>
                    <a:pt x="15" y="12"/>
                  </a:cubicBezTo>
                  <a:cubicBezTo>
                    <a:pt x="15" y="10"/>
                    <a:pt x="15" y="9"/>
                    <a:pt x="14" y="8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2"/>
                    <a:pt x="8" y="13"/>
                  </a:cubicBezTo>
                  <a:cubicBezTo>
                    <a:pt x="6" y="14"/>
                    <a:pt x="5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1"/>
                    <a:pt x="3" y="8"/>
                    <a:pt x="5" y="6"/>
                  </a:cubicBezTo>
                  <a:cubicBezTo>
                    <a:pt x="7" y="3"/>
                    <a:pt x="9" y="1"/>
                    <a:pt x="12" y="1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4"/>
                    <a:pt x="22" y="6"/>
                    <a:pt x="21" y="10"/>
                  </a:cubicBezTo>
                  <a:cubicBezTo>
                    <a:pt x="21" y="12"/>
                    <a:pt x="21" y="14"/>
                    <a:pt x="20" y="16"/>
                  </a:cubicBezTo>
                  <a:cubicBezTo>
                    <a:pt x="19" y="18"/>
                    <a:pt x="17" y="20"/>
                    <a:pt x="17" y="20"/>
                  </a:cubicBezTo>
                  <a:cubicBezTo>
                    <a:pt x="17" y="21"/>
                    <a:pt x="19" y="22"/>
                    <a:pt x="20" y="23"/>
                  </a:cubicBezTo>
                  <a:cubicBezTo>
                    <a:pt x="21" y="25"/>
                    <a:pt x="21" y="27"/>
                    <a:pt x="21" y="29"/>
                  </a:cubicBezTo>
                  <a:cubicBezTo>
                    <a:pt x="21" y="33"/>
                    <a:pt x="19" y="36"/>
                    <a:pt x="17" y="39"/>
                  </a:cubicBezTo>
                  <a:cubicBezTo>
                    <a:pt x="15" y="42"/>
                    <a:pt x="13" y="44"/>
                    <a:pt x="10" y="44"/>
                  </a:cubicBezTo>
                  <a:cubicBezTo>
                    <a:pt x="7" y="45"/>
                    <a:pt x="5" y="45"/>
                    <a:pt x="3" y="43"/>
                  </a:cubicBezTo>
                  <a:cubicBezTo>
                    <a:pt x="1" y="42"/>
                    <a:pt x="0" y="39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3" y="34"/>
                    <a:pt x="5" y="34"/>
                    <a:pt x="7" y="33"/>
                  </a:cubicBezTo>
                  <a:cubicBezTo>
                    <a:pt x="7" y="35"/>
                    <a:pt x="7" y="36"/>
                    <a:pt x="8" y="37"/>
                  </a:cubicBezTo>
                  <a:cubicBezTo>
                    <a:pt x="9" y="38"/>
                    <a:pt x="9" y="38"/>
                    <a:pt x="10" y="38"/>
                  </a:cubicBezTo>
                  <a:cubicBezTo>
                    <a:pt x="11" y="37"/>
                    <a:pt x="12" y="37"/>
                    <a:pt x="13" y="35"/>
                  </a:cubicBezTo>
                  <a:cubicBezTo>
                    <a:pt x="14" y="34"/>
                    <a:pt x="14" y="33"/>
                    <a:pt x="14" y="31"/>
                  </a:cubicBezTo>
                  <a:cubicBezTo>
                    <a:pt x="14" y="28"/>
                    <a:pt x="14" y="27"/>
                    <a:pt x="14" y="26"/>
                  </a:cubicBezTo>
                  <a:cubicBezTo>
                    <a:pt x="13" y="25"/>
                    <a:pt x="12" y="25"/>
                    <a:pt x="11" y="25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8" y="24"/>
                    <a:pt x="8" y="22"/>
                    <a:pt x="8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 noEditPoints="1"/>
            </p:cNvSpPr>
            <p:nvPr/>
          </p:nvSpPr>
          <p:spPr bwMode="auto">
            <a:xfrm>
              <a:off x="6354763" y="2009776"/>
              <a:ext cx="320675" cy="82550"/>
            </a:xfrm>
            <a:custGeom>
              <a:avLst/>
              <a:gdLst>
                <a:gd name="T0" fmla="*/ 24 w 39"/>
                <a:gd name="T1" fmla="*/ 9 h 10"/>
                <a:gd name="T2" fmla="*/ 12 w 39"/>
                <a:gd name="T3" fmla="*/ 10 h 10"/>
                <a:gd name="T4" fmla="*/ 3 w 39"/>
                <a:gd name="T5" fmla="*/ 9 h 10"/>
                <a:gd name="T6" fmla="*/ 1 w 39"/>
                <a:gd name="T7" fmla="*/ 6 h 10"/>
                <a:gd name="T8" fmla="*/ 9 w 39"/>
                <a:gd name="T9" fmla="*/ 3 h 10"/>
                <a:gd name="T10" fmla="*/ 15 w 39"/>
                <a:gd name="T11" fmla="*/ 2 h 10"/>
                <a:gd name="T12" fmla="*/ 27 w 39"/>
                <a:gd name="T13" fmla="*/ 0 h 10"/>
                <a:gd name="T14" fmla="*/ 36 w 39"/>
                <a:gd name="T15" fmla="*/ 1 h 10"/>
                <a:gd name="T16" fmla="*/ 38 w 39"/>
                <a:gd name="T17" fmla="*/ 4 h 10"/>
                <a:gd name="T18" fmla="*/ 31 w 39"/>
                <a:gd name="T19" fmla="*/ 7 h 10"/>
                <a:gd name="T20" fmla="*/ 24 w 39"/>
                <a:gd name="T21" fmla="*/ 9 h 10"/>
                <a:gd name="T22" fmla="*/ 26 w 39"/>
                <a:gd name="T23" fmla="*/ 5 h 10"/>
                <a:gd name="T24" fmla="*/ 31 w 39"/>
                <a:gd name="T25" fmla="*/ 4 h 10"/>
                <a:gd name="T26" fmla="*/ 31 w 39"/>
                <a:gd name="T27" fmla="*/ 3 h 10"/>
                <a:gd name="T28" fmla="*/ 31 w 39"/>
                <a:gd name="T29" fmla="*/ 3 h 10"/>
                <a:gd name="T30" fmla="*/ 27 w 39"/>
                <a:gd name="T31" fmla="*/ 2 h 10"/>
                <a:gd name="T32" fmla="*/ 21 w 39"/>
                <a:gd name="T33" fmla="*/ 3 h 10"/>
                <a:gd name="T34" fmla="*/ 13 w 39"/>
                <a:gd name="T35" fmla="*/ 5 h 10"/>
                <a:gd name="T36" fmla="*/ 8 w 39"/>
                <a:gd name="T37" fmla="*/ 7 h 10"/>
                <a:gd name="T38" fmla="*/ 8 w 39"/>
                <a:gd name="T39" fmla="*/ 8 h 10"/>
                <a:gd name="T40" fmla="*/ 9 w 39"/>
                <a:gd name="T41" fmla="*/ 8 h 10"/>
                <a:gd name="T42" fmla="*/ 12 w 39"/>
                <a:gd name="T43" fmla="*/ 8 h 10"/>
                <a:gd name="T44" fmla="*/ 18 w 39"/>
                <a:gd name="T45" fmla="*/ 7 h 10"/>
                <a:gd name="T46" fmla="*/ 26 w 39"/>
                <a:gd name="T4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10">
                  <a:moveTo>
                    <a:pt x="24" y="9"/>
                  </a:moveTo>
                  <a:cubicBezTo>
                    <a:pt x="20" y="10"/>
                    <a:pt x="16" y="10"/>
                    <a:pt x="12" y="10"/>
                  </a:cubicBezTo>
                  <a:cubicBezTo>
                    <a:pt x="9" y="10"/>
                    <a:pt x="6" y="10"/>
                    <a:pt x="3" y="9"/>
                  </a:cubicBezTo>
                  <a:cubicBezTo>
                    <a:pt x="1" y="8"/>
                    <a:pt x="0" y="7"/>
                    <a:pt x="1" y="6"/>
                  </a:cubicBezTo>
                  <a:cubicBezTo>
                    <a:pt x="2" y="5"/>
                    <a:pt x="4" y="4"/>
                    <a:pt x="9" y="3"/>
                  </a:cubicBezTo>
                  <a:cubicBezTo>
                    <a:pt x="11" y="2"/>
                    <a:pt x="13" y="2"/>
                    <a:pt x="15" y="2"/>
                  </a:cubicBezTo>
                  <a:cubicBezTo>
                    <a:pt x="20" y="1"/>
                    <a:pt x="23" y="0"/>
                    <a:pt x="27" y="0"/>
                  </a:cubicBezTo>
                  <a:cubicBezTo>
                    <a:pt x="31" y="0"/>
                    <a:pt x="34" y="1"/>
                    <a:pt x="36" y="1"/>
                  </a:cubicBezTo>
                  <a:cubicBezTo>
                    <a:pt x="38" y="2"/>
                    <a:pt x="39" y="3"/>
                    <a:pt x="38" y="4"/>
                  </a:cubicBezTo>
                  <a:cubicBezTo>
                    <a:pt x="38" y="5"/>
                    <a:pt x="35" y="6"/>
                    <a:pt x="31" y="7"/>
                  </a:cubicBezTo>
                  <a:cubicBezTo>
                    <a:pt x="28" y="8"/>
                    <a:pt x="27" y="8"/>
                    <a:pt x="24" y="9"/>
                  </a:cubicBezTo>
                  <a:close/>
                  <a:moveTo>
                    <a:pt x="26" y="5"/>
                  </a:moveTo>
                  <a:cubicBezTo>
                    <a:pt x="29" y="5"/>
                    <a:pt x="30" y="4"/>
                    <a:pt x="31" y="4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6" y="2"/>
                    <a:pt x="24" y="3"/>
                    <a:pt x="21" y="3"/>
                  </a:cubicBezTo>
                  <a:cubicBezTo>
                    <a:pt x="18" y="4"/>
                    <a:pt x="16" y="4"/>
                    <a:pt x="13" y="5"/>
                  </a:cubicBezTo>
                  <a:cubicBezTo>
                    <a:pt x="11" y="6"/>
                    <a:pt x="9" y="6"/>
                    <a:pt x="8" y="7"/>
                  </a:cubicBezTo>
                  <a:cubicBezTo>
                    <a:pt x="7" y="7"/>
                    <a:pt x="8" y="7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10" y="8"/>
                    <a:pt x="12" y="8"/>
                  </a:cubicBezTo>
                  <a:cubicBezTo>
                    <a:pt x="14" y="8"/>
                    <a:pt x="16" y="8"/>
                    <a:pt x="18" y="7"/>
                  </a:cubicBezTo>
                  <a:cubicBezTo>
                    <a:pt x="22" y="6"/>
                    <a:pt x="23" y="6"/>
                    <a:pt x="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6502400" y="2058988"/>
              <a:ext cx="328613" cy="90488"/>
            </a:xfrm>
            <a:custGeom>
              <a:avLst/>
              <a:gdLst>
                <a:gd name="T0" fmla="*/ 20 w 40"/>
                <a:gd name="T1" fmla="*/ 4 h 11"/>
                <a:gd name="T2" fmla="*/ 22 w 40"/>
                <a:gd name="T3" fmla="*/ 5 h 11"/>
                <a:gd name="T4" fmla="*/ 26 w 40"/>
                <a:gd name="T5" fmla="*/ 6 h 11"/>
                <a:gd name="T6" fmla="*/ 30 w 40"/>
                <a:gd name="T7" fmla="*/ 5 h 11"/>
                <a:gd name="T8" fmla="*/ 32 w 40"/>
                <a:gd name="T9" fmla="*/ 4 h 11"/>
                <a:gd name="T10" fmla="*/ 31 w 40"/>
                <a:gd name="T11" fmla="*/ 3 h 11"/>
                <a:gd name="T12" fmla="*/ 28 w 40"/>
                <a:gd name="T13" fmla="*/ 3 h 11"/>
                <a:gd name="T14" fmla="*/ 25 w 40"/>
                <a:gd name="T15" fmla="*/ 3 h 11"/>
                <a:gd name="T16" fmla="*/ 20 w 40"/>
                <a:gd name="T17" fmla="*/ 1 h 11"/>
                <a:gd name="T18" fmla="*/ 20 w 40"/>
                <a:gd name="T19" fmla="*/ 1 h 11"/>
                <a:gd name="T20" fmla="*/ 28 w 40"/>
                <a:gd name="T21" fmla="*/ 1 h 11"/>
                <a:gd name="T22" fmla="*/ 36 w 40"/>
                <a:gd name="T23" fmla="*/ 2 h 11"/>
                <a:gd name="T24" fmla="*/ 40 w 40"/>
                <a:gd name="T25" fmla="*/ 5 h 11"/>
                <a:gd name="T26" fmla="*/ 35 w 40"/>
                <a:gd name="T27" fmla="*/ 7 h 11"/>
                <a:gd name="T28" fmla="*/ 30 w 40"/>
                <a:gd name="T29" fmla="*/ 8 h 11"/>
                <a:gd name="T30" fmla="*/ 25 w 40"/>
                <a:gd name="T31" fmla="*/ 7 h 11"/>
                <a:gd name="T32" fmla="*/ 25 w 40"/>
                <a:gd name="T33" fmla="*/ 9 h 11"/>
                <a:gd name="T34" fmla="*/ 21 w 40"/>
                <a:gd name="T35" fmla="*/ 10 h 11"/>
                <a:gd name="T36" fmla="*/ 12 w 40"/>
                <a:gd name="T37" fmla="*/ 11 h 11"/>
                <a:gd name="T38" fmla="*/ 3 w 40"/>
                <a:gd name="T39" fmla="*/ 10 h 11"/>
                <a:gd name="T40" fmla="*/ 0 w 40"/>
                <a:gd name="T41" fmla="*/ 7 h 11"/>
                <a:gd name="T42" fmla="*/ 5 w 40"/>
                <a:gd name="T43" fmla="*/ 5 h 11"/>
                <a:gd name="T44" fmla="*/ 5 w 40"/>
                <a:gd name="T45" fmla="*/ 5 h 11"/>
                <a:gd name="T46" fmla="*/ 10 w 40"/>
                <a:gd name="T47" fmla="*/ 6 h 11"/>
                <a:gd name="T48" fmla="*/ 8 w 40"/>
                <a:gd name="T49" fmla="*/ 7 h 11"/>
                <a:gd name="T50" fmla="*/ 8 w 40"/>
                <a:gd name="T51" fmla="*/ 9 h 11"/>
                <a:gd name="T52" fmla="*/ 12 w 40"/>
                <a:gd name="T53" fmla="*/ 9 h 11"/>
                <a:gd name="T54" fmla="*/ 16 w 40"/>
                <a:gd name="T55" fmla="*/ 9 h 11"/>
                <a:gd name="T56" fmla="*/ 19 w 40"/>
                <a:gd name="T57" fmla="*/ 7 h 11"/>
                <a:gd name="T58" fmla="*/ 18 w 40"/>
                <a:gd name="T59" fmla="*/ 6 h 11"/>
                <a:gd name="T60" fmla="*/ 15 w 40"/>
                <a:gd name="T61" fmla="*/ 5 h 11"/>
                <a:gd name="T62" fmla="*/ 20 w 40"/>
                <a:gd name="T6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1">
                  <a:moveTo>
                    <a:pt x="20" y="4"/>
                  </a:moveTo>
                  <a:cubicBezTo>
                    <a:pt x="21" y="5"/>
                    <a:pt x="21" y="5"/>
                    <a:pt x="22" y="5"/>
                  </a:cubicBezTo>
                  <a:cubicBezTo>
                    <a:pt x="23" y="5"/>
                    <a:pt x="24" y="6"/>
                    <a:pt x="26" y="6"/>
                  </a:cubicBezTo>
                  <a:cubicBezTo>
                    <a:pt x="27" y="6"/>
                    <a:pt x="28" y="5"/>
                    <a:pt x="30" y="5"/>
                  </a:cubicBezTo>
                  <a:cubicBezTo>
                    <a:pt x="31" y="5"/>
                    <a:pt x="32" y="4"/>
                    <a:pt x="32" y="4"/>
                  </a:cubicBezTo>
                  <a:cubicBezTo>
                    <a:pt x="32" y="4"/>
                    <a:pt x="32" y="3"/>
                    <a:pt x="31" y="3"/>
                  </a:cubicBezTo>
                  <a:cubicBezTo>
                    <a:pt x="31" y="3"/>
                    <a:pt x="30" y="3"/>
                    <a:pt x="28" y="3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3" y="2"/>
                    <a:pt x="22" y="2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1"/>
                    <a:pt x="25" y="0"/>
                    <a:pt x="28" y="1"/>
                  </a:cubicBezTo>
                  <a:cubicBezTo>
                    <a:pt x="31" y="1"/>
                    <a:pt x="34" y="1"/>
                    <a:pt x="36" y="2"/>
                  </a:cubicBezTo>
                  <a:cubicBezTo>
                    <a:pt x="39" y="3"/>
                    <a:pt x="40" y="4"/>
                    <a:pt x="40" y="5"/>
                  </a:cubicBezTo>
                  <a:cubicBezTo>
                    <a:pt x="39" y="5"/>
                    <a:pt x="38" y="6"/>
                    <a:pt x="35" y="7"/>
                  </a:cubicBezTo>
                  <a:cubicBezTo>
                    <a:pt x="33" y="7"/>
                    <a:pt x="32" y="7"/>
                    <a:pt x="30" y="8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4" y="10"/>
                    <a:pt x="23" y="10"/>
                    <a:pt x="21" y="10"/>
                  </a:cubicBezTo>
                  <a:cubicBezTo>
                    <a:pt x="18" y="11"/>
                    <a:pt x="15" y="11"/>
                    <a:pt x="12" y="11"/>
                  </a:cubicBezTo>
                  <a:cubicBezTo>
                    <a:pt x="8" y="11"/>
                    <a:pt x="6" y="11"/>
                    <a:pt x="3" y="10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6"/>
                    <a:pt x="2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5"/>
                    <a:pt x="8" y="6"/>
                    <a:pt x="10" y="6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7" y="8"/>
                    <a:pt x="8" y="8"/>
                    <a:pt x="8" y="9"/>
                  </a:cubicBezTo>
                  <a:cubicBezTo>
                    <a:pt x="9" y="9"/>
                    <a:pt x="10" y="9"/>
                    <a:pt x="12" y="9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8" y="8"/>
                    <a:pt x="18" y="8"/>
                    <a:pt x="19" y="7"/>
                  </a:cubicBezTo>
                  <a:cubicBezTo>
                    <a:pt x="19" y="7"/>
                    <a:pt x="19" y="7"/>
                    <a:pt x="18" y="6"/>
                  </a:cubicBezTo>
                  <a:cubicBezTo>
                    <a:pt x="17" y="6"/>
                    <a:pt x="16" y="6"/>
                    <a:pt x="15" y="5"/>
                  </a:cubicBezTo>
                  <a:cubicBezTo>
                    <a:pt x="17" y="5"/>
                    <a:pt x="18" y="5"/>
                    <a:pt x="2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 noEditPoints="1"/>
            </p:cNvSpPr>
            <p:nvPr/>
          </p:nvSpPr>
          <p:spPr bwMode="auto">
            <a:xfrm>
              <a:off x="6921500" y="1173163"/>
              <a:ext cx="147638" cy="385763"/>
            </a:xfrm>
            <a:custGeom>
              <a:avLst/>
              <a:gdLst>
                <a:gd name="T0" fmla="*/ 18 w 18"/>
                <a:gd name="T1" fmla="*/ 31 h 47"/>
                <a:gd name="T2" fmla="*/ 15 w 18"/>
                <a:gd name="T3" fmla="*/ 43 h 47"/>
                <a:gd name="T4" fmla="*/ 8 w 18"/>
                <a:gd name="T5" fmla="*/ 46 h 47"/>
                <a:gd name="T6" fmla="*/ 2 w 18"/>
                <a:gd name="T7" fmla="*/ 40 h 47"/>
                <a:gd name="T8" fmla="*/ 0 w 18"/>
                <a:gd name="T9" fmla="*/ 26 h 47"/>
                <a:gd name="T10" fmla="*/ 1 w 18"/>
                <a:gd name="T11" fmla="*/ 16 h 47"/>
                <a:gd name="T12" fmla="*/ 4 w 18"/>
                <a:gd name="T13" fmla="*/ 4 h 47"/>
                <a:gd name="T14" fmla="*/ 10 w 18"/>
                <a:gd name="T15" fmla="*/ 1 h 47"/>
                <a:gd name="T16" fmla="*/ 16 w 18"/>
                <a:gd name="T17" fmla="*/ 7 h 47"/>
                <a:gd name="T18" fmla="*/ 18 w 18"/>
                <a:gd name="T19" fmla="*/ 21 h 47"/>
                <a:gd name="T20" fmla="*/ 18 w 18"/>
                <a:gd name="T21" fmla="*/ 31 h 47"/>
                <a:gd name="T22" fmla="*/ 12 w 18"/>
                <a:gd name="T23" fmla="*/ 19 h 47"/>
                <a:gd name="T24" fmla="*/ 12 w 18"/>
                <a:gd name="T25" fmla="*/ 11 h 47"/>
                <a:gd name="T26" fmla="*/ 10 w 18"/>
                <a:gd name="T27" fmla="*/ 8 h 47"/>
                <a:gd name="T28" fmla="*/ 10 w 18"/>
                <a:gd name="T29" fmla="*/ 8 h 47"/>
                <a:gd name="T30" fmla="*/ 8 w 18"/>
                <a:gd name="T31" fmla="*/ 10 h 47"/>
                <a:gd name="T32" fmla="*/ 7 w 18"/>
                <a:gd name="T33" fmla="*/ 17 h 47"/>
                <a:gd name="T34" fmla="*/ 6 w 18"/>
                <a:gd name="T35" fmla="*/ 28 h 47"/>
                <a:gd name="T36" fmla="*/ 7 w 18"/>
                <a:gd name="T37" fmla="*/ 36 h 47"/>
                <a:gd name="T38" fmla="*/ 9 w 18"/>
                <a:gd name="T39" fmla="*/ 39 h 47"/>
                <a:gd name="T40" fmla="*/ 9 w 18"/>
                <a:gd name="T41" fmla="*/ 39 h 47"/>
                <a:gd name="T42" fmla="*/ 11 w 18"/>
                <a:gd name="T43" fmla="*/ 37 h 47"/>
                <a:gd name="T44" fmla="*/ 12 w 18"/>
                <a:gd name="T45" fmla="*/ 30 h 47"/>
                <a:gd name="T46" fmla="*/ 12 w 18"/>
                <a:gd name="T47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47">
                  <a:moveTo>
                    <a:pt x="18" y="31"/>
                  </a:moveTo>
                  <a:cubicBezTo>
                    <a:pt x="17" y="37"/>
                    <a:pt x="16" y="41"/>
                    <a:pt x="15" y="43"/>
                  </a:cubicBezTo>
                  <a:cubicBezTo>
                    <a:pt x="13" y="46"/>
                    <a:pt x="11" y="47"/>
                    <a:pt x="8" y="46"/>
                  </a:cubicBezTo>
                  <a:cubicBezTo>
                    <a:pt x="6" y="45"/>
                    <a:pt x="4" y="43"/>
                    <a:pt x="2" y="40"/>
                  </a:cubicBezTo>
                  <a:cubicBezTo>
                    <a:pt x="1" y="36"/>
                    <a:pt x="0" y="32"/>
                    <a:pt x="0" y="26"/>
                  </a:cubicBezTo>
                  <a:cubicBezTo>
                    <a:pt x="1" y="22"/>
                    <a:pt x="1" y="20"/>
                    <a:pt x="1" y="16"/>
                  </a:cubicBezTo>
                  <a:cubicBezTo>
                    <a:pt x="1" y="11"/>
                    <a:pt x="2" y="7"/>
                    <a:pt x="4" y="4"/>
                  </a:cubicBezTo>
                  <a:cubicBezTo>
                    <a:pt x="5" y="1"/>
                    <a:pt x="8" y="0"/>
                    <a:pt x="10" y="1"/>
                  </a:cubicBezTo>
                  <a:cubicBezTo>
                    <a:pt x="13" y="2"/>
                    <a:pt x="15" y="4"/>
                    <a:pt x="16" y="7"/>
                  </a:cubicBezTo>
                  <a:cubicBezTo>
                    <a:pt x="18" y="11"/>
                    <a:pt x="18" y="16"/>
                    <a:pt x="18" y="21"/>
                  </a:cubicBezTo>
                  <a:cubicBezTo>
                    <a:pt x="18" y="25"/>
                    <a:pt x="18" y="27"/>
                    <a:pt x="18" y="31"/>
                  </a:cubicBezTo>
                  <a:close/>
                  <a:moveTo>
                    <a:pt x="12" y="19"/>
                  </a:moveTo>
                  <a:cubicBezTo>
                    <a:pt x="13" y="15"/>
                    <a:pt x="12" y="13"/>
                    <a:pt x="12" y="11"/>
                  </a:cubicBezTo>
                  <a:cubicBezTo>
                    <a:pt x="12" y="9"/>
                    <a:pt x="11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8" y="8"/>
                    <a:pt x="8" y="10"/>
                  </a:cubicBezTo>
                  <a:cubicBezTo>
                    <a:pt x="7" y="11"/>
                    <a:pt x="7" y="14"/>
                    <a:pt x="7" y="17"/>
                  </a:cubicBezTo>
                  <a:cubicBezTo>
                    <a:pt x="6" y="22"/>
                    <a:pt x="6" y="24"/>
                    <a:pt x="6" y="28"/>
                  </a:cubicBezTo>
                  <a:cubicBezTo>
                    <a:pt x="6" y="32"/>
                    <a:pt x="6" y="34"/>
                    <a:pt x="7" y="36"/>
                  </a:cubicBezTo>
                  <a:cubicBezTo>
                    <a:pt x="7" y="38"/>
                    <a:pt x="8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9"/>
                    <a:pt x="10" y="39"/>
                    <a:pt x="11" y="37"/>
                  </a:cubicBezTo>
                  <a:cubicBezTo>
                    <a:pt x="11" y="36"/>
                    <a:pt x="12" y="33"/>
                    <a:pt x="12" y="30"/>
                  </a:cubicBezTo>
                  <a:cubicBezTo>
                    <a:pt x="12" y="25"/>
                    <a:pt x="12" y="23"/>
                    <a:pt x="1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7085013" y="1238251"/>
              <a:ext cx="155575" cy="377825"/>
            </a:xfrm>
            <a:custGeom>
              <a:avLst/>
              <a:gdLst>
                <a:gd name="T0" fmla="*/ 16 w 19"/>
                <a:gd name="T1" fmla="*/ 29 h 46"/>
                <a:gd name="T2" fmla="*/ 19 w 19"/>
                <a:gd name="T3" fmla="*/ 30 h 46"/>
                <a:gd name="T4" fmla="*/ 18 w 19"/>
                <a:gd name="T5" fmla="*/ 37 h 46"/>
                <a:gd name="T6" fmla="*/ 16 w 19"/>
                <a:gd name="T7" fmla="*/ 36 h 46"/>
                <a:gd name="T8" fmla="*/ 15 w 19"/>
                <a:gd name="T9" fmla="*/ 46 h 46"/>
                <a:gd name="T10" fmla="*/ 10 w 19"/>
                <a:gd name="T11" fmla="*/ 44 h 46"/>
                <a:gd name="T12" fmla="*/ 10 w 19"/>
                <a:gd name="T13" fmla="*/ 34 h 46"/>
                <a:gd name="T14" fmla="*/ 0 w 19"/>
                <a:gd name="T15" fmla="*/ 31 h 46"/>
                <a:gd name="T16" fmla="*/ 0 w 19"/>
                <a:gd name="T17" fmla="*/ 26 h 46"/>
                <a:gd name="T18" fmla="*/ 12 w 19"/>
                <a:gd name="T19" fmla="*/ 0 h 46"/>
                <a:gd name="T20" fmla="*/ 18 w 19"/>
                <a:gd name="T21" fmla="*/ 1 h 46"/>
                <a:gd name="T22" fmla="*/ 16 w 19"/>
                <a:gd name="T23" fmla="*/ 29 h 46"/>
                <a:gd name="T24" fmla="*/ 6 w 19"/>
                <a:gd name="T25" fmla="*/ 26 h 46"/>
                <a:gd name="T26" fmla="*/ 10 w 19"/>
                <a:gd name="T27" fmla="*/ 27 h 46"/>
                <a:gd name="T28" fmla="*/ 11 w 19"/>
                <a:gd name="T29" fmla="*/ 12 h 46"/>
                <a:gd name="T30" fmla="*/ 11 w 19"/>
                <a:gd name="T31" fmla="*/ 12 h 46"/>
                <a:gd name="T32" fmla="*/ 11 w 19"/>
                <a:gd name="T33" fmla="*/ 13 h 46"/>
                <a:gd name="T34" fmla="*/ 6 w 19"/>
                <a:gd name="T35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6">
                  <a:moveTo>
                    <a:pt x="16" y="29"/>
                  </a:moveTo>
                  <a:cubicBezTo>
                    <a:pt x="17" y="29"/>
                    <a:pt x="18" y="29"/>
                    <a:pt x="19" y="30"/>
                  </a:cubicBezTo>
                  <a:cubicBezTo>
                    <a:pt x="19" y="32"/>
                    <a:pt x="19" y="34"/>
                    <a:pt x="18" y="37"/>
                  </a:cubicBezTo>
                  <a:cubicBezTo>
                    <a:pt x="17" y="36"/>
                    <a:pt x="17" y="36"/>
                    <a:pt x="16" y="36"/>
                  </a:cubicBezTo>
                  <a:cubicBezTo>
                    <a:pt x="16" y="40"/>
                    <a:pt x="15" y="42"/>
                    <a:pt x="15" y="46"/>
                  </a:cubicBezTo>
                  <a:cubicBezTo>
                    <a:pt x="13" y="45"/>
                    <a:pt x="12" y="45"/>
                    <a:pt x="10" y="44"/>
                  </a:cubicBezTo>
                  <a:cubicBezTo>
                    <a:pt x="10" y="40"/>
                    <a:pt x="10" y="38"/>
                    <a:pt x="10" y="34"/>
                  </a:cubicBezTo>
                  <a:cubicBezTo>
                    <a:pt x="6" y="33"/>
                    <a:pt x="4" y="32"/>
                    <a:pt x="0" y="31"/>
                  </a:cubicBezTo>
                  <a:cubicBezTo>
                    <a:pt x="0" y="29"/>
                    <a:pt x="0" y="28"/>
                    <a:pt x="0" y="26"/>
                  </a:cubicBezTo>
                  <a:cubicBezTo>
                    <a:pt x="5" y="15"/>
                    <a:pt x="7" y="10"/>
                    <a:pt x="12" y="0"/>
                  </a:cubicBezTo>
                  <a:cubicBezTo>
                    <a:pt x="14" y="0"/>
                    <a:pt x="15" y="0"/>
                    <a:pt x="18" y="1"/>
                  </a:cubicBezTo>
                  <a:cubicBezTo>
                    <a:pt x="17" y="12"/>
                    <a:pt x="17" y="18"/>
                    <a:pt x="16" y="29"/>
                  </a:cubicBezTo>
                  <a:close/>
                  <a:moveTo>
                    <a:pt x="6" y="26"/>
                  </a:moveTo>
                  <a:cubicBezTo>
                    <a:pt x="8" y="26"/>
                    <a:pt x="9" y="27"/>
                    <a:pt x="10" y="27"/>
                  </a:cubicBezTo>
                  <a:cubicBezTo>
                    <a:pt x="11" y="21"/>
                    <a:pt x="11" y="1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9" y="18"/>
                    <a:pt x="8" y="21"/>
                    <a:pt x="6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2"/>
            <p:cNvSpPr>
              <a:spLocks noEditPoints="1"/>
            </p:cNvSpPr>
            <p:nvPr/>
          </p:nvSpPr>
          <p:spPr bwMode="auto">
            <a:xfrm>
              <a:off x="7693025" y="1246188"/>
              <a:ext cx="163513" cy="385763"/>
            </a:xfrm>
            <a:custGeom>
              <a:avLst/>
              <a:gdLst>
                <a:gd name="T0" fmla="*/ 19 w 20"/>
                <a:gd name="T1" fmla="*/ 26 h 47"/>
                <a:gd name="T2" fmla="*/ 15 w 20"/>
                <a:gd name="T3" fmla="*/ 40 h 47"/>
                <a:gd name="T4" fmla="*/ 8 w 20"/>
                <a:gd name="T5" fmla="*/ 46 h 47"/>
                <a:gd name="T6" fmla="*/ 2 w 20"/>
                <a:gd name="T7" fmla="*/ 43 h 47"/>
                <a:gd name="T8" fmla="*/ 1 w 20"/>
                <a:gd name="T9" fmla="*/ 30 h 47"/>
                <a:gd name="T10" fmla="*/ 1 w 20"/>
                <a:gd name="T11" fmla="*/ 20 h 47"/>
                <a:gd name="T12" fmla="*/ 5 w 20"/>
                <a:gd name="T13" fmla="*/ 6 h 47"/>
                <a:gd name="T14" fmla="*/ 12 w 20"/>
                <a:gd name="T15" fmla="*/ 0 h 47"/>
                <a:gd name="T16" fmla="*/ 18 w 20"/>
                <a:gd name="T17" fmla="*/ 3 h 47"/>
                <a:gd name="T18" fmla="*/ 19 w 20"/>
                <a:gd name="T19" fmla="*/ 16 h 47"/>
                <a:gd name="T20" fmla="*/ 19 w 20"/>
                <a:gd name="T21" fmla="*/ 26 h 47"/>
                <a:gd name="T22" fmla="*/ 13 w 20"/>
                <a:gd name="T23" fmla="*/ 17 h 47"/>
                <a:gd name="T24" fmla="*/ 13 w 20"/>
                <a:gd name="T25" fmla="*/ 9 h 47"/>
                <a:gd name="T26" fmla="*/ 11 w 20"/>
                <a:gd name="T27" fmla="*/ 7 h 47"/>
                <a:gd name="T28" fmla="*/ 11 w 20"/>
                <a:gd name="T29" fmla="*/ 7 h 47"/>
                <a:gd name="T30" fmla="*/ 9 w 20"/>
                <a:gd name="T31" fmla="*/ 10 h 47"/>
                <a:gd name="T32" fmla="*/ 7 w 20"/>
                <a:gd name="T33" fmla="*/ 18 h 47"/>
                <a:gd name="T34" fmla="*/ 7 w 20"/>
                <a:gd name="T35" fmla="*/ 29 h 47"/>
                <a:gd name="T36" fmla="*/ 7 w 20"/>
                <a:gd name="T37" fmla="*/ 37 h 47"/>
                <a:gd name="T38" fmla="*/ 9 w 20"/>
                <a:gd name="T39" fmla="*/ 39 h 47"/>
                <a:gd name="T40" fmla="*/ 9 w 20"/>
                <a:gd name="T41" fmla="*/ 39 h 47"/>
                <a:gd name="T42" fmla="*/ 11 w 20"/>
                <a:gd name="T43" fmla="*/ 36 h 47"/>
                <a:gd name="T44" fmla="*/ 13 w 20"/>
                <a:gd name="T45" fmla="*/ 28 h 47"/>
                <a:gd name="T46" fmla="*/ 13 w 20"/>
                <a:gd name="T4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47">
                  <a:moveTo>
                    <a:pt x="19" y="26"/>
                  </a:moveTo>
                  <a:cubicBezTo>
                    <a:pt x="18" y="32"/>
                    <a:pt x="17" y="37"/>
                    <a:pt x="15" y="40"/>
                  </a:cubicBezTo>
                  <a:cubicBezTo>
                    <a:pt x="13" y="43"/>
                    <a:pt x="11" y="45"/>
                    <a:pt x="8" y="46"/>
                  </a:cubicBezTo>
                  <a:cubicBezTo>
                    <a:pt x="6" y="47"/>
                    <a:pt x="3" y="46"/>
                    <a:pt x="2" y="43"/>
                  </a:cubicBezTo>
                  <a:cubicBezTo>
                    <a:pt x="1" y="40"/>
                    <a:pt x="0" y="36"/>
                    <a:pt x="1" y="30"/>
                  </a:cubicBezTo>
                  <a:cubicBezTo>
                    <a:pt x="1" y="26"/>
                    <a:pt x="1" y="24"/>
                    <a:pt x="1" y="20"/>
                  </a:cubicBezTo>
                  <a:cubicBezTo>
                    <a:pt x="2" y="14"/>
                    <a:pt x="3" y="10"/>
                    <a:pt x="5" y="6"/>
                  </a:cubicBezTo>
                  <a:cubicBezTo>
                    <a:pt x="7" y="3"/>
                    <a:pt x="9" y="1"/>
                    <a:pt x="12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6"/>
                    <a:pt x="20" y="11"/>
                    <a:pt x="19" y="16"/>
                  </a:cubicBezTo>
                  <a:cubicBezTo>
                    <a:pt x="19" y="20"/>
                    <a:pt x="19" y="22"/>
                    <a:pt x="19" y="26"/>
                  </a:cubicBezTo>
                  <a:close/>
                  <a:moveTo>
                    <a:pt x="13" y="17"/>
                  </a:moveTo>
                  <a:cubicBezTo>
                    <a:pt x="14" y="13"/>
                    <a:pt x="14" y="11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9" y="8"/>
                    <a:pt x="9" y="10"/>
                  </a:cubicBezTo>
                  <a:cubicBezTo>
                    <a:pt x="8" y="12"/>
                    <a:pt x="8" y="15"/>
                    <a:pt x="7" y="18"/>
                  </a:cubicBezTo>
                  <a:cubicBezTo>
                    <a:pt x="7" y="23"/>
                    <a:pt x="7" y="25"/>
                    <a:pt x="7" y="29"/>
                  </a:cubicBezTo>
                  <a:cubicBezTo>
                    <a:pt x="6" y="33"/>
                    <a:pt x="6" y="35"/>
                    <a:pt x="7" y="37"/>
                  </a:cubicBezTo>
                  <a:cubicBezTo>
                    <a:pt x="7" y="39"/>
                    <a:pt x="8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9"/>
                    <a:pt x="11" y="38"/>
                    <a:pt x="11" y="36"/>
                  </a:cubicBezTo>
                  <a:cubicBezTo>
                    <a:pt x="12" y="34"/>
                    <a:pt x="12" y="32"/>
                    <a:pt x="13" y="28"/>
                  </a:cubicBezTo>
                  <a:cubicBezTo>
                    <a:pt x="13" y="24"/>
                    <a:pt x="13" y="21"/>
                    <a:pt x="1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3"/>
            <p:cNvSpPr>
              <a:spLocks noEditPoints="1"/>
            </p:cNvSpPr>
            <p:nvPr/>
          </p:nvSpPr>
          <p:spPr bwMode="auto">
            <a:xfrm>
              <a:off x="7864475" y="1206501"/>
              <a:ext cx="165100" cy="368300"/>
            </a:xfrm>
            <a:custGeom>
              <a:avLst/>
              <a:gdLst>
                <a:gd name="T0" fmla="*/ 17 w 20"/>
                <a:gd name="T1" fmla="*/ 28 h 45"/>
                <a:gd name="T2" fmla="*/ 20 w 20"/>
                <a:gd name="T3" fmla="*/ 27 h 45"/>
                <a:gd name="T4" fmla="*/ 19 w 20"/>
                <a:gd name="T5" fmla="*/ 34 h 45"/>
                <a:gd name="T6" fmla="*/ 16 w 20"/>
                <a:gd name="T7" fmla="*/ 35 h 45"/>
                <a:gd name="T8" fmla="*/ 16 w 20"/>
                <a:gd name="T9" fmla="*/ 44 h 45"/>
                <a:gd name="T10" fmla="*/ 10 w 20"/>
                <a:gd name="T11" fmla="*/ 45 h 45"/>
                <a:gd name="T12" fmla="*/ 10 w 20"/>
                <a:gd name="T13" fmla="*/ 36 h 45"/>
                <a:gd name="T14" fmla="*/ 0 w 20"/>
                <a:gd name="T15" fmla="*/ 38 h 45"/>
                <a:gd name="T16" fmla="*/ 0 w 20"/>
                <a:gd name="T17" fmla="*/ 33 h 45"/>
                <a:gd name="T18" fmla="*/ 13 w 20"/>
                <a:gd name="T19" fmla="*/ 1 h 45"/>
                <a:gd name="T20" fmla="*/ 19 w 20"/>
                <a:gd name="T21" fmla="*/ 0 h 45"/>
                <a:gd name="T22" fmla="*/ 17 w 20"/>
                <a:gd name="T23" fmla="*/ 28 h 45"/>
                <a:gd name="T24" fmla="*/ 6 w 20"/>
                <a:gd name="T25" fmla="*/ 30 h 45"/>
                <a:gd name="T26" fmla="*/ 11 w 20"/>
                <a:gd name="T27" fmla="*/ 29 h 45"/>
                <a:gd name="T28" fmla="*/ 12 w 20"/>
                <a:gd name="T29" fmla="*/ 14 h 45"/>
                <a:gd name="T30" fmla="*/ 12 w 20"/>
                <a:gd name="T31" fmla="*/ 14 h 45"/>
                <a:gd name="T32" fmla="*/ 12 w 20"/>
                <a:gd name="T33" fmla="*/ 15 h 45"/>
                <a:gd name="T34" fmla="*/ 6 w 20"/>
                <a:gd name="T35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45">
                  <a:moveTo>
                    <a:pt x="17" y="28"/>
                  </a:moveTo>
                  <a:cubicBezTo>
                    <a:pt x="18" y="27"/>
                    <a:pt x="19" y="27"/>
                    <a:pt x="20" y="27"/>
                  </a:cubicBezTo>
                  <a:cubicBezTo>
                    <a:pt x="19" y="30"/>
                    <a:pt x="19" y="31"/>
                    <a:pt x="19" y="34"/>
                  </a:cubicBezTo>
                  <a:cubicBezTo>
                    <a:pt x="18" y="34"/>
                    <a:pt x="17" y="34"/>
                    <a:pt x="16" y="35"/>
                  </a:cubicBezTo>
                  <a:cubicBezTo>
                    <a:pt x="16" y="38"/>
                    <a:pt x="16" y="40"/>
                    <a:pt x="16" y="44"/>
                  </a:cubicBezTo>
                  <a:cubicBezTo>
                    <a:pt x="13" y="45"/>
                    <a:pt x="12" y="45"/>
                    <a:pt x="10" y="45"/>
                  </a:cubicBezTo>
                  <a:cubicBezTo>
                    <a:pt x="10" y="42"/>
                    <a:pt x="10" y="40"/>
                    <a:pt x="10" y="36"/>
                  </a:cubicBezTo>
                  <a:cubicBezTo>
                    <a:pt x="6" y="37"/>
                    <a:pt x="4" y="37"/>
                    <a:pt x="0" y="38"/>
                  </a:cubicBezTo>
                  <a:cubicBezTo>
                    <a:pt x="0" y="36"/>
                    <a:pt x="0" y="35"/>
                    <a:pt x="0" y="33"/>
                  </a:cubicBezTo>
                  <a:cubicBezTo>
                    <a:pt x="5" y="20"/>
                    <a:pt x="8" y="14"/>
                    <a:pt x="13" y="1"/>
                  </a:cubicBezTo>
                  <a:cubicBezTo>
                    <a:pt x="16" y="1"/>
                    <a:pt x="17" y="1"/>
                    <a:pt x="19" y="0"/>
                  </a:cubicBezTo>
                  <a:cubicBezTo>
                    <a:pt x="18" y="11"/>
                    <a:pt x="18" y="17"/>
                    <a:pt x="17" y="28"/>
                  </a:cubicBezTo>
                  <a:close/>
                  <a:moveTo>
                    <a:pt x="6" y="30"/>
                  </a:moveTo>
                  <a:cubicBezTo>
                    <a:pt x="8" y="30"/>
                    <a:pt x="9" y="29"/>
                    <a:pt x="11" y="29"/>
                  </a:cubicBezTo>
                  <a:cubicBezTo>
                    <a:pt x="11" y="23"/>
                    <a:pt x="12" y="20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9" y="21"/>
                    <a:pt x="8" y="24"/>
                    <a:pt x="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19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035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多面体展示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22877" y="1814788"/>
            <a:ext cx="4444912" cy="4219128"/>
            <a:chOff x="3998913" y="1444625"/>
            <a:chExt cx="4187826" cy="3975101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998913" y="2055813"/>
              <a:ext cx="981075" cy="1984375"/>
            </a:xfrm>
            <a:custGeom>
              <a:avLst/>
              <a:gdLst>
                <a:gd name="T0" fmla="*/ 0 w 618"/>
                <a:gd name="T1" fmla="*/ 902 h 1250"/>
                <a:gd name="T2" fmla="*/ 368 w 618"/>
                <a:gd name="T3" fmla="*/ 0 h 1250"/>
                <a:gd name="T4" fmla="*/ 618 w 618"/>
                <a:gd name="T5" fmla="*/ 217 h 1250"/>
                <a:gd name="T6" fmla="*/ 348 w 618"/>
                <a:gd name="T7" fmla="*/ 1250 h 1250"/>
                <a:gd name="T8" fmla="*/ 0 w 618"/>
                <a:gd name="T9" fmla="*/ 902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1250">
                  <a:moveTo>
                    <a:pt x="0" y="902"/>
                  </a:moveTo>
                  <a:lnTo>
                    <a:pt x="368" y="0"/>
                  </a:lnTo>
                  <a:lnTo>
                    <a:pt x="618" y="217"/>
                  </a:lnTo>
                  <a:lnTo>
                    <a:pt x="348" y="1250"/>
                  </a:lnTo>
                  <a:lnTo>
                    <a:pt x="0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011613" y="2082800"/>
              <a:ext cx="955675" cy="1925638"/>
            </a:xfrm>
            <a:custGeom>
              <a:avLst/>
              <a:gdLst>
                <a:gd name="T0" fmla="*/ 0 w 602"/>
                <a:gd name="T1" fmla="*/ 881 h 1213"/>
                <a:gd name="T2" fmla="*/ 365 w 602"/>
                <a:gd name="T3" fmla="*/ 0 h 1213"/>
                <a:gd name="T4" fmla="*/ 602 w 602"/>
                <a:gd name="T5" fmla="*/ 205 h 1213"/>
                <a:gd name="T6" fmla="*/ 336 w 602"/>
                <a:gd name="T7" fmla="*/ 1213 h 1213"/>
                <a:gd name="T8" fmla="*/ 0 w 602"/>
                <a:gd name="T9" fmla="*/ 881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1213">
                  <a:moveTo>
                    <a:pt x="0" y="881"/>
                  </a:moveTo>
                  <a:lnTo>
                    <a:pt x="365" y="0"/>
                  </a:lnTo>
                  <a:lnTo>
                    <a:pt x="602" y="205"/>
                  </a:lnTo>
                  <a:lnTo>
                    <a:pt x="336" y="1213"/>
                  </a:lnTo>
                  <a:lnTo>
                    <a:pt x="0" y="881"/>
                  </a:lnTo>
                  <a:close/>
                </a:path>
              </a:pathLst>
            </a:custGeom>
            <a:solidFill>
              <a:srgbClr val="0C9A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4551363" y="2400300"/>
              <a:ext cx="1600200" cy="1887538"/>
            </a:xfrm>
            <a:custGeom>
              <a:avLst/>
              <a:gdLst>
                <a:gd name="T0" fmla="*/ 0 w 1008"/>
                <a:gd name="T1" fmla="*/ 1033 h 1189"/>
                <a:gd name="T2" fmla="*/ 270 w 1008"/>
                <a:gd name="T3" fmla="*/ 0 h 1189"/>
                <a:gd name="T4" fmla="*/ 995 w 1008"/>
                <a:gd name="T5" fmla="*/ 99 h 1189"/>
                <a:gd name="T6" fmla="*/ 1008 w 1008"/>
                <a:gd name="T7" fmla="*/ 1189 h 1189"/>
                <a:gd name="T8" fmla="*/ 0 w 1008"/>
                <a:gd name="T9" fmla="*/ 1033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1189">
                  <a:moveTo>
                    <a:pt x="0" y="1033"/>
                  </a:moveTo>
                  <a:lnTo>
                    <a:pt x="270" y="0"/>
                  </a:lnTo>
                  <a:lnTo>
                    <a:pt x="995" y="99"/>
                  </a:lnTo>
                  <a:lnTo>
                    <a:pt x="1008" y="1189"/>
                  </a:lnTo>
                  <a:lnTo>
                    <a:pt x="0" y="10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570413" y="2414588"/>
              <a:ext cx="1568450" cy="1860550"/>
            </a:xfrm>
            <a:custGeom>
              <a:avLst/>
              <a:gdLst>
                <a:gd name="T0" fmla="*/ 0 w 988"/>
                <a:gd name="T1" fmla="*/ 1016 h 1172"/>
                <a:gd name="T2" fmla="*/ 267 w 988"/>
                <a:gd name="T3" fmla="*/ 0 h 1172"/>
                <a:gd name="T4" fmla="*/ 975 w 988"/>
                <a:gd name="T5" fmla="*/ 98 h 1172"/>
                <a:gd name="T6" fmla="*/ 988 w 988"/>
                <a:gd name="T7" fmla="*/ 1172 h 1172"/>
                <a:gd name="T8" fmla="*/ 0 w 988"/>
                <a:gd name="T9" fmla="*/ 1016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1172">
                  <a:moveTo>
                    <a:pt x="0" y="1016"/>
                  </a:moveTo>
                  <a:lnTo>
                    <a:pt x="267" y="0"/>
                  </a:lnTo>
                  <a:lnTo>
                    <a:pt x="975" y="98"/>
                  </a:lnTo>
                  <a:lnTo>
                    <a:pt x="988" y="1172"/>
                  </a:lnTo>
                  <a:lnTo>
                    <a:pt x="0" y="1016"/>
                  </a:lnTo>
                  <a:close/>
                </a:path>
              </a:pathLst>
            </a:custGeom>
            <a:solidFill>
              <a:srgbClr val="B3AF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130926" y="2393950"/>
              <a:ext cx="1568450" cy="1893888"/>
            </a:xfrm>
            <a:custGeom>
              <a:avLst/>
              <a:gdLst>
                <a:gd name="T0" fmla="*/ 0 w 988"/>
                <a:gd name="T1" fmla="*/ 103 h 1193"/>
                <a:gd name="T2" fmla="*/ 701 w 988"/>
                <a:gd name="T3" fmla="*/ 0 h 1193"/>
                <a:gd name="T4" fmla="*/ 988 w 988"/>
                <a:gd name="T5" fmla="*/ 1021 h 1193"/>
                <a:gd name="T6" fmla="*/ 13 w 988"/>
                <a:gd name="T7" fmla="*/ 1193 h 1193"/>
                <a:gd name="T8" fmla="*/ 0 w 988"/>
                <a:gd name="T9" fmla="*/ 10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1193">
                  <a:moveTo>
                    <a:pt x="0" y="103"/>
                  </a:moveTo>
                  <a:lnTo>
                    <a:pt x="701" y="0"/>
                  </a:lnTo>
                  <a:lnTo>
                    <a:pt x="988" y="1021"/>
                  </a:lnTo>
                  <a:lnTo>
                    <a:pt x="13" y="119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151563" y="2414588"/>
              <a:ext cx="1527175" cy="1860550"/>
            </a:xfrm>
            <a:custGeom>
              <a:avLst/>
              <a:gdLst>
                <a:gd name="T0" fmla="*/ 0 w 962"/>
                <a:gd name="T1" fmla="*/ 98 h 1172"/>
                <a:gd name="T2" fmla="*/ 680 w 962"/>
                <a:gd name="T3" fmla="*/ 0 h 1172"/>
                <a:gd name="T4" fmla="*/ 962 w 962"/>
                <a:gd name="T5" fmla="*/ 1000 h 1172"/>
                <a:gd name="T6" fmla="*/ 8 w 962"/>
                <a:gd name="T7" fmla="*/ 1172 h 1172"/>
                <a:gd name="T8" fmla="*/ 0 w 962"/>
                <a:gd name="T9" fmla="*/ 98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2" h="1172">
                  <a:moveTo>
                    <a:pt x="0" y="98"/>
                  </a:moveTo>
                  <a:lnTo>
                    <a:pt x="680" y="0"/>
                  </a:lnTo>
                  <a:lnTo>
                    <a:pt x="962" y="1000"/>
                  </a:lnTo>
                  <a:lnTo>
                    <a:pt x="8" y="117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E59B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7243763" y="2036763"/>
              <a:ext cx="942975" cy="1978025"/>
            </a:xfrm>
            <a:custGeom>
              <a:avLst/>
              <a:gdLst>
                <a:gd name="T0" fmla="*/ 0 w 594"/>
                <a:gd name="T1" fmla="*/ 225 h 1246"/>
                <a:gd name="T2" fmla="*/ 225 w 594"/>
                <a:gd name="T3" fmla="*/ 0 h 1246"/>
                <a:gd name="T4" fmla="*/ 594 w 594"/>
                <a:gd name="T5" fmla="*/ 893 h 1246"/>
                <a:gd name="T6" fmla="*/ 287 w 594"/>
                <a:gd name="T7" fmla="*/ 1246 h 1246"/>
                <a:gd name="T8" fmla="*/ 0 w 594"/>
                <a:gd name="T9" fmla="*/ 225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1246">
                  <a:moveTo>
                    <a:pt x="0" y="225"/>
                  </a:moveTo>
                  <a:lnTo>
                    <a:pt x="225" y="0"/>
                  </a:lnTo>
                  <a:lnTo>
                    <a:pt x="594" y="893"/>
                  </a:lnTo>
                  <a:lnTo>
                    <a:pt x="287" y="1246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7262813" y="2062163"/>
              <a:ext cx="911225" cy="1919288"/>
            </a:xfrm>
            <a:custGeom>
              <a:avLst/>
              <a:gdLst>
                <a:gd name="T0" fmla="*/ 0 w 574"/>
                <a:gd name="T1" fmla="*/ 213 h 1209"/>
                <a:gd name="T2" fmla="*/ 209 w 574"/>
                <a:gd name="T3" fmla="*/ 0 h 1209"/>
                <a:gd name="T4" fmla="*/ 574 w 574"/>
                <a:gd name="T5" fmla="*/ 873 h 1209"/>
                <a:gd name="T6" fmla="*/ 279 w 574"/>
                <a:gd name="T7" fmla="*/ 1209 h 1209"/>
                <a:gd name="T8" fmla="*/ 0 w 574"/>
                <a:gd name="T9" fmla="*/ 213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1209">
                  <a:moveTo>
                    <a:pt x="0" y="213"/>
                  </a:moveTo>
                  <a:lnTo>
                    <a:pt x="209" y="0"/>
                  </a:lnTo>
                  <a:lnTo>
                    <a:pt x="574" y="873"/>
                  </a:lnTo>
                  <a:lnTo>
                    <a:pt x="279" y="120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4C60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4583113" y="1444625"/>
              <a:ext cx="1503363" cy="955675"/>
            </a:xfrm>
            <a:custGeom>
              <a:avLst/>
              <a:gdLst>
                <a:gd name="T0" fmla="*/ 0 w 947"/>
                <a:gd name="T1" fmla="*/ 385 h 602"/>
                <a:gd name="T2" fmla="*/ 947 w 947"/>
                <a:gd name="T3" fmla="*/ 0 h 602"/>
                <a:gd name="T4" fmla="*/ 947 w 947"/>
                <a:gd name="T5" fmla="*/ 0 h 602"/>
                <a:gd name="T6" fmla="*/ 250 w 947"/>
                <a:gd name="T7" fmla="*/ 602 h 602"/>
                <a:gd name="T8" fmla="*/ 0 w 947"/>
                <a:gd name="T9" fmla="*/ 38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602">
                  <a:moveTo>
                    <a:pt x="0" y="385"/>
                  </a:moveTo>
                  <a:lnTo>
                    <a:pt x="947" y="0"/>
                  </a:lnTo>
                  <a:lnTo>
                    <a:pt x="947" y="0"/>
                  </a:lnTo>
                  <a:lnTo>
                    <a:pt x="250" y="602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4610101" y="1497013"/>
              <a:ext cx="1398588" cy="884238"/>
            </a:xfrm>
            <a:custGeom>
              <a:avLst/>
              <a:gdLst>
                <a:gd name="T0" fmla="*/ 0 w 881"/>
                <a:gd name="T1" fmla="*/ 352 h 557"/>
                <a:gd name="T2" fmla="*/ 881 w 881"/>
                <a:gd name="T3" fmla="*/ 0 h 557"/>
                <a:gd name="T4" fmla="*/ 233 w 881"/>
                <a:gd name="T5" fmla="*/ 557 h 557"/>
                <a:gd name="T6" fmla="*/ 0 w 881"/>
                <a:gd name="T7" fmla="*/ 352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1" h="557">
                  <a:moveTo>
                    <a:pt x="0" y="352"/>
                  </a:moveTo>
                  <a:lnTo>
                    <a:pt x="881" y="0"/>
                  </a:lnTo>
                  <a:lnTo>
                    <a:pt x="233" y="557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rgbClr val="10CB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979988" y="1444625"/>
              <a:ext cx="1150938" cy="1112838"/>
            </a:xfrm>
            <a:custGeom>
              <a:avLst/>
              <a:gdLst>
                <a:gd name="T0" fmla="*/ 0 w 725"/>
                <a:gd name="T1" fmla="*/ 602 h 701"/>
                <a:gd name="T2" fmla="*/ 697 w 725"/>
                <a:gd name="T3" fmla="*/ 0 h 701"/>
                <a:gd name="T4" fmla="*/ 725 w 725"/>
                <a:gd name="T5" fmla="*/ 701 h 701"/>
                <a:gd name="T6" fmla="*/ 0 w 725"/>
                <a:gd name="T7" fmla="*/ 60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5" h="701">
                  <a:moveTo>
                    <a:pt x="0" y="602"/>
                  </a:moveTo>
                  <a:lnTo>
                    <a:pt x="697" y="0"/>
                  </a:lnTo>
                  <a:lnTo>
                    <a:pt x="725" y="701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5019676" y="1484313"/>
              <a:ext cx="1098550" cy="1052513"/>
            </a:xfrm>
            <a:custGeom>
              <a:avLst/>
              <a:gdLst>
                <a:gd name="T0" fmla="*/ 0 w 692"/>
                <a:gd name="T1" fmla="*/ 569 h 663"/>
                <a:gd name="T2" fmla="*/ 664 w 692"/>
                <a:gd name="T3" fmla="*/ 0 h 663"/>
                <a:gd name="T4" fmla="*/ 692 w 692"/>
                <a:gd name="T5" fmla="*/ 663 h 663"/>
                <a:gd name="T6" fmla="*/ 0 w 692"/>
                <a:gd name="T7" fmla="*/ 569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663">
                  <a:moveTo>
                    <a:pt x="0" y="569"/>
                  </a:moveTo>
                  <a:lnTo>
                    <a:pt x="664" y="0"/>
                  </a:lnTo>
                  <a:lnTo>
                    <a:pt x="692" y="663"/>
                  </a:lnTo>
                  <a:lnTo>
                    <a:pt x="0" y="569"/>
                  </a:lnTo>
                  <a:close/>
                </a:path>
              </a:pathLst>
            </a:custGeom>
            <a:solidFill>
              <a:srgbClr val="E8E3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086476" y="1444625"/>
              <a:ext cx="1157288" cy="1112838"/>
            </a:xfrm>
            <a:custGeom>
              <a:avLst/>
              <a:gdLst>
                <a:gd name="T0" fmla="*/ 0 w 729"/>
                <a:gd name="T1" fmla="*/ 0 h 701"/>
                <a:gd name="T2" fmla="*/ 729 w 729"/>
                <a:gd name="T3" fmla="*/ 598 h 701"/>
                <a:gd name="T4" fmla="*/ 28 w 729"/>
                <a:gd name="T5" fmla="*/ 701 h 701"/>
                <a:gd name="T6" fmla="*/ 0 w 729"/>
                <a:gd name="T7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9" h="701">
                  <a:moveTo>
                    <a:pt x="0" y="0"/>
                  </a:moveTo>
                  <a:lnTo>
                    <a:pt x="729" y="598"/>
                  </a:lnTo>
                  <a:lnTo>
                    <a:pt x="2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105526" y="1484313"/>
              <a:ext cx="1098550" cy="1052513"/>
            </a:xfrm>
            <a:custGeom>
              <a:avLst/>
              <a:gdLst>
                <a:gd name="T0" fmla="*/ 0 w 692"/>
                <a:gd name="T1" fmla="*/ 0 h 663"/>
                <a:gd name="T2" fmla="*/ 692 w 692"/>
                <a:gd name="T3" fmla="*/ 569 h 663"/>
                <a:gd name="T4" fmla="*/ 29 w 692"/>
                <a:gd name="T5" fmla="*/ 663 h 663"/>
                <a:gd name="T6" fmla="*/ 0 w 692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663">
                  <a:moveTo>
                    <a:pt x="0" y="0"/>
                  </a:moveTo>
                  <a:lnTo>
                    <a:pt x="692" y="569"/>
                  </a:lnTo>
                  <a:lnTo>
                    <a:pt x="29" y="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4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086476" y="1444625"/>
              <a:ext cx="1514475" cy="949325"/>
            </a:xfrm>
            <a:custGeom>
              <a:avLst/>
              <a:gdLst>
                <a:gd name="T0" fmla="*/ 0 w 954"/>
                <a:gd name="T1" fmla="*/ 0 h 598"/>
                <a:gd name="T2" fmla="*/ 0 w 954"/>
                <a:gd name="T3" fmla="*/ 0 h 598"/>
                <a:gd name="T4" fmla="*/ 954 w 954"/>
                <a:gd name="T5" fmla="*/ 373 h 598"/>
                <a:gd name="T6" fmla="*/ 729 w 954"/>
                <a:gd name="T7" fmla="*/ 598 h 598"/>
                <a:gd name="T8" fmla="*/ 0 w 954"/>
                <a:gd name="T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" h="598">
                  <a:moveTo>
                    <a:pt x="0" y="0"/>
                  </a:moveTo>
                  <a:lnTo>
                    <a:pt x="0" y="0"/>
                  </a:lnTo>
                  <a:lnTo>
                    <a:pt x="954" y="373"/>
                  </a:lnTo>
                  <a:lnTo>
                    <a:pt x="729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176963" y="1497013"/>
              <a:ext cx="1398588" cy="877888"/>
            </a:xfrm>
            <a:custGeom>
              <a:avLst/>
              <a:gdLst>
                <a:gd name="T0" fmla="*/ 0 w 881"/>
                <a:gd name="T1" fmla="*/ 0 h 553"/>
                <a:gd name="T2" fmla="*/ 881 w 881"/>
                <a:gd name="T3" fmla="*/ 344 h 553"/>
                <a:gd name="T4" fmla="*/ 672 w 881"/>
                <a:gd name="T5" fmla="*/ 553 h 553"/>
                <a:gd name="T6" fmla="*/ 0 w 881"/>
                <a:gd name="T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1" h="553">
                  <a:moveTo>
                    <a:pt x="0" y="0"/>
                  </a:moveTo>
                  <a:lnTo>
                    <a:pt x="881" y="344"/>
                  </a:lnTo>
                  <a:lnTo>
                    <a:pt x="672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9B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3998913" y="3481388"/>
              <a:ext cx="1060450" cy="1782763"/>
            </a:xfrm>
            <a:custGeom>
              <a:avLst/>
              <a:gdLst>
                <a:gd name="T0" fmla="*/ 99 w 163"/>
                <a:gd name="T1" fmla="*/ 210 h 274"/>
                <a:gd name="T2" fmla="*/ 0 w 163"/>
                <a:gd name="T3" fmla="*/ 1 h 274"/>
                <a:gd name="T4" fmla="*/ 0 w 163"/>
                <a:gd name="T5" fmla="*/ 0 h 274"/>
                <a:gd name="T6" fmla="*/ 32 w 163"/>
                <a:gd name="T7" fmla="*/ 32 h 274"/>
                <a:gd name="T8" fmla="*/ 55 w 163"/>
                <a:gd name="T9" fmla="*/ 54 h 274"/>
                <a:gd name="T10" fmla="*/ 85 w 163"/>
                <a:gd name="T11" fmla="*/ 86 h 274"/>
                <a:gd name="T12" fmla="*/ 85 w 163"/>
                <a:gd name="T13" fmla="*/ 86 h 274"/>
                <a:gd name="T14" fmla="*/ 110 w 163"/>
                <a:gd name="T15" fmla="*/ 145 h 274"/>
                <a:gd name="T16" fmla="*/ 163 w 163"/>
                <a:gd name="T17" fmla="*/ 274 h 274"/>
                <a:gd name="T18" fmla="*/ 163 w 163"/>
                <a:gd name="T19" fmla="*/ 274 h 274"/>
                <a:gd name="T20" fmla="*/ 99 w 163"/>
                <a:gd name="T21" fmla="*/ 21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74">
                  <a:moveTo>
                    <a:pt x="99" y="2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64" y="63"/>
                    <a:pt x="76" y="77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63" y="274"/>
                    <a:pt x="163" y="274"/>
                    <a:pt x="163" y="274"/>
                  </a:cubicBezTo>
                  <a:cubicBezTo>
                    <a:pt x="163" y="274"/>
                    <a:pt x="163" y="274"/>
                    <a:pt x="163" y="274"/>
                  </a:cubicBezTo>
                  <a:cubicBezTo>
                    <a:pt x="157" y="268"/>
                    <a:pt x="99" y="210"/>
                    <a:pt x="99" y="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4043363" y="3546475"/>
              <a:ext cx="969963" cy="1652588"/>
            </a:xfrm>
            <a:custGeom>
              <a:avLst/>
              <a:gdLst>
                <a:gd name="T0" fmla="*/ 149 w 149"/>
                <a:gd name="T1" fmla="*/ 254 h 254"/>
                <a:gd name="T2" fmla="*/ 94 w 149"/>
                <a:gd name="T3" fmla="*/ 198 h 254"/>
                <a:gd name="T4" fmla="*/ 0 w 149"/>
                <a:gd name="T5" fmla="*/ 0 h 254"/>
                <a:gd name="T6" fmla="*/ 46 w 149"/>
                <a:gd name="T7" fmla="*/ 46 h 254"/>
                <a:gd name="T8" fmla="*/ 61 w 149"/>
                <a:gd name="T9" fmla="*/ 61 h 254"/>
                <a:gd name="T10" fmla="*/ 76 w 149"/>
                <a:gd name="T11" fmla="*/ 77 h 254"/>
                <a:gd name="T12" fmla="*/ 101 w 149"/>
                <a:gd name="T13" fmla="*/ 136 h 254"/>
                <a:gd name="T14" fmla="*/ 149 w 149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254">
                  <a:moveTo>
                    <a:pt x="149" y="254"/>
                  </a:moveTo>
                  <a:cubicBezTo>
                    <a:pt x="132" y="237"/>
                    <a:pt x="98" y="202"/>
                    <a:pt x="94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50" y="50"/>
                    <a:pt x="55" y="56"/>
                    <a:pt x="61" y="61"/>
                  </a:cubicBezTo>
                  <a:cubicBezTo>
                    <a:pt x="66" y="67"/>
                    <a:pt x="72" y="72"/>
                    <a:pt x="76" y="77"/>
                  </a:cubicBezTo>
                  <a:cubicBezTo>
                    <a:pt x="101" y="136"/>
                    <a:pt x="101" y="136"/>
                    <a:pt x="101" y="136"/>
                  </a:cubicBezTo>
                  <a:lnTo>
                    <a:pt x="149" y="254"/>
                  </a:lnTo>
                  <a:close/>
                </a:path>
              </a:pathLst>
            </a:custGeom>
            <a:solidFill>
              <a:srgbClr val="1559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4551363" y="4040188"/>
              <a:ext cx="1600200" cy="1379538"/>
            </a:xfrm>
            <a:custGeom>
              <a:avLst/>
              <a:gdLst>
                <a:gd name="T0" fmla="*/ 320 w 1008"/>
                <a:gd name="T1" fmla="*/ 771 h 869"/>
                <a:gd name="T2" fmla="*/ 213 w 1008"/>
                <a:gd name="T3" fmla="*/ 516 h 869"/>
                <a:gd name="T4" fmla="*/ 0 w 1008"/>
                <a:gd name="T5" fmla="*/ 0 h 869"/>
                <a:gd name="T6" fmla="*/ 1008 w 1008"/>
                <a:gd name="T7" fmla="*/ 156 h 869"/>
                <a:gd name="T8" fmla="*/ 995 w 1008"/>
                <a:gd name="T9" fmla="*/ 869 h 869"/>
                <a:gd name="T10" fmla="*/ 320 w 1008"/>
                <a:gd name="T11" fmla="*/ 771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8" h="869">
                  <a:moveTo>
                    <a:pt x="320" y="771"/>
                  </a:moveTo>
                  <a:lnTo>
                    <a:pt x="213" y="516"/>
                  </a:lnTo>
                  <a:lnTo>
                    <a:pt x="0" y="0"/>
                  </a:lnTo>
                  <a:lnTo>
                    <a:pt x="1008" y="156"/>
                  </a:lnTo>
                  <a:lnTo>
                    <a:pt x="995" y="869"/>
                  </a:lnTo>
                  <a:lnTo>
                    <a:pt x="320" y="7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4576763" y="4059238"/>
              <a:ext cx="1562100" cy="1347788"/>
            </a:xfrm>
            <a:custGeom>
              <a:avLst/>
              <a:gdLst>
                <a:gd name="T0" fmla="*/ 312 w 984"/>
                <a:gd name="T1" fmla="*/ 750 h 849"/>
                <a:gd name="T2" fmla="*/ 205 w 984"/>
                <a:gd name="T3" fmla="*/ 500 h 849"/>
                <a:gd name="T4" fmla="*/ 0 w 984"/>
                <a:gd name="T5" fmla="*/ 0 h 849"/>
                <a:gd name="T6" fmla="*/ 984 w 984"/>
                <a:gd name="T7" fmla="*/ 152 h 849"/>
                <a:gd name="T8" fmla="*/ 971 w 984"/>
                <a:gd name="T9" fmla="*/ 849 h 849"/>
                <a:gd name="T10" fmla="*/ 312 w 984"/>
                <a:gd name="T11" fmla="*/ 75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4" h="849">
                  <a:moveTo>
                    <a:pt x="312" y="750"/>
                  </a:moveTo>
                  <a:lnTo>
                    <a:pt x="205" y="500"/>
                  </a:lnTo>
                  <a:lnTo>
                    <a:pt x="0" y="0"/>
                  </a:lnTo>
                  <a:lnTo>
                    <a:pt x="984" y="152"/>
                  </a:lnTo>
                  <a:lnTo>
                    <a:pt x="971" y="849"/>
                  </a:lnTo>
                  <a:lnTo>
                    <a:pt x="312" y="750"/>
                  </a:lnTo>
                  <a:close/>
                </a:path>
              </a:pathLst>
            </a:custGeom>
            <a:solidFill>
              <a:srgbClr val="4F4F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6130926" y="4014788"/>
              <a:ext cx="1568450" cy="1404938"/>
            </a:xfrm>
            <a:custGeom>
              <a:avLst/>
              <a:gdLst>
                <a:gd name="T0" fmla="*/ 13 w 988"/>
                <a:gd name="T1" fmla="*/ 172 h 885"/>
                <a:gd name="T2" fmla="*/ 988 w 988"/>
                <a:gd name="T3" fmla="*/ 0 h 885"/>
                <a:gd name="T4" fmla="*/ 672 w 988"/>
                <a:gd name="T5" fmla="*/ 774 h 885"/>
                <a:gd name="T6" fmla="*/ 513 w 988"/>
                <a:gd name="T7" fmla="*/ 803 h 885"/>
                <a:gd name="T8" fmla="*/ 0 w 988"/>
                <a:gd name="T9" fmla="*/ 885 h 885"/>
                <a:gd name="T10" fmla="*/ 13 w 988"/>
                <a:gd name="T11" fmla="*/ 172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8" h="885">
                  <a:moveTo>
                    <a:pt x="13" y="172"/>
                  </a:moveTo>
                  <a:lnTo>
                    <a:pt x="988" y="0"/>
                  </a:lnTo>
                  <a:lnTo>
                    <a:pt x="672" y="774"/>
                  </a:lnTo>
                  <a:lnTo>
                    <a:pt x="513" y="803"/>
                  </a:lnTo>
                  <a:lnTo>
                    <a:pt x="0" y="885"/>
                  </a:lnTo>
                  <a:lnTo>
                    <a:pt x="13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6151563" y="4033838"/>
              <a:ext cx="1520825" cy="1373188"/>
            </a:xfrm>
            <a:custGeom>
              <a:avLst/>
              <a:gdLst>
                <a:gd name="T0" fmla="*/ 8 w 958"/>
                <a:gd name="T1" fmla="*/ 168 h 865"/>
                <a:gd name="T2" fmla="*/ 958 w 958"/>
                <a:gd name="T3" fmla="*/ 0 h 865"/>
                <a:gd name="T4" fmla="*/ 651 w 958"/>
                <a:gd name="T5" fmla="*/ 750 h 865"/>
                <a:gd name="T6" fmla="*/ 495 w 958"/>
                <a:gd name="T7" fmla="*/ 779 h 865"/>
                <a:gd name="T8" fmla="*/ 0 w 958"/>
                <a:gd name="T9" fmla="*/ 865 h 865"/>
                <a:gd name="T10" fmla="*/ 8 w 958"/>
                <a:gd name="T11" fmla="*/ 168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8" h="865">
                  <a:moveTo>
                    <a:pt x="8" y="168"/>
                  </a:moveTo>
                  <a:lnTo>
                    <a:pt x="958" y="0"/>
                  </a:lnTo>
                  <a:lnTo>
                    <a:pt x="651" y="750"/>
                  </a:lnTo>
                  <a:lnTo>
                    <a:pt x="495" y="779"/>
                  </a:lnTo>
                  <a:lnTo>
                    <a:pt x="0" y="865"/>
                  </a:lnTo>
                  <a:lnTo>
                    <a:pt x="8" y="168"/>
                  </a:lnTo>
                  <a:close/>
                </a:path>
              </a:pathLst>
            </a:custGeom>
            <a:solidFill>
              <a:srgbClr val="8429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7197726" y="3454400"/>
              <a:ext cx="989013" cy="1789113"/>
            </a:xfrm>
            <a:custGeom>
              <a:avLst/>
              <a:gdLst>
                <a:gd name="T0" fmla="*/ 0 w 623"/>
                <a:gd name="T1" fmla="*/ 1127 h 1127"/>
                <a:gd name="T2" fmla="*/ 316 w 623"/>
                <a:gd name="T3" fmla="*/ 353 h 1127"/>
                <a:gd name="T4" fmla="*/ 316 w 623"/>
                <a:gd name="T5" fmla="*/ 353 h 1127"/>
                <a:gd name="T6" fmla="*/ 623 w 623"/>
                <a:gd name="T7" fmla="*/ 0 h 1127"/>
                <a:gd name="T8" fmla="*/ 623 w 623"/>
                <a:gd name="T9" fmla="*/ 0 h 1127"/>
                <a:gd name="T10" fmla="*/ 222 w 623"/>
                <a:gd name="T11" fmla="*/ 857 h 1127"/>
                <a:gd name="T12" fmla="*/ 0 w 623"/>
                <a:gd name="T13" fmla="*/ 1127 h 1127"/>
                <a:gd name="T14" fmla="*/ 0 w 623"/>
                <a:gd name="T15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3" h="1127">
                  <a:moveTo>
                    <a:pt x="0" y="1127"/>
                  </a:moveTo>
                  <a:lnTo>
                    <a:pt x="316" y="353"/>
                  </a:lnTo>
                  <a:lnTo>
                    <a:pt x="316" y="353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222" y="857"/>
                  </a:lnTo>
                  <a:lnTo>
                    <a:pt x="0" y="1127"/>
                  </a:lnTo>
                  <a:lnTo>
                    <a:pt x="0" y="1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7250113" y="3546475"/>
              <a:ext cx="877888" cy="1606550"/>
            </a:xfrm>
            <a:custGeom>
              <a:avLst/>
              <a:gdLst>
                <a:gd name="T0" fmla="*/ 291 w 553"/>
                <a:gd name="T1" fmla="*/ 303 h 1012"/>
                <a:gd name="T2" fmla="*/ 553 w 553"/>
                <a:gd name="T3" fmla="*/ 0 h 1012"/>
                <a:gd name="T4" fmla="*/ 180 w 553"/>
                <a:gd name="T5" fmla="*/ 795 h 1012"/>
                <a:gd name="T6" fmla="*/ 0 w 553"/>
                <a:gd name="T7" fmla="*/ 1012 h 1012"/>
                <a:gd name="T8" fmla="*/ 291 w 553"/>
                <a:gd name="T9" fmla="*/ 303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012">
                  <a:moveTo>
                    <a:pt x="291" y="303"/>
                  </a:moveTo>
                  <a:lnTo>
                    <a:pt x="553" y="0"/>
                  </a:lnTo>
                  <a:lnTo>
                    <a:pt x="180" y="795"/>
                  </a:lnTo>
                  <a:lnTo>
                    <a:pt x="0" y="1012"/>
                  </a:lnTo>
                  <a:lnTo>
                    <a:pt x="291" y="303"/>
                  </a:lnTo>
                  <a:close/>
                </a:path>
              </a:pathLst>
            </a:custGeom>
            <a:solidFill>
              <a:srgbClr val="29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 noEditPoints="1"/>
            </p:cNvSpPr>
            <p:nvPr/>
          </p:nvSpPr>
          <p:spPr bwMode="auto">
            <a:xfrm>
              <a:off x="4343401" y="2784475"/>
              <a:ext cx="254000" cy="488950"/>
            </a:xfrm>
            <a:custGeom>
              <a:avLst/>
              <a:gdLst>
                <a:gd name="T0" fmla="*/ 74 w 160"/>
                <a:gd name="T1" fmla="*/ 164 h 308"/>
                <a:gd name="T2" fmla="*/ 119 w 160"/>
                <a:gd name="T3" fmla="*/ 82 h 308"/>
                <a:gd name="T4" fmla="*/ 119 w 160"/>
                <a:gd name="T5" fmla="*/ 82 h 308"/>
                <a:gd name="T6" fmla="*/ 98 w 160"/>
                <a:gd name="T7" fmla="*/ 181 h 308"/>
                <a:gd name="T8" fmla="*/ 74 w 160"/>
                <a:gd name="T9" fmla="*/ 164 h 308"/>
                <a:gd name="T10" fmla="*/ 74 w 160"/>
                <a:gd name="T11" fmla="*/ 164 h 308"/>
                <a:gd name="T12" fmla="*/ 160 w 160"/>
                <a:gd name="T13" fmla="*/ 21 h 308"/>
                <a:gd name="T14" fmla="*/ 131 w 160"/>
                <a:gd name="T15" fmla="*/ 0 h 308"/>
                <a:gd name="T16" fmla="*/ 0 w 160"/>
                <a:gd name="T17" fmla="*/ 230 h 308"/>
                <a:gd name="T18" fmla="*/ 24 w 160"/>
                <a:gd name="T19" fmla="*/ 250 h 308"/>
                <a:gd name="T20" fmla="*/ 53 w 160"/>
                <a:gd name="T21" fmla="*/ 197 h 308"/>
                <a:gd name="T22" fmla="*/ 90 w 160"/>
                <a:gd name="T23" fmla="*/ 226 h 308"/>
                <a:gd name="T24" fmla="*/ 78 w 160"/>
                <a:gd name="T25" fmla="*/ 287 h 308"/>
                <a:gd name="T26" fmla="*/ 106 w 160"/>
                <a:gd name="T27" fmla="*/ 308 h 308"/>
                <a:gd name="T28" fmla="*/ 160 w 160"/>
                <a:gd name="T29" fmla="*/ 21 h 308"/>
                <a:gd name="T30" fmla="*/ 160 w 160"/>
                <a:gd name="T31" fmla="*/ 2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308">
                  <a:moveTo>
                    <a:pt x="74" y="164"/>
                  </a:moveTo>
                  <a:lnTo>
                    <a:pt x="119" y="82"/>
                  </a:lnTo>
                  <a:lnTo>
                    <a:pt x="119" y="82"/>
                  </a:lnTo>
                  <a:lnTo>
                    <a:pt x="98" y="181"/>
                  </a:lnTo>
                  <a:lnTo>
                    <a:pt x="74" y="164"/>
                  </a:lnTo>
                  <a:lnTo>
                    <a:pt x="74" y="164"/>
                  </a:lnTo>
                  <a:close/>
                  <a:moveTo>
                    <a:pt x="160" y="21"/>
                  </a:moveTo>
                  <a:lnTo>
                    <a:pt x="131" y="0"/>
                  </a:lnTo>
                  <a:lnTo>
                    <a:pt x="0" y="230"/>
                  </a:lnTo>
                  <a:lnTo>
                    <a:pt x="24" y="250"/>
                  </a:lnTo>
                  <a:lnTo>
                    <a:pt x="53" y="197"/>
                  </a:lnTo>
                  <a:lnTo>
                    <a:pt x="90" y="226"/>
                  </a:lnTo>
                  <a:lnTo>
                    <a:pt x="78" y="287"/>
                  </a:lnTo>
                  <a:lnTo>
                    <a:pt x="106" y="308"/>
                  </a:lnTo>
                  <a:lnTo>
                    <a:pt x="160" y="21"/>
                  </a:lnTo>
                  <a:lnTo>
                    <a:pt x="16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 noEditPoints="1"/>
            </p:cNvSpPr>
            <p:nvPr/>
          </p:nvSpPr>
          <p:spPr bwMode="auto">
            <a:xfrm>
              <a:off x="5267326" y="3109913"/>
              <a:ext cx="317500" cy="468313"/>
            </a:xfrm>
            <a:custGeom>
              <a:avLst/>
              <a:gdLst>
                <a:gd name="T0" fmla="*/ 14 w 49"/>
                <a:gd name="T1" fmla="*/ 59 h 72"/>
                <a:gd name="T2" fmla="*/ 17 w 49"/>
                <a:gd name="T3" fmla="*/ 40 h 72"/>
                <a:gd name="T4" fmla="*/ 27 w 49"/>
                <a:gd name="T5" fmla="*/ 41 h 72"/>
                <a:gd name="T6" fmla="*/ 32 w 49"/>
                <a:gd name="T7" fmla="*/ 45 h 72"/>
                <a:gd name="T8" fmla="*/ 33 w 49"/>
                <a:gd name="T9" fmla="*/ 52 h 72"/>
                <a:gd name="T10" fmla="*/ 30 w 49"/>
                <a:gd name="T11" fmla="*/ 59 h 72"/>
                <a:gd name="T12" fmla="*/ 23 w 49"/>
                <a:gd name="T13" fmla="*/ 60 h 72"/>
                <a:gd name="T14" fmla="*/ 14 w 49"/>
                <a:gd name="T15" fmla="*/ 59 h 72"/>
                <a:gd name="T16" fmla="*/ 19 w 49"/>
                <a:gd name="T17" fmla="*/ 30 h 72"/>
                <a:gd name="T18" fmla="*/ 21 w 49"/>
                <a:gd name="T19" fmla="*/ 12 h 72"/>
                <a:gd name="T20" fmla="*/ 28 w 49"/>
                <a:gd name="T21" fmla="*/ 14 h 72"/>
                <a:gd name="T22" fmla="*/ 34 w 49"/>
                <a:gd name="T23" fmla="*/ 17 h 72"/>
                <a:gd name="T24" fmla="*/ 35 w 49"/>
                <a:gd name="T25" fmla="*/ 24 h 72"/>
                <a:gd name="T26" fmla="*/ 32 w 49"/>
                <a:gd name="T27" fmla="*/ 30 h 72"/>
                <a:gd name="T28" fmla="*/ 26 w 49"/>
                <a:gd name="T29" fmla="*/ 32 h 72"/>
                <a:gd name="T30" fmla="*/ 19 w 49"/>
                <a:gd name="T31" fmla="*/ 30 h 72"/>
                <a:gd name="T32" fmla="*/ 29 w 49"/>
                <a:gd name="T33" fmla="*/ 3 h 72"/>
                <a:gd name="T34" fmla="*/ 10 w 49"/>
                <a:gd name="T35" fmla="*/ 0 h 72"/>
                <a:gd name="T36" fmla="*/ 0 w 49"/>
                <a:gd name="T37" fmla="*/ 67 h 72"/>
                <a:gd name="T38" fmla="*/ 22 w 49"/>
                <a:gd name="T39" fmla="*/ 71 h 72"/>
                <a:gd name="T40" fmla="*/ 38 w 49"/>
                <a:gd name="T41" fmla="*/ 68 h 72"/>
                <a:gd name="T42" fmla="*/ 46 w 49"/>
                <a:gd name="T43" fmla="*/ 54 h 72"/>
                <a:gd name="T44" fmla="*/ 45 w 49"/>
                <a:gd name="T45" fmla="*/ 44 h 72"/>
                <a:gd name="T46" fmla="*/ 38 w 49"/>
                <a:gd name="T47" fmla="*/ 38 h 72"/>
                <a:gd name="T48" fmla="*/ 45 w 49"/>
                <a:gd name="T49" fmla="*/ 33 h 72"/>
                <a:gd name="T50" fmla="*/ 48 w 49"/>
                <a:gd name="T51" fmla="*/ 25 h 72"/>
                <a:gd name="T52" fmla="*/ 45 w 49"/>
                <a:gd name="T53" fmla="*/ 10 h 72"/>
                <a:gd name="T54" fmla="*/ 29 w 49"/>
                <a:gd name="T55" fmla="*/ 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72">
                  <a:moveTo>
                    <a:pt x="14" y="59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2"/>
                    <a:pt x="31" y="43"/>
                    <a:pt x="32" y="45"/>
                  </a:cubicBezTo>
                  <a:cubicBezTo>
                    <a:pt x="33" y="47"/>
                    <a:pt x="33" y="49"/>
                    <a:pt x="33" y="52"/>
                  </a:cubicBezTo>
                  <a:cubicBezTo>
                    <a:pt x="32" y="55"/>
                    <a:pt x="31" y="58"/>
                    <a:pt x="30" y="59"/>
                  </a:cubicBezTo>
                  <a:cubicBezTo>
                    <a:pt x="28" y="60"/>
                    <a:pt x="26" y="61"/>
                    <a:pt x="23" y="60"/>
                  </a:cubicBezTo>
                  <a:cubicBezTo>
                    <a:pt x="14" y="59"/>
                    <a:pt x="14" y="59"/>
                    <a:pt x="14" y="59"/>
                  </a:cubicBezTo>
                  <a:close/>
                  <a:moveTo>
                    <a:pt x="19" y="3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4"/>
                    <a:pt x="33" y="15"/>
                    <a:pt x="34" y="17"/>
                  </a:cubicBezTo>
                  <a:cubicBezTo>
                    <a:pt x="35" y="18"/>
                    <a:pt x="36" y="21"/>
                    <a:pt x="35" y="24"/>
                  </a:cubicBezTo>
                  <a:cubicBezTo>
                    <a:pt x="35" y="27"/>
                    <a:pt x="34" y="29"/>
                    <a:pt x="32" y="30"/>
                  </a:cubicBezTo>
                  <a:cubicBezTo>
                    <a:pt x="30" y="31"/>
                    <a:pt x="28" y="32"/>
                    <a:pt x="26" y="32"/>
                  </a:cubicBezTo>
                  <a:cubicBezTo>
                    <a:pt x="19" y="30"/>
                    <a:pt x="19" y="30"/>
                    <a:pt x="19" y="30"/>
                  </a:cubicBezTo>
                  <a:close/>
                  <a:moveTo>
                    <a:pt x="29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9" y="72"/>
                    <a:pt x="34" y="71"/>
                    <a:pt x="38" y="68"/>
                  </a:cubicBezTo>
                  <a:cubicBezTo>
                    <a:pt x="42" y="66"/>
                    <a:pt x="45" y="61"/>
                    <a:pt x="46" y="54"/>
                  </a:cubicBezTo>
                  <a:cubicBezTo>
                    <a:pt x="46" y="51"/>
                    <a:pt x="46" y="47"/>
                    <a:pt x="45" y="44"/>
                  </a:cubicBezTo>
                  <a:cubicBezTo>
                    <a:pt x="43" y="41"/>
                    <a:pt x="41" y="39"/>
                    <a:pt x="38" y="38"/>
                  </a:cubicBezTo>
                  <a:cubicBezTo>
                    <a:pt x="41" y="37"/>
                    <a:pt x="43" y="35"/>
                    <a:pt x="45" y="33"/>
                  </a:cubicBezTo>
                  <a:cubicBezTo>
                    <a:pt x="47" y="31"/>
                    <a:pt x="48" y="28"/>
                    <a:pt x="48" y="25"/>
                  </a:cubicBezTo>
                  <a:cubicBezTo>
                    <a:pt x="49" y="19"/>
                    <a:pt x="48" y="14"/>
                    <a:pt x="45" y="10"/>
                  </a:cubicBezTo>
                  <a:cubicBezTo>
                    <a:pt x="41" y="6"/>
                    <a:pt x="36" y="4"/>
                    <a:pt x="2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6691313" y="3116263"/>
              <a:ext cx="285750" cy="468313"/>
            </a:xfrm>
            <a:custGeom>
              <a:avLst/>
              <a:gdLst>
                <a:gd name="T0" fmla="*/ 19 w 44"/>
                <a:gd name="T1" fmla="*/ 1 h 72"/>
                <a:gd name="T2" fmla="*/ 5 w 44"/>
                <a:gd name="T3" fmla="*/ 10 h 72"/>
                <a:gd name="T4" fmla="*/ 1 w 44"/>
                <a:gd name="T5" fmla="*/ 29 h 72"/>
                <a:gd name="T6" fmla="*/ 3 w 44"/>
                <a:gd name="T7" fmla="*/ 49 h 72"/>
                <a:gd name="T8" fmla="*/ 11 w 44"/>
                <a:gd name="T9" fmla="*/ 66 h 72"/>
                <a:gd name="T10" fmla="*/ 26 w 44"/>
                <a:gd name="T11" fmla="*/ 71 h 72"/>
                <a:gd name="T12" fmla="*/ 40 w 44"/>
                <a:gd name="T13" fmla="*/ 63 h 72"/>
                <a:gd name="T14" fmla="*/ 44 w 44"/>
                <a:gd name="T15" fmla="*/ 45 h 72"/>
                <a:gd name="T16" fmla="*/ 43 w 44"/>
                <a:gd name="T17" fmla="*/ 45 h 72"/>
                <a:gd name="T18" fmla="*/ 32 w 44"/>
                <a:gd name="T19" fmla="*/ 47 h 72"/>
                <a:gd name="T20" fmla="*/ 31 w 44"/>
                <a:gd name="T21" fmla="*/ 56 h 72"/>
                <a:gd name="T22" fmla="*/ 25 w 44"/>
                <a:gd name="T23" fmla="*/ 60 h 72"/>
                <a:gd name="T24" fmla="*/ 18 w 44"/>
                <a:gd name="T25" fmla="*/ 58 h 72"/>
                <a:gd name="T26" fmla="*/ 15 w 44"/>
                <a:gd name="T27" fmla="*/ 47 h 72"/>
                <a:gd name="T28" fmla="*/ 13 w 44"/>
                <a:gd name="T29" fmla="*/ 27 h 72"/>
                <a:gd name="T30" fmla="*/ 14 w 44"/>
                <a:gd name="T31" fmla="*/ 16 h 72"/>
                <a:gd name="T32" fmla="*/ 20 w 44"/>
                <a:gd name="T33" fmla="*/ 12 h 72"/>
                <a:gd name="T34" fmla="*/ 27 w 44"/>
                <a:gd name="T35" fmla="*/ 14 h 72"/>
                <a:gd name="T36" fmla="*/ 30 w 44"/>
                <a:gd name="T37" fmla="*/ 23 h 72"/>
                <a:gd name="T38" fmla="*/ 41 w 44"/>
                <a:gd name="T39" fmla="*/ 21 h 72"/>
                <a:gd name="T40" fmla="*/ 41 w 44"/>
                <a:gd name="T41" fmla="*/ 21 h 72"/>
                <a:gd name="T42" fmla="*/ 35 w 44"/>
                <a:gd name="T43" fmla="*/ 5 h 72"/>
                <a:gd name="T44" fmla="*/ 19 w 44"/>
                <a:gd name="T45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72">
                  <a:moveTo>
                    <a:pt x="19" y="1"/>
                  </a:moveTo>
                  <a:cubicBezTo>
                    <a:pt x="13" y="2"/>
                    <a:pt x="8" y="5"/>
                    <a:pt x="5" y="10"/>
                  </a:cubicBezTo>
                  <a:cubicBezTo>
                    <a:pt x="2" y="15"/>
                    <a:pt x="0" y="21"/>
                    <a:pt x="1" y="2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" y="57"/>
                    <a:pt x="6" y="63"/>
                    <a:pt x="11" y="66"/>
                  </a:cubicBezTo>
                  <a:cubicBezTo>
                    <a:pt x="15" y="70"/>
                    <a:pt x="20" y="72"/>
                    <a:pt x="26" y="71"/>
                  </a:cubicBezTo>
                  <a:cubicBezTo>
                    <a:pt x="33" y="70"/>
                    <a:pt x="37" y="67"/>
                    <a:pt x="40" y="63"/>
                  </a:cubicBezTo>
                  <a:cubicBezTo>
                    <a:pt x="43" y="59"/>
                    <a:pt x="44" y="53"/>
                    <a:pt x="44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51"/>
                    <a:pt x="32" y="54"/>
                    <a:pt x="31" y="56"/>
                  </a:cubicBezTo>
                  <a:cubicBezTo>
                    <a:pt x="30" y="58"/>
                    <a:pt x="28" y="60"/>
                    <a:pt x="25" y="60"/>
                  </a:cubicBezTo>
                  <a:cubicBezTo>
                    <a:pt x="22" y="61"/>
                    <a:pt x="20" y="60"/>
                    <a:pt x="18" y="58"/>
                  </a:cubicBezTo>
                  <a:cubicBezTo>
                    <a:pt x="17" y="56"/>
                    <a:pt x="16" y="52"/>
                    <a:pt x="15" y="4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2"/>
                    <a:pt x="13" y="19"/>
                    <a:pt x="14" y="16"/>
                  </a:cubicBezTo>
                  <a:cubicBezTo>
                    <a:pt x="15" y="14"/>
                    <a:pt x="17" y="12"/>
                    <a:pt x="20" y="12"/>
                  </a:cubicBezTo>
                  <a:cubicBezTo>
                    <a:pt x="23" y="11"/>
                    <a:pt x="26" y="12"/>
                    <a:pt x="27" y="14"/>
                  </a:cubicBezTo>
                  <a:cubicBezTo>
                    <a:pt x="29" y="16"/>
                    <a:pt x="29" y="19"/>
                    <a:pt x="30" y="2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14"/>
                    <a:pt x="38" y="8"/>
                    <a:pt x="35" y="5"/>
                  </a:cubicBezTo>
                  <a:cubicBezTo>
                    <a:pt x="31" y="2"/>
                    <a:pt x="26" y="0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 noEditPoints="1"/>
            </p:cNvSpPr>
            <p:nvPr/>
          </p:nvSpPr>
          <p:spPr bwMode="auto">
            <a:xfrm>
              <a:off x="7594601" y="2790825"/>
              <a:ext cx="241300" cy="474663"/>
            </a:xfrm>
            <a:custGeom>
              <a:avLst/>
              <a:gdLst>
                <a:gd name="T0" fmla="*/ 23 w 37"/>
                <a:gd name="T1" fmla="*/ 59 h 73"/>
                <a:gd name="T2" fmla="*/ 9 w 37"/>
                <a:gd name="T3" fmla="*/ 15 h 73"/>
                <a:gd name="T4" fmla="*/ 13 w 37"/>
                <a:gd name="T5" fmla="*/ 13 h 73"/>
                <a:gd name="T6" fmla="*/ 18 w 37"/>
                <a:gd name="T7" fmla="*/ 14 h 73"/>
                <a:gd name="T8" fmla="*/ 24 w 37"/>
                <a:gd name="T9" fmla="*/ 25 h 73"/>
                <a:gd name="T10" fmla="*/ 27 w 37"/>
                <a:gd name="T11" fmla="*/ 36 h 73"/>
                <a:gd name="T12" fmla="*/ 29 w 37"/>
                <a:gd name="T13" fmla="*/ 49 h 73"/>
                <a:gd name="T14" fmla="*/ 26 w 37"/>
                <a:gd name="T15" fmla="*/ 57 h 73"/>
                <a:gd name="T16" fmla="*/ 23 w 37"/>
                <a:gd name="T17" fmla="*/ 59 h 73"/>
                <a:gd name="T18" fmla="*/ 10 w 37"/>
                <a:gd name="T19" fmla="*/ 3 h 73"/>
                <a:gd name="T20" fmla="*/ 0 w 37"/>
                <a:gd name="T21" fmla="*/ 10 h 73"/>
                <a:gd name="T22" fmla="*/ 19 w 37"/>
                <a:gd name="T23" fmla="*/ 73 h 73"/>
                <a:gd name="T24" fmla="*/ 30 w 37"/>
                <a:gd name="T25" fmla="*/ 66 h 73"/>
                <a:gd name="T26" fmla="*/ 36 w 37"/>
                <a:gd name="T27" fmla="*/ 53 h 73"/>
                <a:gd name="T28" fmla="*/ 34 w 37"/>
                <a:gd name="T29" fmla="*/ 31 h 73"/>
                <a:gd name="T30" fmla="*/ 30 w 37"/>
                <a:gd name="T31" fmla="*/ 21 h 73"/>
                <a:gd name="T32" fmla="*/ 21 w 37"/>
                <a:gd name="T33" fmla="*/ 4 h 73"/>
                <a:gd name="T34" fmla="*/ 10 w 37"/>
                <a:gd name="T35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73">
                  <a:moveTo>
                    <a:pt x="23" y="59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6" y="12"/>
                    <a:pt x="18" y="14"/>
                  </a:cubicBezTo>
                  <a:cubicBezTo>
                    <a:pt x="20" y="17"/>
                    <a:pt x="22" y="20"/>
                    <a:pt x="24" y="25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41"/>
                    <a:pt x="29" y="45"/>
                    <a:pt x="29" y="49"/>
                  </a:cubicBezTo>
                  <a:cubicBezTo>
                    <a:pt x="29" y="53"/>
                    <a:pt x="28" y="55"/>
                    <a:pt x="26" y="57"/>
                  </a:cubicBezTo>
                  <a:cubicBezTo>
                    <a:pt x="23" y="59"/>
                    <a:pt x="23" y="59"/>
                    <a:pt x="23" y="59"/>
                  </a:cubicBezTo>
                  <a:close/>
                  <a:moveTo>
                    <a:pt x="10" y="3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3" y="64"/>
                    <a:pt x="35" y="59"/>
                    <a:pt x="36" y="53"/>
                  </a:cubicBezTo>
                  <a:cubicBezTo>
                    <a:pt x="37" y="46"/>
                    <a:pt x="36" y="39"/>
                    <a:pt x="34" y="3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3"/>
                    <a:pt x="25" y="7"/>
                    <a:pt x="21" y="4"/>
                  </a:cubicBezTo>
                  <a:cubicBezTo>
                    <a:pt x="17" y="1"/>
                    <a:pt x="13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7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767</Words>
  <Application>Microsoft Office PowerPoint</Application>
  <PresentationFormat>自定义</PresentationFormat>
  <Paragraphs>173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28</cp:revision>
  <dcterms:created xsi:type="dcterms:W3CDTF">2015-10-04T13:48:00Z</dcterms:created>
  <dcterms:modified xsi:type="dcterms:W3CDTF">2016-09-09T04:29:58Z</dcterms:modified>
  <cp:category>https://800sucai.taobao.com</cp:category>
</cp:coreProperties>
</file>